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47" r:id="rId4"/>
    <p:sldMasterId id="2147484089" r:id="rId5"/>
  </p:sldMasterIdLst>
  <p:notesMasterIdLst>
    <p:notesMasterId r:id="rId30"/>
  </p:notesMasterIdLst>
  <p:handoutMasterIdLst>
    <p:handoutMasterId r:id="rId31"/>
  </p:handoutMasterIdLst>
  <p:sldIdLst>
    <p:sldId id="230719563" r:id="rId6"/>
    <p:sldId id="230719837" r:id="rId7"/>
    <p:sldId id="230719603" r:id="rId8"/>
    <p:sldId id="230719823" r:id="rId9"/>
    <p:sldId id="230719860" r:id="rId10"/>
    <p:sldId id="230719954" r:id="rId11"/>
    <p:sldId id="2147469921" r:id="rId12"/>
    <p:sldId id="2147469924" r:id="rId13"/>
    <p:sldId id="2147469923" r:id="rId14"/>
    <p:sldId id="230719817" r:id="rId15"/>
    <p:sldId id="230719951" r:id="rId16"/>
    <p:sldId id="230719952" r:id="rId17"/>
    <p:sldId id="230719841" r:id="rId18"/>
    <p:sldId id="230719842" r:id="rId19"/>
    <p:sldId id="230719843" r:id="rId20"/>
    <p:sldId id="230719807" r:id="rId21"/>
    <p:sldId id="230719949" r:id="rId22"/>
    <p:sldId id="230719854" r:id="rId23"/>
    <p:sldId id="230719950" r:id="rId24"/>
    <p:sldId id="230719953" r:id="rId25"/>
    <p:sldId id="230719855" r:id="rId26"/>
    <p:sldId id="230719819" r:id="rId27"/>
    <p:sldId id="2147469922" r:id="rId28"/>
    <p:sldId id="230719856"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ésentation de mon espace santé" id="{75EBFBA5-144B-4F1F-B66C-F543F4CCDA76}">
          <p14:sldIdLst>
            <p14:sldId id="230719563"/>
            <p14:sldId id="230719837"/>
            <p14:sldId id="230719603"/>
            <p14:sldId id="230719823"/>
            <p14:sldId id="230719860"/>
            <p14:sldId id="230719954"/>
            <p14:sldId id="2147469921"/>
            <p14:sldId id="2147469924"/>
            <p14:sldId id="2147469923"/>
            <p14:sldId id="230719817"/>
            <p14:sldId id="230719951"/>
            <p14:sldId id="230719952"/>
            <p14:sldId id="230719841"/>
            <p14:sldId id="230719842"/>
            <p14:sldId id="230719843"/>
            <p14:sldId id="230719807"/>
            <p14:sldId id="230719949"/>
            <p14:sldId id="230719854"/>
            <p14:sldId id="230719950"/>
            <p14:sldId id="230719953"/>
            <p14:sldId id="230719855"/>
            <p14:sldId id="230719819"/>
            <p14:sldId id="2147469922"/>
            <p14:sldId id="23071985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odie FIANCETTE" initials="EF" lastIdx="1" clrIdx="0"/>
  <p:cmAuthor id="2" name="Muriel Bakassa Traore" initials="MBT" lastIdx="2" clrIdx="1"/>
  <p:cmAuthor id="3" name="DECKER AMELIE (CNAM / Paris)" initials="DA(/P" lastIdx="9" clrIdx="2"/>
  <p:cmAuthor id="4" name=" " initials="VC(" lastIdx="2" clrIdx="3">
    <p:extLst>
      <p:ext uri="{19B8F6BF-5375-455C-9EA6-DF929625EA0E}">
        <p15:presenceInfo xmlns:p15="http://schemas.microsoft.com/office/powerpoint/2012/main" userId="S-1-5-21-27022435-3177379373-3347635678-1130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2680"/>
    <a:srgbClr val="F5F5F5"/>
    <a:srgbClr val="FFF3F9"/>
    <a:srgbClr val="F0FBFE"/>
    <a:srgbClr val="7F7F7F"/>
    <a:srgbClr val="464646"/>
    <a:srgbClr val="2F75B5"/>
    <a:srgbClr val="F9FAFF"/>
    <a:srgbClr val="FFF7F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FC6736-00E8-475D-86BA-4C211DE534F4}" v="3162" dt="2023-12-07T13:29:23.344"/>
    <p1510:client id="{26071041-C0C9-8FD4-7C56-317AEB98E18B}" v="1" dt="2023-12-07T11:40:23.163"/>
    <p1510:client id="{552B5B52-FC45-48A7-22D4-DD49E8D961EA}" v="68" dt="2023-12-07T09:38:08.682"/>
    <p1510:client id="{56A31D93-48F5-445A-B2E7-95A870F6C472}" v="117" vWet="119" dt="2023-12-07T10:00:57.87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lsa LOURO" userId="1fc54552-e769-4aad-a57e-295e918d3531" providerId="ADAL" clId="{56A31D93-48F5-445A-B2E7-95A870F6C472}"/>
    <pc:docChg chg="undo custSel addSld delSld modSld modSection">
      <pc:chgData name="Nelsa LOURO" userId="1fc54552-e769-4aad-a57e-295e918d3531" providerId="ADAL" clId="{56A31D93-48F5-445A-B2E7-95A870F6C472}" dt="2023-12-07T10:00:47.333" v="100" actId="20577"/>
      <pc:docMkLst>
        <pc:docMk/>
      </pc:docMkLst>
      <pc:sldChg chg="del">
        <pc:chgData name="Nelsa LOURO" userId="1fc54552-e769-4aad-a57e-295e918d3531" providerId="ADAL" clId="{56A31D93-48F5-445A-B2E7-95A870F6C472}" dt="2023-12-07T09:45:31.635" v="63" actId="47"/>
        <pc:sldMkLst>
          <pc:docMk/>
          <pc:sldMk cId="1130346108" sldId="2147469918"/>
        </pc:sldMkLst>
      </pc:sldChg>
      <pc:sldChg chg="del">
        <pc:chgData name="Nelsa LOURO" userId="1fc54552-e769-4aad-a57e-295e918d3531" providerId="ADAL" clId="{56A31D93-48F5-445A-B2E7-95A870F6C472}" dt="2023-12-07T09:41:21.047" v="16" actId="47"/>
        <pc:sldMkLst>
          <pc:docMk/>
          <pc:sldMk cId="3080037208" sldId="2147469919"/>
        </pc:sldMkLst>
      </pc:sldChg>
      <pc:sldChg chg="del">
        <pc:chgData name="Nelsa LOURO" userId="1fc54552-e769-4aad-a57e-295e918d3531" providerId="ADAL" clId="{56A31D93-48F5-445A-B2E7-95A870F6C472}" dt="2023-12-07T09:41:18.146" v="15" actId="47"/>
        <pc:sldMkLst>
          <pc:docMk/>
          <pc:sldMk cId="771161745" sldId="2147469920"/>
        </pc:sldMkLst>
      </pc:sldChg>
      <pc:sldChg chg="addSp delSp modSp mod">
        <pc:chgData name="Nelsa LOURO" userId="1fc54552-e769-4aad-a57e-295e918d3531" providerId="ADAL" clId="{56A31D93-48F5-445A-B2E7-95A870F6C472}" dt="2023-12-07T09:47:18.517" v="80" actId="404"/>
        <pc:sldMkLst>
          <pc:docMk/>
          <pc:sldMk cId="1643988627" sldId="2147469921"/>
        </pc:sldMkLst>
        <pc:spChg chg="add del">
          <ac:chgData name="Nelsa LOURO" userId="1fc54552-e769-4aad-a57e-295e918d3531" providerId="ADAL" clId="{56A31D93-48F5-445A-B2E7-95A870F6C472}" dt="2023-12-07T09:38:37.713" v="1" actId="478"/>
          <ac:spMkLst>
            <pc:docMk/>
            <pc:sldMk cId="1643988627" sldId="2147469921"/>
            <ac:spMk id="2" creationId="{5B385E52-3E1C-BCBF-B863-12D03EFCE6EF}"/>
          </ac:spMkLst>
        </pc:spChg>
        <pc:spChg chg="del mod topLvl">
          <ac:chgData name="Nelsa LOURO" userId="1fc54552-e769-4aad-a57e-295e918d3531" providerId="ADAL" clId="{56A31D93-48F5-445A-B2E7-95A870F6C472}" dt="2023-12-07T09:42:15.891" v="24" actId="478"/>
          <ac:spMkLst>
            <pc:docMk/>
            <pc:sldMk cId="1643988627" sldId="2147469921"/>
            <ac:spMk id="6" creationId="{8FC28879-7A40-E319-7011-AA13B42B9144}"/>
          </ac:spMkLst>
        </pc:spChg>
        <pc:spChg chg="add del">
          <ac:chgData name="Nelsa LOURO" userId="1fc54552-e769-4aad-a57e-295e918d3531" providerId="ADAL" clId="{56A31D93-48F5-445A-B2E7-95A870F6C472}" dt="2023-12-07T09:38:40.763" v="3" actId="478"/>
          <ac:spMkLst>
            <pc:docMk/>
            <pc:sldMk cId="1643988627" sldId="2147469921"/>
            <ac:spMk id="8" creationId="{529E07BD-5723-EDCC-9D93-F2BA7248AD51}"/>
          </ac:spMkLst>
        </pc:spChg>
        <pc:spChg chg="add del">
          <ac:chgData name="Nelsa LOURO" userId="1fc54552-e769-4aad-a57e-295e918d3531" providerId="ADAL" clId="{56A31D93-48F5-445A-B2E7-95A870F6C472}" dt="2023-12-07T09:39:00.424" v="5"/>
          <ac:spMkLst>
            <pc:docMk/>
            <pc:sldMk cId="1643988627" sldId="2147469921"/>
            <ac:spMk id="9" creationId="{346BAEC2-DBAC-2BBD-4314-D10FAAE066F9}"/>
          </ac:spMkLst>
        </pc:spChg>
        <pc:spChg chg="add del">
          <ac:chgData name="Nelsa LOURO" userId="1fc54552-e769-4aad-a57e-295e918d3531" providerId="ADAL" clId="{56A31D93-48F5-445A-B2E7-95A870F6C472}" dt="2023-12-07T09:39:41.030" v="7"/>
          <ac:spMkLst>
            <pc:docMk/>
            <pc:sldMk cId="1643988627" sldId="2147469921"/>
            <ac:spMk id="10" creationId="{78319553-3674-8ED4-D084-6D679A006AC1}"/>
          </ac:spMkLst>
        </pc:spChg>
        <pc:spChg chg="add mod">
          <ac:chgData name="Nelsa LOURO" userId="1fc54552-e769-4aad-a57e-295e918d3531" providerId="ADAL" clId="{56A31D93-48F5-445A-B2E7-95A870F6C472}" dt="2023-12-07T09:47:18.517" v="80" actId="404"/>
          <ac:spMkLst>
            <pc:docMk/>
            <pc:sldMk cId="1643988627" sldId="2147469921"/>
            <ac:spMk id="13" creationId="{7043137A-E703-39AF-33FE-ABB330ED94AD}"/>
          </ac:spMkLst>
        </pc:spChg>
        <pc:grpChg chg="add del mod">
          <ac:chgData name="Nelsa LOURO" userId="1fc54552-e769-4aad-a57e-295e918d3531" providerId="ADAL" clId="{56A31D93-48F5-445A-B2E7-95A870F6C472}" dt="2023-12-07T09:42:15.891" v="24" actId="478"/>
          <ac:grpSpMkLst>
            <pc:docMk/>
            <pc:sldMk cId="1643988627" sldId="2147469921"/>
            <ac:grpSpMk id="7" creationId="{DFA7EBE9-93FD-F14C-EEDA-18E7DA0E66BD}"/>
          </ac:grpSpMkLst>
        </pc:grpChg>
        <pc:picChg chg="mod topLvl">
          <ac:chgData name="Nelsa LOURO" userId="1fc54552-e769-4aad-a57e-295e918d3531" providerId="ADAL" clId="{56A31D93-48F5-445A-B2E7-95A870F6C472}" dt="2023-12-07T09:42:15.891" v="24" actId="478"/>
          <ac:picMkLst>
            <pc:docMk/>
            <pc:sldMk cId="1643988627" sldId="2147469921"/>
            <ac:picMk id="5" creationId="{7436B0A8-EF1C-2A8B-57AF-1074265EF65A}"/>
          </ac:picMkLst>
        </pc:picChg>
        <pc:picChg chg="add mod">
          <ac:chgData name="Nelsa LOURO" userId="1fc54552-e769-4aad-a57e-295e918d3531" providerId="ADAL" clId="{56A31D93-48F5-445A-B2E7-95A870F6C472}" dt="2023-12-07T09:42:18.729" v="25" actId="1076"/>
          <ac:picMkLst>
            <pc:docMk/>
            <pc:sldMk cId="1643988627" sldId="2147469921"/>
            <ac:picMk id="12" creationId="{C7A3317D-4F27-D4A9-C63B-FC280492C2D9}"/>
          </ac:picMkLst>
        </pc:picChg>
      </pc:sldChg>
      <pc:sldChg chg="addSp delSp modSp add mod modAnim">
        <pc:chgData name="Nelsa LOURO" userId="1fc54552-e769-4aad-a57e-295e918d3531" providerId="ADAL" clId="{56A31D93-48F5-445A-B2E7-95A870F6C472}" dt="2023-12-07T10:00:47.333" v="100" actId="20577"/>
        <pc:sldMkLst>
          <pc:docMk/>
          <pc:sldMk cId="1210109231" sldId="2147469922"/>
        </pc:sldMkLst>
        <pc:spChg chg="mod">
          <ac:chgData name="Nelsa LOURO" userId="1fc54552-e769-4aad-a57e-295e918d3531" providerId="ADAL" clId="{56A31D93-48F5-445A-B2E7-95A870F6C472}" dt="2023-12-07T10:00:47.333" v="100" actId="20577"/>
          <ac:spMkLst>
            <pc:docMk/>
            <pc:sldMk cId="1210109231" sldId="2147469922"/>
            <ac:spMk id="3" creationId="{8737FC3D-9F9D-1FC1-305E-8C25CCB6675D}"/>
          </ac:spMkLst>
        </pc:spChg>
        <pc:spChg chg="add del">
          <ac:chgData name="Nelsa LOURO" userId="1fc54552-e769-4aad-a57e-295e918d3531" providerId="ADAL" clId="{56A31D93-48F5-445A-B2E7-95A870F6C472}" dt="2023-12-07T10:00:00.544" v="86" actId="22"/>
          <ac:spMkLst>
            <pc:docMk/>
            <pc:sldMk cId="1210109231" sldId="2147469922"/>
            <ac:spMk id="6" creationId="{B9F67701-7C4B-3D53-D2EE-05DF15DF3B2E}"/>
          </ac:spMkLst>
        </pc:spChg>
        <pc:spChg chg="del">
          <ac:chgData name="Nelsa LOURO" userId="1fc54552-e769-4aad-a57e-295e918d3531" providerId="ADAL" clId="{56A31D93-48F5-445A-B2E7-95A870F6C472}" dt="2023-12-07T09:58:37.253" v="83" actId="478"/>
          <ac:spMkLst>
            <pc:docMk/>
            <pc:sldMk cId="1210109231" sldId="2147469922"/>
            <ac:spMk id="13" creationId="{7043137A-E703-39AF-33FE-ABB330ED94AD}"/>
          </ac:spMkLst>
        </pc:spChg>
        <pc:picChg chg="del">
          <ac:chgData name="Nelsa LOURO" userId="1fc54552-e769-4aad-a57e-295e918d3531" providerId="ADAL" clId="{56A31D93-48F5-445A-B2E7-95A870F6C472}" dt="2023-12-07T09:58:39.562" v="84" actId="478"/>
          <ac:picMkLst>
            <pc:docMk/>
            <pc:sldMk cId="1210109231" sldId="2147469922"/>
            <ac:picMk id="5" creationId="{7436B0A8-EF1C-2A8B-57AF-1074265EF65A}"/>
          </ac:picMkLst>
        </pc:picChg>
        <pc:picChg chg="add mod">
          <ac:chgData name="Nelsa LOURO" userId="1fc54552-e769-4aad-a57e-295e918d3531" providerId="ADAL" clId="{56A31D93-48F5-445A-B2E7-95A870F6C472}" dt="2023-12-07T10:00:33.380" v="92" actId="1076"/>
          <ac:picMkLst>
            <pc:docMk/>
            <pc:sldMk cId="1210109231" sldId="2147469922"/>
            <ac:picMk id="7" creationId="{1B752FCB-9AC3-A1F3-BFF4-9B0706B73E52}"/>
          </ac:picMkLst>
        </pc:picChg>
        <pc:picChg chg="del">
          <ac:chgData name="Nelsa LOURO" userId="1fc54552-e769-4aad-a57e-295e918d3531" providerId="ADAL" clId="{56A31D93-48F5-445A-B2E7-95A870F6C472}" dt="2023-12-07T09:58:35.694" v="82" actId="478"/>
          <ac:picMkLst>
            <pc:docMk/>
            <pc:sldMk cId="1210109231" sldId="2147469922"/>
            <ac:picMk id="12" creationId="{C7A3317D-4F27-D4A9-C63B-FC280492C2D9}"/>
          </ac:picMkLst>
        </pc:picChg>
      </pc:sldChg>
      <pc:sldMasterChg chg="delSldLayout">
        <pc:chgData name="Nelsa LOURO" userId="1fc54552-e769-4aad-a57e-295e918d3531" providerId="ADAL" clId="{56A31D93-48F5-445A-B2E7-95A870F6C472}" dt="2023-12-07T09:45:31.635" v="63" actId="47"/>
        <pc:sldMasterMkLst>
          <pc:docMk/>
          <pc:sldMasterMk cId="3295964073" sldId="2147484089"/>
        </pc:sldMasterMkLst>
        <pc:sldLayoutChg chg="del">
          <pc:chgData name="Nelsa LOURO" userId="1fc54552-e769-4aad-a57e-295e918d3531" providerId="ADAL" clId="{56A31D93-48F5-445A-B2E7-95A870F6C472}" dt="2023-12-07T09:45:31.635" v="63" actId="47"/>
          <pc:sldLayoutMkLst>
            <pc:docMk/>
            <pc:sldMasterMk cId="3295964073" sldId="2147484089"/>
            <pc:sldLayoutMk cId="2822495586" sldId="2147484129"/>
          </pc:sldLayoutMkLst>
        </pc:sldLayoutChg>
      </pc:sldMasterChg>
    </pc:docChg>
  </pc:docChgLst>
  <pc:docChgLst>
    <pc:chgData name="Maylis PERNIN (EXT)" userId="d52f518f-f995-4772-a9fb-0fa9cac925bf" providerId="ADAL" clId="{7E97E450-FAFE-4370-9D2E-E73CED847415}"/>
    <pc:docChg chg="undo redo custSel addSld delSld modSld sldOrd modSection">
      <pc:chgData name="Maylis PERNIN (EXT)" userId="d52f518f-f995-4772-a9fb-0fa9cac925bf" providerId="ADAL" clId="{7E97E450-FAFE-4370-9D2E-E73CED847415}" dt="2023-11-22T09:12:46.009" v="1580"/>
      <pc:docMkLst>
        <pc:docMk/>
      </pc:docMkLst>
      <pc:sldChg chg="modSp mod">
        <pc:chgData name="Maylis PERNIN (EXT)" userId="d52f518f-f995-4772-a9fb-0fa9cac925bf" providerId="ADAL" clId="{7E97E450-FAFE-4370-9D2E-E73CED847415}" dt="2023-11-14T13:45:33.800" v="9" actId="20577"/>
        <pc:sldMkLst>
          <pc:docMk/>
          <pc:sldMk cId="2947629977" sldId="230719563"/>
        </pc:sldMkLst>
        <pc:spChg chg="mod">
          <ac:chgData name="Maylis PERNIN (EXT)" userId="d52f518f-f995-4772-a9fb-0fa9cac925bf" providerId="ADAL" clId="{7E97E450-FAFE-4370-9D2E-E73CED847415}" dt="2023-11-14T13:45:33.800" v="9" actId="20577"/>
          <ac:spMkLst>
            <pc:docMk/>
            <pc:sldMk cId="2947629977" sldId="230719563"/>
            <ac:spMk id="7" creationId="{00000000-0000-0000-0000-000000000000}"/>
          </ac:spMkLst>
        </pc:spChg>
      </pc:sldChg>
      <pc:sldChg chg="modSp mod">
        <pc:chgData name="Maylis PERNIN (EXT)" userId="d52f518f-f995-4772-a9fb-0fa9cac925bf" providerId="ADAL" clId="{7E97E450-FAFE-4370-9D2E-E73CED847415}" dt="2023-11-14T15:25:02.224" v="384" actId="1036"/>
        <pc:sldMkLst>
          <pc:docMk/>
          <pc:sldMk cId="696374839" sldId="230719603"/>
        </pc:sldMkLst>
        <pc:spChg chg="mod">
          <ac:chgData name="Maylis PERNIN (EXT)" userId="d52f518f-f995-4772-a9fb-0fa9cac925bf" providerId="ADAL" clId="{7E97E450-FAFE-4370-9D2E-E73CED847415}" dt="2023-11-14T14:05:26.750" v="236" actId="20577"/>
          <ac:spMkLst>
            <pc:docMk/>
            <pc:sldMk cId="696374839" sldId="230719603"/>
            <ac:spMk id="3" creationId="{00000000-0000-0000-0000-000000000000}"/>
          </ac:spMkLst>
        </pc:spChg>
        <pc:spChg chg="mod">
          <ac:chgData name="Maylis PERNIN (EXT)" userId="d52f518f-f995-4772-a9fb-0fa9cac925bf" providerId="ADAL" clId="{7E97E450-FAFE-4370-9D2E-E73CED847415}" dt="2023-11-14T14:06:55.870" v="290" actId="14100"/>
          <ac:spMkLst>
            <pc:docMk/>
            <pc:sldMk cId="696374839" sldId="230719603"/>
            <ac:spMk id="6" creationId="{31FFCCD9-2573-41CB-9553-786AF2058E59}"/>
          </ac:spMkLst>
        </pc:spChg>
        <pc:spChg chg="mod">
          <ac:chgData name="Maylis PERNIN (EXT)" userId="d52f518f-f995-4772-a9fb-0fa9cac925bf" providerId="ADAL" clId="{7E97E450-FAFE-4370-9D2E-E73CED847415}" dt="2023-11-14T14:07:06.358" v="294" actId="14100"/>
          <ac:spMkLst>
            <pc:docMk/>
            <pc:sldMk cId="696374839" sldId="230719603"/>
            <ac:spMk id="15" creationId="{31FFCCD9-2573-41CB-9553-786AF2058E59}"/>
          </ac:spMkLst>
        </pc:spChg>
        <pc:spChg chg="mod">
          <ac:chgData name="Maylis PERNIN (EXT)" userId="d52f518f-f995-4772-a9fb-0fa9cac925bf" providerId="ADAL" clId="{7E97E450-FAFE-4370-9D2E-E73CED847415}" dt="2023-11-14T14:06:27.766" v="274" actId="6549"/>
          <ac:spMkLst>
            <pc:docMk/>
            <pc:sldMk cId="696374839" sldId="230719603"/>
            <ac:spMk id="18" creationId="{31FFCCD9-2573-41CB-9553-786AF2058E59}"/>
          </ac:spMkLst>
        </pc:spChg>
        <pc:spChg chg="mod">
          <ac:chgData name="Maylis PERNIN (EXT)" userId="d52f518f-f995-4772-a9fb-0fa9cac925bf" providerId="ADAL" clId="{7E97E450-FAFE-4370-9D2E-E73CED847415}" dt="2023-11-14T14:06:36.510" v="284" actId="20577"/>
          <ac:spMkLst>
            <pc:docMk/>
            <pc:sldMk cId="696374839" sldId="230719603"/>
            <ac:spMk id="20" creationId="{31FFCCD9-2573-41CB-9553-786AF2058E59}"/>
          </ac:spMkLst>
        </pc:spChg>
        <pc:grpChg chg="mod">
          <ac:chgData name="Maylis PERNIN (EXT)" userId="d52f518f-f995-4772-a9fb-0fa9cac925bf" providerId="ADAL" clId="{7E97E450-FAFE-4370-9D2E-E73CED847415}" dt="2023-11-14T14:05:32.285" v="253" actId="1035"/>
          <ac:grpSpMkLst>
            <pc:docMk/>
            <pc:sldMk cId="696374839" sldId="230719603"/>
            <ac:grpSpMk id="4" creationId="{00000000-0000-0000-0000-000000000000}"/>
          </ac:grpSpMkLst>
        </pc:grpChg>
        <pc:grpChg chg="mod">
          <ac:chgData name="Maylis PERNIN (EXT)" userId="d52f518f-f995-4772-a9fb-0fa9cac925bf" providerId="ADAL" clId="{7E97E450-FAFE-4370-9D2E-E73CED847415}" dt="2023-11-14T15:25:02.224" v="384" actId="1036"/>
          <ac:grpSpMkLst>
            <pc:docMk/>
            <pc:sldMk cId="696374839" sldId="230719603"/>
            <ac:grpSpMk id="16" creationId="{00000000-0000-0000-0000-000000000000}"/>
          </ac:grpSpMkLst>
        </pc:grpChg>
      </pc:sldChg>
      <pc:sldChg chg="modSp mod">
        <pc:chgData name="Maylis PERNIN (EXT)" userId="d52f518f-f995-4772-a9fb-0fa9cac925bf" providerId="ADAL" clId="{7E97E450-FAFE-4370-9D2E-E73CED847415}" dt="2023-11-14T15:34:16.960" v="711"/>
        <pc:sldMkLst>
          <pc:docMk/>
          <pc:sldMk cId="4141822854" sldId="230719817"/>
        </pc:sldMkLst>
        <pc:spChg chg="mod">
          <ac:chgData name="Maylis PERNIN (EXT)" userId="d52f518f-f995-4772-a9fb-0fa9cac925bf" providerId="ADAL" clId="{7E97E450-FAFE-4370-9D2E-E73CED847415}" dt="2023-11-14T15:34:16.960" v="711"/>
          <ac:spMkLst>
            <pc:docMk/>
            <pc:sldMk cId="4141822854" sldId="230719817"/>
            <ac:spMk id="2" creationId="{00000000-0000-0000-0000-000000000000}"/>
          </ac:spMkLst>
        </pc:spChg>
      </pc:sldChg>
      <pc:sldChg chg="modSp mod">
        <pc:chgData name="Maylis PERNIN (EXT)" userId="d52f518f-f995-4772-a9fb-0fa9cac925bf" providerId="ADAL" clId="{7E97E450-FAFE-4370-9D2E-E73CED847415}" dt="2023-11-14T15:05:19.478" v="373" actId="313"/>
        <pc:sldMkLst>
          <pc:docMk/>
          <pc:sldMk cId="3620632767" sldId="230719823"/>
        </pc:sldMkLst>
        <pc:spChg chg="mod">
          <ac:chgData name="Maylis PERNIN (EXT)" userId="d52f518f-f995-4772-a9fb-0fa9cac925bf" providerId="ADAL" clId="{7E97E450-FAFE-4370-9D2E-E73CED847415}" dt="2023-11-14T15:05:19.478" v="373" actId="313"/>
          <ac:spMkLst>
            <pc:docMk/>
            <pc:sldMk cId="3620632767" sldId="230719823"/>
            <ac:spMk id="2" creationId="{00000000-0000-0000-0000-000000000000}"/>
          </ac:spMkLst>
        </pc:spChg>
      </pc:sldChg>
      <pc:sldChg chg="modSp mod ord">
        <pc:chgData name="Maylis PERNIN (EXT)" userId="d52f518f-f995-4772-a9fb-0fa9cac925bf" providerId="ADAL" clId="{7E97E450-FAFE-4370-9D2E-E73CED847415}" dt="2023-11-22T09:12:46.009" v="1580"/>
        <pc:sldMkLst>
          <pc:docMk/>
          <pc:sldMk cId="2212643983" sldId="230719834"/>
        </pc:sldMkLst>
        <pc:spChg chg="mod">
          <ac:chgData name="Maylis PERNIN (EXT)" userId="d52f518f-f995-4772-a9fb-0fa9cac925bf" providerId="ADAL" clId="{7E97E450-FAFE-4370-9D2E-E73CED847415}" dt="2023-11-22T09:12:46.009" v="1580"/>
          <ac:spMkLst>
            <pc:docMk/>
            <pc:sldMk cId="2212643983" sldId="230719834"/>
            <ac:spMk id="7" creationId="{00000000-0000-0000-0000-000000000000}"/>
          </ac:spMkLst>
        </pc:spChg>
      </pc:sldChg>
      <pc:sldChg chg="modSp mod">
        <pc:chgData name="Maylis PERNIN (EXT)" userId="d52f518f-f995-4772-a9fb-0fa9cac925bf" providerId="ADAL" clId="{7E97E450-FAFE-4370-9D2E-E73CED847415}" dt="2023-11-14T15:34:49.352" v="766" actId="20577"/>
        <pc:sldMkLst>
          <pc:docMk/>
          <pc:sldMk cId="645715484" sldId="230719836"/>
        </pc:sldMkLst>
        <pc:spChg chg="mod">
          <ac:chgData name="Maylis PERNIN (EXT)" userId="d52f518f-f995-4772-a9fb-0fa9cac925bf" providerId="ADAL" clId="{7E97E450-FAFE-4370-9D2E-E73CED847415}" dt="2023-11-14T15:34:49.352" v="766" actId="20577"/>
          <ac:spMkLst>
            <pc:docMk/>
            <pc:sldMk cId="645715484" sldId="230719836"/>
            <ac:spMk id="2" creationId="{00000000-0000-0000-0000-000000000000}"/>
          </ac:spMkLst>
        </pc:spChg>
      </pc:sldChg>
      <pc:sldChg chg="del">
        <pc:chgData name="Maylis PERNIN (EXT)" userId="d52f518f-f995-4772-a9fb-0fa9cac925bf" providerId="ADAL" clId="{7E97E450-FAFE-4370-9D2E-E73CED847415}" dt="2023-11-14T15:05:27.729" v="378" actId="47"/>
        <pc:sldMkLst>
          <pc:docMk/>
          <pc:sldMk cId="1660783905" sldId="230719838"/>
        </pc:sldMkLst>
      </pc:sldChg>
      <pc:sldChg chg="del">
        <pc:chgData name="Maylis PERNIN (EXT)" userId="d52f518f-f995-4772-a9fb-0fa9cac925bf" providerId="ADAL" clId="{7E97E450-FAFE-4370-9D2E-E73CED847415}" dt="2023-11-14T15:05:25.818" v="376" actId="47"/>
        <pc:sldMkLst>
          <pc:docMk/>
          <pc:sldMk cId="1959962449" sldId="230719839"/>
        </pc:sldMkLst>
      </pc:sldChg>
      <pc:sldChg chg="del">
        <pc:chgData name="Maylis PERNIN (EXT)" userId="d52f518f-f995-4772-a9fb-0fa9cac925bf" providerId="ADAL" clId="{7E97E450-FAFE-4370-9D2E-E73CED847415}" dt="2023-11-14T15:05:23.124" v="374" actId="47"/>
        <pc:sldMkLst>
          <pc:docMk/>
          <pc:sldMk cId="2939902350" sldId="230719840"/>
        </pc:sldMkLst>
      </pc:sldChg>
      <pc:sldChg chg="del">
        <pc:chgData name="Maylis PERNIN (EXT)" userId="d52f518f-f995-4772-a9fb-0fa9cac925bf" providerId="ADAL" clId="{7E97E450-FAFE-4370-9D2E-E73CED847415}" dt="2023-11-14T15:05:26.666" v="377" actId="47"/>
        <pc:sldMkLst>
          <pc:docMk/>
          <pc:sldMk cId="40597960" sldId="230719841"/>
        </pc:sldMkLst>
      </pc:sldChg>
      <pc:sldChg chg="del">
        <pc:chgData name="Maylis PERNIN (EXT)" userId="d52f518f-f995-4772-a9fb-0fa9cac925bf" providerId="ADAL" clId="{7E97E450-FAFE-4370-9D2E-E73CED847415}" dt="2023-11-14T15:05:23.879" v="375" actId="47"/>
        <pc:sldMkLst>
          <pc:docMk/>
          <pc:sldMk cId="1521739739" sldId="230719845"/>
        </pc:sldMkLst>
      </pc:sldChg>
      <pc:sldChg chg="addSp delSp modSp new mod">
        <pc:chgData name="Maylis PERNIN (EXT)" userId="d52f518f-f995-4772-a9fb-0fa9cac925bf" providerId="ADAL" clId="{7E97E450-FAFE-4370-9D2E-E73CED847415}" dt="2023-11-14T15:57:24.954" v="1079" actId="33524"/>
        <pc:sldMkLst>
          <pc:docMk/>
          <pc:sldMk cId="822597082" sldId="230719859"/>
        </pc:sldMkLst>
        <pc:spChg chg="del">
          <ac:chgData name="Maylis PERNIN (EXT)" userId="d52f518f-f995-4772-a9fb-0fa9cac925bf" providerId="ADAL" clId="{7E97E450-FAFE-4370-9D2E-E73CED847415}" dt="2023-11-14T15:29:07.836" v="416" actId="478"/>
          <ac:spMkLst>
            <pc:docMk/>
            <pc:sldMk cId="822597082" sldId="230719859"/>
            <ac:spMk id="2" creationId="{45CFF0D4-EC54-B170-B7BA-D0F5B5FA1BB3}"/>
          </ac:spMkLst>
        </pc:spChg>
        <pc:spChg chg="mod">
          <ac:chgData name="Maylis PERNIN (EXT)" userId="d52f518f-f995-4772-a9fb-0fa9cac925bf" providerId="ADAL" clId="{7E97E450-FAFE-4370-9D2E-E73CED847415}" dt="2023-11-14T15:29:34.683" v="489" actId="20577"/>
          <ac:spMkLst>
            <pc:docMk/>
            <pc:sldMk cId="822597082" sldId="230719859"/>
            <ac:spMk id="3" creationId="{C6366F6A-3995-FC45-E7BC-68A7FF4442E3}"/>
          </ac:spMkLst>
        </pc:spChg>
        <pc:spChg chg="add del mod">
          <ac:chgData name="Maylis PERNIN (EXT)" userId="d52f518f-f995-4772-a9fb-0fa9cac925bf" providerId="ADAL" clId="{7E97E450-FAFE-4370-9D2E-E73CED847415}" dt="2023-11-14T15:53:17.682" v="931" actId="478"/>
          <ac:spMkLst>
            <pc:docMk/>
            <pc:sldMk cId="822597082" sldId="230719859"/>
            <ac:spMk id="10" creationId="{00597B0A-3520-65C0-2151-0CEDE4EB3EC4}"/>
          </ac:spMkLst>
        </pc:spChg>
        <pc:spChg chg="add mod">
          <ac:chgData name="Maylis PERNIN (EXT)" userId="d52f518f-f995-4772-a9fb-0fa9cac925bf" providerId="ADAL" clId="{7E97E450-FAFE-4370-9D2E-E73CED847415}" dt="2023-11-14T15:57:24.954" v="1079" actId="33524"/>
          <ac:spMkLst>
            <pc:docMk/>
            <pc:sldMk cId="822597082" sldId="230719859"/>
            <ac:spMk id="11" creationId="{9BFD580E-2C97-D916-52C0-5869EA0610DA}"/>
          </ac:spMkLst>
        </pc:spChg>
        <pc:spChg chg="mod">
          <ac:chgData name="Maylis PERNIN (EXT)" userId="d52f518f-f995-4772-a9fb-0fa9cac925bf" providerId="ADAL" clId="{7E97E450-FAFE-4370-9D2E-E73CED847415}" dt="2023-11-14T15:54:25.009" v="932"/>
          <ac:spMkLst>
            <pc:docMk/>
            <pc:sldMk cId="822597082" sldId="230719859"/>
            <ac:spMk id="13" creationId="{050FD126-61E0-4756-F6D0-9AEC8F706758}"/>
          </ac:spMkLst>
        </pc:spChg>
        <pc:spChg chg="mod">
          <ac:chgData name="Maylis PERNIN (EXT)" userId="d52f518f-f995-4772-a9fb-0fa9cac925bf" providerId="ADAL" clId="{7E97E450-FAFE-4370-9D2E-E73CED847415}" dt="2023-11-14T15:54:25.009" v="932"/>
          <ac:spMkLst>
            <pc:docMk/>
            <pc:sldMk cId="822597082" sldId="230719859"/>
            <ac:spMk id="18" creationId="{3591FECC-A77B-09B8-F36B-F311F1A67131}"/>
          </ac:spMkLst>
        </pc:spChg>
        <pc:spChg chg="mod">
          <ac:chgData name="Maylis PERNIN (EXT)" userId="d52f518f-f995-4772-a9fb-0fa9cac925bf" providerId="ADAL" clId="{7E97E450-FAFE-4370-9D2E-E73CED847415}" dt="2023-11-14T15:54:25.009" v="932"/>
          <ac:spMkLst>
            <pc:docMk/>
            <pc:sldMk cId="822597082" sldId="230719859"/>
            <ac:spMk id="23" creationId="{B337C218-766F-6909-7FB5-DDED0EB431E0}"/>
          </ac:spMkLst>
        </pc:spChg>
        <pc:spChg chg="mod">
          <ac:chgData name="Maylis PERNIN (EXT)" userId="d52f518f-f995-4772-a9fb-0fa9cac925bf" providerId="ADAL" clId="{7E97E450-FAFE-4370-9D2E-E73CED847415}" dt="2023-11-14T15:54:25.009" v="932"/>
          <ac:spMkLst>
            <pc:docMk/>
            <pc:sldMk cId="822597082" sldId="230719859"/>
            <ac:spMk id="25" creationId="{8BD5514E-817B-81FB-3FEA-56295C8E8ADF}"/>
          </ac:spMkLst>
        </pc:spChg>
        <pc:spChg chg="add mod">
          <ac:chgData name="Maylis PERNIN (EXT)" userId="d52f518f-f995-4772-a9fb-0fa9cac925bf" providerId="ADAL" clId="{7E97E450-FAFE-4370-9D2E-E73CED847415}" dt="2023-11-14T15:56:54.125" v="1076" actId="1035"/>
          <ac:spMkLst>
            <pc:docMk/>
            <pc:sldMk cId="822597082" sldId="230719859"/>
            <ac:spMk id="29" creationId="{E2512D13-BF92-4830-6D2B-8BCA643991B3}"/>
          </ac:spMkLst>
        </pc:spChg>
        <pc:spChg chg="add mod">
          <ac:chgData name="Maylis PERNIN (EXT)" userId="d52f518f-f995-4772-a9fb-0fa9cac925bf" providerId="ADAL" clId="{7E97E450-FAFE-4370-9D2E-E73CED847415}" dt="2023-11-14T15:56:54.125" v="1076" actId="1035"/>
          <ac:spMkLst>
            <pc:docMk/>
            <pc:sldMk cId="822597082" sldId="230719859"/>
            <ac:spMk id="30" creationId="{DA92C088-64EE-E7E4-BC26-F090E1894980}"/>
          </ac:spMkLst>
        </pc:spChg>
        <pc:spChg chg="mod">
          <ac:chgData name="Maylis PERNIN (EXT)" userId="d52f518f-f995-4772-a9fb-0fa9cac925bf" providerId="ADAL" clId="{7E97E450-FAFE-4370-9D2E-E73CED847415}" dt="2023-11-14T15:56:38.524" v="1037" actId="571"/>
          <ac:spMkLst>
            <pc:docMk/>
            <pc:sldMk cId="822597082" sldId="230719859"/>
            <ac:spMk id="32" creationId="{19EA6F72-3D41-B7ED-3A4E-8DD201D0BE6B}"/>
          </ac:spMkLst>
        </pc:spChg>
        <pc:spChg chg="mod">
          <ac:chgData name="Maylis PERNIN (EXT)" userId="d52f518f-f995-4772-a9fb-0fa9cac925bf" providerId="ADAL" clId="{7E97E450-FAFE-4370-9D2E-E73CED847415}" dt="2023-11-14T15:56:38.524" v="1037" actId="571"/>
          <ac:spMkLst>
            <pc:docMk/>
            <pc:sldMk cId="822597082" sldId="230719859"/>
            <ac:spMk id="37" creationId="{BAB3A9C8-76DA-3216-40E9-F52510B4CBAB}"/>
          </ac:spMkLst>
        </pc:spChg>
        <pc:spChg chg="mod">
          <ac:chgData name="Maylis PERNIN (EXT)" userId="d52f518f-f995-4772-a9fb-0fa9cac925bf" providerId="ADAL" clId="{7E97E450-FAFE-4370-9D2E-E73CED847415}" dt="2023-11-14T15:56:38.524" v="1037" actId="571"/>
          <ac:spMkLst>
            <pc:docMk/>
            <pc:sldMk cId="822597082" sldId="230719859"/>
            <ac:spMk id="42" creationId="{DE7E79E2-810E-1C93-4720-D9765A50E7AB}"/>
          </ac:spMkLst>
        </pc:spChg>
        <pc:spChg chg="mod">
          <ac:chgData name="Maylis PERNIN (EXT)" userId="d52f518f-f995-4772-a9fb-0fa9cac925bf" providerId="ADAL" clId="{7E97E450-FAFE-4370-9D2E-E73CED847415}" dt="2023-11-14T15:56:38.524" v="1037" actId="571"/>
          <ac:spMkLst>
            <pc:docMk/>
            <pc:sldMk cId="822597082" sldId="230719859"/>
            <ac:spMk id="44" creationId="{309409DF-7228-D0D9-D566-9D59AD715CDF}"/>
          </ac:spMkLst>
        </pc:spChg>
        <pc:grpChg chg="add del mod">
          <ac:chgData name="Maylis PERNIN (EXT)" userId="d52f518f-f995-4772-a9fb-0fa9cac925bf" providerId="ADAL" clId="{7E97E450-FAFE-4370-9D2E-E73CED847415}" dt="2023-11-14T15:56:45.257" v="1054" actId="1035"/>
          <ac:grpSpMkLst>
            <pc:docMk/>
            <pc:sldMk cId="822597082" sldId="230719859"/>
            <ac:grpSpMk id="12" creationId="{F778C97A-04CF-46AD-7E04-5E40AA617BA0}"/>
          </ac:grpSpMkLst>
        </pc:grpChg>
        <pc:grpChg chg="mod">
          <ac:chgData name="Maylis PERNIN (EXT)" userId="d52f518f-f995-4772-a9fb-0fa9cac925bf" providerId="ADAL" clId="{7E97E450-FAFE-4370-9D2E-E73CED847415}" dt="2023-11-14T15:54:25.009" v="932"/>
          <ac:grpSpMkLst>
            <pc:docMk/>
            <pc:sldMk cId="822597082" sldId="230719859"/>
            <ac:grpSpMk id="14" creationId="{BA290E4C-0EBA-1CF2-6733-48A157C9ADBF}"/>
          </ac:grpSpMkLst>
        </pc:grpChg>
        <pc:grpChg chg="add del mod">
          <ac:chgData name="Maylis PERNIN (EXT)" userId="d52f518f-f995-4772-a9fb-0fa9cac925bf" providerId="ADAL" clId="{7E97E450-FAFE-4370-9D2E-E73CED847415}" dt="2023-11-14T15:56:45.257" v="1054" actId="1035"/>
          <ac:grpSpMkLst>
            <pc:docMk/>
            <pc:sldMk cId="822597082" sldId="230719859"/>
            <ac:grpSpMk id="17" creationId="{BACE8DD1-B9B7-315C-122B-E5AAA0AD52BB}"/>
          </ac:grpSpMkLst>
        </pc:grpChg>
        <pc:grpChg chg="mod">
          <ac:chgData name="Maylis PERNIN (EXT)" userId="d52f518f-f995-4772-a9fb-0fa9cac925bf" providerId="ADAL" clId="{7E97E450-FAFE-4370-9D2E-E73CED847415}" dt="2023-11-14T15:54:25.009" v="932"/>
          <ac:grpSpMkLst>
            <pc:docMk/>
            <pc:sldMk cId="822597082" sldId="230719859"/>
            <ac:grpSpMk id="19" creationId="{F9B4840C-CF0E-E6FA-9471-12AF288C718C}"/>
          </ac:grpSpMkLst>
        </pc:grpChg>
        <pc:grpChg chg="mod">
          <ac:chgData name="Maylis PERNIN (EXT)" userId="d52f518f-f995-4772-a9fb-0fa9cac925bf" providerId="ADAL" clId="{7E97E450-FAFE-4370-9D2E-E73CED847415}" dt="2023-11-14T15:54:25.009" v="932"/>
          <ac:grpSpMkLst>
            <pc:docMk/>
            <pc:sldMk cId="822597082" sldId="230719859"/>
            <ac:grpSpMk id="20" creationId="{4A67EF1A-CB4C-6007-5D2C-E430508F171E}"/>
          </ac:grpSpMkLst>
        </pc:grpChg>
        <pc:grpChg chg="add del mod">
          <ac:chgData name="Maylis PERNIN (EXT)" userId="d52f518f-f995-4772-a9fb-0fa9cac925bf" providerId="ADAL" clId="{7E97E450-FAFE-4370-9D2E-E73CED847415}" dt="2023-11-14T15:56:45.257" v="1054" actId="1035"/>
          <ac:grpSpMkLst>
            <pc:docMk/>
            <pc:sldMk cId="822597082" sldId="230719859"/>
            <ac:grpSpMk id="24" creationId="{E7B9490D-F3D7-9EF7-FCE2-9CFF95DE6ABF}"/>
          </ac:grpSpMkLst>
        </pc:grpChg>
        <pc:grpChg chg="mod">
          <ac:chgData name="Maylis PERNIN (EXT)" userId="d52f518f-f995-4772-a9fb-0fa9cac925bf" providerId="ADAL" clId="{7E97E450-FAFE-4370-9D2E-E73CED847415}" dt="2023-11-14T15:54:25.009" v="932"/>
          <ac:grpSpMkLst>
            <pc:docMk/>
            <pc:sldMk cId="822597082" sldId="230719859"/>
            <ac:grpSpMk id="26" creationId="{7FC7CCDE-1058-C421-049C-46A4A72FEE87}"/>
          </ac:grpSpMkLst>
        </pc:grpChg>
        <pc:grpChg chg="add mod">
          <ac:chgData name="Maylis PERNIN (EXT)" userId="d52f518f-f995-4772-a9fb-0fa9cac925bf" providerId="ADAL" clId="{7E97E450-FAFE-4370-9D2E-E73CED847415}" dt="2023-11-14T15:56:38.524" v="1037" actId="571"/>
          <ac:grpSpMkLst>
            <pc:docMk/>
            <pc:sldMk cId="822597082" sldId="230719859"/>
            <ac:grpSpMk id="31" creationId="{A98B3CB0-04C0-F613-A171-DD1CD4D8E779}"/>
          </ac:grpSpMkLst>
        </pc:grpChg>
        <pc:grpChg chg="mod">
          <ac:chgData name="Maylis PERNIN (EXT)" userId="d52f518f-f995-4772-a9fb-0fa9cac925bf" providerId="ADAL" clId="{7E97E450-FAFE-4370-9D2E-E73CED847415}" dt="2023-11-14T15:56:38.524" v="1037" actId="571"/>
          <ac:grpSpMkLst>
            <pc:docMk/>
            <pc:sldMk cId="822597082" sldId="230719859"/>
            <ac:grpSpMk id="33" creationId="{07722D41-AD29-B584-BAE4-9BA392063871}"/>
          </ac:grpSpMkLst>
        </pc:grpChg>
        <pc:grpChg chg="add mod">
          <ac:chgData name="Maylis PERNIN (EXT)" userId="d52f518f-f995-4772-a9fb-0fa9cac925bf" providerId="ADAL" clId="{7E97E450-FAFE-4370-9D2E-E73CED847415}" dt="2023-11-14T15:56:38.524" v="1037" actId="571"/>
          <ac:grpSpMkLst>
            <pc:docMk/>
            <pc:sldMk cId="822597082" sldId="230719859"/>
            <ac:grpSpMk id="36" creationId="{5B120681-3F06-D8AE-3A35-8C2CD81AD43E}"/>
          </ac:grpSpMkLst>
        </pc:grpChg>
        <pc:grpChg chg="mod">
          <ac:chgData name="Maylis PERNIN (EXT)" userId="d52f518f-f995-4772-a9fb-0fa9cac925bf" providerId="ADAL" clId="{7E97E450-FAFE-4370-9D2E-E73CED847415}" dt="2023-11-14T15:56:38.524" v="1037" actId="571"/>
          <ac:grpSpMkLst>
            <pc:docMk/>
            <pc:sldMk cId="822597082" sldId="230719859"/>
            <ac:grpSpMk id="38" creationId="{F7E1D9A6-CA95-8418-D03F-1C00639F3E0F}"/>
          </ac:grpSpMkLst>
        </pc:grpChg>
        <pc:grpChg chg="mod">
          <ac:chgData name="Maylis PERNIN (EXT)" userId="d52f518f-f995-4772-a9fb-0fa9cac925bf" providerId="ADAL" clId="{7E97E450-FAFE-4370-9D2E-E73CED847415}" dt="2023-11-14T15:56:38.524" v="1037" actId="571"/>
          <ac:grpSpMkLst>
            <pc:docMk/>
            <pc:sldMk cId="822597082" sldId="230719859"/>
            <ac:grpSpMk id="39" creationId="{17A80163-5F2A-D8DD-642E-B2017891EE45}"/>
          </ac:grpSpMkLst>
        </pc:grpChg>
        <pc:grpChg chg="add mod">
          <ac:chgData name="Maylis PERNIN (EXT)" userId="d52f518f-f995-4772-a9fb-0fa9cac925bf" providerId="ADAL" clId="{7E97E450-FAFE-4370-9D2E-E73CED847415}" dt="2023-11-14T15:56:38.524" v="1037" actId="571"/>
          <ac:grpSpMkLst>
            <pc:docMk/>
            <pc:sldMk cId="822597082" sldId="230719859"/>
            <ac:grpSpMk id="43" creationId="{586C80C8-1CBE-6A2E-E760-AC3554D4565A}"/>
          </ac:grpSpMkLst>
        </pc:grpChg>
        <pc:grpChg chg="mod">
          <ac:chgData name="Maylis PERNIN (EXT)" userId="d52f518f-f995-4772-a9fb-0fa9cac925bf" providerId="ADAL" clId="{7E97E450-FAFE-4370-9D2E-E73CED847415}" dt="2023-11-14T15:56:38.524" v="1037" actId="571"/>
          <ac:grpSpMkLst>
            <pc:docMk/>
            <pc:sldMk cId="822597082" sldId="230719859"/>
            <ac:grpSpMk id="45" creationId="{CB13132A-734F-732E-BA0B-E494A867BBDA}"/>
          </ac:grpSpMkLst>
        </pc:grpChg>
        <pc:picChg chg="add del mod">
          <ac:chgData name="Maylis PERNIN (EXT)" userId="d52f518f-f995-4772-a9fb-0fa9cac925bf" providerId="ADAL" clId="{7E97E450-FAFE-4370-9D2E-E73CED847415}" dt="2023-11-14T15:53:17.682" v="931" actId="478"/>
          <ac:picMkLst>
            <pc:docMk/>
            <pc:sldMk cId="822597082" sldId="230719859"/>
            <ac:picMk id="6" creationId="{FC04C9E9-81ED-7F12-373C-27D3D22C54B6}"/>
          </ac:picMkLst>
        </pc:picChg>
        <pc:picChg chg="add del mod">
          <ac:chgData name="Maylis PERNIN (EXT)" userId="d52f518f-f995-4772-a9fb-0fa9cac925bf" providerId="ADAL" clId="{7E97E450-FAFE-4370-9D2E-E73CED847415}" dt="2023-11-14T15:53:17.682" v="931" actId="478"/>
          <ac:picMkLst>
            <pc:docMk/>
            <pc:sldMk cId="822597082" sldId="230719859"/>
            <ac:picMk id="8" creationId="{3584EC39-81C0-B882-1213-CC56E63CF604}"/>
          </ac:picMkLst>
        </pc:picChg>
        <pc:picChg chg="mod">
          <ac:chgData name="Maylis PERNIN (EXT)" userId="d52f518f-f995-4772-a9fb-0fa9cac925bf" providerId="ADAL" clId="{7E97E450-FAFE-4370-9D2E-E73CED847415}" dt="2023-11-14T15:54:25.009" v="932"/>
          <ac:picMkLst>
            <pc:docMk/>
            <pc:sldMk cId="822597082" sldId="230719859"/>
            <ac:picMk id="15" creationId="{8B39E271-9ECD-38F4-2E83-F334FC004753}"/>
          </ac:picMkLst>
        </pc:picChg>
        <pc:picChg chg="mod">
          <ac:chgData name="Maylis PERNIN (EXT)" userId="d52f518f-f995-4772-a9fb-0fa9cac925bf" providerId="ADAL" clId="{7E97E450-FAFE-4370-9D2E-E73CED847415}" dt="2023-11-14T15:54:25.009" v="932"/>
          <ac:picMkLst>
            <pc:docMk/>
            <pc:sldMk cId="822597082" sldId="230719859"/>
            <ac:picMk id="16" creationId="{4A0F1324-A9F1-A26C-E362-893B1BB0A73E}"/>
          </ac:picMkLst>
        </pc:picChg>
        <pc:picChg chg="mod">
          <ac:chgData name="Maylis PERNIN (EXT)" userId="d52f518f-f995-4772-a9fb-0fa9cac925bf" providerId="ADAL" clId="{7E97E450-FAFE-4370-9D2E-E73CED847415}" dt="2023-11-14T15:54:25.009" v="932"/>
          <ac:picMkLst>
            <pc:docMk/>
            <pc:sldMk cId="822597082" sldId="230719859"/>
            <ac:picMk id="21" creationId="{FE10AF0E-53A2-1636-7B9F-0EB575BEA883}"/>
          </ac:picMkLst>
        </pc:picChg>
        <pc:picChg chg="mod">
          <ac:chgData name="Maylis PERNIN (EXT)" userId="d52f518f-f995-4772-a9fb-0fa9cac925bf" providerId="ADAL" clId="{7E97E450-FAFE-4370-9D2E-E73CED847415}" dt="2023-11-14T15:54:25.009" v="932"/>
          <ac:picMkLst>
            <pc:docMk/>
            <pc:sldMk cId="822597082" sldId="230719859"/>
            <ac:picMk id="22" creationId="{4AE0425A-C76D-0820-5A71-3F8B95F7D966}"/>
          </ac:picMkLst>
        </pc:picChg>
        <pc:picChg chg="mod">
          <ac:chgData name="Maylis PERNIN (EXT)" userId="d52f518f-f995-4772-a9fb-0fa9cac925bf" providerId="ADAL" clId="{7E97E450-FAFE-4370-9D2E-E73CED847415}" dt="2023-11-14T15:54:25.009" v="932"/>
          <ac:picMkLst>
            <pc:docMk/>
            <pc:sldMk cId="822597082" sldId="230719859"/>
            <ac:picMk id="27" creationId="{6E69F9FB-4248-BF6F-917B-B2BE2A78F140}"/>
          </ac:picMkLst>
        </pc:picChg>
        <pc:picChg chg="mod">
          <ac:chgData name="Maylis PERNIN (EXT)" userId="d52f518f-f995-4772-a9fb-0fa9cac925bf" providerId="ADAL" clId="{7E97E450-FAFE-4370-9D2E-E73CED847415}" dt="2023-11-14T15:54:25.009" v="932"/>
          <ac:picMkLst>
            <pc:docMk/>
            <pc:sldMk cId="822597082" sldId="230719859"/>
            <ac:picMk id="28" creationId="{20947193-5E6D-4966-9790-863AA69E5483}"/>
          </ac:picMkLst>
        </pc:picChg>
        <pc:picChg chg="mod">
          <ac:chgData name="Maylis PERNIN (EXT)" userId="d52f518f-f995-4772-a9fb-0fa9cac925bf" providerId="ADAL" clId="{7E97E450-FAFE-4370-9D2E-E73CED847415}" dt="2023-11-14T15:56:38.524" v="1037" actId="571"/>
          <ac:picMkLst>
            <pc:docMk/>
            <pc:sldMk cId="822597082" sldId="230719859"/>
            <ac:picMk id="34" creationId="{B771C357-9EBE-FCEE-B584-5BB7DE60C2BF}"/>
          </ac:picMkLst>
        </pc:picChg>
        <pc:picChg chg="mod">
          <ac:chgData name="Maylis PERNIN (EXT)" userId="d52f518f-f995-4772-a9fb-0fa9cac925bf" providerId="ADAL" clId="{7E97E450-FAFE-4370-9D2E-E73CED847415}" dt="2023-11-14T15:56:38.524" v="1037" actId="571"/>
          <ac:picMkLst>
            <pc:docMk/>
            <pc:sldMk cId="822597082" sldId="230719859"/>
            <ac:picMk id="35" creationId="{A0E44063-F438-6160-6CE1-283143541DA5}"/>
          </ac:picMkLst>
        </pc:picChg>
        <pc:picChg chg="mod">
          <ac:chgData name="Maylis PERNIN (EXT)" userId="d52f518f-f995-4772-a9fb-0fa9cac925bf" providerId="ADAL" clId="{7E97E450-FAFE-4370-9D2E-E73CED847415}" dt="2023-11-14T15:56:38.524" v="1037" actId="571"/>
          <ac:picMkLst>
            <pc:docMk/>
            <pc:sldMk cId="822597082" sldId="230719859"/>
            <ac:picMk id="40" creationId="{987644FC-9448-D35F-CE2F-54133CD944EC}"/>
          </ac:picMkLst>
        </pc:picChg>
        <pc:picChg chg="mod">
          <ac:chgData name="Maylis PERNIN (EXT)" userId="d52f518f-f995-4772-a9fb-0fa9cac925bf" providerId="ADAL" clId="{7E97E450-FAFE-4370-9D2E-E73CED847415}" dt="2023-11-14T15:56:38.524" v="1037" actId="571"/>
          <ac:picMkLst>
            <pc:docMk/>
            <pc:sldMk cId="822597082" sldId="230719859"/>
            <ac:picMk id="41" creationId="{004937C0-DCDA-FA60-EDD4-744CD2FABD0F}"/>
          </ac:picMkLst>
        </pc:picChg>
        <pc:picChg chg="mod">
          <ac:chgData name="Maylis PERNIN (EXT)" userId="d52f518f-f995-4772-a9fb-0fa9cac925bf" providerId="ADAL" clId="{7E97E450-FAFE-4370-9D2E-E73CED847415}" dt="2023-11-14T15:56:38.524" v="1037" actId="571"/>
          <ac:picMkLst>
            <pc:docMk/>
            <pc:sldMk cId="822597082" sldId="230719859"/>
            <ac:picMk id="46" creationId="{B7358A00-4259-FA5F-F836-05CA32BD4399}"/>
          </ac:picMkLst>
        </pc:picChg>
        <pc:picChg chg="mod">
          <ac:chgData name="Maylis PERNIN (EXT)" userId="d52f518f-f995-4772-a9fb-0fa9cac925bf" providerId="ADAL" clId="{7E97E450-FAFE-4370-9D2E-E73CED847415}" dt="2023-11-14T15:56:38.524" v="1037" actId="571"/>
          <ac:picMkLst>
            <pc:docMk/>
            <pc:sldMk cId="822597082" sldId="230719859"/>
            <ac:picMk id="47" creationId="{958FC548-3E78-D026-364B-EF3D54EE92D3}"/>
          </ac:picMkLst>
        </pc:picChg>
      </pc:sldChg>
      <pc:sldChg chg="addSp delSp modSp new mod">
        <pc:chgData name="Maylis PERNIN (EXT)" userId="d52f518f-f995-4772-a9fb-0fa9cac925bf" providerId="ADAL" clId="{7E97E450-FAFE-4370-9D2E-E73CED847415}" dt="2023-11-14T15:59:36.824" v="1173" actId="113"/>
        <pc:sldMkLst>
          <pc:docMk/>
          <pc:sldMk cId="254549857" sldId="230719860"/>
        </pc:sldMkLst>
        <pc:spChg chg="del">
          <ac:chgData name="Maylis PERNIN (EXT)" userId="d52f518f-f995-4772-a9fb-0fa9cac925bf" providerId="ADAL" clId="{7E97E450-FAFE-4370-9D2E-E73CED847415}" dt="2023-11-14T15:33:48.960" v="705" actId="478"/>
          <ac:spMkLst>
            <pc:docMk/>
            <pc:sldMk cId="254549857" sldId="230719860"/>
            <ac:spMk id="2" creationId="{1BDD0F3B-D950-4A8A-83A3-01C0BDC77B10}"/>
          </ac:spMkLst>
        </pc:spChg>
        <pc:spChg chg="mod">
          <ac:chgData name="Maylis PERNIN (EXT)" userId="d52f518f-f995-4772-a9fb-0fa9cac925bf" providerId="ADAL" clId="{7E97E450-FAFE-4370-9D2E-E73CED847415}" dt="2023-11-14T15:33:52.129" v="706" actId="20577"/>
          <ac:spMkLst>
            <pc:docMk/>
            <pc:sldMk cId="254549857" sldId="230719860"/>
            <ac:spMk id="3" creationId="{8737FC3D-9F9D-1FC1-305E-8C25CCB6675D}"/>
          </ac:spMkLst>
        </pc:spChg>
        <pc:spChg chg="add mod">
          <ac:chgData name="Maylis PERNIN (EXT)" userId="d52f518f-f995-4772-a9fb-0fa9cac925bf" providerId="ADAL" clId="{7E97E450-FAFE-4370-9D2E-E73CED847415}" dt="2023-11-14T15:59:36.824" v="1173" actId="113"/>
          <ac:spMkLst>
            <pc:docMk/>
            <pc:sldMk cId="254549857" sldId="230719860"/>
            <ac:spMk id="7" creationId="{937CC1BE-1E5B-1C41-46D5-62C9C4F044E6}"/>
          </ac:spMkLst>
        </pc:spChg>
        <pc:picChg chg="add mod">
          <ac:chgData name="Maylis PERNIN (EXT)" userId="d52f518f-f995-4772-a9fb-0fa9cac925bf" providerId="ADAL" clId="{7E97E450-FAFE-4370-9D2E-E73CED847415}" dt="2023-11-14T15:52:02.516" v="930"/>
          <ac:picMkLst>
            <pc:docMk/>
            <pc:sldMk cId="254549857" sldId="230719860"/>
            <ac:picMk id="5" creationId="{DA03C6E1-DF0C-0EE3-69B6-B0107F0CB357}"/>
          </ac:picMkLst>
        </pc:picChg>
        <pc:picChg chg="add mod">
          <ac:chgData name="Maylis PERNIN (EXT)" userId="d52f518f-f995-4772-a9fb-0fa9cac925bf" providerId="ADAL" clId="{7E97E450-FAFE-4370-9D2E-E73CED847415}" dt="2023-11-14T15:52:02.516" v="930"/>
          <ac:picMkLst>
            <pc:docMk/>
            <pc:sldMk cId="254549857" sldId="230719860"/>
            <ac:picMk id="6" creationId="{1E6C0EF6-0E34-6DF8-1B5C-54B59D2E1E4B}"/>
          </ac:picMkLst>
        </pc:picChg>
      </pc:sldChg>
      <pc:sldChg chg="addSp delSp modSp new mod">
        <pc:chgData name="Maylis PERNIN (EXT)" userId="d52f518f-f995-4772-a9fb-0fa9cac925bf" providerId="ADAL" clId="{7E97E450-FAFE-4370-9D2E-E73CED847415}" dt="2023-11-14T16:50:13.506" v="1408" actId="113"/>
        <pc:sldMkLst>
          <pc:docMk/>
          <pc:sldMk cId="1377068456" sldId="230719861"/>
        </pc:sldMkLst>
        <pc:spChg chg="mod">
          <ac:chgData name="Maylis PERNIN (EXT)" userId="d52f518f-f995-4772-a9fb-0fa9cac925bf" providerId="ADAL" clId="{7E97E450-FAFE-4370-9D2E-E73CED847415}" dt="2023-11-14T16:49:50.573" v="1406" actId="20577"/>
          <ac:spMkLst>
            <pc:docMk/>
            <pc:sldMk cId="1377068456" sldId="230719861"/>
            <ac:spMk id="2" creationId="{638186CB-C1F4-D763-B32B-009B3E7F0BA7}"/>
          </ac:spMkLst>
        </pc:spChg>
        <pc:spChg chg="mod">
          <ac:chgData name="Maylis PERNIN (EXT)" userId="d52f518f-f995-4772-a9fb-0fa9cac925bf" providerId="ADAL" clId="{7E97E450-FAFE-4370-9D2E-E73CED847415}" dt="2023-11-14T16:01:16.001" v="1181"/>
          <ac:spMkLst>
            <pc:docMk/>
            <pc:sldMk cId="1377068456" sldId="230719861"/>
            <ac:spMk id="3" creationId="{2E6A17B1-119A-AD5B-13CE-599A1EFDF26F}"/>
          </ac:spMkLst>
        </pc:spChg>
        <pc:spChg chg="add mod">
          <ac:chgData name="Maylis PERNIN (EXT)" userId="d52f518f-f995-4772-a9fb-0fa9cac925bf" providerId="ADAL" clId="{7E97E450-FAFE-4370-9D2E-E73CED847415}" dt="2023-11-14T16:50:13.506" v="1408" actId="113"/>
          <ac:spMkLst>
            <pc:docMk/>
            <pc:sldMk cId="1377068456" sldId="230719861"/>
            <ac:spMk id="5" creationId="{358422F3-F32C-1957-EECF-5B196C8E5C49}"/>
          </ac:spMkLst>
        </pc:spChg>
        <pc:spChg chg="add mod">
          <ac:chgData name="Maylis PERNIN (EXT)" userId="d52f518f-f995-4772-a9fb-0fa9cac925bf" providerId="ADAL" clId="{7E97E450-FAFE-4370-9D2E-E73CED847415}" dt="2023-11-14T16:50:13.506" v="1408" actId="113"/>
          <ac:spMkLst>
            <pc:docMk/>
            <pc:sldMk cId="1377068456" sldId="230719861"/>
            <ac:spMk id="6" creationId="{916B3112-A270-8E1C-46AE-58B2AD91631D}"/>
          </ac:spMkLst>
        </pc:spChg>
        <pc:spChg chg="add mod">
          <ac:chgData name="Maylis PERNIN (EXT)" userId="d52f518f-f995-4772-a9fb-0fa9cac925bf" providerId="ADAL" clId="{7E97E450-FAFE-4370-9D2E-E73CED847415}" dt="2023-11-14T16:48:12.157" v="1389" actId="12788"/>
          <ac:spMkLst>
            <pc:docMk/>
            <pc:sldMk cId="1377068456" sldId="230719861"/>
            <ac:spMk id="7" creationId="{0FF25EDB-FE32-A076-BE49-496E1859244B}"/>
          </ac:spMkLst>
        </pc:spChg>
        <pc:spChg chg="add mod">
          <ac:chgData name="Maylis PERNIN (EXT)" userId="d52f518f-f995-4772-a9fb-0fa9cac925bf" providerId="ADAL" clId="{7E97E450-FAFE-4370-9D2E-E73CED847415}" dt="2023-11-14T16:48:23.581" v="1391" actId="12788"/>
          <ac:spMkLst>
            <pc:docMk/>
            <pc:sldMk cId="1377068456" sldId="230719861"/>
            <ac:spMk id="8" creationId="{A4F72197-DE37-A592-8942-02087D30D0AC}"/>
          </ac:spMkLst>
        </pc:spChg>
        <pc:picChg chg="add del mod">
          <ac:chgData name="Maylis PERNIN (EXT)" userId="d52f518f-f995-4772-a9fb-0fa9cac925bf" providerId="ADAL" clId="{7E97E450-FAFE-4370-9D2E-E73CED847415}" dt="2023-11-14T16:47:12.181" v="1382" actId="478"/>
          <ac:picMkLst>
            <pc:docMk/>
            <pc:sldMk cId="1377068456" sldId="230719861"/>
            <ac:picMk id="10" creationId="{70B1A82F-4805-28D2-46B0-D1573A4F3969}"/>
          </ac:picMkLst>
        </pc:picChg>
      </pc:sldChg>
      <pc:sldChg chg="addSp delSp modSp add mod">
        <pc:chgData name="Maylis PERNIN (EXT)" userId="d52f518f-f995-4772-a9fb-0fa9cac925bf" providerId="ADAL" clId="{7E97E450-FAFE-4370-9D2E-E73CED847415}" dt="2023-11-16T14:09:14.118" v="1559" actId="20577"/>
        <pc:sldMkLst>
          <pc:docMk/>
          <pc:sldMk cId="2570122372" sldId="230719934"/>
        </pc:sldMkLst>
        <pc:spChg chg="add mod">
          <ac:chgData name="Maylis PERNIN (EXT)" userId="d52f518f-f995-4772-a9fb-0fa9cac925bf" providerId="ADAL" clId="{7E97E450-FAFE-4370-9D2E-E73CED847415}" dt="2023-11-15T16:27:55.659" v="1490" actId="1035"/>
          <ac:spMkLst>
            <pc:docMk/>
            <pc:sldMk cId="2570122372" sldId="230719934"/>
            <ac:spMk id="2" creationId="{099D4520-2654-6D8F-CC97-AA040BB5A448}"/>
          </ac:spMkLst>
        </pc:spChg>
        <pc:spChg chg="mod">
          <ac:chgData name="Maylis PERNIN (EXT)" userId="d52f518f-f995-4772-a9fb-0fa9cac925bf" providerId="ADAL" clId="{7E97E450-FAFE-4370-9D2E-E73CED847415}" dt="2023-11-16T14:09:14.118" v="1559" actId="20577"/>
          <ac:spMkLst>
            <pc:docMk/>
            <pc:sldMk cId="2570122372" sldId="230719934"/>
            <ac:spMk id="3" creationId="{00000000-0000-0000-0000-000000000000}"/>
          </ac:spMkLst>
        </pc:spChg>
        <pc:spChg chg="add mod">
          <ac:chgData name="Maylis PERNIN (EXT)" userId="d52f518f-f995-4772-a9fb-0fa9cac925bf" providerId="ADAL" clId="{7E97E450-FAFE-4370-9D2E-E73CED847415}" dt="2023-11-15T16:28:35.317" v="1503" actId="552"/>
          <ac:spMkLst>
            <pc:docMk/>
            <pc:sldMk cId="2570122372" sldId="230719934"/>
            <ac:spMk id="5" creationId="{3D9232E2-DFBF-8B05-302A-68E2BF0F25E1}"/>
          </ac:spMkLst>
        </pc:spChg>
        <pc:spChg chg="add mod">
          <ac:chgData name="Maylis PERNIN (EXT)" userId="d52f518f-f995-4772-a9fb-0fa9cac925bf" providerId="ADAL" clId="{7E97E450-FAFE-4370-9D2E-E73CED847415}" dt="2023-11-15T16:28:35.317" v="1503" actId="552"/>
          <ac:spMkLst>
            <pc:docMk/>
            <pc:sldMk cId="2570122372" sldId="230719934"/>
            <ac:spMk id="6" creationId="{42DEB4CF-8B11-4164-F82C-73F182DC556F}"/>
          </ac:spMkLst>
        </pc:spChg>
        <pc:spChg chg="add mod">
          <ac:chgData name="Maylis PERNIN (EXT)" userId="d52f518f-f995-4772-a9fb-0fa9cac925bf" providerId="ADAL" clId="{7E97E450-FAFE-4370-9D2E-E73CED847415}" dt="2023-11-15T16:26:08.353" v="1467" actId="1037"/>
          <ac:spMkLst>
            <pc:docMk/>
            <pc:sldMk cId="2570122372" sldId="230719934"/>
            <ac:spMk id="7" creationId="{77733FF4-F956-93D2-7F7D-2D246F214BF4}"/>
          </ac:spMkLst>
        </pc:spChg>
        <pc:spChg chg="add mod">
          <ac:chgData name="Maylis PERNIN (EXT)" userId="d52f518f-f995-4772-a9fb-0fa9cac925bf" providerId="ADAL" clId="{7E97E450-FAFE-4370-9D2E-E73CED847415}" dt="2023-11-15T16:26:08.353" v="1467" actId="1037"/>
          <ac:spMkLst>
            <pc:docMk/>
            <pc:sldMk cId="2570122372" sldId="230719934"/>
            <ac:spMk id="8" creationId="{5C2DFEF2-31C0-74D4-7E48-AC58922C188B}"/>
          </ac:spMkLst>
        </pc:spChg>
        <pc:spChg chg="add mod">
          <ac:chgData name="Maylis PERNIN (EXT)" userId="d52f518f-f995-4772-a9fb-0fa9cac925bf" providerId="ADAL" clId="{7E97E450-FAFE-4370-9D2E-E73CED847415}" dt="2023-11-15T16:25:56.723" v="1460" actId="571"/>
          <ac:spMkLst>
            <pc:docMk/>
            <pc:sldMk cId="2570122372" sldId="230719934"/>
            <ac:spMk id="10" creationId="{A6C8695C-6964-D418-06E8-0A766083A946}"/>
          </ac:spMkLst>
        </pc:spChg>
        <pc:spChg chg="add mod">
          <ac:chgData name="Maylis PERNIN (EXT)" userId="d52f518f-f995-4772-a9fb-0fa9cac925bf" providerId="ADAL" clId="{7E97E450-FAFE-4370-9D2E-E73CED847415}" dt="2023-11-15T16:28:35.317" v="1503" actId="552"/>
          <ac:spMkLst>
            <pc:docMk/>
            <pc:sldMk cId="2570122372" sldId="230719934"/>
            <ac:spMk id="11" creationId="{8A75066D-6253-E140-89DE-4F3AD4BE7515}"/>
          </ac:spMkLst>
        </pc:spChg>
        <pc:spChg chg="del">
          <ac:chgData name="Maylis PERNIN (EXT)" userId="d52f518f-f995-4772-a9fb-0fa9cac925bf" providerId="ADAL" clId="{7E97E450-FAFE-4370-9D2E-E73CED847415}" dt="2023-11-15T16:24:03.965" v="1410" actId="478"/>
          <ac:spMkLst>
            <pc:docMk/>
            <pc:sldMk cId="2570122372" sldId="230719934"/>
            <ac:spMk id="13" creationId="{D83D18FD-40C5-2E9E-7EA7-9D796FC5C942}"/>
          </ac:spMkLst>
        </pc:spChg>
        <pc:spChg chg="del">
          <ac:chgData name="Maylis PERNIN (EXT)" userId="d52f518f-f995-4772-a9fb-0fa9cac925bf" providerId="ADAL" clId="{7E97E450-FAFE-4370-9D2E-E73CED847415}" dt="2023-11-15T16:24:03.965" v="1410" actId="478"/>
          <ac:spMkLst>
            <pc:docMk/>
            <pc:sldMk cId="2570122372" sldId="230719934"/>
            <ac:spMk id="15" creationId="{F255B376-33B1-E349-DB0E-DD10E63F385F}"/>
          </ac:spMkLst>
        </pc:spChg>
        <pc:spChg chg="del">
          <ac:chgData name="Maylis PERNIN (EXT)" userId="d52f518f-f995-4772-a9fb-0fa9cac925bf" providerId="ADAL" clId="{7E97E450-FAFE-4370-9D2E-E73CED847415}" dt="2023-11-15T16:24:03.965" v="1410" actId="478"/>
          <ac:spMkLst>
            <pc:docMk/>
            <pc:sldMk cId="2570122372" sldId="230719934"/>
            <ac:spMk id="18" creationId="{3F2B272B-4713-567E-9465-636BD7717547}"/>
          </ac:spMkLst>
        </pc:spChg>
        <pc:picChg chg="add mod">
          <ac:chgData name="Maylis PERNIN (EXT)" userId="d52f518f-f995-4772-a9fb-0fa9cac925bf" providerId="ADAL" clId="{7E97E450-FAFE-4370-9D2E-E73CED847415}" dt="2023-11-15T16:25:56.723" v="1460" actId="571"/>
          <ac:picMkLst>
            <pc:docMk/>
            <pc:sldMk cId="2570122372" sldId="230719934"/>
            <ac:picMk id="9" creationId="{F1BBC869-3440-CC3B-E89D-F96A191CE049}"/>
          </ac:picMkLst>
        </pc:picChg>
        <pc:picChg chg="del">
          <ac:chgData name="Maylis PERNIN (EXT)" userId="d52f518f-f995-4772-a9fb-0fa9cac925bf" providerId="ADAL" clId="{7E97E450-FAFE-4370-9D2E-E73CED847415}" dt="2023-11-15T16:24:03.965" v="1410" actId="478"/>
          <ac:picMkLst>
            <pc:docMk/>
            <pc:sldMk cId="2570122372" sldId="230719934"/>
            <ac:picMk id="17" creationId="{278C804C-E54A-71FA-CEEB-88EE7D7CF48A}"/>
          </ac:picMkLst>
        </pc:picChg>
        <pc:picChg chg="add mod">
          <ac:chgData name="Maylis PERNIN (EXT)" userId="d52f518f-f995-4772-a9fb-0fa9cac925bf" providerId="ADAL" clId="{7E97E450-FAFE-4370-9D2E-E73CED847415}" dt="2023-11-15T16:24:38.994" v="1418" actId="14100"/>
          <ac:picMkLst>
            <pc:docMk/>
            <pc:sldMk cId="2570122372" sldId="230719934"/>
            <ac:picMk id="1026" creationId="{D8AC21DA-A270-60E2-EB0A-FBBC2FB5EF48}"/>
          </ac:picMkLst>
        </pc:picChg>
        <pc:picChg chg="add mod">
          <ac:chgData name="Maylis PERNIN (EXT)" userId="d52f518f-f995-4772-a9fb-0fa9cac925bf" providerId="ADAL" clId="{7E97E450-FAFE-4370-9D2E-E73CED847415}" dt="2023-11-15T16:26:08.353" v="1467" actId="1037"/>
          <ac:picMkLst>
            <pc:docMk/>
            <pc:sldMk cId="2570122372" sldId="230719934"/>
            <ac:picMk id="1027" creationId="{3EA5A4F2-35EC-4C41-AE59-740B9D9230C4}"/>
          </ac:picMkLst>
        </pc:picChg>
      </pc:sldChg>
      <pc:sldChg chg="add ord">
        <pc:chgData name="Maylis PERNIN (EXT)" userId="d52f518f-f995-4772-a9fb-0fa9cac925bf" providerId="ADAL" clId="{7E97E450-FAFE-4370-9D2E-E73CED847415}" dt="2023-11-16T14:08:54.450" v="1508"/>
        <pc:sldMkLst>
          <pc:docMk/>
          <pc:sldMk cId="3468509412" sldId="230719949"/>
        </pc:sldMkLst>
      </pc:sldChg>
    </pc:docChg>
  </pc:docChgLst>
  <pc:docChgLst>
    <pc:chgData name="Nelsa LOURO" userId="S::nelsa.louro@esante.gouv.fr::1fc54552-e769-4aad-a57e-295e918d3531" providerId="AD" clId="Web-{552B5B52-FC45-48A7-22D4-DD49E8D961EA}"/>
    <pc:docChg chg="addSld delSld modSld addMainMaster modSection">
      <pc:chgData name="Nelsa LOURO" userId="S::nelsa.louro@esante.gouv.fr::1fc54552-e769-4aad-a57e-295e918d3531" providerId="AD" clId="Web-{552B5B52-FC45-48A7-22D4-DD49E8D961EA}" dt="2023-12-07T09:38:08.682" v="59"/>
      <pc:docMkLst>
        <pc:docMk/>
      </pc:docMkLst>
      <pc:sldChg chg="add del">
        <pc:chgData name="Nelsa LOURO" userId="S::nelsa.louro@esante.gouv.fr::1fc54552-e769-4aad-a57e-295e918d3531" providerId="AD" clId="Web-{552B5B52-FC45-48A7-22D4-DD49E8D961EA}" dt="2023-12-07T09:35:59.849" v="12"/>
        <pc:sldMkLst>
          <pc:docMk/>
          <pc:sldMk cId="1001453658" sldId="2147469915"/>
        </pc:sldMkLst>
      </pc:sldChg>
      <pc:sldChg chg="add del">
        <pc:chgData name="Nelsa LOURO" userId="S::nelsa.louro@esante.gouv.fr::1fc54552-e769-4aad-a57e-295e918d3531" providerId="AD" clId="Web-{552B5B52-FC45-48A7-22D4-DD49E8D961EA}" dt="2023-12-07T09:36:00.239" v="13"/>
        <pc:sldMkLst>
          <pc:docMk/>
          <pc:sldMk cId="3088800486" sldId="2147469916"/>
        </pc:sldMkLst>
      </pc:sldChg>
      <pc:sldChg chg="add del">
        <pc:chgData name="Nelsa LOURO" userId="S::nelsa.louro@esante.gouv.fr::1fc54552-e769-4aad-a57e-295e918d3531" providerId="AD" clId="Web-{552B5B52-FC45-48A7-22D4-DD49E8D961EA}" dt="2023-12-07T09:36:01.880" v="14"/>
        <pc:sldMkLst>
          <pc:docMk/>
          <pc:sldMk cId="709293626" sldId="2147469917"/>
        </pc:sldMkLst>
      </pc:sldChg>
      <pc:sldChg chg="add">
        <pc:chgData name="Nelsa LOURO" userId="S::nelsa.louro@esante.gouv.fr::1fc54552-e769-4aad-a57e-295e918d3531" providerId="AD" clId="Web-{552B5B52-FC45-48A7-22D4-DD49E8D961EA}" dt="2023-12-07T09:35:57.677" v="9"/>
        <pc:sldMkLst>
          <pc:docMk/>
          <pc:sldMk cId="1130346108" sldId="2147469918"/>
        </pc:sldMkLst>
      </pc:sldChg>
      <pc:sldChg chg="add">
        <pc:chgData name="Nelsa LOURO" userId="S::nelsa.louro@esante.gouv.fr::1fc54552-e769-4aad-a57e-295e918d3531" providerId="AD" clId="Web-{552B5B52-FC45-48A7-22D4-DD49E8D961EA}" dt="2023-12-07T09:35:57.864" v="10"/>
        <pc:sldMkLst>
          <pc:docMk/>
          <pc:sldMk cId="3080037208" sldId="2147469919"/>
        </pc:sldMkLst>
      </pc:sldChg>
      <pc:sldChg chg="add">
        <pc:chgData name="Nelsa LOURO" userId="S::nelsa.louro@esante.gouv.fr::1fc54552-e769-4aad-a57e-295e918d3531" providerId="AD" clId="Web-{552B5B52-FC45-48A7-22D4-DD49E8D961EA}" dt="2023-12-07T09:35:58.036" v="11"/>
        <pc:sldMkLst>
          <pc:docMk/>
          <pc:sldMk cId="771161745" sldId="2147469920"/>
        </pc:sldMkLst>
      </pc:sldChg>
      <pc:sldChg chg="addSp delSp modSp add replId">
        <pc:chgData name="Nelsa LOURO" userId="S::nelsa.louro@esante.gouv.fr::1fc54552-e769-4aad-a57e-295e918d3531" providerId="AD" clId="Web-{552B5B52-FC45-48A7-22D4-DD49E8D961EA}" dt="2023-12-07T09:38:08.682" v="59"/>
        <pc:sldMkLst>
          <pc:docMk/>
          <pc:sldMk cId="1643988627" sldId="2147469921"/>
        </pc:sldMkLst>
        <pc:spChg chg="mod">
          <ac:chgData name="Nelsa LOURO" userId="S::nelsa.louro@esante.gouv.fr::1fc54552-e769-4aad-a57e-295e918d3531" providerId="AD" clId="Web-{552B5B52-FC45-48A7-22D4-DD49E8D961EA}" dt="2023-12-07T09:37:53.978" v="53" actId="20577"/>
          <ac:spMkLst>
            <pc:docMk/>
            <pc:sldMk cId="1643988627" sldId="2147469921"/>
            <ac:spMk id="3" creationId="{8737FC3D-9F9D-1FC1-305E-8C25CCB6675D}"/>
          </ac:spMkLst>
        </pc:spChg>
        <pc:grpChg chg="add">
          <ac:chgData name="Nelsa LOURO" userId="S::nelsa.louro@esante.gouv.fr::1fc54552-e769-4aad-a57e-295e918d3531" providerId="AD" clId="Web-{552B5B52-FC45-48A7-22D4-DD49E8D961EA}" dt="2023-12-07T09:37:15.477" v="20"/>
          <ac:grpSpMkLst>
            <pc:docMk/>
            <pc:sldMk cId="1643988627" sldId="2147469921"/>
            <ac:grpSpMk id="7" creationId="{DFA7EBE9-93FD-F14C-EEDA-18E7DA0E66BD}"/>
          </ac:grpSpMkLst>
        </pc:grpChg>
        <pc:picChg chg="add del mod">
          <ac:chgData name="Nelsa LOURO" userId="S::nelsa.louro@esante.gouv.fr::1fc54552-e769-4aad-a57e-295e918d3531" providerId="AD" clId="Web-{552B5B52-FC45-48A7-22D4-DD49E8D961EA}" dt="2023-12-07T09:37:56.775" v="55"/>
          <ac:picMkLst>
            <pc:docMk/>
            <pc:sldMk cId="1643988627" sldId="2147469921"/>
            <ac:picMk id="8" creationId="{70EAA6EB-DCEA-AE1F-9DAB-3298B29EFAC5}"/>
          </ac:picMkLst>
        </pc:picChg>
        <pc:picChg chg="add del mod">
          <ac:chgData name="Nelsa LOURO" userId="S::nelsa.louro@esante.gouv.fr::1fc54552-e769-4aad-a57e-295e918d3531" providerId="AD" clId="Web-{552B5B52-FC45-48A7-22D4-DD49E8D961EA}" dt="2023-12-07T09:38:01.135" v="57"/>
          <ac:picMkLst>
            <pc:docMk/>
            <pc:sldMk cId="1643988627" sldId="2147469921"/>
            <ac:picMk id="9" creationId="{F493F129-B3C3-DC0C-EECF-61EDC3C46344}"/>
          </ac:picMkLst>
        </pc:picChg>
        <pc:picChg chg="add del mod">
          <ac:chgData name="Nelsa LOURO" userId="S::nelsa.louro@esante.gouv.fr::1fc54552-e769-4aad-a57e-295e918d3531" providerId="AD" clId="Web-{552B5B52-FC45-48A7-22D4-DD49E8D961EA}" dt="2023-12-07T09:38:08.682" v="59"/>
          <ac:picMkLst>
            <pc:docMk/>
            <pc:sldMk cId="1643988627" sldId="2147469921"/>
            <ac:picMk id="10" creationId="{B7E8CF5A-64CB-977F-3147-7505489C7FE5}"/>
          </ac:picMkLst>
        </pc:picChg>
      </pc:sldChg>
      <pc:sldMasterChg chg="add addSldLayout">
        <pc:chgData name="Nelsa LOURO" userId="S::nelsa.louro@esante.gouv.fr::1fc54552-e769-4aad-a57e-295e918d3531" providerId="AD" clId="Web-{552B5B52-FC45-48A7-22D4-DD49E8D961EA}" dt="2023-12-07T09:35:57.677" v="9"/>
        <pc:sldMasterMkLst>
          <pc:docMk/>
          <pc:sldMasterMk cId="3295964073" sldId="2147484089"/>
        </pc:sldMasterMkLst>
        <pc:sldLayoutChg chg="add">
          <pc:chgData name="Nelsa LOURO" userId="S::nelsa.louro@esante.gouv.fr::1fc54552-e769-4aad-a57e-295e918d3531" providerId="AD" clId="Web-{552B5B52-FC45-48A7-22D4-DD49E8D961EA}" dt="2023-12-07T09:35:57.677" v="9"/>
          <pc:sldLayoutMkLst>
            <pc:docMk/>
            <pc:sldMasterMk cId="3295964073" sldId="2147484089"/>
            <pc:sldLayoutMk cId="517102330" sldId="2147484090"/>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132643190" sldId="2147484091"/>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3919074684" sldId="2147484092"/>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2341641470" sldId="2147484093"/>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4149919783" sldId="2147484094"/>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2658867167" sldId="2147484095"/>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3949838985" sldId="2147484096"/>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3212601007" sldId="2147484097"/>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2568219085" sldId="2147484098"/>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1773582581" sldId="2147484099"/>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3722258627" sldId="2147484100"/>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4091504383" sldId="2147484101"/>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1493973923" sldId="2147484102"/>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389246765" sldId="2147484103"/>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984937464" sldId="2147484104"/>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1544822570" sldId="2147484105"/>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3308781869" sldId="2147484106"/>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2577547769" sldId="2147484107"/>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2351133137" sldId="2147484108"/>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1850342825" sldId="2147484109"/>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1949111549" sldId="2147484110"/>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2752335205" sldId="2147484111"/>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2057488165" sldId="2147484112"/>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3666804051" sldId="2147484113"/>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2884258626" sldId="2147484114"/>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832240296" sldId="2147484115"/>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640619929" sldId="2147484116"/>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4042847298" sldId="2147484117"/>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1552076765" sldId="2147484118"/>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2583326121" sldId="2147484119"/>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2614847934" sldId="2147484120"/>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479471770" sldId="2147484121"/>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1377765962" sldId="2147484122"/>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3016238569" sldId="2147484123"/>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3872852940" sldId="2147484124"/>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249068630" sldId="2147484125"/>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3835906387" sldId="2147484126"/>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1149341808" sldId="2147484127"/>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3593587501" sldId="2147484128"/>
          </pc:sldLayoutMkLst>
        </pc:sldLayoutChg>
        <pc:sldLayoutChg chg="add">
          <pc:chgData name="Nelsa LOURO" userId="S::nelsa.louro@esante.gouv.fr::1fc54552-e769-4aad-a57e-295e918d3531" providerId="AD" clId="Web-{552B5B52-FC45-48A7-22D4-DD49E8D961EA}" dt="2023-12-07T09:35:57.677" v="9"/>
          <pc:sldLayoutMkLst>
            <pc:docMk/>
            <pc:sldMasterMk cId="3295964073" sldId="2147484089"/>
            <pc:sldLayoutMk cId="2822495586" sldId="2147484129"/>
          </pc:sldLayoutMkLst>
        </pc:sldLayoutChg>
      </pc:sldMasterChg>
      <pc:sldMasterChg chg="addSldLayout">
        <pc:chgData name="Nelsa LOURO" userId="S::nelsa.louro@esante.gouv.fr::1fc54552-e769-4aad-a57e-295e918d3531" providerId="AD" clId="Web-{552B5B52-FC45-48A7-22D4-DD49E8D961EA}" dt="2023-12-07T09:35:18.956" v="0"/>
        <pc:sldMasterMkLst>
          <pc:docMk/>
          <pc:sldMasterMk cId="2753305579" sldId="2147484129"/>
        </pc:sldMasterMkLst>
        <pc:sldLayoutChg chg="add">
          <pc:chgData name="Nelsa LOURO" userId="S::nelsa.louro@esante.gouv.fr::1fc54552-e769-4aad-a57e-295e918d3531" providerId="AD" clId="Web-{552B5B52-FC45-48A7-22D4-DD49E8D961EA}" dt="2023-12-07T09:35:18.956" v="0"/>
          <pc:sldLayoutMkLst>
            <pc:docMk/>
            <pc:sldMasterMk cId="2753305579" sldId="2147483747"/>
            <pc:sldLayoutMk cId="2754757047" sldId="2147483752"/>
          </pc:sldLayoutMkLst>
        </pc:sldLayoutChg>
      </pc:sldMasterChg>
    </pc:docChg>
  </pc:docChgLst>
  <pc:docChgLst>
    <pc:chgData name="Maylis PERNIN" userId="d52f518f-f995-4772-a9fb-0fa9cac925bf" providerId="ADAL" clId="{7E97E450-FAFE-4370-9D2E-E73CED847415}"/>
    <pc:docChg chg="undo custSel addSld delSld modSld modSection">
      <pc:chgData name="Maylis PERNIN" userId="d52f518f-f995-4772-a9fb-0fa9cac925bf" providerId="ADAL" clId="{7E97E450-FAFE-4370-9D2E-E73CED847415}" dt="2023-11-15T15:42:12.808" v="1550" actId="33524"/>
      <pc:docMkLst>
        <pc:docMk/>
      </pc:docMkLst>
      <pc:sldChg chg="addSp delSp modSp mod">
        <pc:chgData name="Maylis PERNIN" userId="d52f518f-f995-4772-a9fb-0fa9cac925bf" providerId="ADAL" clId="{7E97E450-FAFE-4370-9D2E-E73CED847415}" dt="2023-11-15T15:05:41.006" v="1051" actId="255"/>
        <pc:sldMkLst>
          <pc:docMk/>
          <pc:sldMk cId="2212643983" sldId="230719834"/>
        </pc:sldMkLst>
        <pc:spChg chg="mod">
          <ac:chgData name="Maylis PERNIN" userId="d52f518f-f995-4772-a9fb-0fa9cac925bf" providerId="ADAL" clId="{7E97E450-FAFE-4370-9D2E-E73CED847415}" dt="2023-11-15T14:21:22.319" v="880" actId="20577"/>
          <ac:spMkLst>
            <pc:docMk/>
            <pc:sldMk cId="2212643983" sldId="230719834"/>
            <ac:spMk id="3" creationId="{00000000-0000-0000-0000-000000000000}"/>
          </ac:spMkLst>
        </pc:spChg>
        <pc:spChg chg="mod">
          <ac:chgData name="Maylis PERNIN" userId="d52f518f-f995-4772-a9fb-0fa9cac925bf" providerId="ADAL" clId="{7E97E450-FAFE-4370-9D2E-E73CED847415}" dt="2023-11-15T14:25:59.279" v="991" actId="20577"/>
          <ac:spMkLst>
            <pc:docMk/>
            <pc:sldMk cId="2212643983" sldId="230719834"/>
            <ac:spMk id="5" creationId="{00000000-0000-0000-0000-000000000000}"/>
          </ac:spMkLst>
        </pc:spChg>
        <pc:spChg chg="mod">
          <ac:chgData name="Maylis PERNIN" userId="d52f518f-f995-4772-a9fb-0fa9cac925bf" providerId="ADAL" clId="{7E97E450-FAFE-4370-9D2E-E73CED847415}" dt="2023-11-15T15:05:14.549" v="1033" actId="1037"/>
          <ac:spMkLst>
            <pc:docMk/>
            <pc:sldMk cId="2212643983" sldId="230719834"/>
            <ac:spMk id="6" creationId="{00000000-0000-0000-0000-000000000000}"/>
          </ac:spMkLst>
        </pc:spChg>
        <pc:spChg chg="mod">
          <ac:chgData name="Maylis PERNIN" userId="d52f518f-f995-4772-a9fb-0fa9cac925bf" providerId="ADAL" clId="{7E97E450-FAFE-4370-9D2E-E73CED847415}" dt="2023-11-15T15:03:58.288" v="1004" actId="6549"/>
          <ac:spMkLst>
            <pc:docMk/>
            <pc:sldMk cId="2212643983" sldId="230719834"/>
            <ac:spMk id="7" creationId="{00000000-0000-0000-0000-000000000000}"/>
          </ac:spMkLst>
        </pc:spChg>
        <pc:spChg chg="mod">
          <ac:chgData name="Maylis PERNIN" userId="d52f518f-f995-4772-a9fb-0fa9cac925bf" providerId="ADAL" clId="{7E97E450-FAFE-4370-9D2E-E73CED847415}" dt="2023-11-15T15:05:14.549" v="1033" actId="1037"/>
          <ac:spMkLst>
            <pc:docMk/>
            <pc:sldMk cId="2212643983" sldId="230719834"/>
            <ac:spMk id="11" creationId="{00000000-0000-0000-0000-000000000000}"/>
          </ac:spMkLst>
        </pc:spChg>
        <pc:spChg chg="add mod">
          <ac:chgData name="Maylis PERNIN" userId="d52f518f-f995-4772-a9fb-0fa9cac925bf" providerId="ADAL" clId="{7E97E450-FAFE-4370-9D2E-E73CED847415}" dt="2023-11-15T15:05:41.006" v="1051" actId="255"/>
          <ac:spMkLst>
            <pc:docMk/>
            <pc:sldMk cId="2212643983" sldId="230719834"/>
            <ac:spMk id="15" creationId="{514CEC57-4AC2-F927-0263-6BD9AA33DACD}"/>
          </ac:spMkLst>
        </pc:spChg>
        <pc:spChg chg="add mod">
          <ac:chgData name="Maylis PERNIN" userId="d52f518f-f995-4772-a9fb-0fa9cac925bf" providerId="ADAL" clId="{7E97E450-FAFE-4370-9D2E-E73CED847415}" dt="2023-11-15T15:05:12.322" v="1014" actId="571"/>
          <ac:spMkLst>
            <pc:docMk/>
            <pc:sldMk cId="2212643983" sldId="230719834"/>
            <ac:spMk id="16" creationId="{0A711041-348E-4CEC-95B9-0677A8767F7B}"/>
          </ac:spMkLst>
        </pc:spChg>
        <pc:picChg chg="del mod">
          <ac:chgData name="Maylis PERNIN" userId="d52f518f-f995-4772-a9fb-0fa9cac925bf" providerId="ADAL" clId="{7E97E450-FAFE-4370-9D2E-E73CED847415}" dt="2023-11-15T14:25:01.461" v="915" actId="478"/>
          <ac:picMkLst>
            <pc:docMk/>
            <pc:sldMk cId="2212643983" sldId="230719834"/>
            <ac:picMk id="2" creationId="{00000000-0000-0000-0000-000000000000}"/>
          </ac:picMkLst>
        </pc:picChg>
        <pc:picChg chg="add del mod">
          <ac:chgData name="Maylis PERNIN" userId="d52f518f-f995-4772-a9fb-0fa9cac925bf" providerId="ADAL" clId="{7E97E450-FAFE-4370-9D2E-E73CED847415}" dt="2023-11-15T14:23:45.530" v="893" actId="478"/>
          <ac:picMkLst>
            <pc:docMk/>
            <pc:sldMk cId="2212643983" sldId="230719834"/>
            <ac:picMk id="9" creationId="{6BDC1403-33AC-80D5-E9B7-BE35D85E3002}"/>
          </ac:picMkLst>
        </pc:picChg>
        <pc:picChg chg="add mod modCrop">
          <ac:chgData name="Maylis PERNIN" userId="d52f518f-f995-4772-a9fb-0fa9cac925bf" providerId="ADAL" clId="{7E97E450-FAFE-4370-9D2E-E73CED847415}" dt="2023-11-15T15:05:14.549" v="1033" actId="1037"/>
          <ac:picMkLst>
            <pc:docMk/>
            <pc:sldMk cId="2212643983" sldId="230719834"/>
            <ac:picMk id="13" creationId="{2BC8E8B6-D7AD-7508-4903-E6335F112638}"/>
          </ac:picMkLst>
        </pc:picChg>
        <pc:picChg chg="add mod">
          <ac:chgData name="Maylis PERNIN" userId="d52f518f-f995-4772-a9fb-0fa9cac925bf" providerId="ADAL" clId="{7E97E450-FAFE-4370-9D2E-E73CED847415}" dt="2023-11-15T15:05:12.322" v="1014" actId="571"/>
          <ac:picMkLst>
            <pc:docMk/>
            <pc:sldMk cId="2212643983" sldId="230719834"/>
            <ac:picMk id="17" creationId="{95FBD4D3-0D5E-7C34-6787-70785856B5F6}"/>
          </ac:picMkLst>
        </pc:picChg>
      </pc:sldChg>
      <pc:sldChg chg="modSp mod">
        <pc:chgData name="Maylis PERNIN" userId="d52f518f-f995-4772-a9fb-0fa9cac925bf" providerId="ADAL" clId="{7E97E450-FAFE-4370-9D2E-E73CED847415}" dt="2023-11-15T14:20:53.795" v="822" actId="20577"/>
        <pc:sldMkLst>
          <pc:docMk/>
          <pc:sldMk cId="645715484" sldId="230719836"/>
        </pc:sldMkLst>
        <pc:spChg chg="mod">
          <ac:chgData name="Maylis PERNIN" userId="d52f518f-f995-4772-a9fb-0fa9cac925bf" providerId="ADAL" clId="{7E97E450-FAFE-4370-9D2E-E73CED847415}" dt="2023-11-15T14:20:53.795" v="822" actId="20577"/>
          <ac:spMkLst>
            <pc:docMk/>
            <pc:sldMk cId="645715484" sldId="230719836"/>
            <ac:spMk id="2" creationId="{00000000-0000-0000-0000-000000000000}"/>
          </ac:spMkLst>
        </pc:spChg>
      </pc:sldChg>
      <pc:sldChg chg="addSp delSp modSp mod">
        <pc:chgData name="Maylis PERNIN" userId="d52f518f-f995-4772-a9fb-0fa9cac925bf" providerId="ADAL" clId="{7E97E450-FAFE-4370-9D2E-E73CED847415}" dt="2023-11-15T15:41:56.516" v="1549" actId="113"/>
        <pc:sldMkLst>
          <pc:docMk/>
          <pc:sldMk cId="3817533298" sldId="230719843"/>
        </pc:sldMkLst>
        <pc:spChg chg="del">
          <ac:chgData name="Maylis PERNIN" userId="d52f518f-f995-4772-a9fb-0fa9cac925bf" providerId="ADAL" clId="{7E97E450-FAFE-4370-9D2E-E73CED847415}" dt="2023-11-15T15:08:14.079" v="1169" actId="478"/>
          <ac:spMkLst>
            <pc:docMk/>
            <pc:sldMk cId="3817533298" sldId="230719843"/>
            <ac:spMk id="2" creationId="{00000000-0000-0000-0000-000000000000}"/>
          </ac:spMkLst>
        </pc:spChg>
        <pc:spChg chg="mod">
          <ac:chgData name="Maylis PERNIN" userId="d52f518f-f995-4772-a9fb-0fa9cac925bf" providerId="ADAL" clId="{7E97E450-FAFE-4370-9D2E-E73CED847415}" dt="2023-11-15T15:41:28.061" v="1543" actId="14100"/>
          <ac:spMkLst>
            <pc:docMk/>
            <pc:sldMk cId="3817533298" sldId="230719843"/>
            <ac:spMk id="3" creationId="{00000000-0000-0000-0000-000000000000}"/>
          </ac:spMkLst>
        </pc:spChg>
        <pc:spChg chg="add del mod">
          <ac:chgData name="Maylis PERNIN" userId="d52f518f-f995-4772-a9fb-0fa9cac925bf" providerId="ADAL" clId="{7E97E450-FAFE-4370-9D2E-E73CED847415}" dt="2023-11-15T15:08:17.997" v="1170" actId="478"/>
          <ac:spMkLst>
            <pc:docMk/>
            <pc:sldMk cId="3817533298" sldId="230719843"/>
            <ac:spMk id="9" creationId="{8FA10393-4ABB-F04E-976E-9457B5FD3DA5}"/>
          </ac:spMkLst>
        </pc:spChg>
        <pc:spChg chg="add del">
          <ac:chgData name="Maylis PERNIN" userId="d52f518f-f995-4772-a9fb-0fa9cac925bf" providerId="ADAL" clId="{7E97E450-FAFE-4370-9D2E-E73CED847415}" dt="2023-11-15T15:35:56.421" v="1180" actId="22"/>
          <ac:spMkLst>
            <pc:docMk/>
            <pc:sldMk cId="3817533298" sldId="230719843"/>
            <ac:spMk id="11" creationId="{C59A2030-85BF-DB8A-1F49-817B405D9933}"/>
          </ac:spMkLst>
        </pc:spChg>
        <pc:spChg chg="add mod">
          <ac:chgData name="Maylis PERNIN" userId="d52f518f-f995-4772-a9fb-0fa9cac925bf" providerId="ADAL" clId="{7E97E450-FAFE-4370-9D2E-E73CED847415}" dt="2023-11-15T15:41:49.859" v="1547" actId="1076"/>
          <ac:spMkLst>
            <pc:docMk/>
            <pc:sldMk cId="3817533298" sldId="230719843"/>
            <ac:spMk id="13" creationId="{D83D18FD-40C5-2E9E-7EA7-9D796FC5C942}"/>
          </ac:spMkLst>
        </pc:spChg>
        <pc:spChg chg="add mod">
          <ac:chgData name="Maylis PERNIN" userId="d52f518f-f995-4772-a9fb-0fa9cac925bf" providerId="ADAL" clId="{7E97E450-FAFE-4370-9D2E-E73CED847415}" dt="2023-11-15T15:38:23.305" v="1295" actId="1076"/>
          <ac:spMkLst>
            <pc:docMk/>
            <pc:sldMk cId="3817533298" sldId="230719843"/>
            <ac:spMk id="15" creationId="{F255B376-33B1-E349-DB0E-DD10E63F385F}"/>
          </ac:spMkLst>
        </pc:spChg>
        <pc:spChg chg="add mod">
          <ac:chgData name="Maylis PERNIN" userId="d52f518f-f995-4772-a9fb-0fa9cac925bf" providerId="ADAL" clId="{7E97E450-FAFE-4370-9D2E-E73CED847415}" dt="2023-11-15T15:41:56.516" v="1549" actId="113"/>
          <ac:spMkLst>
            <pc:docMk/>
            <pc:sldMk cId="3817533298" sldId="230719843"/>
            <ac:spMk id="18" creationId="{3F2B272B-4713-567E-9465-636BD7717547}"/>
          </ac:spMkLst>
        </pc:spChg>
        <pc:picChg chg="del">
          <ac:chgData name="Maylis PERNIN" userId="d52f518f-f995-4772-a9fb-0fa9cac925bf" providerId="ADAL" clId="{7E97E450-FAFE-4370-9D2E-E73CED847415}" dt="2023-11-15T15:08:14.079" v="1169" actId="478"/>
          <ac:picMkLst>
            <pc:docMk/>
            <pc:sldMk cId="3817533298" sldId="230719843"/>
            <ac:picMk id="5" creationId="{00000000-0000-0000-0000-000000000000}"/>
          </ac:picMkLst>
        </pc:picChg>
        <pc:picChg chg="del">
          <ac:chgData name="Maylis PERNIN" userId="d52f518f-f995-4772-a9fb-0fa9cac925bf" providerId="ADAL" clId="{7E97E450-FAFE-4370-9D2E-E73CED847415}" dt="2023-11-15T15:08:14.079" v="1169" actId="478"/>
          <ac:picMkLst>
            <pc:docMk/>
            <pc:sldMk cId="3817533298" sldId="230719843"/>
            <ac:picMk id="6" creationId="{00000000-0000-0000-0000-000000000000}"/>
          </ac:picMkLst>
        </pc:picChg>
        <pc:picChg chg="del">
          <ac:chgData name="Maylis PERNIN" userId="d52f518f-f995-4772-a9fb-0fa9cac925bf" providerId="ADAL" clId="{7E97E450-FAFE-4370-9D2E-E73CED847415}" dt="2023-11-15T15:08:14.079" v="1169" actId="478"/>
          <ac:picMkLst>
            <pc:docMk/>
            <pc:sldMk cId="3817533298" sldId="230719843"/>
            <ac:picMk id="7" creationId="{00000000-0000-0000-0000-000000000000}"/>
          </ac:picMkLst>
        </pc:picChg>
        <pc:picChg chg="add mod">
          <ac:chgData name="Maylis PERNIN" userId="d52f518f-f995-4772-a9fb-0fa9cac925bf" providerId="ADAL" clId="{7E97E450-FAFE-4370-9D2E-E73CED847415}" dt="2023-11-15T15:39:07.892" v="1302" actId="1076"/>
          <ac:picMkLst>
            <pc:docMk/>
            <pc:sldMk cId="3817533298" sldId="230719843"/>
            <ac:picMk id="17" creationId="{278C804C-E54A-71FA-CEEB-88EE7D7CF48A}"/>
          </ac:picMkLst>
        </pc:picChg>
      </pc:sldChg>
      <pc:sldChg chg="del">
        <pc:chgData name="Maylis PERNIN" userId="d52f518f-f995-4772-a9fb-0fa9cac925bf" providerId="ADAL" clId="{7E97E450-FAFE-4370-9D2E-E73CED847415}" dt="2023-11-15T15:08:24.565" v="1171" actId="47"/>
        <pc:sldMkLst>
          <pc:docMk/>
          <pc:sldMk cId="2118505444" sldId="230719844"/>
        </pc:sldMkLst>
      </pc:sldChg>
      <pc:sldChg chg="del">
        <pc:chgData name="Maylis PERNIN" userId="d52f518f-f995-4772-a9fb-0fa9cac925bf" providerId="ADAL" clId="{7E97E450-FAFE-4370-9D2E-E73CED847415}" dt="2023-11-15T14:11:50.948" v="595" actId="47"/>
        <pc:sldMkLst>
          <pc:docMk/>
          <pc:sldMk cId="1926310491" sldId="230719846"/>
        </pc:sldMkLst>
      </pc:sldChg>
      <pc:sldChg chg="del">
        <pc:chgData name="Maylis PERNIN" userId="d52f518f-f995-4772-a9fb-0fa9cac925bf" providerId="ADAL" clId="{7E97E450-FAFE-4370-9D2E-E73CED847415}" dt="2023-11-15T14:11:51.297" v="596" actId="47"/>
        <pc:sldMkLst>
          <pc:docMk/>
          <pc:sldMk cId="2434275805" sldId="230719847"/>
        </pc:sldMkLst>
      </pc:sldChg>
      <pc:sldChg chg="del">
        <pc:chgData name="Maylis PERNIN" userId="d52f518f-f995-4772-a9fb-0fa9cac925bf" providerId="ADAL" clId="{7E97E450-FAFE-4370-9D2E-E73CED847415}" dt="2023-11-15T14:11:53.360" v="598" actId="47"/>
        <pc:sldMkLst>
          <pc:docMk/>
          <pc:sldMk cId="3949600754" sldId="230719848"/>
        </pc:sldMkLst>
      </pc:sldChg>
      <pc:sldChg chg="del">
        <pc:chgData name="Maylis PERNIN" userId="d52f518f-f995-4772-a9fb-0fa9cac925bf" providerId="ADAL" clId="{7E97E450-FAFE-4370-9D2E-E73CED847415}" dt="2023-11-15T14:11:52.196" v="597" actId="47"/>
        <pc:sldMkLst>
          <pc:docMk/>
          <pc:sldMk cId="1880351977" sldId="230719849"/>
        </pc:sldMkLst>
      </pc:sldChg>
      <pc:sldChg chg="modSp mod">
        <pc:chgData name="Maylis PERNIN" userId="d52f518f-f995-4772-a9fb-0fa9cac925bf" providerId="ADAL" clId="{7E97E450-FAFE-4370-9D2E-E73CED847415}" dt="2023-11-15T14:10:58.822" v="560" actId="1076"/>
        <pc:sldMkLst>
          <pc:docMk/>
          <pc:sldMk cId="2955021320" sldId="230719854"/>
        </pc:sldMkLst>
        <pc:picChg chg="mod">
          <ac:chgData name="Maylis PERNIN" userId="d52f518f-f995-4772-a9fb-0fa9cac925bf" providerId="ADAL" clId="{7E97E450-FAFE-4370-9D2E-E73CED847415}" dt="2023-11-15T14:10:58.822" v="560" actId="1076"/>
          <ac:picMkLst>
            <pc:docMk/>
            <pc:sldMk cId="2955021320" sldId="230719854"/>
            <ac:picMk id="17" creationId="{00000000-0000-0000-0000-000000000000}"/>
          </ac:picMkLst>
        </pc:picChg>
      </pc:sldChg>
      <pc:sldChg chg="modSp mod">
        <pc:chgData name="Maylis PERNIN" userId="d52f518f-f995-4772-a9fb-0fa9cac925bf" providerId="ADAL" clId="{7E97E450-FAFE-4370-9D2E-E73CED847415}" dt="2023-11-15T15:42:12.808" v="1550" actId="33524"/>
        <pc:sldMkLst>
          <pc:docMk/>
          <pc:sldMk cId="4046033545" sldId="230719855"/>
        </pc:sldMkLst>
        <pc:spChg chg="mod">
          <ac:chgData name="Maylis PERNIN" userId="d52f518f-f995-4772-a9fb-0fa9cac925bf" providerId="ADAL" clId="{7E97E450-FAFE-4370-9D2E-E73CED847415}" dt="2023-11-15T15:42:12.808" v="1550" actId="33524"/>
          <ac:spMkLst>
            <pc:docMk/>
            <pc:sldMk cId="4046033545" sldId="230719855"/>
            <ac:spMk id="3" creationId="{00000000-0000-0000-0000-000000000000}"/>
          </ac:spMkLst>
        </pc:spChg>
      </pc:sldChg>
      <pc:sldChg chg="modSp mod">
        <pc:chgData name="Maylis PERNIN" userId="d52f518f-f995-4772-a9fb-0fa9cac925bf" providerId="ADAL" clId="{7E97E450-FAFE-4370-9D2E-E73CED847415}" dt="2023-11-15T15:09:03.316" v="1178" actId="20577"/>
        <pc:sldMkLst>
          <pc:docMk/>
          <pc:sldMk cId="1068823665" sldId="230719856"/>
        </pc:sldMkLst>
        <pc:spChg chg="mod">
          <ac:chgData name="Maylis PERNIN" userId="d52f518f-f995-4772-a9fb-0fa9cac925bf" providerId="ADAL" clId="{7E97E450-FAFE-4370-9D2E-E73CED847415}" dt="2023-11-15T15:09:03.316" v="1178" actId="20577"/>
          <ac:spMkLst>
            <pc:docMk/>
            <pc:sldMk cId="1068823665" sldId="230719856"/>
            <ac:spMk id="2" creationId="{00000000-0000-0000-0000-000000000000}"/>
          </ac:spMkLst>
        </pc:spChg>
      </pc:sldChg>
      <pc:sldChg chg="del">
        <pc:chgData name="Maylis PERNIN" userId="d52f518f-f995-4772-a9fb-0fa9cac925bf" providerId="ADAL" clId="{7E97E450-FAFE-4370-9D2E-E73CED847415}" dt="2023-11-15T15:08:54.938" v="1173" actId="47"/>
        <pc:sldMkLst>
          <pc:docMk/>
          <pc:sldMk cId="382815359" sldId="230719857"/>
        </pc:sldMkLst>
      </pc:sldChg>
      <pc:sldChg chg="del">
        <pc:chgData name="Maylis PERNIN" userId="d52f518f-f995-4772-a9fb-0fa9cac925bf" providerId="ADAL" clId="{7E97E450-FAFE-4370-9D2E-E73CED847415}" dt="2023-11-15T15:08:53.868" v="1172" actId="47"/>
        <pc:sldMkLst>
          <pc:docMk/>
          <pc:sldMk cId="3114469814" sldId="230719858"/>
        </pc:sldMkLst>
      </pc:sldChg>
      <pc:sldChg chg="delSp del mod">
        <pc:chgData name="Maylis PERNIN" userId="d52f518f-f995-4772-a9fb-0fa9cac925bf" providerId="ADAL" clId="{7E97E450-FAFE-4370-9D2E-E73CED847415}" dt="2023-11-15T14:06:24.281" v="275" actId="47"/>
        <pc:sldMkLst>
          <pc:docMk/>
          <pc:sldMk cId="822597082" sldId="230719859"/>
        </pc:sldMkLst>
        <pc:spChg chg="del">
          <ac:chgData name="Maylis PERNIN" userId="d52f518f-f995-4772-a9fb-0fa9cac925bf" providerId="ADAL" clId="{7E97E450-FAFE-4370-9D2E-E73CED847415}" dt="2023-11-15T09:47:04.897" v="0" actId="478"/>
          <ac:spMkLst>
            <pc:docMk/>
            <pc:sldMk cId="822597082" sldId="230719859"/>
            <ac:spMk id="11" creationId="{9BFD580E-2C97-D916-52C0-5869EA0610DA}"/>
          </ac:spMkLst>
        </pc:spChg>
        <pc:spChg chg="del">
          <ac:chgData name="Maylis PERNIN" userId="d52f518f-f995-4772-a9fb-0fa9cac925bf" providerId="ADAL" clId="{7E97E450-FAFE-4370-9D2E-E73CED847415}" dt="2023-11-15T09:47:53.190" v="1" actId="478"/>
          <ac:spMkLst>
            <pc:docMk/>
            <pc:sldMk cId="822597082" sldId="230719859"/>
            <ac:spMk id="29" creationId="{E2512D13-BF92-4830-6D2B-8BCA643991B3}"/>
          </ac:spMkLst>
        </pc:spChg>
        <pc:spChg chg="del">
          <ac:chgData name="Maylis PERNIN" userId="d52f518f-f995-4772-a9fb-0fa9cac925bf" providerId="ADAL" clId="{7E97E450-FAFE-4370-9D2E-E73CED847415}" dt="2023-11-15T09:47:04.897" v="0" actId="478"/>
          <ac:spMkLst>
            <pc:docMk/>
            <pc:sldMk cId="822597082" sldId="230719859"/>
            <ac:spMk id="30" creationId="{DA92C088-64EE-E7E4-BC26-F090E1894980}"/>
          </ac:spMkLst>
        </pc:spChg>
        <pc:grpChg chg="del">
          <ac:chgData name="Maylis PERNIN" userId="d52f518f-f995-4772-a9fb-0fa9cac925bf" providerId="ADAL" clId="{7E97E450-FAFE-4370-9D2E-E73CED847415}" dt="2023-11-15T09:47:04.897" v="0" actId="478"/>
          <ac:grpSpMkLst>
            <pc:docMk/>
            <pc:sldMk cId="822597082" sldId="230719859"/>
            <ac:grpSpMk id="12" creationId="{F778C97A-04CF-46AD-7E04-5E40AA617BA0}"/>
          </ac:grpSpMkLst>
        </pc:grpChg>
        <pc:grpChg chg="del">
          <ac:chgData name="Maylis PERNIN" userId="d52f518f-f995-4772-a9fb-0fa9cac925bf" providerId="ADAL" clId="{7E97E450-FAFE-4370-9D2E-E73CED847415}" dt="2023-11-15T09:47:04.897" v="0" actId="478"/>
          <ac:grpSpMkLst>
            <pc:docMk/>
            <pc:sldMk cId="822597082" sldId="230719859"/>
            <ac:grpSpMk id="17" creationId="{BACE8DD1-B9B7-315C-122B-E5AAA0AD52BB}"/>
          </ac:grpSpMkLst>
        </pc:grpChg>
        <pc:grpChg chg="del">
          <ac:chgData name="Maylis PERNIN" userId="d52f518f-f995-4772-a9fb-0fa9cac925bf" providerId="ADAL" clId="{7E97E450-FAFE-4370-9D2E-E73CED847415}" dt="2023-11-15T09:47:04.897" v="0" actId="478"/>
          <ac:grpSpMkLst>
            <pc:docMk/>
            <pc:sldMk cId="822597082" sldId="230719859"/>
            <ac:grpSpMk id="24" creationId="{E7B9490D-F3D7-9EF7-FCE2-9CFF95DE6ABF}"/>
          </ac:grpSpMkLst>
        </pc:grpChg>
      </pc:sldChg>
      <pc:sldChg chg="modSp mod">
        <pc:chgData name="Maylis PERNIN" userId="d52f518f-f995-4772-a9fb-0fa9cac925bf" providerId="ADAL" clId="{7E97E450-FAFE-4370-9D2E-E73CED847415}" dt="2023-11-15T14:07:58.944" v="292" actId="20577"/>
        <pc:sldMkLst>
          <pc:docMk/>
          <pc:sldMk cId="254549857" sldId="230719860"/>
        </pc:sldMkLst>
        <pc:spChg chg="mod">
          <ac:chgData name="Maylis PERNIN" userId="d52f518f-f995-4772-a9fb-0fa9cac925bf" providerId="ADAL" clId="{7E97E450-FAFE-4370-9D2E-E73CED847415}" dt="2023-11-15T14:07:58.944" v="292" actId="20577"/>
          <ac:spMkLst>
            <pc:docMk/>
            <pc:sldMk cId="254549857" sldId="230719860"/>
            <ac:spMk id="7" creationId="{937CC1BE-1E5B-1C41-46D5-62C9C4F044E6}"/>
          </ac:spMkLst>
        </pc:spChg>
      </pc:sldChg>
      <pc:sldChg chg="addSp modSp mod">
        <pc:chgData name="Maylis PERNIN" userId="d52f518f-f995-4772-a9fb-0fa9cac925bf" providerId="ADAL" clId="{7E97E450-FAFE-4370-9D2E-E73CED847415}" dt="2023-11-15T14:08:40.554" v="409" actId="20577"/>
        <pc:sldMkLst>
          <pc:docMk/>
          <pc:sldMk cId="1377068456" sldId="230719861"/>
        </pc:sldMkLst>
        <pc:spChg chg="mod">
          <ac:chgData name="Maylis PERNIN" userId="d52f518f-f995-4772-a9fb-0fa9cac925bf" providerId="ADAL" clId="{7E97E450-FAFE-4370-9D2E-E73CED847415}" dt="2023-11-15T14:05:43.307" v="250" actId="113"/>
          <ac:spMkLst>
            <pc:docMk/>
            <pc:sldMk cId="1377068456" sldId="230719861"/>
            <ac:spMk id="2" creationId="{638186CB-C1F4-D763-B32B-009B3E7F0BA7}"/>
          </ac:spMkLst>
        </pc:spChg>
        <pc:spChg chg="mod">
          <ac:chgData name="Maylis PERNIN" userId="d52f518f-f995-4772-a9fb-0fa9cac925bf" providerId="ADAL" clId="{7E97E450-FAFE-4370-9D2E-E73CED847415}" dt="2023-11-15T14:08:40.554" v="409" actId="20577"/>
          <ac:spMkLst>
            <pc:docMk/>
            <pc:sldMk cId="1377068456" sldId="230719861"/>
            <ac:spMk id="3" creationId="{2E6A17B1-119A-AD5B-13CE-599A1EFDF26F}"/>
          </ac:spMkLst>
        </pc:spChg>
        <pc:spChg chg="mod">
          <ac:chgData name="Maylis PERNIN" userId="d52f518f-f995-4772-a9fb-0fa9cac925bf" providerId="ADAL" clId="{7E97E450-FAFE-4370-9D2E-E73CED847415}" dt="2023-11-15T14:05:50.948" v="274" actId="1036"/>
          <ac:spMkLst>
            <pc:docMk/>
            <pc:sldMk cId="1377068456" sldId="230719861"/>
            <ac:spMk id="5" creationId="{358422F3-F32C-1957-EECF-5B196C8E5C49}"/>
          </ac:spMkLst>
        </pc:spChg>
        <pc:spChg chg="mod">
          <ac:chgData name="Maylis PERNIN" userId="d52f518f-f995-4772-a9fb-0fa9cac925bf" providerId="ADAL" clId="{7E97E450-FAFE-4370-9D2E-E73CED847415}" dt="2023-11-15T14:05:50.948" v="274" actId="1036"/>
          <ac:spMkLst>
            <pc:docMk/>
            <pc:sldMk cId="1377068456" sldId="230719861"/>
            <ac:spMk id="6" creationId="{916B3112-A270-8E1C-46AE-58B2AD91631D}"/>
          </ac:spMkLst>
        </pc:spChg>
        <pc:spChg chg="mod">
          <ac:chgData name="Maylis PERNIN" userId="d52f518f-f995-4772-a9fb-0fa9cac925bf" providerId="ADAL" clId="{7E97E450-FAFE-4370-9D2E-E73CED847415}" dt="2023-11-15T14:05:50.948" v="274" actId="1036"/>
          <ac:spMkLst>
            <pc:docMk/>
            <pc:sldMk cId="1377068456" sldId="230719861"/>
            <ac:spMk id="7" creationId="{0FF25EDB-FE32-A076-BE49-496E1859244B}"/>
          </ac:spMkLst>
        </pc:spChg>
        <pc:spChg chg="mod ord">
          <ac:chgData name="Maylis PERNIN" userId="d52f518f-f995-4772-a9fb-0fa9cac925bf" providerId="ADAL" clId="{7E97E450-FAFE-4370-9D2E-E73CED847415}" dt="2023-11-15T14:04:15.136" v="220" actId="207"/>
          <ac:spMkLst>
            <pc:docMk/>
            <pc:sldMk cId="1377068456" sldId="230719861"/>
            <ac:spMk id="8" creationId="{A4F72197-DE37-A592-8942-02087D30D0AC}"/>
          </ac:spMkLst>
        </pc:spChg>
        <pc:spChg chg="add mod ord">
          <ac:chgData name="Maylis PERNIN" userId="d52f518f-f995-4772-a9fb-0fa9cac925bf" providerId="ADAL" clId="{7E97E450-FAFE-4370-9D2E-E73CED847415}" dt="2023-11-15T14:03:47.512" v="219" actId="207"/>
          <ac:spMkLst>
            <pc:docMk/>
            <pc:sldMk cId="1377068456" sldId="230719861"/>
            <ac:spMk id="9" creationId="{8A94ED45-C129-AC42-D292-A39A084E4F40}"/>
          </ac:spMkLst>
        </pc:spChg>
        <pc:spChg chg="add mod">
          <ac:chgData name="Maylis PERNIN" userId="d52f518f-f995-4772-a9fb-0fa9cac925bf" providerId="ADAL" clId="{7E97E450-FAFE-4370-9D2E-E73CED847415}" dt="2023-11-15T14:05:50.948" v="274" actId="1036"/>
          <ac:spMkLst>
            <pc:docMk/>
            <pc:sldMk cId="1377068456" sldId="230719861"/>
            <ac:spMk id="10" creationId="{82F97CBB-2A6A-7D82-ADC5-E4AB7B54AFF8}"/>
          </ac:spMkLst>
        </pc:spChg>
        <pc:spChg chg="add mod ord">
          <ac:chgData name="Maylis PERNIN" userId="d52f518f-f995-4772-a9fb-0fa9cac925bf" providerId="ADAL" clId="{7E97E450-FAFE-4370-9D2E-E73CED847415}" dt="2023-11-15T14:05:50.948" v="274" actId="1036"/>
          <ac:spMkLst>
            <pc:docMk/>
            <pc:sldMk cId="1377068456" sldId="230719861"/>
            <ac:spMk id="12" creationId="{2CE954E4-A393-7D3F-0E33-F1963FDB9354}"/>
          </ac:spMkLst>
        </pc:spChg>
        <pc:spChg chg="add mod ord">
          <ac:chgData name="Maylis PERNIN" userId="d52f518f-f995-4772-a9fb-0fa9cac925bf" providerId="ADAL" clId="{7E97E450-FAFE-4370-9D2E-E73CED847415}" dt="2023-11-15T14:05:50.948" v="274" actId="1036"/>
          <ac:spMkLst>
            <pc:docMk/>
            <pc:sldMk cId="1377068456" sldId="230719861"/>
            <ac:spMk id="13" creationId="{2419961C-5F80-E47B-BA14-DDA0605C34E5}"/>
          </ac:spMkLst>
        </pc:spChg>
        <pc:grpChg chg="add mod">
          <ac:chgData name="Maylis PERNIN" userId="d52f518f-f995-4772-a9fb-0fa9cac925bf" providerId="ADAL" clId="{7E97E450-FAFE-4370-9D2E-E73CED847415}" dt="2023-11-15T14:05:50.948" v="274" actId="1036"/>
          <ac:grpSpMkLst>
            <pc:docMk/>
            <pc:sldMk cId="1377068456" sldId="230719861"/>
            <ac:grpSpMk id="11" creationId="{D4F4675E-87EC-D17E-E1E2-8311D6A21CE7}"/>
          </ac:grpSpMkLst>
        </pc:grpChg>
      </pc:sldChg>
      <pc:sldChg chg="delSp modSp add mod">
        <pc:chgData name="Maylis PERNIN" userId="d52f518f-f995-4772-a9fb-0fa9cac925bf" providerId="ADAL" clId="{7E97E450-FAFE-4370-9D2E-E73CED847415}" dt="2023-11-15T09:49:00.302" v="64" actId="20577"/>
        <pc:sldMkLst>
          <pc:docMk/>
          <pc:sldMk cId="476357475" sldId="230719914"/>
        </pc:sldMkLst>
        <pc:spChg chg="mod">
          <ac:chgData name="Maylis PERNIN" userId="d52f518f-f995-4772-a9fb-0fa9cac925bf" providerId="ADAL" clId="{7E97E450-FAFE-4370-9D2E-E73CED847415}" dt="2023-11-15T09:49:00.302" v="64" actId="20577"/>
          <ac:spMkLst>
            <pc:docMk/>
            <pc:sldMk cId="476357475" sldId="230719914"/>
            <ac:spMk id="3" creationId="{00000000-0000-0000-0000-000000000000}"/>
          </ac:spMkLst>
        </pc:spChg>
        <pc:picChg chg="mod">
          <ac:chgData name="Maylis PERNIN" userId="d52f518f-f995-4772-a9fb-0fa9cac925bf" providerId="ADAL" clId="{7E97E450-FAFE-4370-9D2E-E73CED847415}" dt="2023-11-15T09:48:18.923" v="7" actId="1076"/>
          <ac:picMkLst>
            <pc:docMk/>
            <pc:sldMk cId="476357475" sldId="230719914"/>
            <ac:picMk id="7" creationId="{164859C0-49D5-2069-8720-376A42CB5910}"/>
          </ac:picMkLst>
        </pc:picChg>
        <pc:picChg chg="mod">
          <ac:chgData name="Maylis PERNIN" userId="d52f518f-f995-4772-a9fb-0fa9cac925bf" providerId="ADAL" clId="{7E97E450-FAFE-4370-9D2E-E73CED847415}" dt="2023-11-15T09:48:16.675" v="6" actId="1076"/>
          <ac:picMkLst>
            <pc:docMk/>
            <pc:sldMk cId="476357475" sldId="230719914"/>
            <ac:picMk id="9" creationId="{971C4319-5463-9D35-0B21-34D9C0B76F27}"/>
          </ac:picMkLst>
        </pc:picChg>
        <pc:picChg chg="del mod">
          <ac:chgData name="Maylis PERNIN" userId="d52f518f-f995-4772-a9fb-0fa9cac925bf" providerId="ADAL" clId="{7E97E450-FAFE-4370-9D2E-E73CED847415}" dt="2023-11-15T09:48:28.252" v="10" actId="21"/>
          <ac:picMkLst>
            <pc:docMk/>
            <pc:sldMk cId="476357475" sldId="230719914"/>
            <ac:picMk id="20" creationId="{B32990AD-0BE2-1FCE-D4B6-809F1B539412}"/>
          </ac:picMkLst>
        </pc:picChg>
      </pc:sldChg>
      <pc:sldChg chg="addSp modSp add mod">
        <pc:chgData name="Maylis PERNIN" userId="d52f518f-f995-4772-a9fb-0fa9cac925bf" providerId="ADAL" clId="{7E97E450-FAFE-4370-9D2E-E73CED847415}" dt="2023-11-15T09:49:13.534" v="110" actId="14100"/>
        <pc:sldMkLst>
          <pc:docMk/>
          <pc:sldMk cId="553742" sldId="230719932"/>
        </pc:sldMkLst>
        <pc:spChg chg="mod">
          <ac:chgData name="Maylis PERNIN" userId="d52f518f-f995-4772-a9fb-0fa9cac925bf" providerId="ADAL" clId="{7E97E450-FAFE-4370-9D2E-E73CED847415}" dt="2023-11-15T09:49:13.534" v="110" actId="14100"/>
          <ac:spMkLst>
            <pc:docMk/>
            <pc:sldMk cId="553742" sldId="230719932"/>
            <ac:spMk id="3" creationId="{DE32DA91-4555-9AB6-E557-85767CCD8B62}"/>
          </ac:spMkLst>
        </pc:spChg>
        <pc:picChg chg="add mod">
          <ac:chgData name="Maylis PERNIN" userId="d52f518f-f995-4772-a9fb-0fa9cac925bf" providerId="ADAL" clId="{7E97E450-FAFE-4370-9D2E-E73CED847415}" dt="2023-11-15T09:48:41.169" v="14" actId="1076"/>
          <ac:picMkLst>
            <pc:docMk/>
            <pc:sldMk cId="553742" sldId="230719932"/>
            <ac:picMk id="2" creationId="{E087BCDB-EDBE-E312-8607-924626E80B95}"/>
          </ac:picMkLst>
        </pc:picChg>
        <pc:picChg chg="mod">
          <ac:chgData name="Maylis PERNIN" userId="d52f518f-f995-4772-a9fb-0fa9cac925bf" providerId="ADAL" clId="{7E97E450-FAFE-4370-9D2E-E73CED847415}" dt="2023-11-15T09:48:44.272" v="15" actId="1076"/>
          <ac:picMkLst>
            <pc:docMk/>
            <pc:sldMk cId="553742" sldId="230719932"/>
            <ac:picMk id="6" creationId="{E9C5B058-420D-BCC9-A262-5910D57041E4}"/>
          </ac:picMkLst>
        </pc:picChg>
      </pc:sldChg>
      <pc:sldChg chg="addSp delSp modSp add mod">
        <pc:chgData name="Maylis PERNIN" userId="d52f518f-f995-4772-a9fb-0fa9cac925bf" providerId="ADAL" clId="{7E97E450-FAFE-4370-9D2E-E73CED847415}" dt="2023-11-15T14:20:30.144" v="806" actId="1076"/>
        <pc:sldMkLst>
          <pc:docMk/>
          <pc:sldMk cId="466010766" sldId="230719933"/>
        </pc:sldMkLst>
        <pc:spChg chg="del mod">
          <ac:chgData name="Maylis PERNIN" userId="d52f518f-f995-4772-a9fb-0fa9cac925bf" providerId="ADAL" clId="{7E97E450-FAFE-4370-9D2E-E73CED847415}" dt="2023-11-15T14:17:03.123" v="774" actId="478"/>
          <ac:spMkLst>
            <pc:docMk/>
            <pc:sldMk cId="466010766" sldId="230719933"/>
            <ac:spMk id="2" creationId="{638186CB-C1F4-D763-B32B-009B3E7F0BA7}"/>
          </ac:spMkLst>
        </pc:spChg>
        <pc:spChg chg="mod">
          <ac:chgData name="Maylis PERNIN" userId="d52f518f-f995-4772-a9fb-0fa9cac925bf" providerId="ADAL" clId="{7E97E450-FAFE-4370-9D2E-E73CED847415}" dt="2023-11-15T14:09:30.448" v="556" actId="20577"/>
          <ac:spMkLst>
            <pc:docMk/>
            <pc:sldMk cId="466010766" sldId="230719933"/>
            <ac:spMk id="3" creationId="{2E6A17B1-119A-AD5B-13CE-599A1EFDF26F}"/>
          </ac:spMkLst>
        </pc:spChg>
        <pc:spChg chg="del">
          <ac:chgData name="Maylis PERNIN" userId="d52f518f-f995-4772-a9fb-0fa9cac925bf" providerId="ADAL" clId="{7E97E450-FAFE-4370-9D2E-E73CED847415}" dt="2023-11-15T14:09:39.551" v="557" actId="478"/>
          <ac:spMkLst>
            <pc:docMk/>
            <pc:sldMk cId="466010766" sldId="230719933"/>
            <ac:spMk id="5" creationId="{358422F3-F32C-1957-EECF-5B196C8E5C49}"/>
          </ac:spMkLst>
        </pc:spChg>
        <pc:spChg chg="del">
          <ac:chgData name="Maylis PERNIN" userId="d52f518f-f995-4772-a9fb-0fa9cac925bf" providerId="ADAL" clId="{7E97E450-FAFE-4370-9D2E-E73CED847415}" dt="2023-11-15T14:09:39.551" v="557" actId="478"/>
          <ac:spMkLst>
            <pc:docMk/>
            <pc:sldMk cId="466010766" sldId="230719933"/>
            <ac:spMk id="6" creationId="{916B3112-A270-8E1C-46AE-58B2AD91631D}"/>
          </ac:spMkLst>
        </pc:spChg>
        <pc:spChg chg="del">
          <ac:chgData name="Maylis PERNIN" userId="d52f518f-f995-4772-a9fb-0fa9cac925bf" providerId="ADAL" clId="{7E97E450-FAFE-4370-9D2E-E73CED847415}" dt="2023-11-15T14:09:39.551" v="557" actId="478"/>
          <ac:spMkLst>
            <pc:docMk/>
            <pc:sldMk cId="466010766" sldId="230719933"/>
            <ac:spMk id="7" creationId="{0FF25EDB-FE32-A076-BE49-496E1859244B}"/>
          </ac:spMkLst>
        </pc:spChg>
        <pc:spChg chg="del">
          <ac:chgData name="Maylis PERNIN" userId="d52f518f-f995-4772-a9fb-0fa9cac925bf" providerId="ADAL" clId="{7E97E450-FAFE-4370-9D2E-E73CED847415}" dt="2023-11-15T14:09:39.551" v="557" actId="478"/>
          <ac:spMkLst>
            <pc:docMk/>
            <pc:sldMk cId="466010766" sldId="230719933"/>
            <ac:spMk id="10" creationId="{82F97CBB-2A6A-7D82-ADC5-E4AB7B54AFF8}"/>
          </ac:spMkLst>
        </pc:spChg>
        <pc:spChg chg="del">
          <ac:chgData name="Maylis PERNIN" userId="d52f518f-f995-4772-a9fb-0fa9cac925bf" providerId="ADAL" clId="{7E97E450-FAFE-4370-9D2E-E73CED847415}" dt="2023-11-15T14:09:39.551" v="557" actId="478"/>
          <ac:spMkLst>
            <pc:docMk/>
            <pc:sldMk cId="466010766" sldId="230719933"/>
            <ac:spMk id="12" creationId="{2CE954E4-A393-7D3F-0E33-F1963FDB9354}"/>
          </ac:spMkLst>
        </pc:spChg>
        <pc:spChg chg="del">
          <ac:chgData name="Maylis PERNIN" userId="d52f518f-f995-4772-a9fb-0fa9cac925bf" providerId="ADAL" clId="{7E97E450-FAFE-4370-9D2E-E73CED847415}" dt="2023-11-15T14:09:39.551" v="557" actId="478"/>
          <ac:spMkLst>
            <pc:docMk/>
            <pc:sldMk cId="466010766" sldId="230719933"/>
            <ac:spMk id="13" creationId="{2419961C-5F80-E47B-BA14-DDA0605C34E5}"/>
          </ac:spMkLst>
        </pc:spChg>
        <pc:spChg chg="add mod">
          <ac:chgData name="Maylis PERNIN" userId="d52f518f-f995-4772-a9fb-0fa9cac925bf" providerId="ADAL" clId="{7E97E450-FAFE-4370-9D2E-E73CED847415}" dt="2023-11-15T14:18:27.516" v="781" actId="1076"/>
          <ac:spMkLst>
            <pc:docMk/>
            <pc:sldMk cId="466010766" sldId="230719933"/>
            <ac:spMk id="14" creationId="{A4707E15-D7D8-173F-5831-85217397160A}"/>
          </ac:spMkLst>
        </pc:spChg>
        <pc:spChg chg="mod">
          <ac:chgData name="Maylis PERNIN" userId="d52f518f-f995-4772-a9fb-0fa9cac925bf" providerId="ADAL" clId="{7E97E450-FAFE-4370-9D2E-E73CED847415}" dt="2023-11-15T14:18:27.516" v="781" actId="1076"/>
          <ac:spMkLst>
            <pc:docMk/>
            <pc:sldMk cId="466010766" sldId="230719933"/>
            <ac:spMk id="16" creationId="{60416584-7EA7-3417-D806-913DDECE712F}"/>
          </ac:spMkLst>
        </pc:spChg>
        <pc:spChg chg="mod">
          <ac:chgData name="Maylis PERNIN" userId="d52f518f-f995-4772-a9fb-0fa9cac925bf" providerId="ADAL" clId="{7E97E450-FAFE-4370-9D2E-E73CED847415}" dt="2023-11-15T14:18:27.516" v="781" actId="1076"/>
          <ac:spMkLst>
            <pc:docMk/>
            <pc:sldMk cId="466010766" sldId="230719933"/>
            <ac:spMk id="17" creationId="{DCA47D11-8F02-243C-3190-A8848E4A8D56}"/>
          </ac:spMkLst>
        </pc:spChg>
        <pc:spChg chg="mod">
          <ac:chgData name="Maylis PERNIN" userId="d52f518f-f995-4772-a9fb-0fa9cac925bf" providerId="ADAL" clId="{7E97E450-FAFE-4370-9D2E-E73CED847415}" dt="2023-11-15T14:18:27.516" v="781" actId="1076"/>
          <ac:spMkLst>
            <pc:docMk/>
            <pc:sldMk cId="466010766" sldId="230719933"/>
            <ac:spMk id="18" creationId="{4DA86913-32D4-E127-47E1-74166E1E86A1}"/>
          </ac:spMkLst>
        </pc:spChg>
        <pc:spChg chg="mod">
          <ac:chgData name="Maylis PERNIN" userId="d52f518f-f995-4772-a9fb-0fa9cac925bf" providerId="ADAL" clId="{7E97E450-FAFE-4370-9D2E-E73CED847415}" dt="2023-11-15T14:18:27.516" v="781" actId="1076"/>
          <ac:spMkLst>
            <pc:docMk/>
            <pc:sldMk cId="466010766" sldId="230719933"/>
            <ac:spMk id="19" creationId="{F60E2E08-8F27-B008-ED53-DFBD86FE1B53}"/>
          </ac:spMkLst>
        </pc:spChg>
        <pc:spChg chg="mod">
          <ac:chgData name="Maylis PERNIN" userId="d52f518f-f995-4772-a9fb-0fa9cac925bf" providerId="ADAL" clId="{7E97E450-FAFE-4370-9D2E-E73CED847415}" dt="2023-11-15T14:18:27.516" v="781" actId="1076"/>
          <ac:spMkLst>
            <pc:docMk/>
            <pc:sldMk cId="466010766" sldId="230719933"/>
            <ac:spMk id="20" creationId="{73E4225E-0013-F095-4355-9950B3BFFDB5}"/>
          </ac:spMkLst>
        </pc:spChg>
        <pc:spChg chg="mod">
          <ac:chgData name="Maylis PERNIN" userId="d52f518f-f995-4772-a9fb-0fa9cac925bf" providerId="ADAL" clId="{7E97E450-FAFE-4370-9D2E-E73CED847415}" dt="2023-11-15T14:18:27.516" v="781" actId="1076"/>
          <ac:spMkLst>
            <pc:docMk/>
            <pc:sldMk cId="466010766" sldId="230719933"/>
            <ac:spMk id="21" creationId="{44472C3D-EFAF-BA7A-8BA5-71D5499FC138}"/>
          </ac:spMkLst>
        </pc:spChg>
        <pc:spChg chg="mod">
          <ac:chgData name="Maylis PERNIN" userId="d52f518f-f995-4772-a9fb-0fa9cac925bf" providerId="ADAL" clId="{7E97E450-FAFE-4370-9D2E-E73CED847415}" dt="2023-11-15T14:18:27.516" v="781" actId="1076"/>
          <ac:spMkLst>
            <pc:docMk/>
            <pc:sldMk cId="466010766" sldId="230719933"/>
            <ac:spMk id="22" creationId="{CB086148-701D-8DB4-A71E-405EA5BE2706}"/>
          </ac:spMkLst>
        </pc:spChg>
        <pc:spChg chg="add del mod">
          <ac:chgData name="Maylis PERNIN" userId="d52f518f-f995-4772-a9fb-0fa9cac925bf" providerId="ADAL" clId="{7E97E450-FAFE-4370-9D2E-E73CED847415}" dt="2023-11-15T14:11:47.064" v="594"/>
          <ac:spMkLst>
            <pc:docMk/>
            <pc:sldMk cId="466010766" sldId="230719933"/>
            <ac:spMk id="23" creationId="{C52A5D02-2B48-1C43-3665-7043FEFD5FB9}"/>
          </ac:spMkLst>
        </pc:spChg>
        <pc:spChg chg="add mod">
          <ac:chgData name="Maylis PERNIN" userId="d52f518f-f995-4772-a9fb-0fa9cac925bf" providerId="ADAL" clId="{7E97E450-FAFE-4370-9D2E-E73CED847415}" dt="2023-11-15T14:20:04.489" v="801" actId="113"/>
          <ac:spMkLst>
            <pc:docMk/>
            <pc:sldMk cId="466010766" sldId="230719933"/>
            <ac:spMk id="25" creationId="{2B839A6F-A618-6C84-D5AA-FC54DC7E6F3F}"/>
          </ac:spMkLst>
        </pc:spChg>
        <pc:spChg chg="add mod">
          <ac:chgData name="Maylis PERNIN" userId="d52f518f-f995-4772-a9fb-0fa9cac925bf" providerId="ADAL" clId="{7E97E450-FAFE-4370-9D2E-E73CED847415}" dt="2023-11-15T14:19:04.078" v="789" actId="2711"/>
          <ac:spMkLst>
            <pc:docMk/>
            <pc:sldMk cId="466010766" sldId="230719933"/>
            <ac:spMk id="27" creationId="{4212E7EB-CD85-7392-6A17-059EB84C9463}"/>
          </ac:spMkLst>
        </pc:spChg>
        <pc:spChg chg="add del mod">
          <ac:chgData name="Maylis PERNIN" userId="d52f518f-f995-4772-a9fb-0fa9cac925bf" providerId="ADAL" clId="{7E97E450-FAFE-4370-9D2E-E73CED847415}" dt="2023-11-15T14:17:27.387" v="776" actId="478"/>
          <ac:spMkLst>
            <pc:docMk/>
            <pc:sldMk cId="466010766" sldId="230719933"/>
            <ac:spMk id="29" creationId="{85FA363C-B6C2-23B9-31BA-E6162EB28C2A}"/>
          </ac:spMkLst>
        </pc:spChg>
        <pc:spChg chg="add mod ord">
          <ac:chgData name="Maylis PERNIN" userId="d52f518f-f995-4772-a9fb-0fa9cac925bf" providerId="ADAL" clId="{7E97E450-FAFE-4370-9D2E-E73CED847415}" dt="2023-11-15T14:20:22.713" v="803" actId="167"/>
          <ac:spMkLst>
            <pc:docMk/>
            <pc:sldMk cId="466010766" sldId="230719933"/>
            <ac:spMk id="34" creationId="{10D5A960-1C60-244D-7F72-9A3EF67B555C}"/>
          </ac:spMkLst>
        </pc:spChg>
        <pc:grpChg chg="del">
          <ac:chgData name="Maylis PERNIN" userId="d52f518f-f995-4772-a9fb-0fa9cac925bf" providerId="ADAL" clId="{7E97E450-FAFE-4370-9D2E-E73CED847415}" dt="2023-11-15T14:09:39.551" v="557" actId="478"/>
          <ac:grpSpMkLst>
            <pc:docMk/>
            <pc:sldMk cId="466010766" sldId="230719933"/>
            <ac:grpSpMk id="11" creationId="{D4F4675E-87EC-D17E-E1E2-8311D6A21CE7}"/>
          </ac:grpSpMkLst>
        </pc:grpChg>
        <pc:grpChg chg="add mod">
          <ac:chgData name="Maylis PERNIN" userId="d52f518f-f995-4772-a9fb-0fa9cac925bf" providerId="ADAL" clId="{7E97E450-FAFE-4370-9D2E-E73CED847415}" dt="2023-11-15T14:18:27.516" v="781" actId="1076"/>
          <ac:grpSpMkLst>
            <pc:docMk/>
            <pc:sldMk cId="466010766" sldId="230719933"/>
            <ac:grpSpMk id="15" creationId="{D27CC393-43D5-219C-6F79-C4F104FF8056}"/>
          </ac:grpSpMkLst>
        </pc:grpChg>
        <pc:picChg chg="add mod">
          <ac:chgData name="Maylis PERNIN" userId="d52f518f-f995-4772-a9fb-0fa9cac925bf" providerId="ADAL" clId="{7E97E450-FAFE-4370-9D2E-E73CED847415}" dt="2023-11-15T14:20:30.144" v="806" actId="1076"/>
          <ac:picMkLst>
            <pc:docMk/>
            <pc:sldMk cId="466010766" sldId="230719933"/>
            <ac:picMk id="31" creationId="{55784F95-AD08-59EB-B4B2-D8D07CD75AC3}"/>
          </ac:picMkLst>
        </pc:picChg>
        <pc:picChg chg="add mod">
          <ac:chgData name="Maylis PERNIN" userId="d52f518f-f995-4772-a9fb-0fa9cac925bf" providerId="ADAL" clId="{7E97E450-FAFE-4370-9D2E-E73CED847415}" dt="2023-11-15T14:20:28.420" v="805" actId="1076"/>
          <ac:picMkLst>
            <pc:docMk/>
            <pc:sldMk cId="466010766" sldId="230719933"/>
            <ac:picMk id="33" creationId="{B076D560-8571-C652-7130-2723FA7E9969}"/>
          </ac:picMkLst>
        </pc:picChg>
      </pc:sldChg>
    </pc:docChg>
  </pc:docChgLst>
  <pc:docChgLst>
    <pc:chgData name="Maylis PERNIN (EXT)" userId="d52f518f-f995-4772-a9fb-0fa9cac925bf" providerId="ADAL" clId="{18FC6736-00E8-475D-86BA-4C211DE534F4}"/>
    <pc:docChg chg="undo custSel addSld delSld modSld sldOrd modSection">
      <pc:chgData name="Maylis PERNIN (EXT)" userId="d52f518f-f995-4772-a9fb-0fa9cac925bf" providerId="ADAL" clId="{18FC6736-00E8-475D-86BA-4C211DE534F4}" dt="2023-12-07T13:29:23.344" v="4238"/>
      <pc:docMkLst>
        <pc:docMk/>
      </pc:docMkLst>
      <pc:sldChg chg="modNotesTx">
        <pc:chgData name="Maylis PERNIN (EXT)" userId="d52f518f-f995-4772-a9fb-0fa9cac925bf" providerId="ADAL" clId="{18FC6736-00E8-475D-86BA-4C211DE534F4}" dt="2023-12-07T10:39:25.912" v="3997" actId="20577"/>
        <pc:sldMkLst>
          <pc:docMk/>
          <pc:sldMk cId="2947629977" sldId="230719563"/>
        </pc:sldMkLst>
      </pc:sldChg>
      <pc:sldChg chg="delSp modSp mod modNotesTx">
        <pc:chgData name="Maylis PERNIN (EXT)" userId="d52f518f-f995-4772-a9fb-0fa9cac925bf" providerId="ADAL" clId="{18FC6736-00E8-475D-86BA-4C211DE534F4}" dt="2023-12-07T10:39:34.216" v="4007" actId="20577"/>
        <pc:sldMkLst>
          <pc:docMk/>
          <pc:sldMk cId="696374839" sldId="230719603"/>
        </pc:sldMkLst>
        <pc:spChg chg="mod">
          <ac:chgData name="Maylis PERNIN (EXT)" userId="d52f518f-f995-4772-a9fb-0fa9cac925bf" providerId="ADAL" clId="{18FC6736-00E8-475D-86BA-4C211DE534F4}" dt="2023-12-07T10:05:26.938" v="2239" actId="20577"/>
          <ac:spMkLst>
            <pc:docMk/>
            <pc:sldMk cId="696374839" sldId="230719603"/>
            <ac:spMk id="3" creationId="{00000000-0000-0000-0000-000000000000}"/>
          </ac:spMkLst>
        </pc:spChg>
        <pc:grpChg chg="del">
          <ac:chgData name="Maylis PERNIN (EXT)" userId="d52f518f-f995-4772-a9fb-0fa9cac925bf" providerId="ADAL" clId="{18FC6736-00E8-475D-86BA-4C211DE534F4}" dt="2023-12-07T10:05:43.947" v="2240" actId="478"/>
          <ac:grpSpMkLst>
            <pc:docMk/>
            <pc:sldMk cId="696374839" sldId="230719603"/>
            <ac:grpSpMk id="4" creationId="{00000000-0000-0000-0000-000000000000}"/>
          </ac:grpSpMkLst>
        </pc:grpChg>
        <pc:grpChg chg="del">
          <ac:chgData name="Maylis PERNIN (EXT)" userId="d52f518f-f995-4772-a9fb-0fa9cac925bf" providerId="ADAL" clId="{18FC6736-00E8-475D-86BA-4C211DE534F4}" dt="2023-12-07T10:05:43.947" v="2240" actId="478"/>
          <ac:grpSpMkLst>
            <pc:docMk/>
            <pc:sldMk cId="696374839" sldId="230719603"/>
            <ac:grpSpMk id="12" creationId="{00000000-0000-0000-0000-000000000000}"/>
          </ac:grpSpMkLst>
        </pc:grpChg>
        <pc:grpChg chg="del">
          <ac:chgData name="Maylis PERNIN (EXT)" userId="d52f518f-f995-4772-a9fb-0fa9cac925bf" providerId="ADAL" clId="{18FC6736-00E8-475D-86BA-4C211DE534F4}" dt="2023-12-07T10:05:43.947" v="2240" actId="478"/>
          <ac:grpSpMkLst>
            <pc:docMk/>
            <pc:sldMk cId="696374839" sldId="230719603"/>
            <ac:grpSpMk id="13" creationId="{00000000-0000-0000-0000-000000000000}"/>
          </ac:grpSpMkLst>
        </pc:grpChg>
        <pc:grpChg chg="del">
          <ac:chgData name="Maylis PERNIN (EXT)" userId="d52f518f-f995-4772-a9fb-0fa9cac925bf" providerId="ADAL" clId="{18FC6736-00E8-475D-86BA-4C211DE534F4}" dt="2023-12-07T10:05:43.947" v="2240" actId="478"/>
          <ac:grpSpMkLst>
            <pc:docMk/>
            <pc:sldMk cId="696374839" sldId="230719603"/>
            <ac:grpSpMk id="16" creationId="{00000000-0000-0000-0000-000000000000}"/>
          </ac:grpSpMkLst>
        </pc:grpChg>
      </pc:sldChg>
      <pc:sldChg chg="modSp mod ord modNotesTx">
        <pc:chgData name="Maylis PERNIN (EXT)" userId="d52f518f-f995-4772-a9fb-0fa9cac925bf" providerId="ADAL" clId="{18FC6736-00E8-475D-86BA-4C211DE534F4}" dt="2023-12-07T10:41:14.049" v="4142" actId="20577"/>
        <pc:sldMkLst>
          <pc:docMk/>
          <pc:sldMk cId="4141822854" sldId="230719817"/>
        </pc:sldMkLst>
        <pc:spChg chg="mod">
          <ac:chgData name="Maylis PERNIN (EXT)" userId="d52f518f-f995-4772-a9fb-0fa9cac925bf" providerId="ADAL" clId="{18FC6736-00E8-475D-86BA-4C211DE534F4}" dt="2023-12-07T09:35:34.231" v="1122" actId="20577"/>
          <ac:spMkLst>
            <pc:docMk/>
            <pc:sldMk cId="4141822854" sldId="230719817"/>
            <ac:spMk id="2" creationId="{00000000-0000-0000-0000-000000000000}"/>
          </ac:spMkLst>
        </pc:spChg>
      </pc:sldChg>
      <pc:sldChg chg="modSp mod modNotesTx">
        <pc:chgData name="Maylis PERNIN (EXT)" userId="d52f518f-f995-4772-a9fb-0fa9cac925bf" providerId="ADAL" clId="{18FC6736-00E8-475D-86BA-4C211DE534F4}" dt="2023-12-07T10:40:26.613" v="4088" actId="20577"/>
        <pc:sldMkLst>
          <pc:docMk/>
          <pc:sldMk cId="3620632767" sldId="230719823"/>
        </pc:sldMkLst>
        <pc:spChg chg="mod">
          <ac:chgData name="Maylis PERNIN (EXT)" userId="d52f518f-f995-4772-a9fb-0fa9cac925bf" providerId="ADAL" clId="{18FC6736-00E8-475D-86BA-4C211DE534F4}" dt="2023-12-07T09:29:55.252" v="551"/>
          <ac:spMkLst>
            <pc:docMk/>
            <pc:sldMk cId="3620632767" sldId="230719823"/>
            <ac:spMk id="2" creationId="{00000000-0000-0000-0000-000000000000}"/>
          </ac:spMkLst>
        </pc:spChg>
      </pc:sldChg>
      <pc:sldChg chg="del">
        <pc:chgData name="Maylis PERNIN (EXT)" userId="d52f518f-f995-4772-a9fb-0fa9cac925bf" providerId="ADAL" clId="{18FC6736-00E8-475D-86BA-4C211DE534F4}" dt="2023-12-07T09:08:53.695" v="82" actId="47"/>
        <pc:sldMkLst>
          <pc:docMk/>
          <pc:sldMk cId="2212643983" sldId="230719834"/>
        </pc:sldMkLst>
      </pc:sldChg>
      <pc:sldChg chg="del">
        <pc:chgData name="Maylis PERNIN (EXT)" userId="d52f518f-f995-4772-a9fb-0fa9cac925bf" providerId="ADAL" clId="{18FC6736-00E8-475D-86BA-4C211DE534F4}" dt="2023-12-07T09:08:52.951" v="81" actId="47"/>
        <pc:sldMkLst>
          <pc:docMk/>
          <pc:sldMk cId="645715484" sldId="230719836"/>
        </pc:sldMkLst>
      </pc:sldChg>
      <pc:sldChg chg="modNotesTx">
        <pc:chgData name="Maylis PERNIN (EXT)" userId="d52f518f-f995-4772-a9fb-0fa9cac925bf" providerId="ADAL" clId="{18FC6736-00E8-475D-86BA-4C211DE534F4}" dt="2023-12-07T10:39:30.449" v="4002" actId="20577"/>
        <pc:sldMkLst>
          <pc:docMk/>
          <pc:sldMk cId="3137347256" sldId="230719837"/>
        </pc:sldMkLst>
      </pc:sldChg>
      <pc:sldChg chg="modNotesTx">
        <pc:chgData name="Maylis PERNIN (EXT)" userId="d52f518f-f995-4772-a9fb-0fa9cac925bf" providerId="ADAL" clId="{18FC6736-00E8-475D-86BA-4C211DE534F4}" dt="2023-12-07T10:41:22.816" v="4154" actId="20577"/>
        <pc:sldMkLst>
          <pc:docMk/>
          <pc:sldMk cId="317348779" sldId="230719841"/>
        </pc:sldMkLst>
      </pc:sldChg>
      <pc:sldChg chg="modNotesTx">
        <pc:chgData name="Maylis PERNIN (EXT)" userId="d52f518f-f995-4772-a9fb-0fa9cac925bf" providerId="ADAL" clId="{18FC6736-00E8-475D-86BA-4C211DE534F4}" dt="2023-12-07T10:41:25.962" v="4160" actId="20577"/>
        <pc:sldMkLst>
          <pc:docMk/>
          <pc:sldMk cId="3389767443" sldId="230719842"/>
        </pc:sldMkLst>
      </pc:sldChg>
      <pc:sldChg chg="modNotesTx">
        <pc:chgData name="Maylis PERNIN (EXT)" userId="d52f518f-f995-4772-a9fb-0fa9cac925bf" providerId="ADAL" clId="{18FC6736-00E8-475D-86BA-4C211DE534F4}" dt="2023-12-07T10:41:29.155" v="4166" actId="20577"/>
        <pc:sldMkLst>
          <pc:docMk/>
          <pc:sldMk cId="3387624751" sldId="230719843"/>
        </pc:sldMkLst>
      </pc:sldChg>
      <pc:sldChg chg="ord">
        <pc:chgData name="Maylis PERNIN (EXT)" userId="d52f518f-f995-4772-a9fb-0fa9cac925bf" providerId="ADAL" clId="{18FC6736-00E8-475D-86BA-4C211DE534F4}" dt="2023-12-07T09:09:29.878" v="86"/>
        <pc:sldMkLst>
          <pc:docMk/>
          <pc:sldMk cId="2955021320" sldId="230719854"/>
        </pc:sldMkLst>
      </pc:sldChg>
      <pc:sldChg chg="delSp modSp mod">
        <pc:chgData name="Maylis PERNIN (EXT)" userId="d52f518f-f995-4772-a9fb-0fa9cac925bf" providerId="ADAL" clId="{18FC6736-00E8-475D-86BA-4C211DE534F4}" dt="2023-12-07T10:49:45.425" v="4236" actId="27636"/>
        <pc:sldMkLst>
          <pc:docMk/>
          <pc:sldMk cId="1068823665" sldId="230719856"/>
        </pc:sldMkLst>
        <pc:spChg chg="mod">
          <ac:chgData name="Maylis PERNIN (EXT)" userId="d52f518f-f995-4772-a9fb-0fa9cac925bf" providerId="ADAL" clId="{18FC6736-00E8-475D-86BA-4C211DE534F4}" dt="2023-12-07T10:49:45.425" v="4236" actId="27636"/>
          <ac:spMkLst>
            <pc:docMk/>
            <pc:sldMk cId="1068823665" sldId="230719856"/>
            <ac:spMk id="2" creationId="{00000000-0000-0000-0000-000000000000}"/>
          </ac:spMkLst>
        </pc:spChg>
        <pc:spChg chg="del">
          <ac:chgData name="Maylis PERNIN (EXT)" userId="d52f518f-f995-4772-a9fb-0fa9cac925bf" providerId="ADAL" clId="{18FC6736-00E8-475D-86BA-4C211DE534F4}" dt="2023-12-07T09:09:44.744" v="87" actId="478"/>
          <ac:spMkLst>
            <pc:docMk/>
            <pc:sldMk cId="1068823665" sldId="230719856"/>
            <ac:spMk id="4" creationId="{A17EA788-F8AB-6042-1C79-99C627341E46}"/>
          </ac:spMkLst>
        </pc:spChg>
      </pc:sldChg>
      <pc:sldChg chg="delSp modSp mod modNotesTx">
        <pc:chgData name="Maylis PERNIN (EXT)" userId="d52f518f-f995-4772-a9fb-0fa9cac925bf" providerId="ADAL" clId="{18FC6736-00E8-475D-86BA-4C211DE534F4}" dt="2023-12-07T10:40:32.360" v="4094" actId="20577"/>
        <pc:sldMkLst>
          <pc:docMk/>
          <pc:sldMk cId="254549857" sldId="230719860"/>
        </pc:sldMkLst>
        <pc:spChg chg="del">
          <ac:chgData name="Maylis PERNIN (EXT)" userId="d52f518f-f995-4772-a9fb-0fa9cac925bf" providerId="ADAL" clId="{18FC6736-00E8-475D-86BA-4C211DE534F4}" dt="2023-12-07T09:16:51.972" v="133" actId="478"/>
          <ac:spMkLst>
            <pc:docMk/>
            <pc:sldMk cId="254549857" sldId="230719860"/>
            <ac:spMk id="2" creationId="{CF825CE9-359C-5DD7-8D59-A695E4A294F6}"/>
          </ac:spMkLst>
        </pc:spChg>
        <pc:spChg chg="mod">
          <ac:chgData name="Maylis PERNIN (EXT)" userId="d52f518f-f995-4772-a9fb-0fa9cac925bf" providerId="ADAL" clId="{18FC6736-00E8-475D-86BA-4C211DE534F4}" dt="2023-12-07T09:33:34.915" v="814" actId="20577"/>
          <ac:spMkLst>
            <pc:docMk/>
            <pc:sldMk cId="254549857" sldId="230719860"/>
            <ac:spMk id="3" creationId="{8737FC3D-9F9D-1FC1-305E-8C25CCB6675D}"/>
          </ac:spMkLst>
        </pc:spChg>
        <pc:spChg chg="mod">
          <ac:chgData name="Maylis PERNIN (EXT)" userId="d52f518f-f995-4772-a9fb-0fa9cac925bf" providerId="ADAL" clId="{18FC6736-00E8-475D-86BA-4C211DE534F4}" dt="2023-12-07T09:42:53.012" v="1391" actId="108"/>
          <ac:spMkLst>
            <pc:docMk/>
            <pc:sldMk cId="254549857" sldId="230719860"/>
            <ac:spMk id="7" creationId="{937CC1BE-1E5B-1C41-46D5-62C9C4F044E6}"/>
          </ac:spMkLst>
        </pc:spChg>
        <pc:picChg chg="del">
          <ac:chgData name="Maylis PERNIN (EXT)" userId="d52f518f-f995-4772-a9fb-0fa9cac925bf" providerId="ADAL" clId="{18FC6736-00E8-475D-86BA-4C211DE534F4}" dt="2023-12-07T09:18:11.076" v="175" actId="478"/>
          <ac:picMkLst>
            <pc:docMk/>
            <pc:sldMk cId="254549857" sldId="230719860"/>
            <ac:picMk id="5" creationId="{DA03C6E1-DF0C-0EE3-69B6-B0107F0CB357}"/>
          </ac:picMkLst>
        </pc:picChg>
        <pc:picChg chg="del">
          <ac:chgData name="Maylis PERNIN (EXT)" userId="d52f518f-f995-4772-a9fb-0fa9cac925bf" providerId="ADAL" clId="{18FC6736-00E8-475D-86BA-4C211DE534F4}" dt="2023-12-07T09:18:11.581" v="176" actId="478"/>
          <ac:picMkLst>
            <pc:docMk/>
            <pc:sldMk cId="254549857" sldId="230719860"/>
            <ac:picMk id="6" creationId="{1E6C0EF6-0E34-6DF8-1B5C-54B59D2E1E4B}"/>
          </ac:picMkLst>
        </pc:picChg>
      </pc:sldChg>
      <pc:sldChg chg="addSp delSp modSp add mod modNotesTx">
        <pc:chgData name="Maylis PERNIN (EXT)" userId="d52f518f-f995-4772-a9fb-0fa9cac925bf" providerId="ADAL" clId="{18FC6736-00E8-475D-86BA-4C211DE534F4}" dt="2023-12-07T10:41:18.853" v="4148" actId="20577"/>
        <pc:sldMkLst>
          <pc:docMk/>
          <pc:sldMk cId="3599887577" sldId="230719951"/>
        </pc:sldMkLst>
        <pc:spChg chg="add del mod">
          <ac:chgData name="Maylis PERNIN (EXT)" userId="d52f518f-f995-4772-a9fb-0fa9cac925bf" providerId="ADAL" clId="{18FC6736-00E8-475D-86BA-4C211DE534F4}" dt="2023-12-07T09:20:32.688" v="259"/>
          <ac:spMkLst>
            <pc:docMk/>
            <pc:sldMk cId="3599887577" sldId="230719951"/>
            <ac:spMk id="2" creationId="{D54D2176-8DD9-4C20-63CC-2D6C621AE155}"/>
          </ac:spMkLst>
        </pc:spChg>
        <pc:spChg chg="mod">
          <ac:chgData name="Maylis PERNIN (EXT)" userId="d52f518f-f995-4772-a9fb-0fa9cac925bf" providerId="ADAL" clId="{18FC6736-00E8-475D-86BA-4C211DE534F4}" dt="2023-12-07T09:24:46.532" v="472" actId="20577"/>
          <ac:spMkLst>
            <pc:docMk/>
            <pc:sldMk cId="3599887577" sldId="230719951"/>
            <ac:spMk id="3" creationId="{8737FC3D-9F9D-1FC1-305E-8C25CCB6675D}"/>
          </ac:spMkLst>
        </pc:spChg>
        <pc:spChg chg="add del mod">
          <ac:chgData name="Maylis PERNIN (EXT)" userId="d52f518f-f995-4772-a9fb-0fa9cac925bf" providerId="ADAL" clId="{18FC6736-00E8-475D-86BA-4C211DE534F4}" dt="2023-12-07T09:20:32.688" v="259"/>
          <ac:spMkLst>
            <pc:docMk/>
            <pc:sldMk cId="3599887577" sldId="230719951"/>
            <ac:spMk id="5" creationId="{696E14F5-A5CD-F1D4-A1FC-A5A8718E944E}"/>
          </ac:spMkLst>
        </pc:spChg>
        <pc:spChg chg="add del mod">
          <ac:chgData name="Maylis PERNIN (EXT)" userId="d52f518f-f995-4772-a9fb-0fa9cac925bf" providerId="ADAL" clId="{18FC6736-00E8-475D-86BA-4C211DE534F4}" dt="2023-12-07T09:20:32.688" v="259"/>
          <ac:spMkLst>
            <pc:docMk/>
            <pc:sldMk cId="3599887577" sldId="230719951"/>
            <ac:spMk id="6" creationId="{2711F68B-7524-274B-E8E2-3DE68E43FE4B}"/>
          </ac:spMkLst>
        </pc:spChg>
        <pc:spChg chg="del">
          <ac:chgData name="Maylis PERNIN (EXT)" userId="d52f518f-f995-4772-a9fb-0fa9cac925bf" providerId="ADAL" clId="{18FC6736-00E8-475D-86BA-4C211DE534F4}" dt="2023-12-07T09:18:53.660" v="257" actId="478"/>
          <ac:spMkLst>
            <pc:docMk/>
            <pc:sldMk cId="3599887577" sldId="230719951"/>
            <ac:spMk id="7" creationId="{937CC1BE-1E5B-1C41-46D5-62C9C4F044E6}"/>
          </ac:spMkLst>
        </pc:spChg>
        <pc:spChg chg="add del mod">
          <ac:chgData name="Maylis PERNIN (EXT)" userId="d52f518f-f995-4772-a9fb-0fa9cac925bf" providerId="ADAL" clId="{18FC6736-00E8-475D-86BA-4C211DE534F4}" dt="2023-12-07T09:20:32.688" v="259"/>
          <ac:spMkLst>
            <pc:docMk/>
            <pc:sldMk cId="3599887577" sldId="230719951"/>
            <ac:spMk id="8" creationId="{883ECF79-77EC-D9D0-4753-590FF574A1B0}"/>
          </ac:spMkLst>
        </pc:spChg>
        <pc:spChg chg="add del mod">
          <ac:chgData name="Maylis PERNIN (EXT)" userId="d52f518f-f995-4772-a9fb-0fa9cac925bf" providerId="ADAL" clId="{18FC6736-00E8-475D-86BA-4C211DE534F4}" dt="2023-12-07T09:20:32.688" v="259"/>
          <ac:spMkLst>
            <pc:docMk/>
            <pc:sldMk cId="3599887577" sldId="230719951"/>
            <ac:spMk id="9" creationId="{8EA5C377-A910-6052-55DF-5B31CD161EAD}"/>
          </ac:spMkLst>
        </pc:spChg>
        <pc:spChg chg="add mod">
          <ac:chgData name="Maylis PERNIN (EXT)" userId="d52f518f-f995-4772-a9fb-0fa9cac925bf" providerId="ADAL" clId="{18FC6736-00E8-475D-86BA-4C211DE534F4}" dt="2023-12-07T09:37:59.473" v="1202" actId="242"/>
          <ac:spMkLst>
            <pc:docMk/>
            <pc:sldMk cId="3599887577" sldId="230719951"/>
            <ac:spMk id="14" creationId="{B04001E8-112E-86A1-15EF-F13E6BCFEF14}"/>
          </ac:spMkLst>
        </pc:spChg>
        <pc:spChg chg="add mod">
          <ac:chgData name="Maylis PERNIN (EXT)" userId="d52f518f-f995-4772-a9fb-0fa9cac925bf" providerId="ADAL" clId="{18FC6736-00E8-475D-86BA-4C211DE534F4}" dt="2023-12-07T09:37:59.473" v="1202" actId="242"/>
          <ac:spMkLst>
            <pc:docMk/>
            <pc:sldMk cId="3599887577" sldId="230719951"/>
            <ac:spMk id="15" creationId="{A3009209-3670-E05D-6DBA-77E7ECADC312}"/>
          </ac:spMkLst>
        </pc:spChg>
        <pc:spChg chg="add mod">
          <ac:chgData name="Maylis PERNIN (EXT)" userId="d52f518f-f995-4772-a9fb-0fa9cac925bf" providerId="ADAL" clId="{18FC6736-00E8-475D-86BA-4C211DE534F4}" dt="2023-12-07T09:37:59.473" v="1202" actId="242"/>
          <ac:spMkLst>
            <pc:docMk/>
            <pc:sldMk cId="3599887577" sldId="230719951"/>
            <ac:spMk id="16" creationId="{8262EFC3-4176-175B-3567-F5B8382001EC}"/>
          </ac:spMkLst>
        </pc:spChg>
        <pc:spChg chg="add mod">
          <ac:chgData name="Maylis PERNIN (EXT)" userId="d52f518f-f995-4772-a9fb-0fa9cac925bf" providerId="ADAL" clId="{18FC6736-00E8-475D-86BA-4C211DE534F4}" dt="2023-12-07T09:37:59.473" v="1202" actId="242"/>
          <ac:spMkLst>
            <pc:docMk/>
            <pc:sldMk cId="3599887577" sldId="230719951"/>
            <ac:spMk id="17" creationId="{5BF97B95-52B3-A37D-FEB6-3CE451F7C399}"/>
          </ac:spMkLst>
        </pc:spChg>
        <pc:spChg chg="add mod">
          <ac:chgData name="Maylis PERNIN (EXT)" userId="d52f518f-f995-4772-a9fb-0fa9cac925bf" providerId="ADAL" clId="{18FC6736-00E8-475D-86BA-4C211DE534F4}" dt="2023-12-07T09:37:59.473" v="1202" actId="242"/>
          <ac:spMkLst>
            <pc:docMk/>
            <pc:sldMk cId="3599887577" sldId="230719951"/>
            <ac:spMk id="18" creationId="{AACE8679-7FE5-A648-3682-04D34AB2FA19}"/>
          </ac:spMkLst>
        </pc:spChg>
        <pc:spChg chg="add del mod">
          <ac:chgData name="Maylis PERNIN (EXT)" userId="d52f518f-f995-4772-a9fb-0fa9cac925bf" providerId="ADAL" clId="{18FC6736-00E8-475D-86BA-4C211DE534F4}" dt="2023-12-07T09:21:14.377" v="265"/>
          <ac:spMkLst>
            <pc:docMk/>
            <pc:sldMk cId="3599887577" sldId="230719951"/>
            <ac:spMk id="24" creationId="{9CBD6620-2FA7-8EC9-99EB-E9875ACE662F}"/>
          </ac:spMkLst>
        </pc:spChg>
        <pc:spChg chg="add del mod">
          <ac:chgData name="Maylis PERNIN (EXT)" userId="d52f518f-f995-4772-a9fb-0fa9cac925bf" providerId="ADAL" clId="{18FC6736-00E8-475D-86BA-4C211DE534F4}" dt="2023-12-07T09:21:14.377" v="265"/>
          <ac:spMkLst>
            <pc:docMk/>
            <pc:sldMk cId="3599887577" sldId="230719951"/>
            <ac:spMk id="25" creationId="{14AAA5BC-C6FB-6340-B158-9C00B5A16E77}"/>
          </ac:spMkLst>
        </pc:spChg>
        <pc:spChg chg="add del mod">
          <ac:chgData name="Maylis PERNIN (EXT)" userId="d52f518f-f995-4772-a9fb-0fa9cac925bf" providerId="ADAL" clId="{18FC6736-00E8-475D-86BA-4C211DE534F4}" dt="2023-12-07T09:21:14.377" v="265"/>
          <ac:spMkLst>
            <pc:docMk/>
            <pc:sldMk cId="3599887577" sldId="230719951"/>
            <ac:spMk id="26" creationId="{1772538F-B0D8-1BCB-A72A-73C22E8BD4FF}"/>
          </ac:spMkLst>
        </pc:spChg>
        <pc:spChg chg="add del mod">
          <ac:chgData name="Maylis PERNIN (EXT)" userId="d52f518f-f995-4772-a9fb-0fa9cac925bf" providerId="ADAL" clId="{18FC6736-00E8-475D-86BA-4C211DE534F4}" dt="2023-12-07T09:21:14.377" v="265"/>
          <ac:spMkLst>
            <pc:docMk/>
            <pc:sldMk cId="3599887577" sldId="230719951"/>
            <ac:spMk id="27" creationId="{E840FCAA-5165-E71A-A369-8E40AF55BC45}"/>
          </ac:spMkLst>
        </pc:spChg>
        <pc:spChg chg="add del mod">
          <ac:chgData name="Maylis PERNIN (EXT)" userId="d52f518f-f995-4772-a9fb-0fa9cac925bf" providerId="ADAL" clId="{18FC6736-00E8-475D-86BA-4C211DE534F4}" dt="2023-12-07T09:21:14.377" v="265"/>
          <ac:spMkLst>
            <pc:docMk/>
            <pc:sldMk cId="3599887577" sldId="230719951"/>
            <ac:spMk id="28" creationId="{080B304B-0E37-E032-8A9C-D3319ED89DF0}"/>
          </ac:spMkLst>
        </pc:spChg>
        <pc:spChg chg="add del mod">
          <ac:chgData name="Maylis PERNIN (EXT)" userId="d52f518f-f995-4772-a9fb-0fa9cac925bf" providerId="ADAL" clId="{18FC6736-00E8-475D-86BA-4C211DE534F4}" dt="2023-12-07T09:21:14.377" v="265"/>
          <ac:spMkLst>
            <pc:docMk/>
            <pc:sldMk cId="3599887577" sldId="230719951"/>
            <ac:spMk id="29" creationId="{A5CE7F98-DD15-CA7D-E796-FA478697760E}"/>
          </ac:spMkLst>
        </pc:spChg>
        <pc:spChg chg="add mod">
          <ac:chgData name="Maylis PERNIN (EXT)" userId="d52f518f-f995-4772-a9fb-0fa9cac925bf" providerId="ADAL" clId="{18FC6736-00E8-475D-86BA-4C211DE534F4}" dt="2023-12-07T09:37:22.481" v="1198" actId="14100"/>
          <ac:spMkLst>
            <pc:docMk/>
            <pc:sldMk cId="3599887577" sldId="230719951"/>
            <ac:spMk id="30" creationId="{80D70353-12F2-7084-0206-76F47C34EBBA}"/>
          </ac:spMkLst>
        </pc:spChg>
        <pc:spChg chg="add mod">
          <ac:chgData name="Maylis PERNIN (EXT)" userId="d52f518f-f995-4772-a9fb-0fa9cac925bf" providerId="ADAL" clId="{18FC6736-00E8-475D-86BA-4C211DE534F4}" dt="2023-12-07T09:36:59.500" v="1190" actId="14100"/>
          <ac:spMkLst>
            <pc:docMk/>
            <pc:sldMk cId="3599887577" sldId="230719951"/>
            <ac:spMk id="31" creationId="{31B482E5-7F3C-7C81-3126-5121994D7848}"/>
          </ac:spMkLst>
        </pc:spChg>
        <pc:spChg chg="add mod">
          <ac:chgData name="Maylis PERNIN (EXT)" userId="d52f518f-f995-4772-a9fb-0fa9cac925bf" providerId="ADAL" clId="{18FC6736-00E8-475D-86BA-4C211DE534F4}" dt="2023-12-07T09:36:50.624" v="1188" actId="1035"/>
          <ac:spMkLst>
            <pc:docMk/>
            <pc:sldMk cId="3599887577" sldId="230719951"/>
            <ac:spMk id="32" creationId="{E934CAB5-AF01-E1A8-4B55-45A6E1D2B97A}"/>
          </ac:spMkLst>
        </pc:spChg>
        <pc:spChg chg="add mod">
          <ac:chgData name="Maylis PERNIN (EXT)" userId="d52f518f-f995-4772-a9fb-0fa9cac925bf" providerId="ADAL" clId="{18FC6736-00E8-475D-86BA-4C211DE534F4}" dt="2023-12-07T09:37:16.005" v="1195" actId="14100"/>
          <ac:spMkLst>
            <pc:docMk/>
            <pc:sldMk cId="3599887577" sldId="230719951"/>
            <ac:spMk id="33" creationId="{A9E279B3-164E-5CF0-1D52-AFE414D061FC}"/>
          </ac:spMkLst>
        </pc:spChg>
        <pc:spChg chg="add del mod">
          <ac:chgData name="Maylis PERNIN (EXT)" userId="d52f518f-f995-4772-a9fb-0fa9cac925bf" providerId="ADAL" clId="{18FC6736-00E8-475D-86BA-4C211DE534F4}" dt="2023-12-07T09:36:15.671" v="1129" actId="478"/>
          <ac:spMkLst>
            <pc:docMk/>
            <pc:sldMk cId="3599887577" sldId="230719951"/>
            <ac:spMk id="34" creationId="{F399DBF6-D9A4-926E-8A1A-9315A9B7FD07}"/>
          </ac:spMkLst>
        </pc:spChg>
        <pc:spChg chg="add mod">
          <ac:chgData name="Maylis PERNIN (EXT)" userId="d52f518f-f995-4772-a9fb-0fa9cac925bf" providerId="ADAL" clId="{18FC6736-00E8-475D-86BA-4C211DE534F4}" dt="2023-12-07T09:37:07.789" v="1192" actId="14100"/>
          <ac:spMkLst>
            <pc:docMk/>
            <pc:sldMk cId="3599887577" sldId="230719951"/>
            <ac:spMk id="35" creationId="{2F1E5FF7-8B4A-DC03-6C4D-469FEE10B578}"/>
          </ac:spMkLst>
        </pc:spChg>
        <pc:picChg chg="add del mod">
          <ac:chgData name="Maylis PERNIN (EXT)" userId="d52f518f-f995-4772-a9fb-0fa9cac925bf" providerId="ADAL" clId="{18FC6736-00E8-475D-86BA-4C211DE534F4}" dt="2023-12-07T09:20:32.688" v="259"/>
          <ac:picMkLst>
            <pc:docMk/>
            <pc:sldMk cId="3599887577" sldId="230719951"/>
            <ac:picMk id="10" creationId="{6CA7B393-379A-B423-1DB1-08BC1EDA85FF}"/>
          </ac:picMkLst>
        </pc:picChg>
        <pc:picChg chg="add del mod">
          <ac:chgData name="Maylis PERNIN (EXT)" userId="d52f518f-f995-4772-a9fb-0fa9cac925bf" providerId="ADAL" clId="{18FC6736-00E8-475D-86BA-4C211DE534F4}" dt="2023-12-07T09:20:32.688" v="259"/>
          <ac:picMkLst>
            <pc:docMk/>
            <pc:sldMk cId="3599887577" sldId="230719951"/>
            <ac:picMk id="11" creationId="{CDEBBD71-A2FC-A4C0-9E6F-53F2044018AB}"/>
          </ac:picMkLst>
        </pc:picChg>
        <pc:picChg chg="add del mod">
          <ac:chgData name="Maylis PERNIN (EXT)" userId="d52f518f-f995-4772-a9fb-0fa9cac925bf" providerId="ADAL" clId="{18FC6736-00E8-475D-86BA-4C211DE534F4}" dt="2023-12-07T09:20:32.688" v="259"/>
          <ac:picMkLst>
            <pc:docMk/>
            <pc:sldMk cId="3599887577" sldId="230719951"/>
            <ac:picMk id="12" creationId="{DBE99C6F-D855-2885-0505-82D3B5A8E81A}"/>
          </ac:picMkLst>
        </pc:picChg>
        <pc:picChg chg="add del mod">
          <ac:chgData name="Maylis PERNIN (EXT)" userId="d52f518f-f995-4772-a9fb-0fa9cac925bf" providerId="ADAL" clId="{18FC6736-00E8-475D-86BA-4C211DE534F4}" dt="2023-12-07T09:20:32.688" v="259"/>
          <ac:picMkLst>
            <pc:docMk/>
            <pc:sldMk cId="3599887577" sldId="230719951"/>
            <ac:picMk id="13" creationId="{08A6E8D9-F68E-7F3D-C551-41D293E96E58}"/>
          </ac:picMkLst>
        </pc:picChg>
        <pc:picChg chg="add mod">
          <ac:chgData name="Maylis PERNIN (EXT)" userId="d52f518f-f995-4772-a9fb-0fa9cac925bf" providerId="ADAL" clId="{18FC6736-00E8-475D-86BA-4C211DE534F4}" dt="2023-12-07T09:36:38.430" v="1178" actId="1035"/>
          <ac:picMkLst>
            <pc:docMk/>
            <pc:sldMk cId="3599887577" sldId="230719951"/>
            <ac:picMk id="19" creationId="{3CF74635-DC35-E507-D9F8-9EAAB08D9A83}"/>
          </ac:picMkLst>
        </pc:picChg>
        <pc:picChg chg="add mod">
          <ac:chgData name="Maylis PERNIN (EXT)" userId="d52f518f-f995-4772-a9fb-0fa9cac925bf" providerId="ADAL" clId="{18FC6736-00E8-475D-86BA-4C211DE534F4}" dt="2023-12-07T09:36:38.430" v="1178" actId="1035"/>
          <ac:picMkLst>
            <pc:docMk/>
            <pc:sldMk cId="3599887577" sldId="230719951"/>
            <ac:picMk id="20" creationId="{6443BE80-1D86-B3AA-D507-040AF203D02C}"/>
          </ac:picMkLst>
        </pc:picChg>
        <pc:picChg chg="add mod">
          <ac:chgData name="Maylis PERNIN (EXT)" userId="d52f518f-f995-4772-a9fb-0fa9cac925bf" providerId="ADAL" clId="{18FC6736-00E8-475D-86BA-4C211DE534F4}" dt="2023-12-07T09:36:38.430" v="1178" actId="1035"/>
          <ac:picMkLst>
            <pc:docMk/>
            <pc:sldMk cId="3599887577" sldId="230719951"/>
            <ac:picMk id="21" creationId="{9447FD5C-072D-7788-DB74-66837911AB9C}"/>
          </ac:picMkLst>
        </pc:picChg>
        <pc:picChg chg="add mod">
          <ac:chgData name="Maylis PERNIN (EXT)" userId="d52f518f-f995-4772-a9fb-0fa9cac925bf" providerId="ADAL" clId="{18FC6736-00E8-475D-86BA-4C211DE534F4}" dt="2023-12-07T09:36:38.430" v="1178" actId="1035"/>
          <ac:picMkLst>
            <pc:docMk/>
            <pc:sldMk cId="3599887577" sldId="230719951"/>
            <ac:picMk id="22" creationId="{78A1ADA1-F438-6BAC-1EC7-FA49CD1715AA}"/>
          </ac:picMkLst>
        </pc:picChg>
        <pc:picChg chg="add mod">
          <ac:chgData name="Maylis PERNIN (EXT)" userId="d52f518f-f995-4772-a9fb-0fa9cac925bf" providerId="ADAL" clId="{18FC6736-00E8-475D-86BA-4C211DE534F4}" dt="2023-12-07T09:36:38.430" v="1178" actId="1035"/>
          <ac:picMkLst>
            <pc:docMk/>
            <pc:sldMk cId="3599887577" sldId="230719951"/>
            <ac:picMk id="23" creationId="{B377D8BD-4CD7-27AF-7336-DDD53DBE3B10}"/>
          </ac:picMkLst>
        </pc:picChg>
      </pc:sldChg>
      <pc:sldChg chg="add">
        <pc:chgData name="Maylis PERNIN (EXT)" userId="d52f518f-f995-4772-a9fb-0fa9cac925bf" providerId="ADAL" clId="{18FC6736-00E8-475D-86BA-4C211DE534F4}" dt="2023-12-07T09:21:42.423" v="330" actId="2890"/>
        <pc:sldMkLst>
          <pc:docMk/>
          <pc:sldMk cId="359707442" sldId="230719952"/>
        </pc:sldMkLst>
      </pc:sldChg>
      <pc:sldChg chg="add">
        <pc:chgData name="Maylis PERNIN (EXT)" userId="d52f518f-f995-4772-a9fb-0fa9cac925bf" providerId="ADAL" clId="{18FC6736-00E8-475D-86BA-4C211DE534F4}" dt="2023-12-07T09:28:22.498" v="473"/>
        <pc:sldMkLst>
          <pc:docMk/>
          <pc:sldMk cId="1378890614" sldId="230719953"/>
        </pc:sldMkLst>
      </pc:sldChg>
      <pc:sldChg chg="addSp delSp modSp add mod ord modNotesTx">
        <pc:chgData name="Maylis PERNIN (EXT)" userId="d52f518f-f995-4772-a9fb-0fa9cac925bf" providerId="ADAL" clId="{18FC6736-00E8-475D-86BA-4C211DE534F4}" dt="2023-12-07T13:29:23.344" v="4238"/>
        <pc:sldMkLst>
          <pc:docMk/>
          <pc:sldMk cId="1727770751" sldId="230719954"/>
        </pc:sldMkLst>
        <pc:spChg chg="add del mod">
          <ac:chgData name="Maylis PERNIN (EXT)" userId="d52f518f-f995-4772-a9fb-0fa9cac925bf" providerId="ADAL" clId="{18FC6736-00E8-475D-86BA-4C211DE534F4}" dt="2023-12-07T09:56:44.650" v="1588" actId="478"/>
          <ac:spMkLst>
            <pc:docMk/>
            <pc:sldMk cId="1727770751" sldId="230719954"/>
            <ac:spMk id="2" creationId="{6F528289-0B2D-CC53-AF4D-4104802D96B7}"/>
          </ac:spMkLst>
        </pc:spChg>
        <pc:spChg chg="mod">
          <ac:chgData name="Maylis PERNIN (EXT)" userId="d52f518f-f995-4772-a9fb-0fa9cac925bf" providerId="ADAL" clId="{18FC6736-00E8-475D-86BA-4C211DE534F4}" dt="2023-12-07T09:34:54.679" v="1081" actId="20577"/>
          <ac:spMkLst>
            <pc:docMk/>
            <pc:sldMk cId="1727770751" sldId="230719954"/>
            <ac:spMk id="3" creationId="{8737FC3D-9F9D-1FC1-305E-8C25CCB6675D}"/>
          </ac:spMkLst>
        </pc:spChg>
        <pc:spChg chg="add del mod">
          <ac:chgData name="Maylis PERNIN (EXT)" userId="d52f518f-f995-4772-a9fb-0fa9cac925bf" providerId="ADAL" clId="{18FC6736-00E8-475D-86BA-4C211DE534F4}" dt="2023-12-07T09:51:00.642" v="1500" actId="478"/>
          <ac:spMkLst>
            <pc:docMk/>
            <pc:sldMk cId="1727770751" sldId="230719954"/>
            <ac:spMk id="5" creationId="{62DEBC7B-C1A1-1FE9-44A0-D2AE0AF04170}"/>
          </ac:spMkLst>
        </pc:spChg>
        <pc:spChg chg="add del mod">
          <ac:chgData name="Maylis PERNIN (EXT)" userId="d52f518f-f995-4772-a9fb-0fa9cac925bf" providerId="ADAL" clId="{18FC6736-00E8-475D-86BA-4C211DE534F4}" dt="2023-12-07T09:50:19.555" v="1491" actId="478"/>
          <ac:spMkLst>
            <pc:docMk/>
            <pc:sldMk cId="1727770751" sldId="230719954"/>
            <ac:spMk id="6" creationId="{E8F43DB6-F10A-EC84-14AC-17812E31C40A}"/>
          </ac:spMkLst>
        </pc:spChg>
        <pc:spChg chg="del">
          <ac:chgData name="Maylis PERNIN (EXT)" userId="d52f518f-f995-4772-a9fb-0fa9cac925bf" providerId="ADAL" clId="{18FC6736-00E8-475D-86BA-4C211DE534F4}" dt="2023-12-07T09:35:04.207" v="1082" actId="478"/>
          <ac:spMkLst>
            <pc:docMk/>
            <pc:sldMk cId="1727770751" sldId="230719954"/>
            <ac:spMk id="7" creationId="{937CC1BE-1E5B-1C41-46D5-62C9C4F044E6}"/>
          </ac:spMkLst>
        </pc:spChg>
        <pc:spChg chg="add mod">
          <ac:chgData name="Maylis PERNIN (EXT)" userId="d52f518f-f995-4772-a9fb-0fa9cac925bf" providerId="ADAL" clId="{18FC6736-00E8-475D-86BA-4C211DE534F4}" dt="2023-12-07T10:47:43.768" v="4168" actId="20577"/>
          <ac:spMkLst>
            <pc:docMk/>
            <pc:sldMk cId="1727770751" sldId="230719954"/>
            <ac:spMk id="8" creationId="{80F86665-B664-36B4-BFEF-577E92885655}"/>
          </ac:spMkLst>
        </pc:spChg>
        <pc:spChg chg="add mod">
          <ac:chgData name="Maylis PERNIN (EXT)" userId="d52f518f-f995-4772-a9fb-0fa9cac925bf" providerId="ADAL" clId="{18FC6736-00E8-475D-86BA-4C211DE534F4}" dt="2023-12-07T09:58:20.787" v="1826" actId="14100"/>
          <ac:spMkLst>
            <pc:docMk/>
            <pc:sldMk cId="1727770751" sldId="230719954"/>
            <ac:spMk id="9" creationId="{01B5E516-1EAA-FC29-123C-60EC10EC0D1C}"/>
          </ac:spMkLst>
        </pc:spChg>
        <pc:spChg chg="add mod">
          <ac:chgData name="Maylis PERNIN (EXT)" userId="d52f518f-f995-4772-a9fb-0fa9cac925bf" providerId="ADAL" clId="{18FC6736-00E8-475D-86BA-4C211DE534F4}" dt="2023-12-07T09:58:11.802" v="1823" actId="14100"/>
          <ac:spMkLst>
            <pc:docMk/>
            <pc:sldMk cId="1727770751" sldId="230719954"/>
            <ac:spMk id="10" creationId="{BCB267D7-9909-DFDD-F331-7F842DEC0550}"/>
          </ac:spMkLst>
        </pc:spChg>
        <pc:spChg chg="add del mod">
          <ac:chgData name="Maylis PERNIN (EXT)" userId="d52f518f-f995-4772-a9fb-0fa9cac925bf" providerId="ADAL" clId="{18FC6736-00E8-475D-86BA-4C211DE534F4}" dt="2023-12-07T09:50:18.962" v="1490" actId="478"/>
          <ac:spMkLst>
            <pc:docMk/>
            <pc:sldMk cId="1727770751" sldId="230719954"/>
            <ac:spMk id="11" creationId="{99180A76-725D-1561-A1AB-60CD320D3119}"/>
          </ac:spMkLst>
        </pc:spChg>
        <pc:spChg chg="add mod">
          <ac:chgData name="Maylis PERNIN (EXT)" userId="d52f518f-f995-4772-a9fb-0fa9cac925bf" providerId="ADAL" clId="{18FC6736-00E8-475D-86BA-4C211DE534F4}" dt="2023-12-07T09:58:03.239" v="1820" actId="1036"/>
          <ac:spMkLst>
            <pc:docMk/>
            <pc:sldMk cId="1727770751" sldId="230719954"/>
            <ac:spMk id="12" creationId="{0D324399-95B8-94A8-669F-CD0F07862E3C}"/>
          </ac:spMkLst>
        </pc:spChg>
        <pc:spChg chg="add mod">
          <ac:chgData name="Maylis PERNIN (EXT)" userId="d52f518f-f995-4772-a9fb-0fa9cac925bf" providerId="ADAL" clId="{18FC6736-00E8-475D-86BA-4C211DE534F4}" dt="2023-12-07T09:58:03.239" v="1820" actId="1036"/>
          <ac:spMkLst>
            <pc:docMk/>
            <pc:sldMk cId="1727770751" sldId="230719954"/>
            <ac:spMk id="13" creationId="{C94DE3DD-15AE-D37C-E3F3-E9BF8ED5E4E4}"/>
          </ac:spMkLst>
        </pc:spChg>
        <pc:spChg chg="add del mod ord">
          <ac:chgData name="Maylis PERNIN (EXT)" userId="d52f518f-f995-4772-a9fb-0fa9cac925bf" providerId="ADAL" clId="{18FC6736-00E8-475D-86BA-4C211DE534F4}" dt="2023-12-07T09:55:41.693" v="1560" actId="478"/>
          <ac:spMkLst>
            <pc:docMk/>
            <pc:sldMk cId="1727770751" sldId="230719954"/>
            <ac:spMk id="14" creationId="{CF57BFDD-73E9-DA7D-D275-75C38B041751}"/>
          </ac:spMkLst>
        </pc:spChg>
      </pc:sldChg>
      <pc:sldChg chg="modSp mod modNotesTx">
        <pc:chgData name="Maylis PERNIN (EXT)" userId="d52f518f-f995-4772-a9fb-0fa9cac925bf" providerId="ADAL" clId="{18FC6736-00E8-475D-86BA-4C211DE534F4}" dt="2023-12-07T10:40:54.947" v="4114" actId="20577"/>
        <pc:sldMkLst>
          <pc:docMk/>
          <pc:sldMk cId="1643988627" sldId="2147469921"/>
        </pc:sldMkLst>
        <pc:spChg chg="mod">
          <ac:chgData name="Maylis PERNIN (EXT)" userId="d52f518f-f995-4772-a9fb-0fa9cac925bf" providerId="ADAL" clId="{18FC6736-00E8-475D-86BA-4C211DE534F4}" dt="2023-12-07T10:01:39.392" v="2083" actId="20577"/>
          <ac:spMkLst>
            <pc:docMk/>
            <pc:sldMk cId="1643988627" sldId="2147469921"/>
            <ac:spMk id="3" creationId="{8737FC3D-9F9D-1FC1-305E-8C25CCB6675D}"/>
          </ac:spMkLst>
        </pc:spChg>
      </pc:sldChg>
      <pc:sldChg chg="ord">
        <pc:chgData name="Maylis PERNIN (EXT)" userId="d52f518f-f995-4772-a9fb-0fa9cac925bf" providerId="ADAL" clId="{18FC6736-00E8-475D-86BA-4C211DE534F4}" dt="2023-12-07T10:06:29.695" v="2242"/>
        <pc:sldMkLst>
          <pc:docMk/>
          <pc:sldMk cId="1210109231" sldId="2147469922"/>
        </pc:sldMkLst>
      </pc:sldChg>
      <pc:sldChg chg="addSp delSp modSp add mod delAnim modNotesTx">
        <pc:chgData name="Maylis PERNIN (EXT)" userId="d52f518f-f995-4772-a9fb-0fa9cac925bf" providerId="ADAL" clId="{18FC6736-00E8-475D-86BA-4C211DE534F4}" dt="2023-12-07T10:41:04.245" v="4133" actId="20577"/>
        <pc:sldMkLst>
          <pc:docMk/>
          <pc:sldMk cId="1172803566" sldId="2147469923"/>
        </pc:sldMkLst>
        <pc:spChg chg="add mod">
          <ac:chgData name="Maylis PERNIN (EXT)" userId="d52f518f-f995-4772-a9fb-0fa9cac925bf" providerId="ADAL" clId="{18FC6736-00E8-475D-86BA-4C211DE534F4}" dt="2023-12-07T10:32:54.696" v="3710" actId="1036"/>
          <ac:spMkLst>
            <pc:docMk/>
            <pc:sldMk cId="1172803566" sldId="2147469923"/>
            <ac:spMk id="2" creationId="{B82CD15B-9CF8-A233-DBEF-BCBC5C76345B}"/>
          </ac:spMkLst>
        </pc:spChg>
        <pc:spChg chg="mod">
          <ac:chgData name="Maylis PERNIN (EXT)" userId="d52f518f-f995-4772-a9fb-0fa9cac925bf" providerId="ADAL" clId="{18FC6736-00E8-475D-86BA-4C211DE534F4}" dt="2023-12-07T10:15:43.239" v="2435" actId="20577"/>
          <ac:spMkLst>
            <pc:docMk/>
            <pc:sldMk cId="1172803566" sldId="2147469923"/>
            <ac:spMk id="3" creationId="{8737FC3D-9F9D-1FC1-305E-8C25CCB6675D}"/>
          </ac:spMkLst>
        </pc:spChg>
        <pc:spChg chg="add del mod">
          <ac:chgData name="Maylis PERNIN (EXT)" userId="d52f518f-f995-4772-a9fb-0fa9cac925bf" providerId="ADAL" clId="{18FC6736-00E8-475D-86BA-4C211DE534F4}" dt="2023-12-07T10:08:46.323" v="2245" actId="478"/>
          <ac:spMkLst>
            <pc:docMk/>
            <pc:sldMk cId="1172803566" sldId="2147469923"/>
            <ac:spMk id="5" creationId="{8BCE18D4-A32A-646E-D08F-57518249F263}"/>
          </ac:spMkLst>
        </pc:spChg>
        <pc:spChg chg="add del mod">
          <ac:chgData name="Maylis PERNIN (EXT)" userId="d52f518f-f995-4772-a9fb-0fa9cac925bf" providerId="ADAL" clId="{18FC6736-00E8-475D-86BA-4C211DE534F4}" dt="2023-12-07T10:29:07.403" v="3404" actId="478"/>
          <ac:spMkLst>
            <pc:docMk/>
            <pc:sldMk cId="1172803566" sldId="2147469923"/>
            <ac:spMk id="5" creationId="{C2BFE97F-01A7-785B-BC3F-E406586E1DDF}"/>
          </ac:spMkLst>
        </pc:spChg>
        <pc:spChg chg="add del mod">
          <ac:chgData name="Maylis PERNIN (EXT)" userId="d52f518f-f995-4772-a9fb-0fa9cac925bf" providerId="ADAL" clId="{18FC6736-00E8-475D-86BA-4C211DE534F4}" dt="2023-12-07T10:09:02.692" v="2273" actId="478"/>
          <ac:spMkLst>
            <pc:docMk/>
            <pc:sldMk cId="1172803566" sldId="2147469923"/>
            <ac:spMk id="6" creationId="{2A1AB1FC-7BC2-6C64-5FF4-9F2BE5647B69}"/>
          </ac:spMkLst>
        </pc:spChg>
        <pc:spChg chg="add mod">
          <ac:chgData name="Maylis PERNIN (EXT)" userId="d52f518f-f995-4772-a9fb-0fa9cac925bf" providerId="ADAL" clId="{18FC6736-00E8-475D-86BA-4C211DE534F4}" dt="2023-12-07T10:32:44.771" v="3696" actId="14100"/>
          <ac:spMkLst>
            <pc:docMk/>
            <pc:sldMk cId="1172803566" sldId="2147469923"/>
            <ac:spMk id="6" creationId="{9737D80F-4B48-B2AF-3D45-B03F0C4AC2C0}"/>
          </ac:spMkLst>
        </pc:spChg>
        <pc:spChg chg="add mod">
          <ac:chgData name="Maylis PERNIN (EXT)" userId="d52f518f-f995-4772-a9fb-0fa9cac925bf" providerId="ADAL" clId="{18FC6736-00E8-475D-86BA-4C211DE534F4}" dt="2023-12-07T10:32:54.696" v="3710" actId="1036"/>
          <ac:spMkLst>
            <pc:docMk/>
            <pc:sldMk cId="1172803566" sldId="2147469923"/>
            <ac:spMk id="8" creationId="{219FBA6B-E625-7B55-3E86-6786855F2C60}"/>
          </ac:spMkLst>
        </pc:spChg>
        <pc:spChg chg="add del mod">
          <ac:chgData name="Maylis PERNIN (EXT)" userId="d52f518f-f995-4772-a9fb-0fa9cac925bf" providerId="ADAL" clId="{18FC6736-00E8-475D-86BA-4C211DE534F4}" dt="2023-12-07T10:09:00.227" v="2272" actId="478"/>
          <ac:spMkLst>
            <pc:docMk/>
            <pc:sldMk cId="1172803566" sldId="2147469923"/>
            <ac:spMk id="9" creationId="{745A4916-2127-5A74-C085-67B2076F419E}"/>
          </ac:spMkLst>
        </pc:spChg>
        <pc:spChg chg="mod">
          <ac:chgData name="Maylis PERNIN (EXT)" userId="d52f518f-f995-4772-a9fb-0fa9cac925bf" providerId="ADAL" clId="{18FC6736-00E8-475D-86BA-4C211DE534F4}" dt="2023-12-07T10:08:35.406" v="2244"/>
          <ac:spMkLst>
            <pc:docMk/>
            <pc:sldMk cId="1172803566" sldId="2147469923"/>
            <ac:spMk id="11" creationId="{CD4E3211-E266-DEA6-7D58-53BFE7DB8304}"/>
          </ac:spMkLst>
        </pc:spChg>
        <pc:spChg chg="mod">
          <ac:chgData name="Maylis PERNIN (EXT)" userId="d52f518f-f995-4772-a9fb-0fa9cac925bf" providerId="ADAL" clId="{18FC6736-00E8-475D-86BA-4C211DE534F4}" dt="2023-12-07T10:08:35.406" v="2244"/>
          <ac:spMkLst>
            <pc:docMk/>
            <pc:sldMk cId="1172803566" sldId="2147469923"/>
            <ac:spMk id="13" creationId="{58D2A9AE-CDA5-64B8-F3B1-F8803402C991}"/>
          </ac:spMkLst>
        </pc:spChg>
        <pc:spChg chg="mod">
          <ac:chgData name="Maylis PERNIN (EXT)" userId="d52f518f-f995-4772-a9fb-0fa9cac925bf" providerId="ADAL" clId="{18FC6736-00E8-475D-86BA-4C211DE534F4}" dt="2023-12-07T10:08:35.406" v="2244"/>
          <ac:spMkLst>
            <pc:docMk/>
            <pc:sldMk cId="1172803566" sldId="2147469923"/>
            <ac:spMk id="14" creationId="{C4BB448E-051E-B665-E10E-275A721BEB4B}"/>
          </ac:spMkLst>
        </pc:spChg>
        <pc:spChg chg="mod">
          <ac:chgData name="Maylis PERNIN (EXT)" userId="d52f518f-f995-4772-a9fb-0fa9cac925bf" providerId="ADAL" clId="{18FC6736-00E8-475D-86BA-4C211DE534F4}" dt="2023-12-07T10:08:35.406" v="2244"/>
          <ac:spMkLst>
            <pc:docMk/>
            <pc:sldMk cId="1172803566" sldId="2147469923"/>
            <ac:spMk id="15" creationId="{186CF1A0-94B5-ABF2-0E77-C55C94871063}"/>
          </ac:spMkLst>
        </pc:spChg>
        <pc:spChg chg="mod">
          <ac:chgData name="Maylis PERNIN (EXT)" userId="d52f518f-f995-4772-a9fb-0fa9cac925bf" providerId="ADAL" clId="{18FC6736-00E8-475D-86BA-4C211DE534F4}" dt="2023-12-07T10:08:35.406" v="2244"/>
          <ac:spMkLst>
            <pc:docMk/>
            <pc:sldMk cId="1172803566" sldId="2147469923"/>
            <ac:spMk id="16" creationId="{743BA284-BFB0-CF3F-EE95-6BF71D9F462E}"/>
          </ac:spMkLst>
        </pc:spChg>
        <pc:spChg chg="mod">
          <ac:chgData name="Maylis PERNIN (EXT)" userId="d52f518f-f995-4772-a9fb-0fa9cac925bf" providerId="ADAL" clId="{18FC6736-00E8-475D-86BA-4C211DE534F4}" dt="2023-12-07T10:08:35.406" v="2244"/>
          <ac:spMkLst>
            <pc:docMk/>
            <pc:sldMk cId="1172803566" sldId="2147469923"/>
            <ac:spMk id="17" creationId="{0215BE7A-B37A-DE5A-B099-723B7735142F}"/>
          </ac:spMkLst>
        </pc:spChg>
        <pc:spChg chg="mod">
          <ac:chgData name="Maylis PERNIN (EXT)" userId="d52f518f-f995-4772-a9fb-0fa9cac925bf" providerId="ADAL" clId="{18FC6736-00E8-475D-86BA-4C211DE534F4}" dt="2023-12-07T10:08:35.406" v="2244"/>
          <ac:spMkLst>
            <pc:docMk/>
            <pc:sldMk cId="1172803566" sldId="2147469923"/>
            <ac:spMk id="18" creationId="{A778C201-DE6F-B59F-4825-ADC3A32F0B19}"/>
          </ac:spMkLst>
        </pc:spChg>
        <pc:spChg chg="mod">
          <ac:chgData name="Maylis PERNIN (EXT)" userId="d52f518f-f995-4772-a9fb-0fa9cac925bf" providerId="ADAL" clId="{18FC6736-00E8-475D-86BA-4C211DE534F4}" dt="2023-12-07T10:08:35.406" v="2244"/>
          <ac:spMkLst>
            <pc:docMk/>
            <pc:sldMk cId="1172803566" sldId="2147469923"/>
            <ac:spMk id="19" creationId="{3BDB93F7-4EAD-36F9-68C3-DC41E0D9E954}"/>
          </ac:spMkLst>
        </pc:spChg>
        <pc:spChg chg="mod">
          <ac:chgData name="Maylis PERNIN (EXT)" userId="d52f518f-f995-4772-a9fb-0fa9cac925bf" providerId="ADAL" clId="{18FC6736-00E8-475D-86BA-4C211DE534F4}" dt="2023-12-07T10:08:35.406" v="2244"/>
          <ac:spMkLst>
            <pc:docMk/>
            <pc:sldMk cId="1172803566" sldId="2147469923"/>
            <ac:spMk id="20" creationId="{D1E1CA55-0B72-2624-F348-F33AE7152273}"/>
          </ac:spMkLst>
        </pc:spChg>
        <pc:spChg chg="mod">
          <ac:chgData name="Maylis PERNIN (EXT)" userId="d52f518f-f995-4772-a9fb-0fa9cac925bf" providerId="ADAL" clId="{18FC6736-00E8-475D-86BA-4C211DE534F4}" dt="2023-12-07T10:08:35.406" v="2244"/>
          <ac:spMkLst>
            <pc:docMk/>
            <pc:sldMk cId="1172803566" sldId="2147469923"/>
            <ac:spMk id="21" creationId="{21109D62-FE91-4DEF-F52A-5976112AD82B}"/>
          </ac:spMkLst>
        </pc:spChg>
        <pc:spChg chg="mod">
          <ac:chgData name="Maylis PERNIN (EXT)" userId="d52f518f-f995-4772-a9fb-0fa9cac925bf" providerId="ADAL" clId="{18FC6736-00E8-475D-86BA-4C211DE534F4}" dt="2023-12-07T10:08:35.406" v="2244"/>
          <ac:spMkLst>
            <pc:docMk/>
            <pc:sldMk cId="1172803566" sldId="2147469923"/>
            <ac:spMk id="22" creationId="{A172E35C-72D5-1A24-AAB9-93FA5995AE27}"/>
          </ac:spMkLst>
        </pc:spChg>
        <pc:spChg chg="mod">
          <ac:chgData name="Maylis PERNIN (EXT)" userId="d52f518f-f995-4772-a9fb-0fa9cac925bf" providerId="ADAL" clId="{18FC6736-00E8-475D-86BA-4C211DE534F4}" dt="2023-12-07T10:08:35.406" v="2244"/>
          <ac:spMkLst>
            <pc:docMk/>
            <pc:sldMk cId="1172803566" sldId="2147469923"/>
            <ac:spMk id="23" creationId="{5D349CFB-4349-92B6-B562-46DD75FF7409}"/>
          </ac:spMkLst>
        </pc:spChg>
        <pc:spChg chg="del mod">
          <ac:chgData name="Maylis PERNIN (EXT)" userId="d52f518f-f995-4772-a9fb-0fa9cac925bf" providerId="ADAL" clId="{18FC6736-00E8-475D-86BA-4C211DE534F4}" dt="2023-12-07T10:10:04.968" v="2311" actId="478"/>
          <ac:spMkLst>
            <pc:docMk/>
            <pc:sldMk cId="1172803566" sldId="2147469923"/>
            <ac:spMk id="25" creationId="{A6D55940-0114-4AB8-BAF0-468DB0C8FA0A}"/>
          </ac:spMkLst>
        </pc:spChg>
        <pc:spChg chg="del mod topLvl">
          <ac:chgData name="Maylis PERNIN (EXT)" userId="d52f518f-f995-4772-a9fb-0fa9cac925bf" providerId="ADAL" clId="{18FC6736-00E8-475D-86BA-4C211DE534F4}" dt="2023-12-07T10:10:40.348" v="2315" actId="478"/>
          <ac:spMkLst>
            <pc:docMk/>
            <pc:sldMk cId="1172803566" sldId="2147469923"/>
            <ac:spMk id="26" creationId="{D036E741-E55E-AE35-2AAC-A032CC25E491}"/>
          </ac:spMkLst>
        </pc:spChg>
        <pc:spChg chg="mod topLvl">
          <ac:chgData name="Maylis PERNIN (EXT)" userId="d52f518f-f995-4772-a9fb-0fa9cac925bf" providerId="ADAL" clId="{18FC6736-00E8-475D-86BA-4C211DE534F4}" dt="2023-12-07T10:32:54.696" v="3710" actId="1036"/>
          <ac:spMkLst>
            <pc:docMk/>
            <pc:sldMk cId="1172803566" sldId="2147469923"/>
            <ac:spMk id="27" creationId="{C76A16E9-66E9-111F-5CF3-B1B0425A2C9D}"/>
          </ac:spMkLst>
        </pc:spChg>
        <pc:spChg chg="del mod topLvl">
          <ac:chgData name="Maylis PERNIN (EXT)" userId="d52f518f-f995-4772-a9fb-0fa9cac925bf" providerId="ADAL" clId="{18FC6736-00E8-475D-86BA-4C211DE534F4}" dt="2023-12-07T10:10:40.348" v="2315" actId="478"/>
          <ac:spMkLst>
            <pc:docMk/>
            <pc:sldMk cId="1172803566" sldId="2147469923"/>
            <ac:spMk id="28" creationId="{DEB27448-D22E-9E71-CBFC-BB5719C05CBC}"/>
          </ac:spMkLst>
        </pc:spChg>
        <pc:spChg chg="mod">
          <ac:chgData name="Maylis PERNIN (EXT)" userId="d52f518f-f995-4772-a9fb-0fa9cac925bf" providerId="ADAL" clId="{18FC6736-00E8-475D-86BA-4C211DE534F4}" dt="2023-12-07T10:10:37.278" v="2314" actId="165"/>
          <ac:spMkLst>
            <pc:docMk/>
            <pc:sldMk cId="1172803566" sldId="2147469923"/>
            <ac:spMk id="31" creationId="{55EB081E-8241-863D-3808-C67C267510C0}"/>
          </ac:spMkLst>
        </pc:spChg>
        <pc:spChg chg="mod">
          <ac:chgData name="Maylis PERNIN (EXT)" userId="d52f518f-f995-4772-a9fb-0fa9cac925bf" providerId="ADAL" clId="{18FC6736-00E8-475D-86BA-4C211DE534F4}" dt="2023-12-07T10:10:37.278" v="2314" actId="165"/>
          <ac:spMkLst>
            <pc:docMk/>
            <pc:sldMk cId="1172803566" sldId="2147469923"/>
            <ac:spMk id="33" creationId="{0E3BF01F-D0C1-009B-B6ED-8CF82A3EEB8D}"/>
          </ac:spMkLst>
        </pc:spChg>
        <pc:spChg chg="mod">
          <ac:chgData name="Maylis PERNIN (EXT)" userId="d52f518f-f995-4772-a9fb-0fa9cac925bf" providerId="ADAL" clId="{18FC6736-00E8-475D-86BA-4C211DE534F4}" dt="2023-12-07T10:10:37.278" v="2314" actId="165"/>
          <ac:spMkLst>
            <pc:docMk/>
            <pc:sldMk cId="1172803566" sldId="2147469923"/>
            <ac:spMk id="34" creationId="{DAB7155B-E51D-2549-DC04-F54D8DDCD7CB}"/>
          </ac:spMkLst>
        </pc:spChg>
        <pc:spChg chg="mod">
          <ac:chgData name="Maylis PERNIN (EXT)" userId="d52f518f-f995-4772-a9fb-0fa9cac925bf" providerId="ADAL" clId="{18FC6736-00E8-475D-86BA-4C211DE534F4}" dt="2023-12-07T10:10:37.278" v="2314" actId="165"/>
          <ac:spMkLst>
            <pc:docMk/>
            <pc:sldMk cId="1172803566" sldId="2147469923"/>
            <ac:spMk id="35" creationId="{CBC5FCBE-D8AA-B73A-E69D-B059EBB7E6B6}"/>
          </ac:spMkLst>
        </pc:spChg>
        <pc:spChg chg="mod">
          <ac:chgData name="Maylis PERNIN (EXT)" userId="d52f518f-f995-4772-a9fb-0fa9cac925bf" providerId="ADAL" clId="{18FC6736-00E8-475D-86BA-4C211DE534F4}" dt="2023-12-07T10:10:37.278" v="2314" actId="165"/>
          <ac:spMkLst>
            <pc:docMk/>
            <pc:sldMk cId="1172803566" sldId="2147469923"/>
            <ac:spMk id="36" creationId="{713479B5-4643-3F71-604B-E35EDF1B2894}"/>
          </ac:spMkLst>
        </pc:spChg>
        <pc:spChg chg="mod">
          <ac:chgData name="Maylis PERNIN (EXT)" userId="d52f518f-f995-4772-a9fb-0fa9cac925bf" providerId="ADAL" clId="{18FC6736-00E8-475D-86BA-4C211DE534F4}" dt="2023-12-07T10:10:37.278" v="2314" actId="165"/>
          <ac:spMkLst>
            <pc:docMk/>
            <pc:sldMk cId="1172803566" sldId="2147469923"/>
            <ac:spMk id="37" creationId="{1037682E-5A8A-C55C-F6D2-2C73074E5AAF}"/>
          </ac:spMkLst>
        </pc:spChg>
        <pc:spChg chg="mod">
          <ac:chgData name="Maylis PERNIN (EXT)" userId="d52f518f-f995-4772-a9fb-0fa9cac925bf" providerId="ADAL" clId="{18FC6736-00E8-475D-86BA-4C211DE534F4}" dt="2023-12-07T10:10:37.278" v="2314" actId="165"/>
          <ac:spMkLst>
            <pc:docMk/>
            <pc:sldMk cId="1172803566" sldId="2147469923"/>
            <ac:spMk id="38" creationId="{0882F71E-06B7-68BA-A2A8-901C7553E06F}"/>
          </ac:spMkLst>
        </pc:spChg>
        <pc:spChg chg="mod">
          <ac:chgData name="Maylis PERNIN (EXT)" userId="d52f518f-f995-4772-a9fb-0fa9cac925bf" providerId="ADAL" clId="{18FC6736-00E8-475D-86BA-4C211DE534F4}" dt="2023-12-07T10:10:37.278" v="2314" actId="165"/>
          <ac:spMkLst>
            <pc:docMk/>
            <pc:sldMk cId="1172803566" sldId="2147469923"/>
            <ac:spMk id="39" creationId="{CE71B273-2ECE-4A01-1D8C-7AF62D717776}"/>
          </ac:spMkLst>
        </pc:spChg>
        <pc:spChg chg="mod">
          <ac:chgData name="Maylis PERNIN (EXT)" userId="d52f518f-f995-4772-a9fb-0fa9cac925bf" providerId="ADAL" clId="{18FC6736-00E8-475D-86BA-4C211DE534F4}" dt="2023-12-07T10:10:37.278" v="2314" actId="165"/>
          <ac:spMkLst>
            <pc:docMk/>
            <pc:sldMk cId="1172803566" sldId="2147469923"/>
            <ac:spMk id="40" creationId="{F48A9627-EC6B-85A7-1629-479EDD0BBF5B}"/>
          </ac:spMkLst>
        </pc:spChg>
        <pc:spChg chg="mod">
          <ac:chgData name="Maylis PERNIN (EXT)" userId="d52f518f-f995-4772-a9fb-0fa9cac925bf" providerId="ADAL" clId="{18FC6736-00E8-475D-86BA-4C211DE534F4}" dt="2023-12-07T10:10:37.278" v="2314" actId="165"/>
          <ac:spMkLst>
            <pc:docMk/>
            <pc:sldMk cId="1172803566" sldId="2147469923"/>
            <ac:spMk id="41" creationId="{45782E06-068F-F3FB-0AC4-A749E28C81AF}"/>
          </ac:spMkLst>
        </pc:spChg>
        <pc:spChg chg="mod">
          <ac:chgData name="Maylis PERNIN (EXT)" userId="d52f518f-f995-4772-a9fb-0fa9cac925bf" providerId="ADAL" clId="{18FC6736-00E8-475D-86BA-4C211DE534F4}" dt="2023-12-07T10:10:37.278" v="2314" actId="165"/>
          <ac:spMkLst>
            <pc:docMk/>
            <pc:sldMk cId="1172803566" sldId="2147469923"/>
            <ac:spMk id="42" creationId="{8E69230E-EE43-AA71-D954-CFB4B8F33642}"/>
          </ac:spMkLst>
        </pc:spChg>
        <pc:spChg chg="mod">
          <ac:chgData name="Maylis PERNIN (EXT)" userId="d52f518f-f995-4772-a9fb-0fa9cac925bf" providerId="ADAL" clId="{18FC6736-00E8-475D-86BA-4C211DE534F4}" dt="2023-12-07T10:10:37.278" v="2314" actId="165"/>
          <ac:spMkLst>
            <pc:docMk/>
            <pc:sldMk cId="1172803566" sldId="2147469923"/>
            <ac:spMk id="43" creationId="{DAEE706C-808A-4C52-8AD8-8A84E07084CB}"/>
          </ac:spMkLst>
        </pc:spChg>
        <pc:spChg chg="mod">
          <ac:chgData name="Maylis PERNIN (EXT)" userId="d52f518f-f995-4772-a9fb-0fa9cac925bf" providerId="ADAL" clId="{18FC6736-00E8-475D-86BA-4C211DE534F4}" dt="2023-12-07T10:10:37.278" v="2314" actId="165"/>
          <ac:spMkLst>
            <pc:docMk/>
            <pc:sldMk cId="1172803566" sldId="2147469923"/>
            <ac:spMk id="44" creationId="{D49E9C97-6F40-D8C2-2D75-004919F1607F}"/>
          </ac:spMkLst>
        </pc:spChg>
        <pc:spChg chg="mod">
          <ac:chgData name="Maylis PERNIN (EXT)" userId="d52f518f-f995-4772-a9fb-0fa9cac925bf" providerId="ADAL" clId="{18FC6736-00E8-475D-86BA-4C211DE534F4}" dt="2023-12-07T10:10:37.278" v="2314" actId="165"/>
          <ac:spMkLst>
            <pc:docMk/>
            <pc:sldMk cId="1172803566" sldId="2147469923"/>
            <ac:spMk id="45" creationId="{1FEB0676-3B33-E48A-E141-EBC196A130EB}"/>
          </ac:spMkLst>
        </pc:spChg>
        <pc:spChg chg="mod">
          <ac:chgData name="Maylis PERNIN (EXT)" userId="d52f518f-f995-4772-a9fb-0fa9cac925bf" providerId="ADAL" clId="{18FC6736-00E8-475D-86BA-4C211DE534F4}" dt="2023-12-07T10:10:37.278" v="2314" actId="165"/>
          <ac:spMkLst>
            <pc:docMk/>
            <pc:sldMk cId="1172803566" sldId="2147469923"/>
            <ac:spMk id="46" creationId="{2C7BFCDE-82BB-E561-463D-3C557A5C7A41}"/>
          </ac:spMkLst>
        </pc:spChg>
        <pc:spChg chg="mod">
          <ac:chgData name="Maylis PERNIN (EXT)" userId="d52f518f-f995-4772-a9fb-0fa9cac925bf" providerId="ADAL" clId="{18FC6736-00E8-475D-86BA-4C211DE534F4}" dt="2023-12-07T10:10:37.278" v="2314" actId="165"/>
          <ac:spMkLst>
            <pc:docMk/>
            <pc:sldMk cId="1172803566" sldId="2147469923"/>
            <ac:spMk id="47" creationId="{A2DD8FEC-9957-43FD-0773-7FF8C219F992}"/>
          </ac:spMkLst>
        </pc:spChg>
        <pc:spChg chg="mod">
          <ac:chgData name="Maylis PERNIN (EXT)" userId="d52f518f-f995-4772-a9fb-0fa9cac925bf" providerId="ADAL" clId="{18FC6736-00E8-475D-86BA-4C211DE534F4}" dt="2023-12-07T10:10:37.278" v="2314" actId="165"/>
          <ac:spMkLst>
            <pc:docMk/>
            <pc:sldMk cId="1172803566" sldId="2147469923"/>
            <ac:spMk id="48" creationId="{0B006F03-0CDB-154A-E416-FB58058AE143}"/>
          </ac:spMkLst>
        </pc:spChg>
        <pc:spChg chg="mod">
          <ac:chgData name="Maylis PERNIN (EXT)" userId="d52f518f-f995-4772-a9fb-0fa9cac925bf" providerId="ADAL" clId="{18FC6736-00E8-475D-86BA-4C211DE534F4}" dt="2023-12-07T10:10:37.278" v="2314" actId="165"/>
          <ac:spMkLst>
            <pc:docMk/>
            <pc:sldMk cId="1172803566" sldId="2147469923"/>
            <ac:spMk id="49" creationId="{7A3B6D06-DC87-2ACF-D84F-B9EEC5C8AA43}"/>
          </ac:spMkLst>
        </pc:spChg>
        <pc:spChg chg="add mod">
          <ac:chgData name="Maylis PERNIN (EXT)" userId="d52f518f-f995-4772-a9fb-0fa9cac925bf" providerId="ADAL" clId="{18FC6736-00E8-475D-86BA-4C211DE534F4}" dt="2023-12-07T10:32:54.696" v="3710" actId="1036"/>
          <ac:spMkLst>
            <pc:docMk/>
            <pc:sldMk cId="1172803566" sldId="2147469923"/>
            <ac:spMk id="51" creationId="{83008C26-34BE-93D3-4867-8615838CC2CB}"/>
          </ac:spMkLst>
        </pc:spChg>
        <pc:spChg chg="add mod">
          <ac:chgData name="Maylis PERNIN (EXT)" userId="d52f518f-f995-4772-a9fb-0fa9cac925bf" providerId="ADAL" clId="{18FC6736-00E8-475D-86BA-4C211DE534F4}" dt="2023-12-07T10:32:54.696" v="3710" actId="1036"/>
          <ac:spMkLst>
            <pc:docMk/>
            <pc:sldMk cId="1172803566" sldId="2147469923"/>
            <ac:spMk id="52" creationId="{F1B752AC-3190-ED60-BDF1-D55F77FDB2A7}"/>
          </ac:spMkLst>
        </pc:spChg>
        <pc:spChg chg="add mod">
          <ac:chgData name="Maylis PERNIN (EXT)" userId="d52f518f-f995-4772-a9fb-0fa9cac925bf" providerId="ADAL" clId="{18FC6736-00E8-475D-86BA-4C211DE534F4}" dt="2023-12-07T10:32:54.696" v="3710" actId="1036"/>
          <ac:spMkLst>
            <pc:docMk/>
            <pc:sldMk cId="1172803566" sldId="2147469923"/>
            <ac:spMk id="53" creationId="{339796A4-E662-8067-F6CA-D3AD7F902701}"/>
          </ac:spMkLst>
        </pc:spChg>
        <pc:spChg chg="add del mod">
          <ac:chgData name="Maylis PERNIN (EXT)" userId="d52f518f-f995-4772-a9fb-0fa9cac925bf" providerId="ADAL" clId="{18FC6736-00E8-475D-86BA-4C211DE534F4}" dt="2023-12-07T10:15:32.189" v="2403" actId="478"/>
          <ac:spMkLst>
            <pc:docMk/>
            <pc:sldMk cId="1172803566" sldId="2147469923"/>
            <ac:spMk id="54" creationId="{C85F9937-A880-E48B-3026-08D434440FC5}"/>
          </ac:spMkLst>
        </pc:spChg>
        <pc:spChg chg="add del">
          <ac:chgData name="Maylis PERNIN (EXT)" userId="d52f518f-f995-4772-a9fb-0fa9cac925bf" providerId="ADAL" clId="{18FC6736-00E8-475D-86BA-4C211DE534F4}" dt="2023-12-07T10:17:55.628" v="2460" actId="478"/>
          <ac:spMkLst>
            <pc:docMk/>
            <pc:sldMk cId="1172803566" sldId="2147469923"/>
            <ac:spMk id="55" creationId="{0B9F0AE4-AE60-15C6-CD04-20A2BF47E91E}"/>
          </ac:spMkLst>
        </pc:spChg>
        <pc:spChg chg="add del mod">
          <ac:chgData name="Maylis PERNIN (EXT)" userId="d52f518f-f995-4772-a9fb-0fa9cac925bf" providerId="ADAL" clId="{18FC6736-00E8-475D-86BA-4C211DE534F4}" dt="2023-12-07T10:20:27.883" v="2518" actId="478"/>
          <ac:spMkLst>
            <pc:docMk/>
            <pc:sldMk cId="1172803566" sldId="2147469923"/>
            <ac:spMk id="56" creationId="{AEF5E430-D0E9-C310-85ED-EEB5765850AE}"/>
          </ac:spMkLst>
        </pc:spChg>
        <pc:spChg chg="add mod ord">
          <ac:chgData name="Maylis PERNIN (EXT)" userId="d52f518f-f995-4772-a9fb-0fa9cac925bf" providerId="ADAL" clId="{18FC6736-00E8-475D-86BA-4C211DE534F4}" dt="2023-12-07T10:32:59.710" v="3734" actId="1035"/>
          <ac:spMkLst>
            <pc:docMk/>
            <pc:sldMk cId="1172803566" sldId="2147469923"/>
            <ac:spMk id="57" creationId="{37C7ADCA-2D3B-4D90-62E9-8FEDF95B5E34}"/>
          </ac:spMkLst>
        </pc:spChg>
        <pc:spChg chg="add mod ord">
          <ac:chgData name="Maylis PERNIN (EXT)" userId="d52f518f-f995-4772-a9fb-0fa9cac925bf" providerId="ADAL" clId="{18FC6736-00E8-475D-86BA-4C211DE534F4}" dt="2023-12-07T10:34:25.777" v="3879" actId="1076"/>
          <ac:spMkLst>
            <pc:docMk/>
            <pc:sldMk cId="1172803566" sldId="2147469923"/>
            <ac:spMk id="58" creationId="{E329080C-A926-FBA0-D4D4-38AA9D85D8B1}"/>
          </ac:spMkLst>
        </pc:spChg>
        <pc:spChg chg="add mod">
          <ac:chgData name="Maylis PERNIN (EXT)" userId="d52f518f-f995-4772-a9fb-0fa9cac925bf" providerId="ADAL" clId="{18FC6736-00E8-475D-86BA-4C211DE534F4}" dt="2023-12-07T10:32:55.568" v="3712" actId="1036"/>
          <ac:spMkLst>
            <pc:docMk/>
            <pc:sldMk cId="1172803566" sldId="2147469923"/>
            <ac:spMk id="59" creationId="{E5225A96-CD0E-51A9-CFCE-D48FC4CBB2FE}"/>
          </ac:spMkLst>
        </pc:spChg>
        <pc:spChg chg="add del mod">
          <ac:chgData name="Maylis PERNIN (EXT)" userId="d52f518f-f995-4772-a9fb-0fa9cac925bf" providerId="ADAL" clId="{18FC6736-00E8-475D-86BA-4C211DE534F4}" dt="2023-12-07T10:23:30.292" v="2769"/>
          <ac:spMkLst>
            <pc:docMk/>
            <pc:sldMk cId="1172803566" sldId="2147469923"/>
            <ac:spMk id="60" creationId="{BAD04F0F-64DA-B71A-5904-C807DC8F3854}"/>
          </ac:spMkLst>
        </pc:spChg>
        <pc:spChg chg="add mod">
          <ac:chgData name="Maylis PERNIN (EXT)" userId="d52f518f-f995-4772-a9fb-0fa9cac925bf" providerId="ADAL" clId="{18FC6736-00E8-475D-86BA-4C211DE534F4}" dt="2023-12-07T10:34:57.027" v="3886" actId="1076"/>
          <ac:spMkLst>
            <pc:docMk/>
            <pc:sldMk cId="1172803566" sldId="2147469923"/>
            <ac:spMk id="61" creationId="{A7C72A28-7D0D-63E4-E396-2B4ABBF2E57D}"/>
          </ac:spMkLst>
        </pc:spChg>
        <pc:spChg chg="add mod">
          <ac:chgData name="Maylis PERNIN (EXT)" userId="d52f518f-f995-4772-a9fb-0fa9cac925bf" providerId="ADAL" clId="{18FC6736-00E8-475D-86BA-4C211DE534F4}" dt="2023-12-07T10:31:51.154" v="3596" actId="14100"/>
          <ac:spMkLst>
            <pc:docMk/>
            <pc:sldMk cId="1172803566" sldId="2147469923"/>
            <ac:spMk id="62" creationId="{52AF3B15-55ED-B82A-0E37-E761660C2222}"/>
          </ac:spMkLst>
        </pc:spChg>
        <pc:spChg chg="add mod">
          <ac:chgData name="Maylis PERNIN (EXT)" userId="d52f518f-f995-4772-a9fb-0fa9cac925bf" providerId="ADAL" clId="{18FC6736-00E8-475D-86BA-4C211DE534F4}" dt="2023-12-07T10:32:39.913" v="3694" actId="1035"/>
          <ac:spMkLst>
            <pc:docMk/>
            <pc:sldMk cId="1172803566" sldId="2147469923"/>
            <ac:spMk id="63" creationId="{D6E3CDC4-0320-06AA-7392-5CC571379366}"/>
          </ac:spMkLst>
        </pc:spChg>
        <pc:grpChg chg="add del mod">
          <ac:chgData name="Maylis PERNIN (EXT)" userId="d52f518f-f995-4772-a9fb-0fa9cac925bf" providerId="ADAL" clId="{18FC6736-00E8-475D-86BA-4C211DE534F4}" dt="2023-12-07T10:09:10.163" v="2276" actId="478"/>
          <ac:grpSpMkLst>
            <pc:docMk/>
            <pc:sldMk cId="1172803566" sldId="2147469923"/>
            <ac:grpSpMk id="10" creationId="{4688604A-1DA7-ED03-09F9-2DDF759A9DED}"/>
          </ac:grpSpMkLst>
        </pc:grpChg>
        <pc:grpChg chg="mod">
          <ac:chgData name="Maylis PERNIN (EXT)" userId="d52f518f-f995-4772-a9fb-0fa9cac925bf" providerId="ADAL" clId="{18FC6736-00E8-475D-86BA-4C211DE534F4}" dt="2023-12-07T10:08:35.406" v="2244"/>
          <ac:grpSpMkLst>
            <pc:docMk/>
            <pc:sldMk cId="1172803566" sldId="2147469923"/>
            <ac:grpSpMk id="12" creationId="{991EE7AA-AAD5-E0DE-7EDD-873F68501092}"/>
          </ac:grpSpMkLst>
        </pc:grpChg>
        <pc:grpChg chg="add del mod">
          <ac:chgData name="Maylis PERNIN (EXT)" userId="d52f518f-f995-4772-a9fb-0fa9cac925bf" providerId="ADAL" clId="{18FC6736-00E8-475D-86BA-4C211DE534F4}" dt="2023-12-07T10:10:37.278" v="2314" actId="165"/>
          <ac:grpSpMkLst>
            <pc:docMk/>
            <pc:sldMk cId="1172803566" sldId="2147469923"/>
            <ac:grpSpMk id="24" creationId="{1B11C2B9-2FBC-209F-0718-88309D1213F9}"/>
          </ac:grpSpMkLst>
        </pc:grpChg>
        <pc:grpChg chg="del mod topLvl">
          <ac:chgData name="Maylis PERNIN (EXT)" userId="d52f518f-f995-4772-a9fb-0fa9cac925bf" providerId="ADAL" clId="{18FC6736-00E8-475D-86BA-4C211DE534F4}" dt="2023-12-07T10:10:40.348" v="2315" actId="478"/>
          <ac:grpSpMkLst>
            <pc:docMk/>
            <pc:sldMk cId="1172803566" sldId="2147469923"/>
            <ac:grpSpMk id="29" creationId="{0ACCEA37-BCC6-A627-DB70-D98227CE8DDD}"/>
          </ac:grpSpMkLst>
        </pc:grpChg>
        <pc:grpChg chg="mod">
          <ac:chgData name="Maylis PERNIN (EXT)" userId="d52f518f-f995-4772-a9fb-0fa9cac925bf" providerId="ADAL" clId="{18FC6736-00E8-475D-86BA-4C211DE534F4}" dt="2023-12-07T10:10:37.278" v="2314" actId="165"/>
          <ac:grpSpMkLst>
            <pc:docMk/>
            <pc:sldMk cId="1172803566" sldId="2147469923"/>
            <ac:grpSpMk id="32" creationId="{B33F84EB-1BF3-8AFC-28DD-A035C31BDDA5}"/>
          </ac:grpSpMkLst>
        </pc:grpChg>
        <pc:picChg chg="del">
          <ac:chgData name="Maylis PERNIN (EXT)" userId="d52f518f-f995-4772-a9fb-0fa9cac925bf" providerId="ADAL" clId="{18FC6736-00E8-475D-86BA-4C211DE534F4}" dt="2023-12-07T10:04:38.883" v="2209" actId="478"/>
          <ac:picMkLst>
            <pc:docMk/>
            <pc:sldMk cId="1172803566" sldId="2147469923"/>
            <ac:picMk id="7" creationId="{1B752FCB-9AC3-A1F3-BFF4-9B0706B73E52}"/>
          </ac:picMkLst>
        </pc:picChg>
        <pc:picChg chg="del mod topLvl">
          <ac:chgData name="Maylis PERNIN (EXT)" userId="d52f518f-f995-4772-a9fb-0fa9cac925bf" providerId="ADAL" clId="{18FC6736-00E8-475D-86BA-4C211DE534F4}" dt="2023-12-07T10:10:40.348" v="2315" actId="478"/>
          <ac:picMkLst>
            <pc:docMk/>
            <pc:sldMk cId="1172803566" sldId="2147469923"/>
            <ac:picMk id="30" creationId="{50A400C0-E403-0F94-C719-57E20EB55AF9}"/>
          </ac:picMkLst>
        </pc:picChg>
        <pc:picChg chg="add del mod">
          <ac:chgData name="Maylis PERNIN (EXT)" userId="d52f518f-f995-4772-a9fb-0fa9cac925bf" providerId="ADAL" clId="{18FC6736-00E8-475D-86BA-4C211DE534F4}" dt="2023-12-07T10:11:05.164" v="2324" actId="478"/>
          <ac:picMkLst>
            <pc:docMk/>
            <pc:sldMk cId="1172803566" sldId="2147469923"/>
            <ac:picMk id="50" creationId="{0C9D7273-CB44-59A4-969F-767AA7296965}"/>
          </ac:picMkLst>
        </pc:picChg>
      </pc:sldChg>
      <pc:sldChg chg="addSp delSp modSp add mod modNotesTx">
        <pc:chgData name="Maylis PERNIN (EXT)" userId="d52f518f-f995-4772-a9fb-0fa9cac925bf" providerId="ADAL" clId="{18FC6736-00E8-475D-86BA-4C211DE534F4}" dt="2023-12-07T10:41:00.355" v="4128" actId="20577"/>
        <pc:sldMkLst>
          <pc:docMk/>
          <pc:sldMk cId="4107705890" sldId="2147469924"/>
        </pc:sldMkLst>
        <pc:spChg chg="add mod">
          <ac:chgData name="Maylis PERNIN (EXT)" userId="d52f518f-f995-4772-a9fb-0fa9cac925bf" providerId="ADAL" clId="{18FC6736-00E8-475D-86BA-4C211DE534F4}" dt="2023-12-07T10:36:41.848" v="3890"/>
          <ac:spMkLst>
            <pc:docMk/>
            <pc:sldMk cId="4107705890" sldId="2147469924"/>
            <ac:spMk id="2" creationId="{9B3229B4-D1CD-770C-5B1F-C184961BFFF7}"/>
          </ac:spMkLst>
        </pc:spChg>
        <pc:spChg chg="mod">
          <ac:chgData name="Maylis PERNIN (EXT)" userId="d52f518f-f995-4772-a9fb-0fa9cac925bf" providerId="ADAL" clId="{18FC6736-00E8-475D-86BA-4C211DE534F4}" dt="2023-12-07T10:40:13.774" v="4083" actId="20577"/>
          <ac:spMkLst>
            <pc:docMk/>
            <pc:sldMk cId="4107705890" sldId="2147469924"/>
            <ac:spMk id="3" creationId="{8737FC3D-9F9D-1FC1-305E-8C25CCB6675D}"/>
          </ac:spMkLst>
        </pc:spChg>
        <pc:spChg chg="add mod">
          <ac:chgData name="Maylis PERNIN (EXT)" userId="d52f518f-f995-4772-a9fb-0fa9cac925bf" providerId="ADAL" clId="{18FC6736-00E8-475D-86BA-4C211DE534F4}" dt="2023-12-07T10:36:41.848" v="3890"/>
          <ac:spMkLst>
            <pc:docMk/>
            <pc:sldMk cId="4107705890" sldId="2147469924"/>
            <ac:spMk id="6" creationId="{1F0D8BE6-B02C-DD39-8C46-0C888C58B133}"/>
          </ac:spMkLst>
        </pc:spChg>
        <pc:spChg chg="add mod">
          <ac:chgData name="Maylis PERNIN (EXT)" userId="d52f518f-f995-4772-a9fb-0fa9cac925bf" providerId="ADAL" clId="{18FC6736-00E8-475D-86BA-4C211DE534F4}" dt="2023-12-07T10:36:41.848" v="3890"/>
          <ac:spMkLst>
            <pc:docMk/>
            <pc:sldMk cId="4107705890" sldId="2147469924"/>
            <ac:spMk id="7" creationId="{9A9B250A-F29D-06E3-4608-ACE051E72E62}"/>
          </ac:spMkLst>
        </pc:spChg>
        <pc:spChg chg="add mod">
          <ac:chgData name="Maylis PERNIN (EXT)" userId="d52f518f-f995-4772-a9fb-0fa9cac925bf" providerId="ADAL" clId="{18FC6736-00E8-475D-86BA-4C211DE534F4}" dt="2023-12-07T10:36:41.848" v="3890"/>
          <ac:spMkLst>
            <pc:docMk/>
            <pc:sldMk cId="4107705890" sldId="2147469924"/>
            <ac:spMk id="9" creationId="{7E5BAD58-44D6-0C42-3F12-645B42FD04E5}"/>
          </ac:spMkLst>
        </pc:spChg>
        <pc:spChg chg="add mod">
          <ac:chgData name="Maylis PERNIN (EXT)" userId="d52f518f-f995-4772-a9fb-0fa9cac925bf" providerId="ADAL" clId="{18FC6736-00E8-475D-86BA-4C211DE534F4}" dt="2023-12-07T10:36:41.848" v="3890"/>
          <ac:spMkLst>
            <pc:docMk/>
            <pc:sldMk cId="4107705890" sldId="2147469924"/>
            <ac:spMk id="10" creationId="{05A876CF-39E7-8FAF-C66D-0922419F4206}"/>
          </ac:spMkLst>
        </pc:spChg>
        <pc:spChg chg="add mod">
          <ac:chgData name="Maylis PERNIN (EXT)" userId="d52f518f-f995-4772-a9fb-0fa9cac925bf" providerId="ADAL" clId="{18FC6736-00E8-475D-86BA-4C211DE534F4}" dt="2023-12-07T10:36:41.848" v="3890"/>
          <ac:spMkLst>
            <pc:docMk/>
            <pc:sldMk cId="4107705890" sldId="2147469924"/>
            <ac:spMk id="11" creationId="{8B4DBC41-724B-38EF-439A-838EF4A938EC}"/>
          </ac:spMkLst>
        </pc:spChg>
        <pc:spChg chg="del">
          <ac:chgData name="Maylis PERNIN (EXT)" userId="d52f518f-f995-4772-a9fb-0fa9cac925bf" providerId="ADAL" clId="{18FC6736-00E8-475D-86BA-4C211DE534F4}" dt="2023-12-07T10:36:34.080" v="3888" actId="478"/>
          <ac:spMkLst>
            <pc:docMk/>
            <pc:sldMk cId="4107705890" sldId="2147469924"/>
            <ac:spMk id="13" creationId="{7043137A-E703-39AF-33FE-ABB330ED94AD}"/>
          </ac:spMkLst>
        </pc:spChg>
        <pc:spChg chg="add mod">
          <ac:chgData name="Maylis PERNIN (EXT)" userId="d52f518f-f995-4772-a9fb-0fa9cac925bf" providerId="ADAL" clId="{18FC6736-00E8-475D-86BA-4C211DE534F4}" dt="2023-12-07T10:36:41.848" v="3890"/>
          <ac:spMkLst>
            <pc:docMk/>
            <pc:sldMk cId="4107705890" sldId="2147469924"/>
            <ac:spMk id="14" creationId="{20F5E015-9431-C2D8-A312-D18E6D11C0A4}"/>
          </ac:spMkLst>
        </pc:spChg>
        <pc:spChg chg="add mod">
          <ac:chgData name="Maylis PERNIN (EXT)" userId="d52f518f-f995-4772-a9fb-0fa9cac925bf" providerId="ADAL" clId="{18FC6736-00E8-475D-86BA-4C211DE534F4}" dt="2023-12-07T10:36:41.848" v="3890"/>
          <ac:spMkLst>
            <pc:docMk/>
            <pc:sldMk cId="4107705890" sldId="2147469924"/>
            <ac:spMk id="15" creationId="{CD187F51-6DF2-85B1-901E-B683F655EEA8}"/>
          </ac:spMkLst>
        </pc:spChg>
        <pc:spChg chg="add mod">
          <ac:chgData name="Maylis PERNIN (EXT)" userId="d52f518f-f995-4772-a9fb-0fa9cac925bf" providerId="ADAL" clId="{18FC6736-00E8-475D-86BA-4C211DE534F4}" dt="2023-12-07T10:36:41.848" v="3890"/>
          <ac:spMkLst>
            <pc:docMk/>
            <pc:sldMk cId="4107705890" sldId="2147469924"/>
            <ac:spMk id="16" creationId="{4716CDB6-C541-3D52-2617-8E5DC46ED33F}"/>
          </ac:spMkLst>
        </pc:spChg>
        <pc:spChg chg="add mod">
          <ac:chgData name="Maylis PERNIN (EXT)" userId="d52f518f-f995-4772-a9fb-0fa9cac925bf" providerId="ADAL" clId="{18FC6736-00E8-475D-86BA-4C211DE534F4}" dt="2023-12-07T10:36:41.848" v="3890"/>
          <ac:spMkLst>
            <pc:docMk/>
            <pc:sldMk cId="4107705890" sldId="2147469924"/>
            <ac:spMk id="17" creationId="{69C1A22B-668C-79D5-5E01-8AA94463A5AD}"/>
          </ac:spMkLst>
        </pc:spChg>
        <pc:spChg chg="add mod">
          <ac:chgData name="Maylis PERNIN (EXT)" userId="d52f518f-f995-4772-a9fb-0fa9cac925bf" providerId="ADAL" clId="{18FC6736-00E8-475D-86BA-4C211DE534F4}" dt="2023-12-07T10:36:41.848" v="3890"/>
          <ac:spMkLst>
            <pc:docMk/>
            <pc:sldMk cId="4107705890" sldId="2147469924"/>
            <ac:spMk id="18" creationId="{5D8151ED-6A4F-1242-4DFC-06D15336B0D9}"/>
          </ac:spMkLst>
        </pc:spChg>
        <pc:spChg chg="add mod">
          <ac:chgData name="Maylis PERNIN (EXT)" userId="d52f518f-f995-4772-a9fb-0fa9cac925bf" providerId="ADAL" clId="{18FC6736-00E8-475D-86BA-4C211DE534F4}" dt="2023-12-07T10:36:41.848" v="3890"/>
          <ac:spMkLst>
            <pc:docMk/>
            <pc:sldMk cId="4107705890" sldId="2147469924"/>
            <ac:spMk id="19" creationId="{7359BDDF-693E-F041-9353-5913BBFC2B33}"/>
          </ac:spMkLst>
        </pc:spChg>
        <pc:spChg chg="add mod">
          <ac:chgData name="Maylis PERNIN (EXT)" userId="d52f518f-f995-4772-a9fb-0fa9cac925bf" providerId="ADAL" clId="{18FC6736-00E8-475D-86BA-4C211DE534F4}" dt="2023-12-07T10:36:41.848" v="3890"/>
          <ac:spMkLst>
            <pc:docMk/>
            <pc:sldMk cId="4107705890" sldId="2147469924"/>
            <ac:spMk id="20" creationId="{D1312DB8-7EEB-7977-764C-310F9DAFFB13}"/>
          </ac:spMkLst>
        </pc:spChg>
        <pc:spChg chg="add mod">
          <ac:chgData name="Maylis PERNIN (EXT)" userId="d52f518f-f995-4772-a9fb-0fa9cac925bf" providerId="ADAL" clId="{18FC6736-00E8-475D-86BA-4C211DE534F4}" dt="2023-12-07T10:36:41.848" v="3890"/>
          <ac:spMkLst>
            <pc:docMk/>
            <pc:sldMk cId="4107705890" sldId="2147469924"/>
            <ac:spMk id="21" creationId="{567186AB-A5D0-2EA1-BCBC-AF2F0774481F}"/>
          </ac:spMkLst>
        </pc:spChg>
        <pc:spChg chg="add mod">
          <ac:chgData name="Maylis PERNIN (EXT)" userId="d52f518f-f995-4772-a9fb-0fa9cac925bf" providerId="ADAL" clId="{18FC6736-00E8-475D-86BA-4C211DE534F4}" dt="2023-12-07T10:36:41.848" v="3890"/>
          <ac:spMkLst>
            <pc:docMk/>
            <pc:sldMk cId="4107705890" sldId="2147469924"/>
            <ac:spMk id="22" creationId="{9123ED20-7913-6386-81A5-F1D3F78DBC85}"/>
          </ac:spMkLst>
        </pc:spChg>
        <pc:spChg chg="add mod">
          <ac:chgData name="Maylis PERNIN (EXT)" userId="d52f518f-f995-4772-a9fb-0fa9cac925bf" providerId="ADAL" clId="{18FC6736-00E8-475D-86BA-4C211DE534F4}" dt="2023-12-07T10:36:41.848" v="3890"/>
          <ac:spMkLst>
            <pc:docMk/>
            <pc:sldMk cId="4107705890" sldId="2147469924"/>
            <ac:spMk id="23" creationId="{77A640A1-BF5D-9E2B-89AD-FA69EC90C5D7}"/>
          </ac:spMkLst>
        </pc:spChg>
        <pc:spChg chg="add mod">
          <ac:chgData name="Maylis PERNIN (EXT)" userId="d52f518f-f995-4772-a9fb-0fa9cac925bf" providerId="ADAL" clId="{18FC6736-00E8-475D-86BA-4C211DE534F4}" dt="2023-12-07T10:36:41.848" v="3890"/>
          <ac:spMkLst>
            <pc:docMk/>
            <pc:sldMk cId="4107705890" sldId="2147469924"/>
            <ac:spMk id="24" creationId="{DC47729C-6ECA-69F5-242E-CCCA3502F28C}"/>
          </ac:spMkLst>
        </pc:spChg>
        <pc:spChg chg="add mod">
          <ac:chgData name="Maylis PERNIN (EXT)" userId="d52f518f-f995-4772-a9fb-0fa9cac925bf" providerId="ADAL" clId="{18FC6736-00E8-475D-86BA-4C211DE534F4}" dt="2023-12-07T10:36:41.848" v="3890"/>
          <ac:spMkLst>
            <pc:docMk/>
            <pc:sldMk cId="4107705890" sldId="2147469924"/>
            <ac:spMk id="25" creationId="{C02DA815-4D1D-01D1-9051-C0E2DD80346E}"/>
          </ac:spMkLst>
        </pc:spChg>
        <pc:spChg chg="add mod">
          <ac:chgData name="Maylis PERNIN (EXT)" userId="d52f518f-f995-4772-a9fb-0fa9cac925bf" providerId="ADAL" clId="{18FC6736-00E8-475D-86BA-4C211DE534F4}" dt="2023-12-07T10:36:41.848" v="3890"/>
          <ac:spMkLst>
            <pc:docMk/>
            <pc:sldMk cId="4107705890" sldId="2147469924"/>
            <ac:spMk id="26" creationId="{E0F82CC8-CF2B-02A0-F778-131EE022DDC9}"/>
          </ac:spMkLst>
        </pc:spChg>
        <pc:spChg chg="add mod">
          <ac:chgData name="Maylis PERNIN (EXT)" userId="d52f518f-f995-4772-a9fb-0fa9cac925bf" providerId="ADAL" clId="{18FC6736-00E8-475D-86BA-4C211DE534F4}" dt="2023-12-07T10:36:41.848" v="3890"/>
          <ac:spMkLst>
            <pc:docMk/>
            <pc:sldMk cId="4107705890" sldId="2147469924"/>
            <ac:spMk id="27" creationId="{3AC45E26-7085-91AE-38D9-429BD1917857}"/>
          </ac:spMkLst>
        </pc:spChg>
        <pc:spChg chg="add mod">
          <ac:chgData name="Maylis PERNIN (EXT)" userId="d52f518f-f995-4772-a9fb-0fa9cac925bf" providerId="ADAL" clId="{18FC6736-00E8-475D-86BA-4C211DE534F4}" dt="2023-12-07T10:36:41.848" v="3890"/>
          <ac:spMkLst>
            <pc:docMk/>
            <pc:sldMk cId="4107705890" sldId="2147469924"/>
            <ac:spMk id="28" creationId="{8894E1D9-0D6D-E7D4-BEAA-4A7942C80085}"/>
          </ac:spMkLst>
        </pc:spChg>
        <pc:spChg chg="add mod">
          <ac:chgData name="Maylis PERNIN (EXT)" userId="d52f518f-f995-4772-a9fb-0fa9cac925bf" providerId="ADAL" clId="{18FC6736-00E8-475D-86BA-4C211DE534F4}" dt="2023-12-07T10:36:41.848" v="3890"/>
          <ac:spMkLst>
            <pc:docMk/>
            <pc:sldMk cId="4107705890" sldId="2147469924"/>
            <ac:spMk id="29" creationId="{D14A2B81-12CF-2BA6-0C29-FA1E1B824951}"/>
          </ac:spMkLst>
        </pc:spChg>
        <pc:spChg chg="add mod">
          <ac:chgData name="Maylis PERNIN (EXT)" userId="d52f518f-f995-4772-a9fb-0fa9cac925bf" providerId="ADAL" clId="{18FC6736-00E8-475D-86BA-4C211DE534F4}" dt="2023-12-07T10:36:41.848" v="3890"/>
          <ac:spMkLst>
            <pc:docMk/>
            <pc:sldMk cId="4107705890" sldId="2147469924"/>
            <ac:spMk id="30" creationId="{82BDFAA6-F89B-39B5-82F4-5445C011222C}"/>
          </ac:spMkLst>
        </pc:spChg>
        <pc:spChg chg="add mod">
          <ac:chgData name="Maylis PERNIN (EXT)" userId="d52f518f-f995-4772-a9fb-0fa9cac925bf" providerId="ADAL" clId="{18FC6736-00E8-475D-86BA-4C211DE534F4}" dt="2023-12-07T10:36:41.848" v="3890"/>
          <ac:spMkLst>
            <pc:docMk/>
            <pc:sldMk cId="4107705890" sldId="2147469924"/>
            <ac:spMk id="31" creationId="{DA35D401-0D33-F93E-E46B-847FB7BDAA81}"/>
          </ac:spMkLst>
        </pc:spChg>
        <pc:spChg chg="add mod">
          <ac:chgData name="Maylis PERNIN (EXT)" userId="d52f518f-f995-4772-a9fb-0fa9cac925bf" providerId="ADAL" clId="{18FC6736-00E8-475D-86BA-4C211DE534F4}" dt="2023-12-07T10:36:41.848" v="3890"/>
          <ac:spMkLst>
            <pc:docMk/>
            <pc:sldMk cId="4107705890" sldId="2147469924"/>
            <ac:spMk id="32" creationId="{01670964-7AD9-53FF-A356-F347B7F864E3}"/>
          </ac:spMkLst>
        </pc:spChg>
        <pc:spChg chg="add mod">
          <ac:chgData name="Maylis PERNIN (EXT)" userId="d52f518f-f995-4772-a9fb-0fa9cac925bf" providerId="ADAL" clId="{18FC6736-00E8-475D-86BA-4C211DE534F4}" dt="2023-12-07T10:36:41.848" v="3890"/>
          <ac:spMkLst>
            <pc:docMk/>
            <pc:sldMk cId="4107705890" sldId="2147469924"/>
            <ac:spMk id="33" creationId="{48F8E63F-E771-17FE-E111-9CDA3E9786F0}"/>
          </ac:spMkLst>
        </pc:spChg>
        <pc:spChg chg="add mod">
          <ac:chgData name="Maylis PERNIN (EXT)" userId="d52f518f-f995-4772-a9fb-0fa9cac925bf" providerId="ADAL" clId="{18FC6736-00E8-475D-86BA-4C211DE534F4}" dt="2023-12-07T10:36:41.848" v="3890"/>
          <ac:spMkLst>
            <pc:docMk/>
            <pc:sldMk cId="4107705890" sldId="2147469924"/>
            <ac:spMk id="34" creationId="{8E6F7378-BA48-EAE9-1BC6-88103A2694D1}"/>
          </ac:spMkLst>
        </pc:spChg>
        <pc:spChg chg="add mod">
          <ac:chgData name="Maylis PERNIN (EXT)" userId="d52f518f-f995-4772-a9fb-0fa9cac925bf" providerId="ADAL" clId="{18FC6736-00E8-475D-86BA-4C211DE534F4}" dt="2023-12-07T10:36:41.848" v="3890"/>
          <ac:spMkLst>
            <pc:docMk/>
            <pc:sldMk cId="4107705890" sldId="2147469924"/>
            <ac:spMk id="35" creationId="{D32702E9-B920-E1F9-97E9-47B4AECD2095}"/>
          </ac:spMkLst>
        </pc:spChg>
        <pc:spChg chg="add mod">
          <ac:chgData name="Maylis PERNIN (EXT)" userId="d52f518f-f995-4772-a9fb-0fa9cac925bf" providerId="ADAL" clId="{18FC6736-00E8-475D-86BA-4C211DE534F4}" dt="2023-12-07T10:36:41.848" v="3890"/>
          <ac:spMkLst>
            <pc:docMk/>
            <pc:sldMk cId="4107705890" sldId="2147469924"/>
            <ac:spMk id="36" creationId="{89AE4920-A1CE-61B6-E65B-A096CCFFC687}"/>
          </ac:spMkLst>
        </pc:spChg>
        <pc:spChg chg="add mod">
          <ac:chgData name="Maylis PERNIN (EXT)" userId="d52f518f-f995-4772-a9fb-0fa9cac925bf" providerId="ADAL" clId="{18FC6736-00E8-475D-86BA-4C211DE534F4}" dt="2023-12-07T10:36:41.848" v="3890"/>
          <ac:spMkLst>
            <pc:docMk/>
            <pc:sldMk cId="4107705890" sldId="2147469924"/>
            <ac:spMk id="37" creationId="{0F8A8F87-7999-F77B-E7BD-62313B361181}"/>
          </ac:spMkLst>
        </pc:spChg>
        <pc:spChg chg="add mod">
          <ac:chgData name="Maylis PERNIN (EXT)" userId="d52f518f-f995-4772-a9fb-0fa9cac925bf" providerId="ADAL" clId="{18FC6736-00E8-475D-86BA-4C211DE534F4}" dt="2023-12-07T10:36:41.848" v="3890"/>
          <ac:spMkLst>
            <pc:docMk/>
            <pc:sldMk cId="4107705890" sldId="2147469924"/>
            <ac:spMk id="38" creationId="{D06C4134-1519-D12D-A7FA-62D3B7DFCB22}"/>
          </ac:spMkLst>
        </pc:spChg>
        <pc:spChg chg="add del mod">
          <ac:chgData name="Maylis PERNIN (EXT)" userId="d52f518f-f995-4772-a9fb-0fa9cac925bf" providerId="ADAL" clId="{18FC6736-00E8-475D-86BA-4C211DE534F4}" dt="2023-12-07T10:37:08.640" v="3892"/>
          <ac:spMkLst>
            <pc:docMk/>
            <pc:sldMk cId="4107705890" sldId="2147469924"/>
            <ac:spMk id="43" creationId="{D64BF2B5-8A76-C7BB-4575-632A69340B82}"/>
          </ac:spMkLst>
        </pc:spChg>
        <pc:spChg chg="add del mod">
          <ac:chgData name="Maylis PERNIN (EXT)" userId="d52f518f-f995-4772-a9fb-0fa9cac925bf" providerId="ADAL" clId="{18FC6736-00E8-475D-86BA-4C211DE534F4}" dt="2023-12-07T10:38:05.099" v="3896" actId="478"/>
          <ac:spMkLst>
            <pc:docMk/>
            <pc:sldMk cId="4107705890" sldId="2147469924"/>
            <ac:spMk id="44" creationId="{E499F4F2-5F3E-1862-B136-0E6E41896E07}"/>
          </ac:spMkLst>
        </pc:spChg>
        <pc:spChg chg="add mod">
          <ac:chgData name="Maylis PERNIN (EXT)" userId="d52f518f-f995-4772-a9fb-0fa9cac925bf" providerId="ADAL" clId="{18FC6736-00E8-475D-86BA-4C211DE534F4}" dt="2023-12-07T10:39:51.519" v="4026" actId="20577"/>
          <ac:spMkLst>
            <pc:docMk/>
            <pc:sldMk cId="4107705890" sldId="2147469924"/>
            <ac:spMk id="45" creationId="{A7ADBB31-9D85-11FE-C5F5-700A5E82F6DC}"/>
          </ac:spMkLst>
        </pc:spChg>
        <pc:spChg chg="add mod">
          <ac:chgData name="Maylis PERNIN (EXT)" userId="d52f518f-f995-4772-a9fb-0fa9cac925bf" providerId="ADAL" clId="{18FC6736-00E8-475D-86BA-4C211DE534F4}" dt="2023-12-07T10:38:47.354" v="3922" actId="1035"/>
          <ac:spMkLst>
            <pc:docMk/>
            <pc:sldMk cId="4107705890" sldId="2147469924"/>
            <ac:spMk id="46" creationId="{4B1B65A2-2B57-5218-A746-4E6995E6296F}"/>
          </ac:spMkLst>
        </pc:spChg>
        <pc:spChg chg="mod">
          <ac:chgData name="Maylis PERNIN (EXT)" userId="d52f518f-f995-4772-a9fb-0fa9cac925bf" providerId="ADAL" clId="{18FC6736-00E8-475D-86BA-4C211DE534F4}" dt="2023-12-07T10:37:46.966" v="3893"/>
          <ac:spMkLst>
            <pc:docMk/>
            <pc:sldMk cId="4107705890" sldId="2147469924"/>
            <ac:spMk id="48" creationId="{9554BE8F-2377-AD7C-78A8-6CB15AAF465F}"/>
          </ac:spMkLst>
        </pc:spChg>
        <pc:spChg chg="mod">
          <ac:chgData name="Maylis PERNIN (EXT)" userId="d52f518f-f995-4772-a9fb-0fa9cac925bf" providerId="ADAL" clId="{18FC6736-00E8-475D-86BA-4C211DE534F4}" dt="2023-12-07T10:37:46.966" v="3893"/>
          <ac:spMkLst>
            <pc:docMk/>
            <pc:sldMk cId="4107705890" sldId="2147469924"/>
            <ac:spMk id="49" creationId="{435D856D-3A3C-F518-26A3-32FF3A96C818}"/>
          </ac:spMkLst>
        </pc:spChg>
        <pc:spChg chg="mod">
          <ac:chgData name="Maylis PERNIN (EXT)" userId="d52f518f-f995-4772-a9fb-0fa9cac925bf" providerId="ADAL" clId="{18FC6736-00E8-475D-86BA-4C211DE534F4}" dt="2023-12-07T10:37:46.966" v="3893"/>
          <ac:spMkLst>
            <pc:docMk/>
            <pc:sldMk cId="4107705890" sldId="2147469924"/>
            <ac:spMk id="50" creationId="{E84FB4A1-1F17-0FF2-4DEE-588AB4EA4ECA}"/>
          </ac:spMkLst>
        </pc:spChg>
        <pc:spChg chg="mod">
          <ac:chgData name="Maylis PERNIN (EXT)" userId="d52f518f-f995-4772-a9fb-0fa9cac925bf" providerId="ADAL" clId="{18FC6736-00E8-475D-86BA-4C211DE534F4}" dt="2023-12-07T10:37:46.966" v="3893"/>
          <ac:spMkLst>
            <pc:docMk/>
            <pc:sldMk cId="4107705890" sldId="2147469924"/>
            <ac:spMk id="51" creationId="{EE43B295-0B09-4BCB-7B40-C27169CD5649}"/>
          </ac:spMkLst>
        </pc:spChg>
        <pc:spChg chg="mod">
          <ac:chgData name="Maylis PERNIN (EXT)" userId="d52f518f-f995-4772-a9fb-0fa9cac925bf" providerId="ADAL" clId="{18FC6736-00E8-475D-86BA-4C211DE534F4}" dt="2023-12-07T10:37:46.966" v="3893"/>
          <ac:spMkLst>
            <pc:docMk/>
            <pc:sldMk cId="4107705890" sldId="2147469924"/>
            <ac:spMk id="52" creationId="{26976610-48D9-6D4D-E036-B43061E8EF57}"/>
          </ac:spMkLst>
        </pc:spChg>
        <pc:spChg chg="mod">
          <ac:chgData name="Maylis PERNIN (EXT)" userId="d52f518f-f995-4772-a9fb-0fa9cac925bf" providerId="ADAL" clId="{18FC6736-00E8-475D-86BA-4C211DE534F4}" dt="2023-12-07T10:37:46.966" v="3893"/>
          <ac:spMkLst>
            <pc:docMk/>
            <pc:sldMk cId="4107705890" sldId="2147469924"/>
            <ac:spMk id="53" creationId="{E052DE20-1FA7-AA73-4089-46DA92CB654F}"/>
          </ac:spMkLst>
        </pc:spChg>
        <pc:spChg chg="mod">
          <ac:chgData name="Maylis PERNIN (EXT)" userId="d52f518f-f995-4772-a9fb-0fa9cac925bf" providerId="ADAL" clId="{18FC6736-00E8-475D-86BA-4C211DE534F4}" dt="2023-12-07T10:37:46.966" v="3893"/>
          <ac:spMkLst>
            <pc:docMk/>
            <pc:sldMk cId="4107705890" sldId="2147469924"/>
            <ac:spMk id="54" creationId="{812FA3E4-522D-9EDC-B24A-CB849FB38600}"/>
          </ac:spMkLst>
        </pc:spChg>
        <pc:spChg chg="mod">
          <ac:chgData name="Maylis PERNIN (EXT)" userId="d52f518f-f995-4772-a9fb-0fa9cac925bf" providerId="ADAL" clId="{18FC6736-00E8-475D-86BA-4C211DE534F4}" dt="2023-12-07T10:37:46.966" v="3893"/>
          <ac:spMkLst>
            <pc:docMk/>
            <pc:sldMk cId="4107705890" sldId="2147469924"/>
            <ac:spMk id="55" creationId="{2300EFD9-C44E-4A22-1E5B-BA71612D7C5B}"/>
          </ac:spMkLst>
        </pc:spChg>
        <pc:spChg chg="mod">
          <ac:chgData name="Maylis PERNIN (EXT)" userId="d52f518f-f995-4772-a9fb-0fa9cac925bf" providerId="ADAL" clId="{18FC6736-00E8-475D-86BA-4C211DE534F4}" dt="2023-12-07T10:37:46.966" v="3893"/>
          <ac:spMkLst>
            <pc:docMk/>
            <pc:sldMk cId="4107705890" sldId="2147469924"/>
            <ac:spMk id="56" creationId="{CA39F5A7-372B-5587-6964-23F8C49566C4}"/>
          </ac:spMkLst>
        </pc:spChg>
        <pc:spChg chg="mod">
          <ac:chgData name="Maylis PERNIN (EXT)" userId="d52f518f-f995-4772-a9fb-0fa9cac925bf" providerId="ADAL" clId="{18FC6736-00E8-475D-86BA-4C211DE534F4}" dt="2023-12-07T10:37:46.966" v="3893"/>
          <ac:spMkLst>
            <pc:docMk/>
            <pc:sldMk cId="4107705890" sldId="2147469924"/>
            <ac:spMk id="57" creationId="{1DCFFED8-E597-2C7F-9478-243BDC110422}"/>
          </ac:spMkLst>
        </pc:spChg>
        <pc:spChg chg="mod">
          <ac:chgData name="Maylis PERNIN (EXT)" userId="d52f518f-f995-4772-a9fb-0fa9cac925bf" providerId="ADAL" clId="{18FC6736-00E8-475D-86BA-4C211DE534F4}" dt="2023-12-07T10:37:46.966" v="3893"/>
          <ac:spMkLst>
            <pc:docMk/>
            <pc:sldMk cId="4107705890" sldId="2147469924"/>
            <ac:spMk id="58" creationId="{D50EF40C-2D0B-9D70-F408-8B5F9A0DFAA7}"/>
          </ac:spMkLst>
        </pc:spChg>
        <pc:spChg chg="mod">
          <ac:chgData name="Maylis PERNIN (EXT)" userId="d52f518f-f995-4772-a9fb-0fa9cac925bf" providerId="ADAL" clId="{18FC6736-00E8-475D-86BA-4C211DE534F4}" dt="2023-12-07T10:37:46.966" v="3893"/>
          <ac:spMkLst>
            <pc:docMk/>
            <pc:sldMk cId="4107705890" sldId="2147469924"/>
            <ac:spMk id="59" creationId="{BE742F61-87FF-EE10-6B7E-CBE053A9E8DA}"/>
          </ac:spMkLst>
        </pc:spChg>
        <pc:spChg chg="mod">
          <ac:chgData name="Maylis PERNIN (EXT)" userId="d52f518f-f995-4772-a9fb-0fa9cac925bf" providerId="ADAL" clId="{18FC6736-00E8-475D-86BA-4C211DE534F4}" dt="2023-12-07T10:37:46.966" v="3893"/>
          <ac:spMkLst>
            <pc:docMk/>
            <pc:sldMk cId="4107705890" sldId="2147469924"/>
            <ac:spMk id="60" creationId="{4562F330-8B21-0BAD-CDF7-7544BAFD2C51}"/>
          </ac:spMkLst>
        </pc:spChg>
        <pc:spChg chg="mod">
          <ac:chgData name="Maylis PERNIN (EXT)" userId="d52f518f-f995-4772-a9fb-0fa9cac925bf" providerId="ADAL" clId="{18FC6736-00E8-475D-86BA-4C211DE534F4}" dt="2023-12-07T10:37:46.966" v="3893"/>
          <ac:spMkLst>
            <pc:docMk/>
            <pc:sldMk cId="4107705890" sldId="2147469924"/>
            <ac:spMk id="61" creationId="{7033DA2A-3F41-D75F-6E5A-CD3B0A42AD78}"/>
          </ac:spMkLst>
        </pc:spChg>
        <pc:spChg chg="mod">
          <ac:chgData name="Maylis PERNIN (EXT)" userId="d52f518f-f995-4772-a9fb-0fa9cac925bf" providerId="ADAL" clId="{18FC6736-00E8-475D-86BA-4C211DE534F4}" dt="2023-12-07T10:37:46.966" v="3893"/>
          <ac:spMkLst>
            <pc:docMk/>
            <pc:sldMk cId="4107705890" sldId="2147469924"/>
            <ac:spMk id="62" creationId="{6346C98E-6D2E-09E0-1A90-BBAFA36E0A84}"/>
          </ac:spMkLst>
        </pc:spChg>
        <pc:spChg chg="mod">
          <ac:chgData name="Maylis PERNIN (EXT)" userId="d52f518f-f995-4772-a9fb-0fa9cac925bf" providerId="ADAL" clId="{18FC6736-00E8-475D-86BA-4C211DE534F4}" dt="2023-12-07T10:37:46.966" v="3893"/>
          <ac:spMkLst>
            <pc:docMk/>
            <pc:sldMk cId="4107705890" sldId="2147469924"/>
            <ac:spMk id="63" creationId="{7D68E122-6C64-DE6A-F5EE-06AE295FF940}"/>
          </ac:spMkLst>
        </pc:spChg>
        <pc:spChg chg="mod">
          <ac:chgData name="Maylis PERNIN (EXT)" userId="d52f518f-f995-4772-a9fb-0fa9cac925bf" providerId="ADAL" clId="{18FC6736-00E8-475D-86BA-4C211DE534F4}" dt="2023-12-07T10:37:46.966" v="3893"/>
          <ac:spMkLst>
            <pc:docMk/>
            <pc:sldMk cId="4107705890" sldId="2147469924"/>
            <ac:spMk id="64" creationId="{851DBAD5-6885-8F68-2D10-67EE1A8A28DA}"/>
          </ac:spMkLst>
        </pc:spChg>
        <pc:spChg chg="mod">
          <ac:chgData name="Maylis PERNIN (EXT)" userId="d52f518f-f995-4772-a9fb-0fa9cac925bf" providerId="ADAL" clId="{18FC6736-00E8-475D-86BA-4C211DE534F4}" dt="2023-12-07T10:37:46.966" v="3893"/>
          <ac:spMkLst>
            <pc:docMk/>
            <pc:sldMk cId="4107705890" sldId="2147469924"/>
            <ac:spMk id="65" creationId="{9C50E3DC-139C-90C3-B696-109B77BDC661}"/>
          </ac:spMkLst>
        </pc:spChg>
        <pc:spChg chg="mod">
          <ac:chgData name="Maylis PERNIN (EXT)" userId="d52f518f-f995-4772-a9fb-0fa9cac925bf" providerId="ADAL" clId="{18FC6736-00E8-475D-86BA-4C211DE534F4}" dt="2023-12-07T10:37:46.966" v="3893"/>
          <ac:spMkLst>
            <pc:docMk/>
            <pc:sldMk cId="4107705890" sldId="2147469924"/>
            <ac:spMk id="66" creationId="{CB0B6101-0D62-C73E-F40A-5608A8A90A64}"/>
          </ac:spMkLst>
        </pc:spChg>
        <pc:spChg chg="add mod">
          <ac:chgData name="Maylis PERNIN (EXT)" userId="d52f518f-f995-4772-a9fb-0fa9cac925bf" providerId="ADAL" clId="{18FC6736-00E8-475D-86BA-4C211DE534F4}" dt="2023-12-07T10:38:47.354" v="3922" actId="1035"/>
          <ac:spMkLst>
            <pc:docMk/>
            <pc:sldMk cId="4107705890" sldId="2147469924"/>
            <ac:spMk id="67" creationId="{E22E51FA-779D-A64F-326E-6CAE8A086F23}"/>
          </ac:spMkLst>
        </pc:spChg>
        <pc:spChg chg="add mod">
          <ac:chgData name="Maylis PERNIN (EXT)" userId="d52f518f-f995-4772-a9fb-0fa9cac925bf" providerId="ADAL" clId="{18FC6736-00E8-475D-86BA-4C211DE534F4}" dt="2023-12-07T10:39:09.538" v="3979" actId="1035"/>
          <ac:spMkLst>
            <pc:docMk/>
            <pc:sldMk cId="4107705890" sldId="2147469924"/>
            <ac:spMk id="71" creationId="{8BA125E2-3D2F-F1B0-DE6F-F684C426C295}"/>
          </ac:spMkLst>
        </pc:spChg>
        <pc:spChg chg="add mod">
          <ac:chgData name="Maylis PERNIN (EXT)" userId="d52f518f-f995-4772-a9fb-0fa9cac925bf" providerId="ADAL" clId="{18FC6736-00E8-475D-86BA-4C211DE534F4}" dt="2023-12-07T10:39:13.505" v="3992" actId="1035"/>
          <ac:spMkLst>
            <pc:docMk/>
            <pc:sldMk cId="4107705890" sldId="2147469924"/>
            <ac:spMk id="73" creationId="{6EF99415-F956-4860-03DD-9E334E1EEB64}"/>
          </ac:spMkLst>
        </pc:spChg>
        <pc:spChg chg="add mod">
          <ac:chgData name="Maylis PERNIN (EXT)" userId="d52f518f-f995-4772-a9fb-0fa9cac925bf" providerId="ADAL" clId="{18FC6736-00E8-475D-86BA-4C211DE534F4}" dt="2023-12-07T10:39:13.505" v="3992" actId="1035"/>
          <ac:spMkLst>
            <pc:docMk/>
            <pc:sldMk cId="4107705890" sldId="2147469924"/>
            <ac:spMk id="74" creationId="{34A51A8E-F9FF-3EEC-DEC2-98ABEF8963E1}"/>
          </ac:spMkLst>
        </pc:spChg>
        <pc:spChg chg="add mod">
          <ac:chgData name="Maylis PERNIN (EXT)" userId="d52f518f-f995-4772-a9fb-0fa9cac925bf" providerId="ADAL" clId="{18FC6736-00E8-475D-86BA-4C211DE534F4}" dt="2023-12-07T10:39:13.505" v="3992" actId="1035"/>
          <ac:spMkLst>
            <pc:docMk/>
            <pc:sldMk cId="4107705890" sldId="2147469924"/>
            <ac:spMk id="75" creationId="{7571BA93-1468-62A1-CEAE-669876417972}"/>
          </ac:spMkLst>
        </pc:spChg>
        <pc:spChg chg="add mod">
          <ac:chgData name="Maylis PERNIN (EXT)" userId="d52f518f-f995-4772-a9fb-0fa9cac925bf" providerId="ADAL" clId="{18FC6736-00E8-475D-86BA-4C211DE534F4}" dt="2023-12-07T10:39:13.505" v="3992" actId="1035"/>
          <ac:spMkLst>
            <pc:docMk/>
            <pc:sldMk cId="4107705890" sldId="2147469924"/>
            <ac:spMk id="76" creationId="{A27841CC-75E2-E419-B5B5-45113B077F7C}"/>
          </ac:spMkLst>
        </pc:spChg>
        <pc:spChg chg="add mod">
          <ac:chgData name="Maylis PERNIN (EXT)" userId="d52f518f-f995-4772-a9fb-0fa9cac925bf" providerId="ADAL" clId="{18FC6736-00E8-475D-86BA-4C211DE534F4}" dt="2023-12-07T10:39:13.505" v="3992" actId="1035"/>
          <ac:spMkLst>
            <pc:docMk/>
            <pc:sldMk cId="4107705890" sldId="2147469924"/>
            <ac:spMk id="77" creationId="{41A7AA3B-3595-7C58-03DC-7E4A7E9DA201}"/>
          </ac:spMkLst>
        </pc:spChg>
        <pc:spChg chg="add mod">
          <ac:chgData name="Maylis PERNIN (EXT)" userId="d52f518f-f995-4772-a9fb-0fa9cac925bf" providerId="ADAL" clId="{18FC6736-00E8-475D-86BA-4C211DE534F4}" dt="2023-12-07T10:39:13.505" v="3992" actId="1035"/>
          <ac:spMkLst>
            <pc:docMk/>
            <pc:sldMk cId="4107705890" sldId="2147469924"/>
            <ac:spMk id="78" creationId="{64B32C07-0F87-E786-A109-52DE2A3F798A}"/>
          </ac:spMkLst>
        </pc:spChg>
        <pc:spChg chg="add mod">
          <ac:chgData name="Maylis PERNIN (EXT)" userId="d52f518f-f995-4772-a9fb-0fa9cac925bf" providerId="ADAL" clId="{18FC6736-00E8-475D-86BA-4C211DE534F4}" dt="2023-12-07T10:39:13.505" v="3992" actId="1035"/>
          <ac:spMkLst>
            <pc:docMk/>
            <pc:sldMk cId="4107705890" sldId="2147469924"/>
            <ac:spMk id="79" creationId="{ECC3E50E-72EB-8724-6FE8-B4B4603B01C4}"/>
          </ac:spMkLst>
        </pc:spChg>
        <pc:spChg chg="add mod">
          <ac:chgData name="Maylis PERNIN (EXT)" userId="d52f518f-f995-4772-a9fb-0fa9cac925bf" providerId="ADAL" clId="{18FC6736-00E8-475D-86BA-4C211DE534F4}" dt="2023-12-07T10:39:13.505" v="3992" actId="1035"/>
          <ac:spMkLst>
            <pc:docMk/>
            <pc:sldMk cId="4107705890" sldId="2147469924"/>
            <ac:spMk id="80" creationId="{A69C43AA-F975-E7E6-FC76-10A7B0E3FF46}"/>
          </ac:spMkLst>
        </pc:spChg>
        <pc:grpChg chg="add mod">
          <ac:chgData name="Maylis PERNIN (EXT)" userId="d52f518f-f995-4772-a9fb-0fa9cac925bf" providerId="ADAL" clId="{18FC6736-00E8-475D-86BA-4C211DE534F4}" dt="2023-12-07T10:36:41.848" v="3890"/>
          <ac:grpSpMkLst>
            <pc:docMk/>
            <pc:sldMk cId="4107705890" sldId="2147469924"/>
            <ac:grpSpMk id="8" creationId="{5736FA60-B969-3F02-AF81-881532A07B3A}"/>
          </ac:grpSpMkLst>
        </pc:grpChg>
        <pc:grpChg chg="add mod">
          <ac:chgData name="Maylis PERNIN (EXT)" userId="d52f518f-f995-4772-a9fb-0fa9cac925bf" providerId="ADAL" clId="{18FC6736-00E8-475D-86BA-4C211DE534F4}" dt="2023-12-07T10:39:02.275" v="3947" actId="1035"/>
          <ac:grpSpMkLst>
            <pc:docMk/>
            <pc:sldMk cId="4107705890" sldId="2147469924"/>
            <ac:grpSpMk id="47" creationId="{493D8662-AC60-4AA6-F794-201E3FD1A6CC}"/>
          </ac:grpSpMkLst>
        </pc:grpChg>
        <pc:graphicFrameChg chg="add del mod">
          <ac:chgData name="Maylis PERNIN (EXT)" userId="d52f518f-f995-4772-a9fb-0fa9cac925bf" providerId="ADAL" clId="{18FC6736-00E8-475D-86BA-4C211DE534F4}" dt="2023-12-07T10:37:08.640" v="3892"/>
          <ac:graphicFrameMkLst>
            <pc:docMk/>
            <pc:sldMk cId="4107705890" sldId="2147469924"/>
            <ac:graphicFrameMk id="39" creationId="{CE7100FB-6898-C8AB-8425-5AC9B904FAD5}"/>
          </ac:graphicFrameMkLst>
        </pc:graphicFrameChg>
        <pc:graphicFrameChg chg="add del mod">
          <ac:chgData name="Maylis PERNIN (EXT)" userId="d52f518f-f995-4772-a9fb-0fa9cac925bf" providerId="ADAL" clId="{18FC6736-00E8-475D-86BA-4C211DE534F4}" dt="2023-12-07T10:37:08.640" v="3892"/>
          <ac:graphicFrameMkLst>
            <pc:docMk/>
            <pc:sldMk cId="4107705890" sldId="2147469924"/>
            <ac:graphicFrameMk id="40" creationId="{00A48C69-C876-7C0F-FB45-FAD561518844}"/>
          </ac:graphicFrameMkLst>
        </pc:graphicFrameChg>
        <pc:graphicFrameChg chg="add del mod">
          <ac:chgData name="Maylis PERNIN (EXT)" userId="d52f518f-f995-4772-a9fb-0fa9cac925bf" providerId="ADAL" clId="{18FC6736-00E8-475D-86BA-4C211DE534F4}" dt="2023-12-07T10:37:08.640" v="3892"/>
          <ac:graphicFrameMkLst>
            <pc:docMk/>
            <pc:sldMk cId="4107705890" sldId="2147469924"/>
            <ac:graphicFrameMk id="41" creationId="{01F13349-ADC9-C2C3-D482-683EC1033B95}"/>
          </ac:graphicFrameMkLst>
        </pc:graphicFrameChg>
        <pc:graphicFrameChg chg="add del mod">
          <ac:chgData name="Maylis PERNIN (EXT)" userId="d52f518f-f995-4772-a9fb-0fa9cac925bf" providerId="ADAL" clId="{18FC6736-00E8-475D-86BA-4C211DE534F4}" dt="2023-12-07T10:37:08.640" v="3892"/>
          <ac:graphicFrameMkLst>
            <pc:docMk/>
            <pc:sldMk cId="4107705890" sldId="2147469924"/>
            <ac:graphicFrameMk id="42" creationId="{382EED54-6032-2CC7-C6AC-1B8DC73E5BF9}"/>
          </ac:graphicFrameMkLst>
        </pc:graphicFrameChg>
        <pc:graphicFrameChg chg="add mod">
          <ac:chgData name="Maylis PERNIN (EXT)" userId="d52f518f-f995-4772-a9fb-0fa9cac925bf" providerId="ADAL" clId="{18FC6736-00E8-475D-86BA-4C211DE534F4}" dt="2023-12-07T10:38:47.354" v="3922" actId="1035"/>
          <ac:graphicFrameMkLst>
            <pc:docMk/>
            <pc:sldMk cId="4107705890" sldId="2147469924"/>
            <ac:graphicFrameMk id="68" creationId="{295CFEE0-DBAF-4122-A9D4-DD741F6D1A99}"/>
          </ac:graphicFrameMkLst>
        </pc:graphicFrameChg>
        <pc:graphicFrameChg chg="add mod">
          <ac:chgData name="Maylis PERNIN (EXT)" userId="d52f518f-f995-4772-a9fb-0fa9cac925bf" providerId="ADAL" clId="{18FC6736-00E8-475D-86BA-4C211DE534F4}" dt="2023-12-07T10:38:47.354" v="3922" actId="1035"/>
          <ac:graphicFrameMkLst>
            <pc:docMk/>
            <pc:sldMk cId="4107705890" sldId="2147469924"/>
            <ac:graphicFrameMk id="69" creationId="{4D5C44B2-2CD4-5829-A93C-B6F45DAA2D90}"/>
          </ac:graphicFrameMkLst>
        </pc:graphicFrameChg>
        <pc:graphicFrameChg chg="add mod">
          <ac:chgData name="Maylis PERNIN (EXT)" userId="d52f518f-f995-4772-a9fb-0fa9cac925bf" providerId="ADAL" clId="{18FC6736-00E8-475D-86BA-4C211DE534F4}" dt="2023-12-07T10:38:47.354" v="3922" actId="1035"/>
          <ac:graphicFrameMkLst>
            <pc:docMk/>
            <pc:sldMk cId="4107705890" sldId="2147469924"/>
            <ac:graphicFrameMk id="70" creationId="{8A31E410-17D7-0C07-651A-9FDAC1715B1D}"/>
          </ac:graphicFrameMkLst>
        </pc:graphicFrameChg>
        <pc:graphicFrameChg chg="add mod">
          <ac:chgData name="Maylis PERNIN (EXT)" userId="d52f518f-f995-4772-a9fb-0fa9cac925bf" providerId="ADAL" clId="{18FC6736-00E8-475D-86BA-4C211DE534F4}" dt="2023-12-07T10:38:47.354" v="3922" actId="1035"/>
          <ac:graphicFrameMkLst>
            <pc:docMk/>
            <pc:sldMk cId="4107705890" sldId="2147469924"/>
            <ac:graphicFrameMk id="72" creationId="{30CC68F7-E5BD-EE31-F272-2B1E5B69D649}"/>
          </ac:graphicFrameMkLst>
        </pc:graphicFrameChg>
        <pc:picChg chg="del">
          <ac:chgData name="Maylis PERNIN (EXT)" userId="d52f518f-f995-4772-a9fb-0fa9cac925bf" providerId="ADAL" clId="{18FC6736-00E8-475D-86BA-4C211DE534F4}" dt="2023-12-07T10:36:34.080" v="3888" actId="478"/>
          <ac:picMkLst>
            <pc:docMk/>
            <pc:sldMk cId="4107705890" sldId="2147469924"/>
            <ac:picMk id="5" creationId="{7436B0A8-EF1C-2A8B-57AF-1074265EF65A}"/>
          </ac:picMkLst>
        </pc:picChg>
        <pc:picChg chg="del">
          <ac:chgData name="Maylis PERNIN (EXT)" userId="d52f518f-f995-4772-a9fb-0fa9cac925bf" providerId="ADAL" clId="{18FC6736-00E8-475D-86BA-4C211DE534F4}" dt="2023-12-07T10:36:34.080" v="3888" actId="478"/>
          <ac:picMkLst>
            <pc:docMk/>
            <pc:sldMk cId="4107705890" sldId="2147469924"/>
            <ac:picMk id="12" creationId="{C7A3317D-4F27-D4A9-C63B-FC280492C2D9}"/>
          </ac:picMkLst>
        </pc:picChg>
      </pc:sldChg>
    </pc:docChg>
  </pc:docChgLst>
  <pc:docChgLst>
    <pc:chgData name="Benjamin HOCHE" userId="ff011bdf-47f2-4a18-a598-edb6fbe2ecbb" providerId="ADAL" clId="{5A6A6A1C-DBB0-4ECF-A630-332505C584CD}"/>
    <pc:docChg chg="undo custSel addSld delSld modSld modSection">
      <pc:chgData name="Benjamin HOCHE" userId="ff011bdf-47f2-4a18-a598-edb6fbe2ecbb" providerId="ADAL" clId="{5A6A6A1C-DBB0-4ECF-A630-332505C584CD}" dt="2023-12-05T16:03:12.478" v="867" actId="20577"/>
      <pc:docMkLst>
        <pc:docMk/>
      </pc:docMkLst>
      <pc:sldChg chg="modSp mod">
        <pc:chgData name="Benjamin HOCHE" userId="ff011bdf-47f2-4a18-a598-edb6fbe2ecbb" providerId="ADAL" clId="{5A6A6A1C-DBB0-4ECF-A630-332505C584CD}" dt="2023-12-05T15:26:56.075" v="11" actId="20577"/>
        <pc:sldMkLst>
          <pc:docMk/>
          <pc:sldMk cId="2947629977" sldId="230719563"/>
        </pc:sldMkLst>
        <pc:spChg chg="mod">
          <ac:chgData name="Benjamin HOCHE" userId="ff011bdf-47f2-4a18-a598-edb6fbe2ecbb" providerId="ADAL" clId="{5A6A6A1C-DBB0-4ECF-A630-332505C584CD}" dt="2023-12-05T15:26:56.075" v="11" actId="20577"/>
          <ac:spMkLst>
            <pc:docMk/>
            <pc:sldMk cId="2947629977" sldId="230719563"/>
            <ac:spMk id="7" creationId="{00000000-0000-0000-0000-000000000000}"/>
          </ac:spMkLst>
        </pc:spChg>
      </pc:sldChg>
      <pc:sldChg chg="modSp mod">
        <pc:chgData name="Benjamin HOCHE" userId="ff011bdf-47f2-4a18-a598-edb6fbe2ecbb" providerId="ADAL" clId="{5A6A6A1C-DBB0-4ECF-A630-332505C584CD}" dt="2023-12-05T15:35:52.087" v="102" actId="20577"/>
        <pc:sldMkLst>
          <pc:docMk/>
          <pc:sldMk cId="696374839" sldId="230719603"/>
        </pc:sldMkLst>
        <pc:spChg chg="mod">
          <ac:chgData name="Benjamin HOCHE" userId="ff011bdf-47f2-4a18-a598-edb6fbe2ecbb" providerId="ADAL" clId="{5A6A6A1C-DBB0-4ECF-A630-332505C584CD}" dt="2023-12-05T15:35:52.087" v="102" actId="20577"/>
          <ac:spMkLst>
            <pc:docMk/>
            <pc:sldMk cId="696374839" sldId="230719603"/>
            <ac:spMk id="3" creationId="{00000000-0000-0000-0000-000000000000}"/>
          </ac:spMkLst>
        </pc:spChg>
      </pc:sldChg>
      <pc:sldChg chg="modSp mod">
        <pc:chgData name="Benjamin HOCHE" userId="ff011bdf-47f2-4a18-a598-edb6fbe2ecbb" providerId="ADAL" clId="{5A6A6A1C-DBB0-4ECF-A630-332505C584CD}" dt="2023-12-05T15:38:08.462" v="154" actId="20577"/>
        <pc:sldMkLst>
          <pc:docMk/>
          <pc:sldMk cId="4141822854" sldId="230719817"/>
        </pc:sldMkLst>
        <pc:spChg chg="mod">
          <ac:chgData name="Benjamin HOCHE" userId="ff011bdf-47f2-4a18-a598-edb6fbe2ecbb" providerId="ADAL" clId="{5A6A6A1C-DBB0-4ECF-A630-332505C584CD}" dt="2023-12-05T15:38:08.462" v="154" actId="20577"/>
          <ac:spMkLst>
            <pc:docMk/>
            <pc:sldMk cId="4141822854" sldId="230719817"/>
            <ac:spMk id="2" creationId="{00000000-0000-0000-0000-000000000000}"/>
          </ac:spMkLst>
        </pc:spChg>
      </pc:sldChg>
      <pc:sldChg chg="addSp delSp modSp mod">
        <pc:chgData name="Benjamin HOCHE" userId="ff011bdf-47f2-4a18-a598-edb6fbe2ecbb" providerId="ADAL" clId="{5A6A6A1C-DBB0-4ECF-A630-332505C584CD}" dt="2023-12-05T15:50:37.149" v="672" actId="207"/>
        <pc:sldMkLst>
          <pc:docMk/>
          <pc:sldMk cId="2212643983" sldId="230719834"/>
        </pc:sldMkLst>
        <pc:spChg chg="add mod">
          <ac:chgData name="Benjamin HOCHE" userId="ff011bdf-47f2-4a18-a598-edb6fbe2ecbb" providerId="ADAL" clId="{5A6A6A1C-DBB0-4ECF-A630-332505C584CD}" dt="2023-12-05T15:49:59.420" v="656" actId="1076"/>
          <ac:spMkLst>
            <pc:docMk/>
            <pc:sldMk cId="2212643983" sldId="230719834"/>
            <ac:spMk id="2" creationId="{F599220D-512E-A079-5702-AE5E4D743393}"/>
          </ac:spMkLst>
        </pc:spChg>
        <pc:spChg chg="mod">
          <ac:chgData name="Benjamin HOCHE" userId="ff011bdf-47f2-4a18-a598-edb6fbe2ecbb" providerId="ADAL" clId="{5A6A6A1C-DBB0-4ECF-A630-332505C584CD}" dt="2023-12-05T15:50:32.674" v="669" actId="20577"/>
          <ac:spMkLst>
            <pc:docMk/>
            <pc:sldMk cId="2212643983" sldId="230719834"/>
            <ac:spMk id="11" creationId="{00000000-0000-0000-0000-000000000000}"/>
          </ac:spMkLst>
        </pc:spChg>
        <pc:spChg chg="del mod">
          <ac:chgData name="Benjamin HOCHE" userId="ff011bdf-47f2-4a18-a598-edb6fbe2ecbb" providerId="ADAL" clId="{5A6A6A1C-DBB0-4ECF-A630-332505C584CD}" dt="2023-12-05T15:50:07.771" v="659"/>
          <ac:spMkLst>
            <pc:docMk/>
            <pc:sldMk cId="2212643983" sldId="230719834"/>
            <ac:spMk id="15" creationId="{514CEC57-4AC2-F927-0263-6BD9AA33DACD}"/>
          </ac:spMkLst>
        </pc:spChg>
        <pc:picChg chg="mod">
          <ac:chgData name="Benjamin HOCHE" userId="ff011bdf-47f2-4a18-a598-edb6fbe2ecbb" providerId="ADAL" clId="{5A6A6A1C-DBB0-4ECF-A630-332505C584CD}" dt="2023-12-05T15:50:37.149" v="672" actId="207"/>
          <ac:picMkLst>
            <pc:docMk/>
            <pc:sldMk cId="2212643983" sldId="230719834"/>
            <ac:picMk id="13" creationId="{2BC8E8B6-D7AD-7508-4903-E6335F112638}"/>
          </ac:picMkLst>
        </pc:picChg>
      </pc:sldChg>
      <pc:sldChg chg="modSp mod">
        <pc:chgData name="Benjamin HOCHE" userId="ff011bdf-47f2-4a18-a598-edb6fbe2ecbb" providerId="ADAL" clId="{5A6A6A1C-DBB0-4ECF-A630-332505C584CD}" dt="2023-12-05T15:35:20.601" v="64" actId="20577"/>
        <pc:sldMkLst>
          <pc:docMk/>
          <pc:sldMk cId="3137347256" sldId="230719837"/>
        </pc:sldMkLst>
        <pc:spChg chg="mod">
          <ac:chgData name="Benjamin HOCHE" userId="ff011bdf-47f2-4a18-a598-edb6fbe2ecbb" providerId="ADAL" clId="{5A6A6A1C-DBB0-4ECF-A630-332505C584CD}" dt="2023-12-05T15:35:20.601" v="64" actId="20577"/>
          <ac:spMkLst>
            <pc:docMk/>
            <pc:sldMk cId="3137347256" sldId="230719837"/>
            <ac:spMk id="48" creationId="{00000000-0000-0000-0000-000000000000}"/>
          </ac:spMkLst>
        </pc:spChg>
      </pc:sldChg>
      <pc:sldChg chg="add">
        <pc:chgData name="Benjamin HOCHE" userId="ff011bdf-47f2-4a18-a598-edb6fbe2ecbb" providerId="ADAL" clId="{5A6A6A1C-DBB0-4ECF-A630-332505C584CD}" dt="2023-12-05T15:52:23.221" v="673"/>
        <pc:sldMkLst>
          <pc:docMk/>
          <pc:sldMk cId="317348779" sldId="230719841"/>
        </pc:sldMkLst>
      </pc:sldChg>
      <pc:sldChg chg="add">
        <pc:chgData name="Benjamin HOCHE" userId="ff011bdf-47f2-4a18-a598-edb6fbe2ecbb" providerId="ADAL" clId="{5A6A6A1C-DBB0-4ECF-A630-332505C584CD}" dt="2023-12-05T15:52:23.221" v="673"/>
        <pc:sldMkLst>
          <pc:docMk/>
          <pc:sldMk cId="3389767443" sldId="230719842"/>
        </pc:sldMkLst>
      </pc:sldChg>
      <pc:sldChg chg="add">
        <pc:chgData name="Benjamin HOCHE" userId="ff011bdf-47f2-4a18-a598-edb6fbe2ecbb" providerId="ADAL" clId="{5A6A6A1C-DBB0-4ECF-A630-332505C584CD}" dt="2023-12-05T15:52:23.221" v="673"/>
        <pc:sldMkLst>
          <pc:docMk/>
          <pc:sldMk cId="3387624751" sldId="230719843"/>
        </pc:sldMkLst>
      </pc:sldChg>
      <pc:sldChg chg="del">
        <pc:chgData name="Benjamin HOCHE" userId="ff011bdf-47f2-4a18-a598-edb6fbe2ecbb" providerId="ADAL" clId="{5A6A6A1C-DBB0-4ECF-A630-332505C584CD}" dt="2023-12-05T15:38:47.586" v="156" actId="47"/>
        <pc:sldMkLst>
          <pc:docMk/>
          <pc:sldMk cId="3817533298" sldId="230719843"/>
        </pc:sldMkLst>
      </pc:sldChg>
      <pc:sldChg chg="addSp delSp modSp mod">
        <pc:chgData name="Benjamin HOCHE" userId="ff011bdf-47f2-4a18-a598-edb6fbe2ecbb" providerId="ADAL" clId="{5A6A6A1C-DBB0-4ECF-A630-332505C584CD}" dt="2023-12-05T16:03:12.478" v="867" actId="20577"/>
        <pc:sldMkLst>
          <pc:docMk/>
          <pc:sldMk cId="2955021320" sldId="230719854"/>
        </pc:sldMkLst>
        <pc:spChg chg="mod">
          <ac:chgData name="Benjamin HOCHE" userId="ff011bdf-47f2-4a18-a598-edb6fbe2ecbb" providerId="ADAL" clId="{5A6A6A1C-DBB0-4ECF-A630-332505C584CD}" dt="2023-12-05T16:00:40.400" v="809" actId="313"/>
          <ac:spMkLst>
            <pc:docMk/>
            <pc:sldMk cId="2955021320" sldId="230719854"/>
            <ac:spMk id="3" creationId="{00000000-0000-0000-0000-000000000000}"/>
          </ac:spMkLst>
        </pc:spChg>
        <pc:spChg chg="add mod">
          <ac:chgData name="Benjamin HOCHE" userId="ff011bdf-47f2-4a18-a598-edb6fbe2ecbb" providerId="ADAL" clId="{5A6A6A1C-DBB0-4ECF-A630-332505C584CD}" dt="2023-12-05T16:03:12.478" v="867" actId="20577"/>
          <ac:spMkLst>
            <pc:docMk/>
            <pc:sldMk cId="2955021320" sldId="230719854"/>
            <ac:spMk id="8" creationId="{A613B34D-40D0-34F1-9320-138FE8CA1369}"/>
          </ac:spMkLst>
        </pc:spChg>
        <pc:spChg chg="del">
          <ac:chgData name="Benjamin HOCHE" userId="ff011bdf-47f2-4a18-a598-edb6fbe2ecbb" providerId="ADAL" clId="{5A6A6A1C-DBB0-4ECF-A630-332505C584CD}" dt="2023-12-05T15:55:54.438" v="727" actId="478"/>
          <ac:spMkLst>
            <pc:docMk/>
            <pc:sldMk cId="2955021320" sldId="230719854"/>
            <ac:spMk id="9" creationId="{00000000-0000-0000-0000-000000000000}"/>
          </ac:spMkLst>
        </pc:spChg>
        <pc:spChg chg="del">
          <ac:chgData name="Benjamin HOCHE" userId="ff011bdf-47f2-4a18-a598-edb6fbe2ecbb" providerId="ADAL" clId="{5A6A6A1C-DBB0-4ECF-A630-332505C584CD}" dt="2023-12-05T15:55:54.438" v="727" actId="478"/>
          <ac:spMkLst>
            <pc:docMk/>
            <pc:sldMk cId="2955021320" sldId="230719854"/>
            <ac:spMk id="10" creationId="{00000000-0000-0000-0000-000000000000}"/>
          </ac:spMkLst>
        </pc:spChg>
        <pc:spChg chg="del">
          <ac:chgData name="Benjamin HOCHE" userId="ff011bdf-47f2-4a18-a598-edb6fbe2ecbb" providerId="ADAL" clId="{5A6A6A1C-DBB0-4ECF-A630-332505C584CD}" dt="2023-12-05T15:55:54.438" v="727" actId="478"/>
          <ac:spMkLst>
            <pc:docMk/>
            <pc:sldMk cId="2955021320" sldId="230719854"/>
            <ac:spMk id="11" creationId="{00000000-0000-0000-0000-000000000000}"/>
          </ac:spMkLst>
        </pc:spChg>
        <pc:spChg chg="del">
          <ac:chgData name="Benjamin HOCHE" userId="ff011bdf-47f2-4a18-a598-edb6fbe2ecbb" providerId="ADAL" clId="{5A6A6A1C-DBB0-4ECF-A630-332505C584CD}" dt="2023-12-05T15:55:54.438" v="727" actId="478"/>
          <ac:spMkLst>
            <pc:docMk/>
            <pc:sldMk cId="2955021320" sldId="230719854"/>
            <ac:spMk id="12" creationId="{00000000-0000-0000-0000-000000000000}"/>
          </ac:spMkLst>
        </pc:spChg>
        <pc:spChg chg="del">
          <ac:chgData name="Benjamin HOCHE" userId="ff011bdf-47f2-4a18-a598-edb6fbe2ecbb" providerId="ADAL" clId="{5A6A6A1C-DBB0-4ECF-A630-332505C584CD}" dt="2023-12-05T15:55:54.438" v="727" actId="478"/>
          <ac:spMkLst>
            <pc:docMk/>
            <pc:sldMk cId="2955021320" sldId="230719854"/>
            <ac:spMk id="13" creationId="{00000000-0000-0000-0000-000000000000}"/>
          </ac:spMkLst>
        </pc:spChg>
        <pc:spChg chg="del">
          <ac:chgData name="Benjamin HOCHE" userId="ff011bdf-47f2-4a18-a598-edb6fbe2ecbb" providerId="ADAL" clId="{5A6A6A1C-DBB0-4ECF-A630-332505C584CD}" dt="2023-12-05T15:55:54.438" v="727" actId="478"/>
          <ac:spMkLst>
            <pc:docMk/>
            <pc:sldMk cId="2955021320" sldId="230719854"/>
            <ac:spMk id="14" creationId="{00000000-0000-0000-0000-000000000000}"/>
          </ac:spMkLst>
        </pc:spChg>
        <pc:spChg chg="del">
          <ac:chgData name="Benjamin HOCHE" userId="ff011bdf-47f2-4a18-a598-edb6fbe2ecbb" providerId="ADAL" clId="{5A6A6A1C-DBB0-4ECF-A630-332505C584CD}" dt="2023-12-05T15:55:54.438" v="727" actId="478"/>
          <ac:spMkLst>
            <pc:docMk/>
            <pc:sldMk cId="2955021320" sldId="230719854"/>
            <ac:spMk id="15" creationId="{00000000-0000-0000-0000-000000000000}"/>
          </ac:spMkLst>
        </pc:spChg>
        <pc:spChg chg="del">
          <ac:chgData name="Benjamin HOCHE" userId="ff011bdf-47f2-4a18-a598-edb6fbe2ecbb" providerId="ADAL" clId="{5A6A6A1C-DBB0-4ECF-A630-332505C584CD}" dt="2023-12-05T15:55:54.438" v="727" actId="478"/>
          <ac:spMkLst>
            <pc:docMk/>
            <pc:sldMk cId="2955021320" sldId="230719854"/>
            <ac:spMk id="18" creationId="{00000000-0000-0000-0000-000000000000}"/>
          </ac:spMkLst>
        </pc:spChg>
        <pc:spChg chg="del">
          <ac:chgData name="Benjamin HOCHE" userId="ff011bdf-47f2-4a18-a598-edb6fbe2ecbb" providerId="ADAL" clId="{5A6A6A1C-DBB0-4ECF-A630-332505C584CD}" dt="2023-12-05T15:55:54.438" v="727" actId="478"/>
          <ac:spMkLst>
            <pc:docMk/>
            <pc:sldMk cId="2955021320" sldId="230719854"/>
            <ac:spMk id="19" creationId="{00000000-0000-0000-0000-000000000000}"/>
          </ac:spMkLst>
        </pc:spChg>
        <pc:spChg chg="del">
          <ac:chgData name="Benjamin HOCHE" userId="ff011bdf-47f2-4a18-a598-edb6fbe2ecbb" providerId="ADAL" clId="{5A6A6A1C-DBB0-4ECF-A630-332505C584CD}" dt="2023-12-05T15:55:54.438" v="727" actId="478"/>
          <ac:spMkLst>
            <pc:docMk/>
            <pc:sldMk cId="2955021320" sldId="230719854"/>
            <ac:spMk id="21" creationId="{00000000-0000-0000-0000-000000000000}"/>
          </ac:spMkLst>
        </pc:spChg>
        <pc:spChg chg="del">
          <ac:chgData name="Benjamin HOCHE" userId="ff011bdf-47f2-4a18-a598-edb6fbe2ecbb" providerId="ADAL" clId="{5A6A6A1C-DBB0-4ECF-A630-332505C584CD}" dt="2023-12-05T15:55:54.438" v="727" actId="478"/>
          <ac:spMkLst>
            <pc:docMk/>
            <pc:sldMk cId="2955021320" sldId="230719854"/>
            <ac:spMk id="107" creationId="{00000000-0000-0000-0000-000000000000}"/>
          </ac:spMkLst>
        </pc:spChg>
        <pc:spChg chg="del">
          <ac:chgData name="Benjamin HOCHE" userId="ff011bdf-47f2-4a18-a598-edb6fbe2ecbb" providerId="ADAL" clId="{5A6A6A1C-DBB0-4ECF-A630-332505C584CD}" dt="2023-12-05T15:55:54.438" v="727" actId="478"/>
          <ac:spMkLst>
            <pc:docMk/>
            <pc:sldMk cId="2955021320" sldId="230719854"/>
            <ac:spMk id="116" creationId="{00000000-0000-0000-0000-000000000000}"/>
          </ac:spMkLst>
        </pc:spChg>
        <pc:spChg chg="del">
          <ac:chgData name="Benjamin HOCHE" userId="ff011bdf-47f2-4a18-a598-edb6fbe2ecbb" providerId="ADAL" clId="{5A6A6A1C-DBB0-4ECF-A630-332505C584CD}" dt="2023-12-05T15:55:54.438" v="727" actId="478"/>
          <ac:spMkLst>
            <pc:docMk/>
            <pc:sldMk cId="2955021320" sldId="230719854"/>
            <ac:spMk id="125" creationId="{00000000-0000-0000-0000-000000000000}"/>
          </ac:spMkLst>
        </pc:spChg>
        <pc:spChg chg="del">
          <ac:chgData name="Benjamin HOCHE" userId="ff011bdf-47f2-4a18-a598-edb6fbe2ecbb" providerId="ADAL" clId="{5A6A6A1C-DBB0-4ECF-A630-332505C584CD}" dt="2023-12-05T15:55:54.438" v="727" actId="478"/>
          <ac:spMkLst>
            <pc:docMk/>
            <pc:sldMk cId="2955021320" sldId="230719854"/>
            <ac:spMk id="131" creationId="{00000000-0000-0000-0000-000000000000}"/>
          </ac:spMkLst>
        </pc:spChg>
        <pc:spChg chg="del">
          <ac:chgData name="Benjamin HOCHE" userId="ff011bdf-47f2-4a18-a598-edb6fbe2ecbb" providerId="ADAL" clId="{5A6A6A1C-DBB0-4ECF-A630-332505C584CD}" dt="2023-12-05T15:55:54.438" v="727" actId="478"/>
          <ac:spMkLst>
            <pc:docMk/>
            <pc:sldMk cId="2955021320" sldId="230719854"/>
            <ac:spMk id="132" creationId="{00000000-0000-0000-0000-000000000000}"/>
          </ac:spMkLst>
        </pc:spChg>
        <pc:spChg chg="del">
          <ac:chgData name="Benjamin HOCHE" userId="ff011bdf-47f2-4a18-a598-edb6fbe2ecbb" providerId="ADAL" clId="{5A6A6A1C-DBB0-4ECF-A630-332505C584CD}" dt="2023-12-05T15:55:54.438" v="727" actId="478"/>
          <ac:spMkLst>
            <pc:docMk/>
            <pc:sldMk cId="2955021320" sldId="230719854"/>
            <ac:spMk id="151" creationId="{00000000-0000-0000-0000-000000000000}"/>
          </ac:spMkLst>
        </pc:spChg>
        <pc:grpChg chg="del">
          <ac:chgData name="Benjamin HOCHE" userId="ff011bdf-47f2-4a18-a598-edb6fbe2ecbb" providerId="ADAL" clId="{5A6A6A1C-DBB0-4ECF-A630-332505C584CD}" dt="2023-12-05T15:55:54.438" v="727" actId="478"/>
          <ac:grpSpMkLst>
            <pc:docMk/>
            <pc:sldMk cId="2955021320" sldId="230719854"/>
            <ac:grpSpMk id="108" creationId="{00000000-0000-0000-0000-000000000000}"/>
          </ac:grpSpMkLst>
        </pc:grpChg>
        <pc:grpChg chg="del">
          <ac:chgData name="Benjamin HOCHE" userId="ff011bdf-47f2-4a18-a598-edb6fbe2ecbb" providerId="ADAL" clId="{5A6A6A1C-DBB0-4ECF-A630-332505C584CD}" dt="2023-12-05T15:55:54.438" v="727" actId="478"/>
          <ac:grpSpMkLst>
            <pc:docMk/>
            <pc:sldMk cId="2955021320" sldId="230719854"/>
            <ac:grpSpMk id="117" creationId="{00000000-0000-0000-0000-000000000000}"/>
          </ac:grpSpMkLst>
        </pc:grpChg>
        <pc:grpChg chg="del">
          <ac:chgData name="Benjamin HOCHE" userId="ff011bdf-47f2-4a18-a598-edb6fbe2ecbb" providerId="ADAL" clId="{5A6A6A1C-DBB0-4ECF-A630-332505C584CD}" dt="2023-12-05T15:55:54.438" v="727" actId="478"/>
          <ac:grpSpMkLst>
            <pc:docMk/>
            <pc:sldMk cId="2955021320" sldId="230719854"/>
            <ac:grpSpMk id="126" creationId="{00000000-0000-0000-0000-000000000000}"/>
          </ac:grpSpMkLst>
        </pc:grpChg>
        <pc:grpChg chg="del">
          <ac:chgData name="Benjamin HOCHE" userId="ff011bdf-47f2-4a18-a598-edb6fbe2ecbb" providerId="ADAL" clId="{5A6A6A1C-DBB0-4ECF-A630-332505C584CD}" dt="2023-12-05T15:55:54.438" v="727" actId="478"/>
          <ac:grpSpMkLst>
            <pc:docMk/>
            <pc:sldMk cId="2955021320" sldId="230719854"/>
            <ac:grpSpMk id="133" creationId="{00000000-0000-0000-0000-000000000000}"/>
          </ac:grpSpMkLst>
        </pc:grpChg>
        <pc:grpChg chg="del">
          <ac:chgData name="Benjamin HOCHE" userId="ff011bdf-47f2-4a18-a598-edb6fbe2ecbb" providerId="ADAL" clId="{5A6A6A1C-DBB0-4ECF-A630-332505C584CD}" dt="2023-12-05T15:55:54.438" v="727" actId="478"/>
          <ac:grpSpMkLst>
            <pc:docMk/>
            <pc:sldMk cId="2955021320" sldId="230719854"/>
            <ac:grpSpMk id="138" creationId="{00000000-0000-0000-0000-000000000000}"/>
          </ac:grpSpMkLst>
        </pc:grpChg>
        <pc:picChg chg="add mod ord">
          <ac:chgData name="Benjamin HOCHE" userId="ff011bdf-47f2-4a18-a598-edb6fbe2ecbb" providerId="ADAL" clId="{5A6A6A1C-DBB0-4ECF-A630-332505C584CD}" dt="2023-12-05T16:01:05.419" v="811" actId="1076"/>
          <ac:picMkLst>
            <pc:docMk/>
            <pc:sldMk cId="2955021320" sldId="230719854"/>
            <ac:picMk id="5" creationId="{D15F3C3E-E1E7-DA65-2D82-4184EE142AA7}"/>
          </ac:picMkLst>
        </pc:picChg>
        <pc:picChg chg="add mod">
          <ac:chgData name="Benjamin HOCHE" userId="ff011bdf-47f2-4a18-a598-edb6fbe2ecbb" providerId="ADAL" clId="{5A6A6A1C-DBB0-4ECF-A630-332505C584CD}" dt="2023-12-05T16:01:05.419" v="811" actId="1076"/>
          <ac:picMkLst>
            <pc:docMk/>
            <pc:sldMk cId="2955021320" sldId="230719854"/>
            <ac:picMk id="7" creationId="{7C07C298-B67E-79EF-E0AC-1FE7D516FCB6}"/>
          </ac:picMkLst>
        </pc:picChg>
        <pc:picChg chg="del">
          <ac:chgData name="Benjamin HOCHE" userId="ff011bdf-47f2-4a18-a598-edb6fbe2ecbb" providerId="ADAL" clId="{5A6A6A1C-DBB0-4ECF-A630-332505C584CD}" dt="2023-12-05T15:55:54.438" v="727" actId="478"/>
          <ac:picMkLst>
            <pc:docMk/>
            <pc:sldMk cId="2955021320" sldId="230719854"/>
            <ac:picMk id="16" creationId="{00000000-0000-0000-0000-000000000000}"/>
          </ac:picMkLst>
        </pc:picChg>
        <pc:picChg chg="del">
          <ac:chgData name="Benjamin HOCHE" userId="ff011bdf-47f2-4a18-a598-edb6fbe2ecbb" providerId="ADAL" clId="{5A6A6A1C-DBB0-4ECF-A630-332505C584CD}" dt="2023-12-05T15:55:54.438" v="727" actId="478"/>
          <ac:picMkLst>
            <pc:docMk/>
            <pc:sldMk cId="2955021320" sldId="230719854"/>
            <ac:picMk id="17" creationId="{00000000-0000-0000-0000-000000000000}"/>
          </ac:picMkLst>
        </pc:picChg>
        <pc:picChg chg="del">
          <ac:chgData name="Benjamin HOCHE" userId="ff011bdf-47f2-4a18-a598-edb6fbe2ecbb" providerId="ADAL" clId="{5A6A6A1C-DBB0-4ECF-A630-332505C584CD}" dt="2023-12-05T15:55:54.438" v="727" actId="478"/>
          <ac:picMkLst>
            <pc:docMk/>
            <pc:sldMk cId="2955021320" sldId="230719854"/>
            <ac:picMk id="20" creationId="{00000000-0000-0000-0000-000000000000}"/>
          </ac:picMkLst>
        </pc:picChg>
        <pc:cxnChg chg="del">
          <ac:chgData name="Benjamin HOCHE" userId="ff011bdf-47f2-4a18-a598-edb6fbe2ecbb" providerId="ADAL" clId="{5A6A6A1C-DBB0-4ECF-A630-332505C584CD}" dt="2023-12-05T15:55:54.438" v="727" actId="478"/>
          <ac:cxnSpMkLst>
            <pc:docMk/>
            <pc:sldMk cId="2955021320" sldId="230719854"/>
            <ac:cxnSpMk id="22" creationId="{00000000-0000-0000-0000-000000000000}"/>
          </ac:cxnSpMkLst>
        </pc:cxnChg>
      </pc:sldChg>
      <pc:sldChg chg="modSp mod">
        <pc:chgData name="Benjamin HOCHE" userId="ff011bdf-47f2-4a18-a598-edb6fbe2ecbb" providerId="ADAL" clId="{5A6A6A1C-DBB0-4ECF-A630-332505C584CD}" dt="2023-12-05T15:48:19.864" v="655" actId="20577"/>
        <pc:sldMkLst>
          <pc:docMk/>
          <pc:sldMk cId="4046033545" sldId="230719855"/>
        </pc:sldMkLst>
        <pc:spChg chg="mod">
          <ac:chgData name="Benjamin HOCHE" userId="ff011bdf-47f2-4a18-a598-edb6fbe2ecbb" providerId="ADAL" clId="{5A6A6A1C-DBB0-4ECF-A630-332505C584CD}" dt="2023-12-05T15:48:19.864" v="655" actId="20577"/>
          <ac:spMkLst>
            <pc:docMk/>
            <pc:sldMk cId="4046033545" sldId="230719855"/>
            <ac:spMk id="2" creationId="{00000000-0000-0000-0000-000000000000}"/>
          </ac:spMkLst>
        </pc:spChg>
      </pc:sldChg>
      <pc:sldChg chg="addSp modSp mod">
        <pc:chgData name="Benjamin HOCHE" userId="ff011bdf-47f2-4a18-a598-edb6fbe2ecbb" providerId="ADAL" clId="{5A6A6A1C-DBB0-4ECF-A630-332505C584CD}" dt="2023-12-05T15:40:24.778" v="162" actId="20577"/>
        <pc:sldMkLst>
          <pc:docMk/>
          <pc:sldMk cId="1068823665" sldId="230719856"/>
        </pc:sldMkLst>
        <pc:spChg chg="mod">
          <ac:chgData name="Benjamin HOCHE" userId="ff011bdf-47f2-4a18-a598-edb6fbe2ecbb" providerId="ADAL" clId="{5A6A6A1C-DBB0-4ECF-A630-332505C584CD}" dt="2023-12-05T15:40:24.778" v="162" actId="20577"/>
          <ac:spMkLst>
            <pc:docMk/>
            <pc:sldMk cId="1068823665" sldId="230719856"/>
            <ac:spMk id="2" creationId="{00000000-0000-0000-0000-000000000000}"/>
          </ac:spMkLst>
        </pc:spChg>
        <pc:spChg chg="add mod">
          <ac:chgData name="Benjamin HOCHE" userId="ff011bdf-47f2-4a18-a598-edb6fbe2ecbb" providerId="ADAL" clId="{5A6A6A1C-DBB0-4ECF-A630-332505C584CD}" dt="2023-12-05T15:40:19.433" v="158"/>
          <ac:spMkLst>
            <pc:docMk/>
            <pc:sldMk cId="1068823665" sldId="230719856"/>
            <ac:spMk id="4" creationId="{A17EA788-F8AB-6042-1C79-99C627341E46}"/>
          </ac:spMkLst>
        </pc:spChg>
      </pc:sldChg>
      <pc:sldChg chg="addSp delSp modSp mod">
        <pc:chgData name="Benjamin HOCHE" userId="ff011bdf-47f2-4a18-a598-edb6fbe2ecbb" providerId="ADAL" clId="{5A6A6A1C-DBB0-4ECF-A630-332505C584CD}" dt="2023-12-05T15:54:37.128" v="689" actId="20577"/>
        <pc:sldMkLst>
          <pc:docMk/>
          <pc:sldMk cId="254549857" sldId="230719860"/>
        </pc:sldMkLst>
        <pc:spChg chg="add del mod">
          <ac:chgData name="Benjamin HOCHE" userId="ff011bdf-47f2-4a18-a598-edb6fbe2ecbb" providerId="ADAL" clId="{5A6A6A1C-DBB0-4ECF-A630-332505C584CD}" dt="2023-12-05T15:54:37.128" v="689" actId="20577"/>
          <ac:spMkLst>
            <pc:docMk/>
            <pc:sldMk cId="254549857" sldId="230719860"/>
            <ac:spMk id="2" creationId="{CF825CE9-359C-5DD7-8D59-A695E4A294F6}"/>
          </ac:spMkLst>
        </pc:spChg>
        <pc:spChg chg="mod">
          <ac:chgData name="Benjamin HOCHE" userId="ff011bdf-47f2-4a18-a598-edb6fbe2ecbb" providerId="ADAL" clId="{5A6A6A1C-DBB0-4ECF-A630-332505C584CD}" dt="2023-12-05T15:36:34.185" v="117" actId="20577"/>
          <ac:spMkLst>
            <pc:docMk/>
            <pc:sldMk cId="254549857" sldId="230719860"/>
            <ac:spMk id="7" creationId="{937CC1BE-1E5B-1C41-46D5-62C9C4F044E6}"/>
          </ac:spMkLst>
        </pc:spChg>
      </pc:sldChg>
      <pc:sldChg chg="del">
        <pc:chgData name="Benjamin HOCHE" userId="ff011bdf-47f2-4a18-a598-edb6fbe2ecbb" providerId="ADAL" clId="{5A6A6A1C-DBB0-4ECF-A630-332505C584CD}" dt="2023-12-05T15:36:50.669" v="119" actId="47"/>
        <pc:sldMkLst>
          <pc:docMk/>
          <pc:sldMk cId="1377068456" sldId="230719861"/>
        </pc:sldMkLst>
      </pc:sldChg>
      <pc:sldChg chg="addSp delSp modSp del mod">
        <pc:chgData name="Benjamin HOCHE" userId="ff011bdf-47f2-4a18-a598-edb6fbe2ecbb" providerId="ADAL" clId="{5A6A6A1C-DBB0-4ECF-A630-332505C584CD}" dt="2023-12-05T15:54:42.035" v="690" actId="47"/>
        <pc:sldMkLst>
          <pc:docMk/>
          <pc:sldMk cId="476357475" sldId="230719914"/>
        </pc:sldMkLst>
        <pc:spChg chg="add del mod">
          <ac:chgData name="Benjamin HOCHE" userId="ff011bdf-47f2-4a18-a598-edb6fbe2ecbb" providerId="ADAL" clId="{5A6A6A1C-DBB0-4ECF-A630-332505C584CD}" dt="2023-12-05T15:54:16.614" v="676" actId="478"/>
          <ac:spMkLst>
            <pc:docMk/>
            <pc:sldMk cId="476357475" sldId="230719914"/>
            <ac:spMk id="2" creationId="{7D58DBD2-9F61-3B3B-3FE7-AF3B470C22BC}"/>
          </ac:spMkLst>
        </pc:spChg>
        <pc:picChg chg="mod">
          <ac:chgData name="Benjamin HOCHE" userId="ff011bdf-47f2-4a18-a598-edb6fbe2ecbb" providerId="ADAL" clId="{5A6A6A1C-DBB0-4ECF-A630-332505C584CD}" dt="2023-12-05T15:53:57.403" v="675" actId="1076"/>
          <ac:picMkLst>
            <pc:docMk/>
            <pc:sldMk cId="476357475" sldId="230719914"/>
            <ac:picMk id="9" creationId="{971C4319-5463-9D35-0B21-34D9C0B76F27}"/>
          </ac:picMkLst>
        </pc:picChg>
      </pc:sldChg>
      <pc:sldChg chg="addSp delSp modSp del mod">
        <pc:chgData name="Benjamin HOCHE" userId="ff011bdf-47f2-4a18-a598-edb6fbe2ecbb" providerId="ADAL" clId="{5A6A6A1C-DBB0-4ECF-A630-332505C584CD}" dt="2023-12-05T15:54:42.035" v="690" actId="47"/>
        <pc:sldMkLst>
          <pc:docMk/>
          <pc:sldMk cId="553742" sldId="230719932"/>
        </pc:sldMkLst>
        <pc:spChg chg="add del mod">
          <ac:chgData name="Benjamin HOCHE" userId="ff011bdf-47f2-4a18-a598-edb6fbe2ecbb" providerId="ADAL" clId="{5A6A6A1C-DBB0-4ECF-A630-332505C584CD}" dt="2023-12-05T15:54:18.389" v="677" actId="478"/>
          <ac:spMkLst>
            <pc:docMk/>
            <pc:sldMk cId="553742" sldId="230719932"/>
            <ac:spMk id="5" creationId="{4AB4488D-013D-67AE-5332-D3109976A309}"/>
          </ac:spMkLst>
        </pc:spChg>
      </pc:sldChg>
      <pc:sldChg chg="del">
        <pc:chgData name="Benjamin HOCHE" userId="ff011bdf-47f2-4a18-a598-edb6fbe2ecbb" providerId="ADAL" clId="{5A6A6A1C-DBB0-4ECF-A630-332505C584CD}" dt="2023-12-05T15:36:50.669" v="119" actId="47"/>
        <pc:sldMkLst>
          <pc:docMk/>
          <pc:sldMk cId="466010766" sldId="230719933"/>
        </pc:sldMkLst>
      </pc:sldChg>
      <pc:sldChg chg="del">
        <pc:chgData name="Benjamin HOCHE" userId="ff011bdf-47f2-4a18-a598-edb6fbe2ecbb" providerId="ADAL" clId="{5A6A6A1C-DBB0-4ECF-A630-332505C584CD}" dt="2023-12-05T15:40:06.241" v="157" actId="47"/>
        <pc:sldMkLst>
          <pc:docMk/>
          <pc:sldMk cId="2570122372" sldId="230719934"/>
        </pc:sldMkLst>
      </pc:sldChg>
      <pc:sldChg chg="addSp delSp modSp mod">
        <pc:chgData name="Benjamin HOCHE" userId="ff011bdf-47f2-4a18-a598-edb6fbe2ecbb" providerId="ADAL" clId="{5A6A6A1C-DBB0-4ECF-A630-332505C584CD}" dt="2023-12-05T15:47:36.067" v="651" actId="14100"/>
        <pc:sldMkLst>
          <pc:docMk/>
          <pc:sldMk cId="3468509412" sldId="230719949"/>
        </pc:sldMkLst>
        <pc:spChg chg="add mod">
          <ac:chgData name="Benjamin HOCHE" userId="ff011bdf-47f2-4a18-a598-edb6fbe2ecbb" providerId="ADAL" clId="{5A6A6A1C-DBB0-4ECF-A630-332505C584CD}" dt="2023-12-05T15:47:36.067" v="651" actId="14100"/>
          <ac:spMkLst>
            <pc:docMk/>
            <pc:sldMk cId="3468509412" sldId="230719949"/>
            <ac:spMk id="2" creationId="{0B7A4234-43E0-E24D-6F84-35DBD8830465}"/>
          </ac:spMkLst>
        </pc:spChg>
        <pc:spChg chg="mod">
          <ac:chgData name="Benjamin HOCHE" userId="ff011bdf-47f2-4a18-a598-edb6fbe2ecbb" providerId="ADAL" clId="{5A6A6A1C-DBB0-4ECF-A630-332505C584CD}" dt="2023-12-05T15:41:35.413" v="200" actId="20577"/>
          <ac:spMkLst>
            <pc:docMk/>
            <pc:sldMk cId="3468509412" sldId="230719949"/>
            <ac:spMk id="3" creationId="{00000000-0000-0000-0000-000000000000}"/>
          </ac:spMkLst>
        </pc:spChg>
        <pc:picChg chg="del">
          <ac:chgData name="Benjamin HOCHE" userId="ff011bdf-47f2-4a18-a598-edb6fbe2ecbb" providerId="ADAL" clId="{5A6A6A1C-DBB0-4ECF-A630-332505C584CD}" dt="2023-12-05T15:41:28.179" v="163" actId="478"/>
          <ac:picMkLst>
            <pc:docMk/>
            <pc:sldMk cId="3468509412" sldId="230719949"/>
            <ac:picMk id="21" creationId="{D129FE05-D128-27F8-914F-6B4421C6183B}"/>
          </ac:picMkLst>
        </pc:picChg>
        <pc:picChg chg="add mod">
          <ac:chgData name="Benjamin HOCHE" userId="ff011bdf-47f2-4a18-a598-edb6fbe2ecbb" providerId="ADAL" clId="{5A6A6A1C-DBB0-4ECF-A630-332505C584CD}" dt="2023-12-05T15:42:16.904" v="210" actId="1076"/>
          <ac:picMkLst>
            <pc:docMk/>
            <pc:sldMk cId="3468509412" sldId="230719949"/>
            <ac:picMk id="1026" creationId="{4B742F3E-8AD3-BD2A-3706-88FED7F291A9}"/>
          </ac:picMkLst>
        </pc:picChg>
        <pc:picChg chg="del">
          <ac:chgData name="Benjamin HOCHE" userId="ff011bdf-47f2-4a18-a598-edb6fbe2ecbb" providerId="ADAL" clId="{5A6A6A1C-DBB0-4ECF-A630-332505C584CD}" dt="2023-12-05T15:41:28.179" v="163" actId="478"/>
          <ac:picMkLst>
            <pc:docMk/>
            <pc:sldMk cId="3468509412" sldId="230719949"/>
            <ac:picMk id="2054" creationId="{CF2A905F-4FD2-0FAA-CF0D-2EE5074AFA1B}"/>
          </ac:picMkLst>
        </pc:picChg>
      </pc:sldChg>
      <pc:sldChg chg="add">
        <pc:chgData name="Benjamin HOCHE" userId="ff011bdf-47f2-4a18-a598-edb6fbe2ecbb" providerId="ADAL" clId="{5A6A6A1C-DBB0-4ECF-A630-332505C584CD}" dt="2023-12-05T15:55:16.643" v="691"/>
        <pc:sldMkLst>
          <pc:docMk/>
          <pc:sldMk cId="176469409" sldId="230719950"/>
        </pc:sldMkLst>
      </pc:sldChg>
    </pc:docChg>
  </pc:docChgLst>
  <pc:docChgLst>
    <pc:chgData name="Yezza GABSI" userId="S::yezza.gabsi_assurance-maladie.fr#ext#@esante.gouv.fr::ebaad67c-296d-499e-a40c-4e70f576c192" providerId="AD" clId="Web-{26071041-C0C9-8FD4-7C56-317AEB98E18B}"/>
    <pc:docChg chg="sldOrd">
      <pc:chgData name="Yezza GABSI" userId="S::yezza.gabsi_assurance-maladie.fr#ext#@esante.gouv.fr::ebaad67c-296d-499e-a40c-4e70f576c192" providerId="AD" clId="Web-{26071041-C0C9-8FD4-7C56-317AEB98E18B}" dt="2023-12-07T11:40:23.163" v="0"/>
      <pc:docMkLst>
        <pc:docMk/>
      </pc:docMkLst>
      <pc:sldChg chg="ord">
        <pc:chgData name="Yezza GABSI" userId="S::yezza.gabsi_assurance-maladie.fr#ext#@esante.gouv.fr::ebaad67c-296d-499e-a40c-4e70f576c192" providerId="AD" clId="Web-{26071041-C0C9-8FD4-7C56-317AEB98E18B}" dt="2023-12-07T11:40:23.163" v="0"/>
        <pc:sldMkLst>
          <pc:docMk/>
          <pc:sldMk cId="254549857" sldId="2307198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BAB5A41-F7BB-5B45-8406-53FAF30F41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D002B9B-3729-D046-BD04-BD4A9E105F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F53A3-D88A-7648-B088-8F25B950B550}" type="datetimeFigureOut">
              <a:rPr lang="fr-FR" smtClean="0"/>
              <a:t>07/12/2023</a:t>
            </a:fld>
            <a:endParaRPr lang="fr-FR"/>
          </a:p>
        </p:txBody>
      </p:sp>
      <p:sp>
        <p:nvSpPr>
          <p:cNvPr id="4" name="Espace réservé du pied de page 3">
            <a:extLst>
              <a:ext uri="{FF2B5EF4-FFF2-40B4-BE49-F238E27FC236}">
                <a16:creationId xmlns:a16="http://schemas.microsoft.com/office/drawing/2014/main" id="{BA1A13A4-6082-274F-B128-8042AC6CE2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a:t>Point presse 29 avril 2021</a:t>
            </a:r>
          </a:p>
          <a:p>
            <a:r>
              <a:rPr lang="fr-FR"/>
              <a:t>
Point presse 29 avril 2021</a:t>
            </a:r>
          </a:p>
          <a:p>
            <a:r>
              <a:rPr lang="fr-FR"/>
              <a:t>
POINT PRESSE 29 AVRIL 2021</a:t>
            </a:r>
          </a:p>
        </p:txBody>
      </p:sp>
      <p:sp>
        <p:nvSpPr>
          <p:cNvPr id="5" name="Espace réservé du numéro de diapositive 4">
            <a:extLst>
              <a:ext uri="{FF2B5EF4-FFF2-40B4-BE49-F238E27FC236}">
                <a16:creationId xmlns:a16="http://schemas.microsoft.com/office/drawing/2014/main" id="{1B495A50-1997-FC49-9C85-2C0CC43066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23E018-1185-9346-A9CF-393C6DBAD9EE}" type="slidenum">
              <a:rPr lang="fr-FR" smtClean="0"/>
              <a:t>‹#›</a:t>
            </a:fld>
            <a:endParaRPr lang="fr-FR"/>
          </a:p>
        </p:txBody>
      </p:sp>
    </p:spTree>
    <p:extLst>
      <p:ext uri="{BB962C8B-B14F-4D97-AF65-F5344CB8AC3E}">
        <p14:creationId xmlns:p14="http://schemas.microsoft.com/office/powerpoint/2010/main" val="206691055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BB5C94-4397-B542-9142-3C7D82A76010}" type="datetimeFigureOut">
              <a:rPr lang="fr-FR" smtClean="0"/>
              <a:t>07/12/2023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r-FR"/>
              <a:t>Point presse 29 avril 2021</a:t>
            </a:r>
          </a:p>
          <a:p>
            <a:r>
              <a:rPr lang="fr-FR"/>
              <a:t>
Point presse 29 avril 2021</a:t>
            </a:r>
          </a:p>
          <a:p>
            <a:r>
              <a:rPr lang="fr-FR"/>
              <a:t>
POINT PRESSE 29 AVRIL 2021</a:t>
            </a: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391A9D-FBD1-6549-8392-1A40951E00D9}" type="slidenum">
              <a:rPr lang="fr-FR" smtClean="0"/>
              <a:t>‹#›</a:t>
            </a:fld>
            <a:endParaRPr 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338" y="3962508"/>
            <a:ext cx="344964" cy="219093"/>
          </a:xfrm>
          <a:prstGeom prst="rect">
            <a:avLst/>
          </a:prstGeom>
        </p:spPr>
      </p:pic>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219" y="3955473"/>
            <a:ext cx="377202" cy="239568"/>
          </a:xfrm>
          <a:prstGeom prst="rect">
            <a:avLst/>
          </a:prstGeom>
        </p:spPr>
      </p:pic>
    </p:spTree>
    <p:extLst>
      <p:ext uri="{BB962C8B-B14F-4D97-AF65-F5344CB8AC3E}">
        <p14:creationId xmlns:p14="http://schemas.microsoft.com/office/powerpoint/2010/main" val="232948968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Nelsa</a:t>
            </a:r>
          </a:p>
        </p:txBody>
      </p:sp>
      <p:sp>
        <p:nvSpPr>
          <p:cNvPr id="4" name="Espace réservé du pied de page 3"/>
          <p:cNvSpPr>
            <a:spLocks noGrp="1"/>
          </p:cNvSpPr>
          <p:nvPr>
            <p:ph type="ftr" sz="quarter" idx="10"/>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11"/>
          </p:nvPr>
        </p:nvSpPr>
        <p:spPr/>
        <p:txBody>
          <a:bodyPr/>
          <a:lstStyle/>
          <a:p>
            <a:fld id="{22391A9D-FBD1-6549-8392-1A40951E00D9}" type="slidenum">
              <a:rPr lang="fr-FR" smtClean="0"/>
              <a:t>0</a:t>
            </a:fld>
            <a:endParaRPr lang="fr-FR"/>
          </a:p>
        </p:txBody>
      </p:sp>
    </p:spTree>
    <p:extLst>
      <p:ext uri="{BB962C8B-B14F-4D97-AF65-F5344CB8AC3E}">
        <p14:creationId xmlns:p14="http://schemas.microsoft.com/office/powerpoint/2010/main" val="3167133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Nelsa</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9</a:t>
            </a:fld>
            <a:endParaRPr lang="fr-FR"/>
          </a:p>
        </p:txBody>
      </p:sp>
    </p:spTree>
    <p:extLst>
      <p:ext uri="{BB962C8B-B14F-4D97-AF65-F5344CB8AC3E}">
        <p14:creationId xmlns:p14="http://schemas.microsoft.com/office/powerpoint/2010/main" val="1923373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Claire</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10</a:t>
            </a:fld>
            <a:endParaRPr lang="fr-FR"/>
          </a:p>
        </p:txBody>
      </p:sp>
    </p:spTree>
    <p:extLst>
      <p:ext uri="{BB962C8B-B14F-4D97-AF65-F5344CB8AC3E}">
        <p14:creationId xmlns:p14="http://schemas.microsoft.com/office/powerpoint/2010/main" val="3039095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Claire</a:t>
            </a:r>
          </a:p>
        </p:txBody>
      </p:sp>
      <p:sp>
        <p:nvSpPr>
          <p:cNvPr id="4" name="Espace réservé du pied de page 3"/>
          <p:cNvSpPr>
            <a:spLocks noGrp="1"/>
          </p:cNvSpPr>
          <p:nvPr>
            <p:ph type="ftr" sz="quarter" idx="10"/>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11"/>
          </p:nvPr>
        </p:nvSpPr>
        <p:spPr/>
        <p:txBody>
          <a:bodyPr/>
          <a:lstStyle/>
          <a:p>
            <a:fld id="{22391A9D-FBD1-6549-8392-1A40951E00D9}" type="slidenum">
              <a:rPr lang="fr-FR" smtClean="0"/>
              <a:t>12</a:t>
            </a:fld>
            <a:endParaRPr lang="fr-FR"/>
          </a:p>
        </p:txBody>
      </p:sp>
    </p:spTree>
    <p:extLst>
      <p:ext uri="{BB962C8B-B14F-4D97-AF65-F5344CB8AC3E}">
        <p14:creationId xmlns:p14="http://schemas.microsoft.com/office/powerpoint/2010/main" val="1831229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Claire</a:t>
            </a:r>
          </a:p>
        </p:txBody>
      </p:sp>
      <p:sp>
        <p:nvSpPr>
          <p:cNvPr id="4" name="Espace réservé du pied de page 3"/>
          <p:cNvSpPr>
            <a:spLocks noGrp="1"/>
          </p:cNvSpPr>
          <p:nvPr>
            <p:ph type="ftr" sz="quarter" idx="10"/>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11"/>
          </p:nvPr>
        </p:nvSpPr>
        <p:spPr/>
        <p:txBody>
          <a:bodyPr/>
          <a:lstStyle/>
          <a:p>
            <a:fld id="{22391A9D-FBD1-6549-8392-1A40951E00D9}" type="slidenum">
              <a:rPr lang="fr-FR" smtClean="0"/>
              <a:t>13</a:t>
            </a:fld>
            <a:endParaRPr lang="fr-FR"/>
          </a:p>
        </p:txBody>
      </p:sp>
    </p:spTree>
    <p:extLst>
      <p:ext uri="{BB962C8B-B14F-4D97-AF65-F5344CB8AC3E}">
        <p14:creationId xmlns:p14="http://schemas.microsoft.com/office/powerpoint/2010/main" val="4189795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Claire</a:t>
            </a:r>
          </a:p>
        </p:txBody>
      </p:sp>
      <p:sp>
        <p:nvSpPr>
          <p:cNvPr id="4" name="Espace réservé du pied de page 3"/>
          <p:cNvSpPr>
            <a:spLocks noGrp="1"/>
          </p:cNvSpPr>
          <p:nvPr>
            <p:ph type="ftr" sz="quarter" idx="10"/>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11"/>
          </p:nvPr>
        </p:nvSpPr>
        <p:spPr/>
        <p:txBody>
          <a:bodyPr/>
          <a:lstStyle/>
          <a:p>
            <a:fld id="{22391A9D-FBD1-6549-8392-1A40951E00D9}" type="slidenum">
              <a:rPr lang="fr-FR" smtClean="0"/>
              <a:t>14</a:t>
            </a:fld>
            <a:endParaRPr lang="fr-FR"/>
          </a:p>
        </p:txBody>
      </p:sp>
    </p:spTree>
    <p:extLst>
      <p:ext uri="{BB962C8B-B14F-4D97-AF65-F5344CB8AC3E}">
        <p14:creationId xmlns:p14="http://schemas.microsoft.com/office/powerpoint/2010/main" val="2567666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11"/>
          </p:nvPr>
        </p:nvSpPr>
        <p:spPr/>
        <p:txBody>
          <a:bodyPr/>
          <a:lstStyle/>
          <a:p>
            <a:fld id="{22391A9D-FBD1-6549-8392-1A40951E00D9}" type="slidenum">
              <a:rPr lang="fr-FR" smtClean="0"/>
              <a:t>15</a:t>
            </a:fld>
            <a:endParaRPr lang="fr-FR"/>
          </a:p>
        </p:txBody>
      </p:sp>
    </p:spTree>
    <p:extLst>
      <p:ext uri="{BB962C8B-B14F-4D97-AF65-F5344CB8AC3E}">
        <p14:creationId xmlns:p14="http://schemas.microsoft.com/office/powerpoint/2010/main" val="3734657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11"/>
          </p:nvPr>
        </p:nvSpPr>
        <p:spPr/>
        <p:txBody>
          <a:bodyPr/>
          <a:lstStyle/>
          <a:p>
            <a:fld id="{22391A9D-FBD1-6549-8392-1A40951E00D9}" type="slidenum">
              <a:rPr lang="fr-FR" smtClean="0"/>
              <a:t>21</a:t>
            </a:fld>
            <a:endParaRPr lang="fr-FR"/>
          </a:p>
        </p:txBody>
      </p:sp>
    </p:spTree>
    <p:extLst>
      <p:ext uri="{BB962C8B-B14F-4D97-AF65-F5344CB8AC3E}">
        <p14:creationId xmlns:p14="http://schemas.microsoft.com/office/powerpoint/2010/main" val="750694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11"/>
          </p:nvPr>
        </p:nvSpPr>
        <p:spPr/>
        <p:txBody>
          <a:bodyPr/>
          <a:lstStyle/>
          <a:p>
            <a:fld id="{22391A9D-FBD1-6549-8392-1A40951E00D9}" type="slidenum">
              <a:rPr lang="fr-FR" smtClean="0"/>
              <a:t>23</a:t>
            </a:fld>
            <a:endParaRPr lang="fr-FR"/>
          </a:p>
        </p:txBody>
      </p:sp>
    </p:spTree>
    <p:extLst>
      <p:ext uri="{BB962C8B-B14F-4D97-AF65-F5344CB8AC3E}">
        <p14:creationId xmlns:p14="http://schemas.microsoft.com/office/powerpoint/2010/main" val="3162281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Nelsa</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1</a:t>
            </a:fld>
            <a:endParaRPr lang="fr-FR"/>
          </a:p>
        </p:txBody>
      </p:sp>
    </p:spTree>
    <p:extLst>
      <p:ext uri="{BB962C8B-B14F-4D97-AF65-F5344CB8AC3E}">
        <p14:creationId xmlns:p14="http://schemas.microsoft.com/office/powerpoint/2010/main" val="3764077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Nelsa</a:t>
            </a:r>
          </a:p>
        </p:txBody>
      </p:sp>
      <p:sp>
        <p:nvSpPr>
          <p:cNvPr id="4" name="Espace réservé du pied de page 3"/>
          <p:cNvSpPr>
            <a:spLocks noGrp="1"/>
          </p:cNvSpPr>
          <p:nvPr>
            <p:ph type="ftr" sz="quarter" idx="10"/>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11"/>
          </p:nvPr>
        </p:nvSpPr>
        <p:spPr/>
        <p:txBody>
          <a:bodyPr/>
          <a:lstStyle/>
          <a:p>
            <a:fld id="{22391A9D-FBD1-6549-8392-1A40951E00D9}" type="slidenum">
              <a:rPr lang="fr-FR" smtClean="0"/>
              <a:t>2</a:t>
            </a:fld>
            <a:endParaRPr lang="fr-FR"/>
          </a:p>
        </p:txBody>
      </p:sp>
    </p:spTree>
    <p:extLst>
      <p:ext uri="{BB962C8B-B14F-4D97-AF65-F5344CB8AC3E}">
        <p14:creationId xmlns:p14="http://schemas.microsoft.com/office/powerpoint/2010/main" val="2807876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Nelsa</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3</a:t>
            </a:fld>
            <a:endParaRPr lang="fr-FR"/>
          </a:p>
        </p:txBody>
      </p:sp>
    </p:spTree>
    <p:extLst>
      <p:ext uri="{BB962C8B-B14F-4D97-AF65-F5344CB8AC3E}">
        <p14:creationId xmlns:p14="http://schemas.microsoft.com/office/powerpoint/2010/main" val="4175691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Claire</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4</a:t>
            </a:fld>
            <a:endParaRPr lang="fr-FR"/>
          </a:p>
        </p:txBody>
      </p:sp>
    </p:spTree>
    <p:extLst>
      <p:ext uri="{BB962C8B-B14F-4D97-AF65-F5344CB8AC3E}">
        <p14:creationId xmlns:p14="http://schemas.microsoft.com/office/powerpoint/2010/main" val="2266473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Yezza</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5</a:t>
            </a:fld>
            <a:endParaRPr lang="fr-FR"/>
          </a:p>
        </p:txBody>
      </p:sp>
    </p:spTree>
    <p:extLst>
      <p:ext uri="{BB962C8B-B14F-4D97-AF65-F5344CB8AC3E}">
        <p14:creationId xmlns:p14="http://schemas.microsoft.com/office/powerpoint/2010/main" val="3754074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Yezza</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6</a:t>
            </a:fld>
            <a:endParaRPr lang="fr-FR"/>
          </a:p>
        </p:txBody>
      </p:sp>
    </p:spTree>
    <p:extLst>
      <p:ext uri="{BB962C8B-B14F-4D97-AF65-F5344CB8AC3E}">
        <p14:creationId xmlns:p14="http://schemas.microsoft.com/office/powerpoint/2010/main" val="2320082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Claire / Nelsa</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7</a:t>
            </a:fld>
            <a:endParaRPr lang="fr-FR"/>
          </a:p>
        </p:txBody>
      </p:sp>
    </p:spTree>
    <p:extLst>
      <p:ext uri="{BB962C8B-B14F-4D97-AF65-F5344CB8AC3E}">
        <p14:creationId xmlns:p14="http://schemas.microsoft.com/office/powerpoint/2010/main" val="1037003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Nelsa</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8</a:t>
            </a:fld>
            <a:endParaRPr lang="fr-FR"/>
          </a:p>
        </p:txBody>
      </p:sp>
    </p:spTree>
    <p:extLst>
      <p:ext uri="{BB962C8B-B14F-4D97-AF65-F5344CB8AC3E}">
        <p14:creationId xmlns:p14="http://schemas.microsoft.com/office/powerpoint/2010/main" val="93614568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9.jpeg"/><Relationship Id="rId5" Type="http://schemas.openxmlformats.org/officeDocument/2006/relationships/image" Target="../media/image3.svg"/><Relationship Id="rId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re">
    <p:spTree>
      <p:nvGrpSpPr>
        <p:cNvPr id="1" name=""/>
        <p:cNvGrpSpPr/>
        <p:nvPr/>
      </p:nvGrpSpPr>
      <p:grpSpPr>
        <a:xfrm>
          <a:off x="0" y="0"/>
          <a:ext cx="0" cy="0"/>
          <a:chOff x="0" y="0"/>
          <a:chExt cx="0" cy="0"/>
        </a:xfrm>
      </p:grpSpPr>
      <p:pic>
        <p:nvPicPr>
          <p:cNvPr id="17" name="MES-masque PPT.jpg" descr="MES-masque PPT.jpg"/>
          <p:cNvPicPr>
            <a:picLocks noChangeAspect="1"/>
          </p:cNvPicPr>
          <p:nvPr userDrawn="1"/>
        </p:nvPicPr>
        <p:blipFill rotWithShape="1">
          <a:blip r:embed="rId2"/>
          <a:srcRect b="18743"/>
          <a:stretch/>
        </p:blipFill>
        <p:spPr>
          <a:xfrm>
            <a:off x="-1" y="1874"/>
            <a:ext cx="12192001" cy="5569586"/>
          </a:xfrm>
          <a:prstGeom prst="rect">
            <a:avLst/>
          </a:prstGeom>
          <a:ln w="12700">
            <a:miter lim="400000"/>
          </a:ln>
        </p:spPr>
      </p:pic>
      <p:sp>
        <p:nvSpPr>
          <p:cNvPr id="19" name="Titre de la présentation"/>
          <p:cNvSpPr txBox="1">
            <a:spLocks noGrp="1"/>
          </p:cNvSpPr>
          <p:nvPr>
            <p:ph type="title" hasCustomPrompt="1"/>
          </p:nvPr>
        </p:nvSpPr>
        <p:spPr>
          <a:xfrm>
            <a:off x="794902" y="2025265"/>
            <a:ext cx="6761760" cy="1263055"/>
          </a:xfrm>
          <a:prstGeom prst="rect">
            <a:avLst/>
          </a:prstGeom>
        </p:spPr>
        <p:txBody>
          <a:bodyPr anchor="b"/>
          <a:lstStyle>
            <a:lvl1pPr>
              <a:defRPr sz="3000" cap="all" spc="-60"/>
            </a:lvl1pPr>
          </a:lstStyle>
          <a:p>
            <a:r>
              <a:rPr err="1"/>
              <a:t>Titre</a:t>
            </a:r>
            <a:r>
              <a:t> de la </a:t>
            </a:r>
            <a:r>
              <a:rPr err="1"/>
              <a:t>présentation</a:t>
            </a:r>
            <a:endParaRPr/>
          </a:p>
        </p:txBody>
      </p:sp>
      <p:sp>
        <p:nvSpPr>
          <p:cNvPr id="21" name="Ligne"/>
          <p:cNvSpPr/>
          <p:nvPr/>
        </p:nvSpPr>
        <p:spPr>
          <a:xfrm>
            <a:off x="830437" y="3429000"/>
            <a:ext cx="6106157" cy="1"/>
          </a:xfrm>
          <a:prstGeom prst="line">
            <a:avLst/>
          </a:prstGeom>
          <a:ln w="114300">
            <a:solidFill>
              <a:srgbClr val="005C9B"/>
            </a:solidFill>
            <a:miter lim="400000"/>
          </a:ln>
        </p:spPr>
        <p:txBody>
          <a:bodyPr lIns="25400" tIns="25400" rIns="25400" bIns="25400" anchor="ctr"/>
          <a:lstStyle/>
          <a:p>
            <a:endParaRPr sz="900"/>
          </a:p>
        </p:txBody>
      </p:sp>
      <p:sp>
        <p:nvSpPr>
          <p:cNvPr id="22" name="Ligne"/>
          <p:cNvSpPr/>
          <p:nvPr/>
        </p:nvSpPr>
        <p:spPr>
          <a:xfrm>
            <a:off x="6926728" y="3429000"/>
            <a:ext cx="1785299" cy="22339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604" y="0"/>
                </a:lnTo>
                <a:lnTo>
                  <a:pt x="21600" y="505"/>
                </a:lnTo>
              </a:path>
            </a:pathLst>
          </a:custGeom>
          <a:ln w="114300">
            <a:solidFill>
              <a:srgbClr val="005C9B"/>
            </a:solidFill>
            <a:miter lim="400000"/>
          </a:ln>
        </p:spPr>
        <p:txBody>
          <a:bodyPr lIns="25400" tIns="25400" rIns="25400" bIns="25400" anchor="ctr"/>
          <a:lstStyle/>
          <a:p>
            <a:pPr>
              <a:defRPr>
                <a:solidFill>
                  <a:srgbClr val="005C9B"/>
                </a:solidFill>
              </a:defRPr>
            </a:pPr>
            <a:endParaRPr sz="900"/>
          </a:p>
        </p:txBody>
      </p:sp>
      <p:sp>
        <p:nvSpPr>
          <p:cNvPr id="23" name="Sur titre de la présentation"/>
          <p:cNvSpPr txBox="1">
            <a:spLocks noGrp="1"/>
          </p:cNvSpPr>
          <p:nvPr>
            <p:ph type="body" sz="quarter" idx="22"/>
          </p:nvPr>
        </p:nvSpPr>
        <p:spPr>
          <a:xfrm>
            <a:off x="794902" y="3537024"/>
            <a:ext cx="2880597" cy="302647"/>
          </a:xfrm>
          <a:prstGeom prst="rect">
            <a:avLst/>
          </a:prstGeom>
        </p:spPr>
        <p:txBody>
          <a:bodyPr wrap="none" anchor="ctr">
            <a:spAutoFit/>
          </a:bodyPr>
          <a:lstStyle>
            <a:lvl1pPr algn="ctr" defTabSz="1219169">
              <a:defRPr sz="1300" cap="all"/>
            </a:lvl1pPr>
          </a:lstStyle>
          <a:p>
            <a:r>
              <a:t>Sur </a:t>
            </a:r>
            <a:r>
              <a:rPr err="1"/>
              <a:t>titre</a:t>
            </a:r>
            <a:r>
              <a:t> de la </a:t>
            </a:r>
            <a:r>
              <a:rPr err="1"/>
              <a:t>présentation</a:t>
            </a:r>
            <a:endParaRPr/>
          </a:p>
        </p:txBody>
      </p:sp>
      <p:pic>
        <p:nvPicPr>
          <p:cNvPr id="10" name="Logo-ReMES.png" descr="Logo-ReMES.png">
            <a:extLst>
              <a:ext uri="{FF2B5EF4-FFF2-40B4-BE49-F238E27FC236}">
                <a16:creationId xmlns:a16="http://schemas.microsoft.com/office/drawing/2014/main" id="{25275FFF-632A-6B46-96DE-FFAF89E4BDF9}"/>
              </a:ext>
            </a:extLst>
          </p:cNvPr>
          <p:cNvPicPr>
            <a:picLocks noChangeAspect="1"/>
          </p:cNvPicPr>
          <p:nvPr userDrawn="1"/>
        </p:nvPicPr>
        <p:blipFill>
          <a:blip r:embed="rId3"/>
          <a:stretch>
            <a:fillRect/>
          </a:stretch>
        </p:blipFill>
        <p:spPr>
          <a:xfrm>
            <a:off x="616672" y="373987"/>
            <a:ext cx="1999528" cy="2163424"/>
          </a:xfrm>
          <a:prstGeom prst="rect">
            <a:avLst/>
          </a:prstGeom>
          <a:ln w="12700">
            <a:miter lim="400000"/>
          </a:ln>
        </p:spPr>
      </p:pic>
      <p:pic>
        <p:nvPicPr>
          <p:cNvPr id="9" name="Graphique 8">
            <a:extLst>
              <a:ext uri="{FF2B5EF4-FFF2-40B4-BE49-F238E27FC236}">
                <a16:creationId xmlns:a16="http://schemas.microsoft.com/office/drawing/2014/main" id="{BA6711FC-B5BC-D940-821A-E4CB71FE228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25367" y="6043894"/>
            <a:ext cx="1021223" cy="300209"/>
          </a:xfrm>
          <a:prstGeom prst="rect">
            <a:avLst/>
          </a:prstGeom>
        </p:spPr>
      </p:pic>
      <p:pic>
        <p:nvPicPr>
          <p:cNvPr id="2" name="Imag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0673" y="5789538"/>
            <a:ext cx="1374633" cy="873055"/>
          </a:xfrm>
          <a:prstGeom prst="rect">
            <a:avLst/>
          </a:prstGeom>
        </p:spPr>
      </p:pic>
      <p:pic>
        <p:nvPicPr>
          <p:cNvPr id="14" name="Image 13">
            <a:extLst>
              <a:ext uri="{FF2B5EF4-FFF2-40B4-BE49-F238E27FC236}">
                <a16:creationId xmlns:a16="http://schemas.microsoft.com/office/drawing/2014/main" id="{2243E6BC-6888-406A-B31F-4F493CFF85EF}"/>
              </a:ext>
            </a:extLst>
          </p:cNvPr>
          <p:cNvPicPr>
            <a:picLocks noChangeAspect="1"/>
          </p:cNvPicPr>
          <p:nvPr userDrawn="1"/>
        </p:nvPicPr>
        <p:blipFill>
          <a:blip r:embed="rId7"/>
          <a:stretch>
            <a:fillRect/>
          </a:stretch>
        </p:blipFill>
        <p:spPr>
          <a:xfrm>
            <a:off x="2651231" y="5981745"/>
            <a:ext cx="1187427" cy="427901"/>
          </a:xfrm>
          <a:prstGeom prst="rect">
            <a:avLst/>
          </a:prstGeom>
        </p:spPr>
      </p:pic>
      <p:sp>
        <p:nvSpPr>
          <p:cNvPr id="20" name="Numéro de diapositive"/>
          <p:cNvSpPr txBox="1">
            <a:spLocks noGrp="1"/>
          </p:cNvSpPr>
          <p:nvPr>
            <p:ph type="sldNum" sz="quarter" idx="4"/>
          </p:nvPr>
        </p:nvSpPr>
        <p:spPr>
          <a:xfrm>
            <a:off x="11620482" y="6344103"/>
            <a:ext cx="469918" cy="241092"/>
          </a:xfrm>
          <a:prstGeom prst="rect">
            <a:avLst/>
          </a:prstGeom>
        </p:spPr>
        <p:txBody>
          <a:bodyPr/>
          <a:lstStyle>
            <a:lvl1pPr>
              <a:defRPr sz="1000"/>
            </a:lvl1pPr>
          </a:lstStyle>
          <a:p>
            <a:fld id="{86CB4B4D-7CA3-9044-876B-883B54F8677D}" type="slidenum">
              <a:rPr lang="fr-FR" smtClean="0"/>
              <a:pPr/>
              <a:t>‹#›</a:t>
            </a:fld>
            <a:endParaRPr lang="fr-FR"/>
          </a:p>
        </p:txBody>
      </p:sp>
      <p:sp>
        <p:nvSpPr>
          <p:cNvPr id="25" name="Auteur et date">
            <a:extLst>
              <a:ext uri="{FF2B5EF4-FFF2-40B4-BE49-F238E27FC236}">
                <a16:creationId xmlns:a16="http://schemas.microsoft.com/office/drawing/2014/main" id="{E30CA11C-B037-8E48-B945-69C3DE227325}"/>
              </a:ext>
            </a:extLst>
          </p:cNvPr>
          <p:cNvSpPr txBox="1">
            <a:spLocks/>
          </p:cNvSpPr>
          <p:nvPr userDrawn="1"/>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b="1" i="0" u="none" strike="noStrike" cap="none" spc="0" baseline="0">
                <a:solidFill>
                  <a:srgbClr val="005C9B"/>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a:lstStyle>
          <a:p>
            <a:pPr>
              <a:defRPr/>
            </a:pPr>
            <a:r>
              <a:rPr lang="fr-FR" sz="1200" kern="0">
                <a:latin typeface="Trebuchet MS" panose="020B0603020202020204" pitchFamily="34" charset="0"/>
              </a:rPr>
              <a:t>Présentation Mon espace santé</a:t>
            </a:r>
          </a:p>
        </p:txBody>
      </p:sp>
      <p:pic>
        <p:nvPicPr>
          <p:cNvPr id="26" name="Image 25" descr="Une image contenant texte&#10;&#10;Description générée automatiquement">
            <a:extLst>
              <a:ext uri="{FF2B5EF4-FFF2-40B4-BE49-F238E27FC236}">
                <a16:creationId xmlns:a16="http://schemas.microsoft.com/office/drawing/2014/main" id="{79C59AC4-335C-48A5-A4FC-53733DABE3F6}"/>
              </a:ext>
            </a:extLst>
          </p:cNvPr>
          <p:cNvPicPr>
            <a:picLocks noChangeAspect="1"/>
          </p:cNvPicPr>
          <p:nvPr userDrawn="1"/>
        </p:nvPicPr>
        <p:blipFill>
          <a:blip r:embed="rId8"/>
          <a:stretch>
            <a:fillRect/>
          </a:stretch>
        </p:blipFill>
        <p:spPr>
          <a:xfrm>
            <a:off x="4793695" y="5937991"/>
            <a:ext cx="1880873" cy="472713"/>
          </a:xfrm>
          <a:prstGeom prst="rect">
            <a:avLst/>
          </a:prstGeom>
        </p:spPr>
      </p:pic>
      <p:pic>
        <p:nvPicPr>
          <p:cNvPr id="15" name="Picture 4" descr="Le Ségur du numérique en santé | esante.gouv.fr">
            <a:extLst>
              <a:ext uri="{FF2B5EF4-FFF2-40B4-BE49-F238E27FC236}">
                <a16:creationId xmlns:a16="http://schemas.microsoft.com/office/drawing/2014/main" id="{1C3E1B84-0438-4385-AA91-0AD02EFCBE31}"/>
              </a:ext>
            </a:extLst>
          </p:cNvPr>
          <p:cNvPicPr>
            <a:picLocks noChangeAspect="1" noChangeArrowheads="1"/>
          </p:cNvPicPr>
          <p:nvPr userDrawn="1"/>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r="48884"/>
          <a:stretch/>
        </p:blipFill>
        <p:spPr bwMode="auto">
          <a:xfrm>
            <a:off x="6694629" y="5939498"/>
            <a:ext cx="518021" cy="48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17166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N°2 CNAM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rgbClr val="2A9CA9"/>
          </a:solid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07/12/2023</a:t>
            </a:fld>
            <a:endParaRPr lang="fr-FR"/>
          </a:p>
        </p:txBody>
      </p:sp>
      <p:sp>
        <p:nvSpPr>
          <p:cNvPr id="6" name="Espace réservé du texte 13"/>
          <p:cNvSpPr>
            <a:spLocks noGrp="1"/>
          </p:cNvSpPr>
          <p:nvPr>
            <p:ph type="body" sz="quarter" idx="12" hasCustomPrompt="1"/>
          </p:nvPr>
        </p:nvSpPr>
        <p:spPr>
          <a:xfrm>
            <a:off x="701459" y="4834372"/>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751561" y="6001381"/>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pic>
        <p:nvPicPr>
          <p:cNvPr id="11" name="Image 10" title="Sécurité sociale - l'Assurance Maladie : Agir ensemble, protéger chacun - Caisse nationale">
            <a:extLst>
              <a:ext uri="{FF2B5EF4-FFF2-40B4-BE49-F238E27FC236}">
                <a16:creationId xmlns:a16="http://schemas.microsoft.com/office/drawing/2014/main" id="{B016652D-7AC7-B847-9586-4DBCD1C31C08}"/>
              </a:ext>
            </a:extLst>
          </p:cNvPr>
          <p:cNvPicPr>
            <a:picLocks noChangeAspect="1"/>
          </p:cNvPicPr>
          <p:nvPr userDrawn="1"/>
        </p:nvPicPr>
        <p:blipFill>
          <a:blip r:embed="rId2"/>
          <a:stretch>
            <a:fillRect/>
          </a:stretch>
        </p:blipFill>
        <p:spPr>
          <a:xfrm>
            <a:off x="220752" y="-49428"/>
            <a:ext cx="7587938" cy="2304000"/>
          </a:xfrm>
          <a:prstGeom prst="rect">
            <a:avLst/>
          </a:prstGeom>
        </p:spPr>
      </p:pic>
      <p:pic>
        <p:nvPicPr>
          <p:cNvPr id="12" name="Picture 6">
            <a:extLst>
              <a:ext uri="{FF2B5EF4-FFF2-40B4-BE49-F238E27FC236}">
                <a16:creationId xmlns:a16="http://schemas.microsoft.com/office/drawing/2014/main" id="{92C81616-22AB-44FD-AB43-9ECBC4BA342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37962" y="5597786"/>
            <a:ext cx="1268644" cy="79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919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N°3 CNAM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rgbClr val="2A9CA9"/>
          </a:solid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07/12/2023</a:t>
            </a:fld>
            <a:endParaRPr lang="fr-F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9" name="Espace réservé du texte 13"/>
          <p:cNvSpPr>
            <a:spLocks noGrp="1"/>
          </p:cNvSpPr>
          <p:nvPr>
            <p:ph type="body" sz="quarter" idx="13" hasCustomPrompt="1"/>
          </p:nvPr>
        </p:nvSpPr>
        <p:spPr>
          <a:xfrm>
            <a:off x="5962389" y="6013907"/>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pic>
        <p:nvPicPr>
          <p:cNvPr id="7" name="Image 6" title="Sécurité sociale - l'Assurance Maladie : Agir ensemble, protéger chacun - Caisse nationale">
            <a:extLst>
              <a:ext uri="{FF2B5EF4-FFF2-40B4-BE49-F238E27FC236}">
                <a16:creationId xmlns:a16="http://schemas.microsoft.com/office/drawing/2014/main" id="{C669554B-24A3-6E4A-BF99-164EAC008630}"/>
              </a:ext>
            </a:extLst>
          </p:cNvPr>
          <p:cNvPicPr>
            <a:picLocks noChangeAspect="1"/>
          </p:cNvPicPr>
          <p:nvPr userDrawn="1"/>
        </p:nvPicPr>
        <p:blipFill>
          <a:blip r:embed="rId2"/>
          <a:stretch>
            <a:fillRect/>
          </a:stretch>
        </p:blipFill>
        <p:spPr>
          <a:xfrm>
            <a:off x="220752" y="-49428"/>
            <a:ext cx="7587938" cy="2304000"/>
          </a:xfrm>
          <a:prstGeom prst="rect">
            <a:avLst/>
          </a:prstGeom>
        </p:spPr>
      </p:pic>
    </p:spTree>
    <p:extLst>
      <p:ext uri="{BB962C8B-B14F-4D97-AF65-F5344CB8AC3E}">
        <p14:creationId xmlns:p14="http://schemas.microsoft.com/office/powerpoint/2010/main" val="2658867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a:t>
            </a:fld>
            <a:endParaRPr lang="fr-F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3949838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rgbClr val="2A9CA9"/>
          </a:solidFill>
        </p:spPr>
        <p:txBody>
          <a:bodyPr lIns="396000" tIns="180000">
            <a:normAutofit/>
          </a:bodyPr>
          <a:lstStyle>
            <a:lvl1pPr algn="l">
              <a:defRPr sz="2500"/>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a:t>
            </a:fld>
            <a:endParaRPr lang="fr-F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3212601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rgbClr val="E87C54"/>
          </a:solidFill>
        </p:spPr>
        <p:txBody>
          <a:bodyPr lIns="396000" tIns="180000">
            <a:normAutofit/>
          </a:bodyPr>
          <a:lstStyle>
            <a:lvl1pPr algn="l">
              <a:defRPr sz="2500"/>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a:t>
            </a:fld>
            <a:endParaRPr lang="fr-F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2568219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rgbClr val="E73083"/>
          </a:solidFill>
        </p:spPr>
        <p:txBody>
          <a:bodyPr lIns="396000" tIns="180000">
            <a:normAutofit/>
          </a:bodyPr>
          <a:lstStyle>
            <a:lvl1pPr algn="l">
              <a:defRPr sz="2500"/>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a:t>
            </a:fld>
            <a:endParaRPr lang="fr-F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1773582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3722258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2A9CA9"/>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4091504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87C54"/>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1493973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73083"/>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38924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33" name="Titre du chapitre"/>
          <p:cNvSpPr txBox="1">
            <a:spLocks noGrp="1"/>
          </p:cNvSpPr>
          <p:nvPr>
            <p:ph type="body" sz="quarter" idx="22" hasCustomPrompt="1"/>
          </p:nvPr>
        </p:nvSpPr>
        <p:spPr>
          <a:xfrm>
            <a:off x="3450165" y="3390139"/>
            <a:ext cx="6761760" cy="1263055"/>
          </a:xfrm>
          <a:prstGeom prst="rect">
            <a:avLst/>
          </a:prstGeom>
        </p:spPr>
        <p:txBody>
          <a:bodyPr anchor="b"/>
          <a:lstStyle>
            <a:lvl1pPr defTabSz="1219169">
              <a:lnSpc>
                <a:spcPct val="80000"/>
              </a:lnSpc>
              <a:defRPr sz="3000" cap="all" spc="-60">
                <a:solidFill>
                  <a:srgbClr val="005C9B"/>
                </a:solidFill>
              </a:defRPr>
            </a:lvl1pPr>
          </a:lstStyle>
          <a:p>
            <a:r>
              <a:t>TITRE CHAPITRE</a:t>
            </a:r>
          </a:p>
        </p:txBody>
      </p:sp>
      <p:pic>
        <p:nvPicPr>
          <p:cNvPr id="11" name="Logo-ReMES.png" descr="Logo-ReMES.png">
            <a:extLst>
              <a:ext uri="{FF2B5EF4-FFF2-40B4-BE49-F238E27FC236}">
                <a16:creationId xmlns:a16="http://schemas.microsoft.com/office/drawing/2014/main" id="{25275FFF-632A-6B46-96DE-FFAF89E4BDF9}"/>
              </a:ext>
            </a:extLst>
          </p:cNvPr>
          <p:cNvPicPr>
            <a:picLocks noChangeAspect="1"/>
          </p:cNvPicPr>
          <p:nvPr userDrawn="1"/>
        </p:nvPicPr>
        <p:blipFill>
          <a:blip r:embed="rId2"/>
          <a:stretch>
            <a:fillRect/>
          </a:stretch>
        </p:blipFill>
        <p:spPr>
          <a:xfrm>
            <a:off x="616672" y="373987"/>
            <a:ext cx="1999528" cy="2163424"/>
          </a:xfrm>
          <a:prstGeom prst="rect">
            <a:avLst/>
          </a:prstGeom>
          <a:ln w="12700">
            <a:miter lim="400000"/>
          </a:ln>
        </p:spPr>
      </p:pic>
      <p:sp>
        <p:nvSpPr>
          <p:cNvPr id="2" name="ZoneTexte 1"/>
          <p:cNvSpPr txBox="1"/>
          <p:nvPr userDrawn="1"/>
        </p:nvSpPr>
        <p:spPr>
          <a:xfrm>
            <a:off x="3450165" y="742962"/>
            <a:ext cx="676176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fr-FR" sz="3000" b="1" i="0" u="none" strike="noStrike" cap="all" spc="-60" baseline="0">
                <a:solidFill>
                  <a:srgbClr val="005C9B"/>
                </a:solidFill>
                <a:uFillTx/>
                <a:latin typeface="Trebuchet MS" panose="020B0603020202020204" pitchFamily="34" charset="0"/>
                <a:ea typeface="+mj-ea"/>
                <a:cs typeface="+mj-cs"/>
                <a:sym typeface="Helvetica Neue"/>
              </a:rPr>
              <a:t>ORDRE DU JOUR </a:t>
            </a:r>
          </a:p>
        </p:txBody>
      </p:sp>
      <p:sp>
        <p:nvSpPr>
          <p:cNvPr id="3" name="Espace réservé du numéro de diapositive 2"/>
          <p:cNvSpPr>
            <a:spLocks noGrp="1"/>
          </p:cNvSpPr>
          <p:nvPr>
            <p:ph type="sldNum" sz="quarter" idx="23"/>
          </p:nvPr>
        </p:nvSpPr>
        <p:spPr/>
        <p:txBody>
          <a:bodyPr/>
          <a:lstStyle/>
          <a:p>
            <a:fld id="{86CB4B4D-7CA3-9044-876B-883B54F8677D}" type="slidenum">
              <a:rPr lang="fr-FR" smtClean="0"/>
              <a:pPr/>
              <a:t>‹#›</a:t>
            </a:fld>
            <a:endParaRPr lang="fr-FR"/>
          </a:p>
        </p:txBody>
      </p:sp>
    </p:spTree>
    <p:extLst>
      <p:ext uri="{BB962C8B-B14F-4D97-AF65-F5344CB8AC3E}">
        <p14:creationId xmlns:p14="http://schemas.microsoft.com/office/powerpoint/2010/main" val="577209515"/>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DE LA SOUS-PARTIE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984937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2A9CA9"/>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a:t>
            </a:fld>
            <a:endParaRPr lang="fr-F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a:t>TITRE DE LA SOUS-PARTIE SUR PLUSIEURS LIGNES</a:t>
            </a:r>
          </a:p>
          <a:p>
            <a:pPr lvl="0"/>
            <a:endParaRPr lang="fr-FR"/>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1544822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87C54"/>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a:t>
            </a:fld>
            <a:endParaRPr lang="fr-F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a:t>TITRE DE LA SOUS-PARTIE SUR PLUSIEURS LIGNES</a:t>
            </a:r>
          </a:p>
          <a:p>
            <a:pPr lvl="0"/>
            <a:endParaRPr lang="fr-FR"/>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3308781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73083"/>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a:t>
            </a:fld>
            <a:endParaRPr lang="fr-F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a:t>TITRE DE LA SOUS-PARTIE SUR PLUSIEURS LIGNES</a:t>
            </a:r>
          </a:p>
          <a:p>
            <a:pPr lvl="0"/>
            <a:endParaRPr lang="fr-FR"/>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2577547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4" y="2087563"/>
            <a:ext cx="10422019" cy="3767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a:t>Cliquez pour ajouter un titre</a:t>
            </a:r>
          </a:p>
        </p:txBody>
      </p:sp>
    </p:spTree>
    <p:extLst>
      <p:ext uri="{BB962C8B-B14F-4D97-AF65-F5344CB8AC3E}">
        <p14:creationId xmlns:p14="http://schemas.microsoft.com/office/powerpoint/2010/main" val="235113313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4" y="2087563"/>
            <a:ext cx="10422019" cy="3767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rgbClr val="2A9CA9"/>
          </a:solidFill>
        </p:spPr>
        <p:txBody>
          <a:bodyPr/>
          <a:lstStyle/>
          <a:p>
            <a:r>
              <a:rPr lang="fr-FR"/>
              <a:t>Cliquez pour ajouter un titre</a:t>
            </a:r>
          </a:p>
        </p:txBody>
      </p:sp>
    </p:spTree>
    <p:extLst>
      <p:ext uri="{BB962C8B-B14F-4D97-AF65-F5344CB8AC3E}">
        <p14:creationId xmlns:p14="http://schemas.microsoft.com/office/powerpoint/2010/main" val="185034282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4" y="2087563"/>
            <a:ext cx="10422019" cy="3767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rgbClr val="E87C54"/>
          </a:solidFill>
        </p:spPr>
        <p:txBody>
          <a:bodyPr/>
          <a:lstStyle/>
          <a:p>
            <a:r>
              <a:rPr lang="fr-FR"/>
              <a:t>Cliquez pour ajouter un titre</a:t>
            </a:r>
          </a:p>
        </p:txBody>
      </p:sp>
    </p:spTree>
    <p:extLst>
      <p:ext uri="{BB962C8B-B14F-4D97-AF65-F5344CB8AC3E}">
        <p14:creationId xmlns:p14="http://schemas.microsoft.com/office/powerpoint/2010/main" val="194911154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1273094" y="2087563"/>
            <a:ext cx="10422019" cy="3767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rgbClr val="E73083"/>
          </a:solidFill>
        </p:spPr>
        <p:txBody>
          <a:bodyPr/>
          <a:lstStyle/>
          <a:p>
            <a:r>
              <a:rPr lang="fr-FR"/>
              <a:t>Cliquez pour ajouter un titre</a:t>
            </a:r>
          </a:p>
        </p:txBody>
      </p:sp>
    </p:spTree>
    <p:extLst>
      <p:ext uri="{BB962C8B-B14F-4D97-AF65-F5344CB8AC3E}">
        <p14:creationId xmlns:p14="http://schemas.microsoft.com/office/powerpoint/2010/main" val="275233520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2057488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2A9CA9"/>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66680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hapitre">
    <p:spTree>
      <p:nvGrpSpPr>
        <p:cNvPr id="1" name=""/>
        <p:cNvGrpSpPr/>
        <p:nvPr/>
      </p:nvGrpSpPr>
      <p:grpSpPr>
        <a:xfrm>
          <a:off x="0" y="0"/>
          <a:ext cx="0" cy="0"/>
          <a:chOff x="0" y="0"/>
          <a:chExt cx="0" cy="0"/>
        </a:xfrm>
      </p:grpSpPr>
      <p:sp>
        <p:nvSpPr>
          <p:cNvPr id="33" name="Titre du chapitre"/>
          <p:cNvSpPr txBox="1">
            <a:spLocks noGrp="1"/>
          </p:cNvSpPr>
          <p:nvPr>
            <p:ph type="body" sz="quarter" idx="22" hasCustomPrompt="1"/>
          </p:nvPr>
        </p:nvSpPr>
        <p:spPr>
          <a:xfrm>
            <a:off x="3450165" y="3390139"/>
            <a:ext cx="6761760" cy="1263055"/>
          </a:xfrm>
          <a:prstGeom prst="rect">
            <a:avLst/>
          </a:prstGeom>
        </p:spPr>
        <p:txBody>
          <a:bodyPr anchor="b"/>
          <a:lstStyle>
            <a:lvl1pPr defTabSz="1219169">
              <a:lnSpc>
                <a:spcPct val="80000"/>
              </a:lnSpc>
              <a:defRPr sz="3000" cap="all" spc="-60">
                <a:solidFill>
                  <a:srgbClr val="005C9B"/>
                </a:solidFill>
              </a:defRPr>
            </a:lvl1pPr>
          </a:lstStyle>
          <a:p>
            <a:r>
              <a:t>TITRE CHAPITRE</a:t>
            </a:r>
          </a:p>
        </p:txBody>
      </p:sp>
      <p:pic>
        <p:nvPicPr>
          <p:cNvPr id="8" name="Logo-ReMES.png" descr="Logo-ReMES.png">
            <a:extLst>
              <a:ext uri="{FF2B5EF4-FFF2-40B4-BE49-F238E27FC236}">
                <a16:creationId xmlns:a16="http://schemas.microsoft.com/office/drawing/2014/main" id="{25275FFF-632A-6B46-96DE-FFAF89E4BDF9}"/>
              </a:ext>
            </a:extLst>
          </p:cNvPr>
          <p:cNvPicPr>
            <a:picLocks noChangeAspect="1"/>
          </p:cNvPicPr>
          <p:nvPr userDrawn="1"/>
        </p:nvPicPr>
        <p:blipFill>
          <a:blip r:embed="rId2"/>
          <a:stretch>
            <a:fillRect/>
          </a:stretch>
        </p:blipFill>
        <p:spPr>
          <a:xfrm>
            <a:off x="616672" y="373987"/>
            <a:ext cx="1999528" cy="2163424"/>
          </a:xfrm>
          <a:prstGeom prst="rect">
            <a:avLst/>
          </a:prstGeom>
          <a:ln w="12700">
            <a:miter lim="400000"/>
          </a:ln>
        </p:spPr>
      </p:pic>
      <p:sp>
        <p:nvSpPr>
          <p:cNvPr id="2" name="Espace réservé du numéro de diapositive 1"/>
          <p:cNvSpPr>
            <a:spLocks noGrp="1"/>
          </p:cNvSpPr>
          <p:nvPr>
            <p:ph type="sldNum" sz="quarter" idx="23"/>
          </p:nvPr>
        </p:nvSpPr>
        <p:spPr/>
        <p:txBody>
          <a:bodyPr/>
          <a:lstStyle/>
          <a:p>
            <a:fld id="{86CB4B4D-7CA3-9044-876B-883B54F8677D}" type="slidenum">
              <a:rPr lang="fr-FR" smtClean="0"/>
              <a:pPr/>
              <a:t>‹#›</a:t>
            </a:fld>
            <a:endParaRPr lang="fr-FR"/>
          </a:p>
        </p:txBody>
      </p:sp>
    </p:spTree>
    <p:extLst>
      <p:ext uri="{BB962C8B-B14F-4D97-AF65-F5344CB8AC3E}">
        <p14:creationId xmlns:p14="http://schemas.microsoft.com/office/powerpoint/2010/main" val="3164016775"/>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87C54"/>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2884258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73083"/>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832240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640619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40428472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2A9CA9"/>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15520767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87C54"/>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2583326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73083"/>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26148479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Cliquez pour insérer un élément</a:t>
            </a:r>
          </a:p>
        </p:txBody>
      </p:sp>
    </p:spTree>
    <p:extLst>
      <p:ext uri="{BB962C8B-B14F-4D97-AF65-F5344CB8AC3E}">
        <p14:creationId xmlns:p14="http://schemas.microsoft.com/office/powerpoint/2010/main" val="4794717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2A9CA9"/>
          </a:solidFill>
        </p:spPr>
        <p:txBody>
          <a:bodyPr/>
          <a:lstStyle/>
          <a:p>
            <a:r>
              <a:rPr lang="fr-FR"/>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Tree>
    <p:extLst>
      <p:ext uri="{BB962C8B-B14F-4D97-AF65-F5344CB8AC3E}">
        <p14:creationId xmlns:p14="http://schemas.microsoft.com/office/powerpoint/2010/main" val="13777659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87C54"/>
          </a:solidFill>
        </p:spPr>
        <p:txBody>
          <a:bodyPr/>
          <a:lstStyle/>
          <a:p>
            <a:r>
              <a:rPr lang="fr-FR"/>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Tree>
    <p:extLst>
      <p:ext uri="{BB962C8B-B14F-4D97-AF65-F5344CB8AC3E}">
        <p14:creationId xmlns:p14="http://schemas.microsoft.com/office/powerpoint/2010/main" val="301623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re et puces">
    <p:spTree>
      <p:nvGrpSpPr>
        <p:cNvPr id="1" name=""/>
        <p:cNvGrpSpPr/>
        <p:nvPr/>
      </p:nvGrpSpPr>
      <p:grpSpPr>
        <a:xfrm>
          <a:off x="0" y="0"/>
          <a:ext cx="0" cy="0"/>
          <a:chOff x="0" y="0"/>
          <a:chExt cx="0" cy="0"/>
        </a:xfrm>
      </p:grpSpPr>
      <p:pic>
        <p:nvPicPr>
          <p:cNvPr id="40" name="MES-masque PPT3.jpg" descr="MES-masque PPT3.jpg"/>
          <p:cNvPicPr>
            <a:picLocks noChangeAspect="1"/>
          </p:cNvPicPr>
          <p:nvPr/>
        </p:nvPicPr>
        <p:blipFill rotWithShape="1">
          <a:blip r:embed="rId2"/>
          <a:srcRect b="18035"/>
          <a:stretch/>
        </p:blipFill>
        <p:spPr>
          <a:xfrm>
            <a:off x="-1" y="-13855"/>
            <a:ext cx="12192001" cy="1613733"/>
          </a:xfrm>
          <a:prstGeom prst="rect">
            <a:avLst/>
          </a:prstGeom>
          <a:ln w="12700">
            <a:miter lim="400000"/>
          </a:ln>
        </p:spPr>
      </p:pic>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a:t>
            </a:r>
            <a:r>
              <a:rPr err="1"/>
              <a:t>diapositive</a:t>
            </a:r>
            <a:endParaRPr/>
          </a:p>
          <a:p>
            <a:pPr lvl="1"/>
            <a:endParaRPr/>
          </a:p>
          <a:p>
            <a:pPr lvl="2"/>
            <a:endParaRPr/>
          </a:p>
          <a:p>
            <a:pPr lvl="3"/>
            <a:endParaRPr/>
          </a:p>
          <a:p>
            <a:pPr lvl="4"/>
            <a:endParaRPr/>
          </a:p>
        </p:txBody>
      </p:sp>
      <p:pic>
        <p:nvPicPr>
          <p:cNvPr id="43" name="Logo-ReMES.png" descr="Logo-ReMES.png"/>
          <p:cNvPicPr>
            <a:picLocks noChangeAspect="1"/>
          </p:cNvPicPr>
          <p:nvPr/>
        </p:nvPicPr>
        <p:blipFill>
          <a:blip r:embed="rId3"/>
          <a:stretch>
            <a:fillRect/>
          </a:stretch>
        </p:blipFill>
        <p:spPr>
          <a:xfrm>
            <a:off x="222482" y="16625"/>
            <a:ext cx="1415817" cy="1531867"/>
          </a:xfrm>
          <a:prstGeom prst="rect">
            <a:avLst/>
          </a:prstGeom>
          <a:ln w="12700">
            <a:miter lim="400000"/>
          </a:ln>
        </p:spPr>
      </p:pic>
      <p:sp>
        <p:nvSpPr>
          <p:cNvPr id="45" name="Ligne"/>
          <p:cNvSpPr/>
          <p:nvPr/>
        </p:nvSpPr>
        <p:spPr>
          <a:xfrm>
            <a:off x="2318430" y="1153622"/>
            <a:ext cx="7224831" cy="1"/>
          </a:xfrm>
          <a:prstGeom prst="line">
            <a:avLst/>
          </a:prstGeom>
          <a:ln w="63500">
            <a:solidFill>
              <a:srgbClr val="005C9B"/>
            </a:solidFill>
            <a:miter lim="400000"/>
          </a:ln>
        </p:spPr>
        <p:txBody>
          <a:bodyPr lIns="25400" tIns="25400" rIns="25400" bIns="25400" anchor="ctr"/>
          <a:lstStyle/>
          <a:p>
            <a:endParaRPr sz="900"/>
          </a:p>
        </p:txBody>
      </p:sp>
      <p:sp>
        <p:nvSpPr>
          <p:cNvPr id="46" name="Ligne"/>
          <p:cNvSpPr/>
          <p:nvPr/>
        </p:nvSpPr>
        <p:spPr>
          <a:xfrm>
            <a:off x="9533395" y="1146312"/>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9B"/>
            </a:solidFill>
            <a:miter lim="400000"/>
          </a:ln>
        </p:spPr>
        <p:txBody>
          <a:bodyPr lIns="25400" tIns="25400" rIns="25400" bIns="25400" anchor="ctr"/>
          <a:lstStyle/>
          <a:p>
            <a:pPr>
              <a:defRPr>
                <a:solidFill>
                  <a:srgbClr val="005C9B"/>
                </a:solidFill>
              </a:defRPr>
            </a:pPr>
            <a:endParaRPr sz="900"/>
          </a:p>
        </p:txBody>
      </p:sp>
      <p:sp>
        <p:nvSpPr>
          <p:cNvPr id="12" name="Titre 1">
            <a:extLst>
              <a:ext uri="{FF2B5EF4-FFF2-40B4-BE49-F238E27FC236}">
                <a16:creationId xmlns:a16="http://schemas.microsoft.com/office/drawing/2014/main" id="{D00C3AFE-F4E7-CE4A-AEA1-5618EB75DD74}"/>
              </a:ext>
            </a:extLst>
          </p:cNvPr>
          <p:cNvSpPr>
            <a:spLocks noGrp="1"/>
          </p:cNvSpPr>
          <p:nvPr>
            <p:ph type="title" hasCustomPrompt="1"/>
          </p:nvPr>
        </p:nvSpPr>
        <p:spPr>
          <a:xfrm>
            <a:off x="2313517" y="16625"/>
            <a:ext cx="6984241" cy="1133342"/>
          </a:xfrm>
        </p:spPr>
        <p:txBody>
          <a:bodyPr anchor="b"/>
          <a:lstStyle/>
          <a:p>
            <a:r>
              <a:rPr lang="fr-FR"/>
              <a:t>MODIFIEZ LE STYLE DU TITRE</a:t>
            </a:r>
          </a:p>
        </p:txBody>
      </p:sp>
      <p:sp>
        <p:nvSpPr>
          <p:cNvPr id="17" name="Ligne">
            <a:extLst>
              <a:ext uri="{FF2B5EF4-FFF2-40B4-BE49-F238E27FC236}">
                <a16:creationId xmlns:a16="http://schemas.microsoft.com/office/drawing/2014/main" id="{EEC26EF3-16DB-0049-9F50-E599677CA0A6}"/>
              </a:ext>
            </a:extLst>
          </p:cNvPr>
          <p:cNvSpPr/>
          <p:nvPr userDrawn="1"/>
        </p:nvSpPr>
        <p:spPr>
          <a:xfrm flipV="1">
            <a:off x="327103" y="6154495"/>
            <a:ext cx="11434174" cy="7148"/>
          </a:xfrm>
          <a:prstGeom prst="line">
            <a:avLst/>
          </a:prstGeom>
          <a:ln w="50800">
            <a:solidFill>
              <a:srgbClr val="005C9B"/>
            </a:solidFill>
            <a:miter lim="400000"/>
          </a:ln>
        </p:spPr>
        <p:txBody>
          <a:bodyPr lIns="25400" tIns="25400" rIns="25400" bIns="25400" anchor="ctr"/>
          <a:lstStyle/>
          <a:p>
            <a:endParaRPr sz="900"/>
          </a:p>
        </p:txBody>
      </p:sp>
      <p:pic>
        <p:nvPicPr>
          <p:cNvPr id="19" name="Graphique 6">
            <a:extLst>
              <a:ext uri="{FF2B5EF4-FFF2-40B4-BE49-F238E27FC236}">
                <a16:creationId xmlns:a16="http://schemas.microsoft.com/office/drawing/2014/main" id="{B220D2EE-C8F8-5242-AC0E-C44EB0E22A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2819" y="6390559"/>
            <a:ext cx="819724" cy="240974"/>
          </a:xfrm>
          <a:prstGeom prst="rect">
            <a:avLst/>
          </a:prstGeom>
        </p:spPr>
      </p:pic>
      <p:pic>
        <p:nvPicPr>
          <p:cNvPr id="20" name="Imag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1536" y="6252292"/>
            <a:ext cx="839961" cy="533475"/>
          </a:xfrm>
          <a:prstGeom prst="rect">
            <a:avLst/>
          </a:prstGeom>
        </p:spPr>
      </p:pic>
      <p:pic>
        <p:nvPicPr>
          <p:cNvPr id="22" name="Image 21">
            <a:extLst>
              <a:ext uri="{FF2B5EF4-FFF2-40B4-BE49-F238E27FC236}">
                <a16:creationId xmlns:a16="http://schemas.microsoft.com/office/drawing/2014/main" id="{2243E6BC-6888-406A-B31F-4F493CFF85EF}"/>
              </a:ext>
            </a:extLst>
          </p:cNvPr>
          <p:cNvPicPr>
            <a:picLocks noChangeAspect="1"/>
          </p:cNvPicPr>
          <p:nvPr userDrawn="1"/>
        </p:nvPicPr>
        <p:blipFill>
          <a:blip r:embed="rId7"/>
          <a:stretch>
            <a:fillRect/>
          </a:stretch>
        </p:blipFill>
        <p:spPr>
          <a:xfrm>
            <a:off x="1993865" y="6340658"/>
            <a:ext cx="989967" cy="356744"/>
          </a:xfrm>
          <a:prstGeom prst="rect">
            <a:avLst/>
          </a:prstGeom>
        </p:spPr>
      </p:pic>
      <p:sp>
        <p:nvSpPr>
          <p:cNvPr id="23" name="Numéro de diapositive"/>
          <p:cNvSpPr txBox="1">
            <a:spLocks noGrp="1"/>
          </p:cNvSpPr>
          <p:nvPr>
            <p:ph type="sldNum" sz="quarter" idx="4"/>
          </p:nvPr>
        </p:nvSpPr>
        <p:spPr>
          <a:xfrm>
            <a:off x="11620482" y="6344103"/>
            <a:ext cx="469918" cy="241092"/>
          </a:xfrm>
          <a:prstGeom prst="rect">
            <a:avLst/>
          </a:prstGeom>
        </p:spPr>
        <p:txBody>
          <a:bodyPr/>
          <a:lstStyle>
            <a:lvl1pPr>
              <a:defRPr sz="1000"/>
            </a:lvl1pPr>
          </a:lstStyle>
          <a:p>
            <a:fld id="{86CB4B4D-7CA3-9044-876B-883B54F8677D}" type="slidenum">
              <a:rPr lang="fr-FR" smtClean="0"/>
              <a:pPr/>
              <a:t>‹#›</a:t>
            </a:fld>
            <a:endParaRPr lang="fr-FR"/>
          </a:p>
        </p:txBody>
      </p:sp>
      <p:sp>
        <p:nvSpPr>
          <p:cNvPr id="24" name="Auteur et date">
            <a:extLst>
              <a:ext uri="{FF2B5EF4-FFF2-40B4-BE49-F238E27FC236}">
                <a16:creationId xmlns:a16="http://schemas.microsoft.com/office/drawing/2014/main" id="{E30CA11C-B037-8E48-B945-69C3DE227325}"/>
              </a:ext>
            </a:extLst>
          </p:cNvPr>
          <p:cNvSpPr txBox="1">
            <a:spLocks/>
          </p:cNvSpPr>
          <p:nvPr userDrawn="1"/>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b="1" i="0" u="none" strike="noStrike" cap="none" spc="0" baseline="0">
                <a:solidFill>
                  <a:srgbClr val="005C9B"/>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a:lstStyle>
          <a:p>
            <a:pPr>
              <a:defRPr/>
            </a:pPr>
            <a:r>
              <a:rPr lang="fr-FR" sz="1200" kern="0">
                <a:latin typeface="Trebuchet MS" panose="020B0603020202020204" pitchFamily="34" charset="0"/>
              </a:rPr>
              <a:t>Présentation Mon espace santé</a:t>
            </a:r>
          </a:p>
        </p:txBody>
      </p:sp>
      <p:pic>
        <p:nvPicPr>
          <p:cNvPr id="21" name="Picture 4" descr="Le Ségur du numérique en santé | esante.gouv.fr">
            <a:extLst>
              <a:ext uri="{FF2B5EF4-FFF2-40B4-BE49-F238E27FC236}">
                <a16:creationId xmlns:a16="http://schemas.microsoft.com/office/drawing/2014/main" id="{1C3E1B84-0438-4385-AA91-0AD02EFCBE31}"/>
              </a:ext>
            </a:extLst>
          </p:cNvPr>
          <p:cNvPicPr>
            <a:picLocks noChangeAspect="1" noChangeArrowheads="1"/>
          </p:cNvPicPr>
          <p:nvPr userDrawn="1"/>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r="47197"/>
          <a:stretch/>
        </p:blipFill>
        <p:spPr bwMode="auto">
          <a:xfrm>
            <a:off x="6694629" y="6290475"/>
            <a:ext cx="535113" cy="480556"/>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 24" descr="Une image contenant texte&#10;&#10;Description générée automatiquement">
            <a:extLst>
              <a:ext uri="{FF2B5EF4-FFF2-40B4-BE49-F238E27FC236}">
                <a16:creationId xmlns:a16="http://schemas.microsoft.com/office/drawing/2014/main" id="{79C59AC4-335C-48A5-A4FC-53733DABE3F6}"/>
              </a:ext>
            </a:extLst>
          </p:cNvPr>
          <p:cNvPicPr>
            <a:picLocks noChangeAspect="1"/>
          </p:cNvPicPr>
          <p:nvPr userDrawn="1"/>
        </p:nvPicPr>
        <p:blipFill>
          <a:blip r:embed="rId9"/>
          <a:stretch>
            <a:fillRect/>
          </a:stretch>
        </p:blipFill>
        <p:spPr>
          <a:xfrm>
            <a:off x="4793695" y="6289220"/>
            <a:ext cx="1880873" cy="472713"/>
          </a:xfrm>
          <a:prstGeom prst="rect">
            <a:avLst/>
          </a:prstGeom>
        </p:spPr>
      </p:pic>
    </p:spTree>
    <p:extLst>
      <p:ext uri="{BB962C8B-B14F-4D97-AF65-F5344CB8AC3E}">
        <p14:creationId xmlns:p14="http://schemas.microsoft.com/office/powerpoint/2010/main" val="1981215429"/>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73083"/>
          </a:solidFill>
        </p:spPr>
        <p:txBody>
          <a:bodyPr/>
          <a:lstStyle/>
          <a:p>
            <a:r>
              <a:rPr lang="fr-FR"/>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Tree>
    <p:extLst>
      <p:ext uri="{BB962C8B-B14F-4D97-AF65-F5344CB8AC3E}">
        <p14:creationId xmlns:p14="http://schemas.microsoft.com/office/powerpoint/2010/main" val="38728529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a:t>
            </a:fld>
            <a:endParaRPr lang="fr-FR"/>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a:t>Cliquez pour ajouter du texte</a:t>
            </a:r>
          </a:p>
        </p:txBody>
      </p:sp>
    </p:spTree>
    <p:extLst>
      <p:ext uri="{BB962C8B-B14F-4D97-AF65-F5344CB8AC3E}">
        <p14:creationId xmlns:p14="http://schemas.microsoft.com/office/powerpoint/2010/main" val="2490686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_Titre et puces">
    <p:spTree>
      <p:nvGrpSpPr>
        <p:cNvPr id="1" name=""/>
        <p:cNvGrpSpPr/>
        <p:nvPr/>
      </p:nvGrpSpPr>
      <p:grpSpPr>
        <a:xfrm>
          <a:off x="0" y="0"/>
          <a:ext cx="0" cy="0"/>
          <a:chOff x="0" y="0"/>
          <a:chExt cx="0" cy="0"/>
        </a:xfrm>
      </p:grpSpPr>
      <p:pic>
        <p:nvPicPr>
          <p:cNvPr id="40" name="MES-masque PPT3.jpg" descr="MES-masque PPT3.jpg"/>
          <p:cNvPicPr>
            <a:picLocks noChangeAspect="1"/>
          </p:cNvPicPr>
          <p:nvPr/>
        </p:nvPicPr>
        <p:blipFill rotWithShape="1">
          <a:blip r:embed="rId2"/>
          <a:srcRect b="18035"/>
          <a:stretch/>
        </p:blipFill>
        <p:spPr>
          <a:xfrm>
            <a:off x="-1" y="-13855"/>
            <a:ext cx="12192001" cy="1613733"/>
          </a:xfrm>
          <a:prstGeom prst="rect">
            <a:avLst/>
          </a:prstGeom>
          <a:ln w="12700">
            <a:miter lim="400000"/>
          </a:ln>
        </p:spPr>
      </p:pic>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a:t>
            </a:fld>
            <a:endParaRPr/>
          </a:p>
        </p:txBody>
      </p:sp>
      <p:pic>
        <p:nvPicPr>
          <p:cNvPr id="43" name="Logo-ReMES.png" descr="Logo-ReMES.png"/>
          <p:cNvPicPr>
            <a:picLocks noChangeAspect="1"/>
          </p:cNvPicPr>
          <p:nvPr/>
        </p:nvPicPr>
        <p:blipFill>
          <a:blip r:embed="rId3"/>
          <a:stretch>
            <a:fillRect/>
          </a:stretch>
        </p:blipFill>
        <p:spPr>
          <a:xfrm>
            <a:off x="222482" y="16625"/>
            <a:ext cx="1415817" cy="1531867"/>
          </a:xfrm>
          <a:prstGeom prst="rect">
            <a:avLst/>
          </a:prstGeom>
          <a:ln w="12700">
            <a:miter lim="400000"/>
          </a:ln>
        </p:spPr>
      </p:pic>
      <p:sp>
        <p:nvSpPr>
          <p:cNvPr id="45" name="Ligne"/>
          <p:cNvSpPr/>
          <p:nvPr/>
        </p:nvSpPr>
        <p:spPr>
          <a:xfrm>
            <a:off x="2318430" y="1153622"/>
            <a:ext cx="7224831" cy="1"/>
          </a:xfrm>
          <a:prstGeom prst="line">
            <a:avLst/>
          </a:prstGeom>
          <a:ln w="63500">
            <a:solidFill>
              <a:srgbClr val="005C9B"/>
            </a:solidFill>
            <a:miter lim="400000"/>
          </a:ln>
        </p:spPr>
        <p:txBody>
          <a:bodyPr lIns="25400" tIns="25400" rIns="25400" bIns="25400" anchor="ctr"/>
          <a:lstStyle/>
          <a:p>
            <a:endParaRPr sz="900"/>
          </a:p>
        </p:txBody>
      </p:sp>
      <p:sp>
        <p:nvSpPr>
          <p:cNvPr id="46" name="Ligne"/>
          <p:cNvSpPr/>
          <p:nvPr/>
        </p:nvSpPr>
        <p:spPr>
          <a:xfrm>
            <a:off x="9533395" y="1146312"/>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9B"/>
            </a:solidFill>
            <a:miter lim="400000"/>
          </a:ln>
        </p:spPr>
        <p:txBody>
          <a:bodyPr lIns="25400" tIns="25400" rIns="25400" bIns="25400" anchor="ctr"/>
          <a:lstStyle/>
          <a:p>
            <a:pPr>
              <a:defRPr>
                <a:solidFill>
                  <a:srgbClr val="005C9B"/>
                </a:solidFill>
              </a:defRPr>
            </a:pPr>
            <a:endParaRPr sz="900"/>
          </a:p>
        </p:txBody>
      </p:sp>
      <p:sp>
        <p:nvSpPr>
          <p:cNvPr id="12" name="Titre 1">
            <a:extLst>
              <a:ext uri="{FF2B5EF4-FFF2-40B4-BE49-F238E27FC236}">
                <a16:creationId xmlns:a16="http://schemas.microsoft.com/office/drawing/2014/main" id="{D00C3AFE-F4E7-CE4A-AEA1-5618EB75DD74}"/>
              </a:ext>
            </a:extLst>
          </p:cNvPr>
          <p:cNvSpPr>
            <a:spLocks noGrp="1"/>
          </p:cNvSpPr>
          <p:nvPr>
            <p:ph type="title" hasCustomPrompt="1"/>
          </p:nvPr>
        </p:nvSpPr>
        <p:spPr>
          <a:xfrm>
            <a:off x="2313517" y="16625"/>
            <a:ext cx="6984241" cy="1133342"/>
          </a:xfrm>
        </p:spPr>
        <p:txBody>
          <a:bodyPr anchor="b"/>
          <a:lstStyle/>
          <a:p>
            <a:r>
              <a:rPr lang="fr-FR"/>
              <a:t>MODIFIEZ LE STYLE DU TITRE</a:t>
            </a:r>
          </a:p>
        </p:txBody>
      </p:sp>
      <p:sp>
        <p:nvSpPr>
          <p:cNvPr id="17" name="Ligne">
            <a:extLst>
              <a:ext uri="{FF2B5EF4-FFF2-40B4-BE49-F238E27FC236}">
                <a16:creationId xmlns:a16="http://schemas.microsoft.com/office/drawing/2014/main" id="{EEC26EF3-16DB-0049-9F50-E599677CA0A6}"/>
              </a:ext>
            </a:extLst>
          </p:cNvPr>
          <p:cNvSpPr/>
          <p:nvPr userDrawn="1"/>
        </p:nvSpPr>
        <p:spPr>
          <a:xfrm flipV="1">
            <a:off x="327103" y="6154495"/>
            <a:ext cx="11434174" cy="7148"/>
          </a:xfrm>
          <a:prstGeom prst="line">
            <a:avLst/>
          </a:prstGeom>
          <a:ln w="50800">
            <a:solidFill>
              <a:srgbClr val="005C9B"/>
            </a:solidFill>
            <a:miter lim="400000"/>
          </a:ln>
        </p:spPr>
        <p:txBody>
          <a:bodyPr lIns="25400" tIns="25400" rIns="25400" bIns="25400" anchor="ctr"/>
          <a:lstStyle/>
          <a:p>
            <a:endParaRPr sz="900"/>
          </a:p>
        </p:txBody>
      </p:sp>
      <p:grpSp>
        <p:nvGrpSpPr>
          <p:cNvPr id="18" name="Groupe 17">
            <a:extLst>
              <a:ext uri="{FF2B5EF4-FFF2-40B4-BE49-F238E27FC236}">
                <a16:creationId xmlns:a16="http://schemas.microsoft.com/office/drawing/2014/main" id="{6BE71E94-1DF2-3A46-8E91-906ADC041DD4}"/>
              </a:ext>
            </a:extLst>
          </p:cNvPr>
          <p:cNvGrpSpPr/>
          <p:nvPr userDrawn="1"/>
        </p:nvGrpSpPr>
        <p:grpSpPr>
          <a:xfrm>
            <a:off x="255787" y="6233160"/>
            <a:ext cx="1676757" cy="574622"/>
            <a:chOff x="373815" y="6143191"/>
            <a:chExt cx="1828112" cy="626491"/>
          </a:xfrm>
        </p:grpSpPr>
        <p:pic>
          <p:nvPicPr>
            <p:cNvPr id="19" name="Graphique 18">
              <a:extLst>
                <a:ext uri="{FF2B5EF4-FFF2-40B4-BE49-F238E27FC236}">
                  <a16:creationId xmlns:a16="http://schemas.microsoft.com/office/drawing/2014/main" id="{83F8677E-CB5D-2141-8C43-E64AA59F44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308209" y="6314802"/>
              <a:ext cx="893718" cy="262726"/>
            </a:xfrm>
            <a:prstGeom prst="rect">
              <a:avLst/>
            </a:prstGeom>
          </p:spPr>
        </p:pic>
        <p:pic>
          <p:nvPicPr>
            <p:cNvPr id="20" name="Image 19">
              <a:extLst>
                <a:ext uri="{FF2B5EF4-FFF2-40B4-BE49-F238E27FC236}">
                  <a16:creationId xmlns:a16="http://schemas.microsoft.com/office/drawing/2014/main" id="{9B40E965-C296-F84D-A1C2-88449CB11A87}"/>
                </a:ext>
              </a:extLst>
            </p:cNvPr>
            <p:cNvPicPr>
              <a:picLocks noChangeAspect="1"/>
            </p:cNvPicPr>
            <p:nvPr userDrawn="1"/>
          </p:nvPicPr>
          <p:blipFill>
            <a:blip r:embed="rId6"/>
            <a:stretch>
              <a:fillRect/>
            </a:stretch>
          </p:blipFill>
          <p:spPr>
            <a:xfrm>
              <a:off x="373815" y="6143191"/>
              <a:ext cx="804201" cy="626491"/>
            </a:xfrm>
            <a:prstGeom prst="rect">
              <a:avLst/>
            </a:prstGeom>
          </p:spPr>
        </p:pic>
      </p:grpSp>
      <p:sp>
        <p:nvSpPr>
          <p:cNvPr id="13" name="Auteur et date">
            <a:extLst>
              <a:ext uri="{FF2B5EF4-FFF2-40B4-BE49-F238E27FC236}">
                <a16:creationId xmlns:a16="http://schemas.microsoft.com/office/drawing/2014/main" id="{E30CA11C-B037-8E48-B945-69C3DE227325}"/>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algn="r">
              <a:defRPr sz="1000">
                <a:solidFill>
                  <a:srgbClr val="005C9B"/>
                </a:solidFill>
              </a:defRPr>
            </a:lvl1pPr>
          </a:lstStyle>
          <a:p>
            <a:r>
              <a:rPr lang="fr-FR" kern="0"/>
              <a:t>Webinaire Mon espace santé</a:t>
            </a:r>
          </a:p>
        </p:txBody>
      </p:sp>
    </p:spTree>
    <p:extLst>
      <p:ext uri="{BB962C8B-B14F-4D97-AF65-F5344CB8AC3E}">
        <p14:creationId xmlns:p14="http://schemas.microsoft.com/office/powerpoint/2010/main" val="3835906387"/>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239E-2695-4324-8F54-9956672EE4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14959EEC-B897-4B23-B172-88A1192F82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798525E3-7337-4601-A02D-86DEB9442CBF}"/>
              </a:ext>
            </a:extLst>
          </p:cNvPr>
          <p:cNvSpPr>
            <a:spLocks noGrp="1"/>
          </p:cNvSpPr>
          <p:nvPr>
            <p:ph type="dt" sz="half" idx="10"/>
          </p:nvPr>
        </p:nvSpPr>
        <p:spPr/>
        <p:txBody>
          <a:bodyPr/>
          <a:lstStyle/>
          <a:p>
            <a:fld id="{4F15CEC1-69BB-4D24-8543-663784EDCA8D}" type="datetimeFigureOut">
              <a:rPr lang="fr-FR" smtClean="0"/>
              <a:t>07/12/2023</a:t>
            </a:fld>
            <a:endParaRPr lang="fr-FR"/>
          </a:p>
        </p:txBody>
      </p:sp>
      <p:sp>
        <p:nvSpPr>
          <p:cNvPr id="5" name="Footer Placeholder 4">
            <a:extLst>
              <a:ext uri="{FF2B5EF4-FFF2-40B4-BE49-F238E27FC236}">
                <a16:creationId xmlns:a16="http://schemas.microsoft.com/office/drawing/2014/main" id="{295118B9-498B-4680-BEC1-C6F92ED39CC4}"/>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7B62297-4FCE-43EF-8CAB-B2A029D0C37B}"/>
              </a:ext>
            </a:extLst>
          </p:cNvPr>
          <p:cNvSpPr>
            <a:spLocks noGrp="1"/>
          </p:cNvSpPr>
          <p:nvPr>
            <p:ph type="sldNum" sz="quarter" idx="12"/>
          </p:nvPr>
        </p:nvSpPr>
        <p:spPr/>
        <p:txBody>
          <a:bodyPr/>
          <a:lstStyle/>
          <a:p>
            <a:fld id="{90BDEAFA-2471-4861-B2D7-31F1529D3F95}" type="slidenum">
              <a:rPr lang="fr-FR" smtClean="0"/>
              <a:t>‹#›</a:t>
            </a:fld>
            <a:endParaRPr lang="fr-FR"/>
          </a:p>
        </p:txBody>
      </p:sp>
    </p:spTree>
    <p:extLst>
      <p:ext uri="{BB962C8B-B14F-4D97-AF65-F5344CB8AC3E}">
        <p14:creationId xmlns:p14="http://schemas.microsoft.com/office/powerpoint/2010/main" val="1149341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1E9098-631C-4BFC-9CAC-7A4EAE0DB891}"/>
              </a:ext>
            </a:extLst>
          </p:cNvPr>
          <p:cNvSpPr>
            <a:spLocks noGrp="1"/>
          </p:cNvSpPr>
          <p:nvPr>
            <p:ph type="title" hasCustomPrompt="1"/>
          </p:nvPr>
        </p:nvSpPr>
        <p:spPr>
          <a:xfrm>
            <a:off x="838200" y="365124"/>
            <a:ext cx="10515600" cy="576000"/>
          </a:xfrm>
        </p:spPr>
        <p:txBody>
          <a:bodyPr>
            <a:noAutofit/>
          </a:bodyPr>
          <a:lstStyle>
            <a:lvl1pPr>
              <a:defRPr sz="2800" b="1">
                <a:solidFill>
                  <a:srgbClr val="0B4199"/>
                </a:solidFill>
                <a:latin typeface="Tahoma" panose="020B0604030504040204" pitchFamily="34" charset="0"/>
                <a:ea typeface="Tahoma" panose="020B0604030504040204" pitchFamily="34" charset="0"/>
                <a:cs typeface="Tahoma" panose="020B0604030504040204" pitchFamily="34" charset="0"/>
              </a:defRPr>
            </a:lvl1pPr>
          </a:lstStyle>
          <a:p>
            <a:r>
              <a:rPr lang="fr-FR"/>
              <a:t>MODIFIEZ LE STYLE DU TITRE</a:t>
            </a:r>
          </a:p>
        </p:txBody>
      </p:sp>
      <p:sp>
        <p:nvSpPr>
          <p:cNvPr id="3" name="Espace réservé du contenu 2">
            <a:extLst>
              <a:ext uri="{FF2B5EF4-FFF2-40B4-BE49-F238E27FC236}">
                <a16:creationId xmlns:a16="http://schemas.microsoft.com/office/drawing/2014/main" id="{0A2EF778-2493-447D-A6B1-524C4E086E96}"/>
              </a:ext>
            </a:extLst>
          </p:cNvPr>
          <p:cNvSpPr>
            <a:spLocks noGrp="1"/>
          </p:cNvSpPr>
          <p:nvPr>
            <p:ph idx="1"/>
          </p:nvPr>
        </p:nvSpPr>
        <p:spPr>
          <a:xfrm>
            <a:off x="838200" y="1132514"/>
            <a:ext cx="10515600" cy="5044449"/>
          </a:xfrm>
        </p:spPr>
        <p:txBody>
          <a:bodyPr>
            <a:normAutofit/>
          </a:bodyPr>
          <a:lstStyle>
            <a:lvl1pPr>
              <a:defRPr sz="2000">
                <a:solidFill>
                  <a:schemeClr val="tx1"/>
                </a:solidFill>
                <a:latin typeface="+mj-lt"/>
              </a:defRPr>
            </a:lvl1pPr>
            <a:lvl2pPr>
              <a:defRPr sz="1800">
                <a:solidFill>
                  <a:schemeClr val="tx1"/>
                </a:solidFill>
                <a:latin typeface="+mj-lt"/>
              </a:defRPr>
            </a:lvl2pPr>
            <a:lvl3pPr>
              <a:defRPr sz="1600">
                <a:solidFill>
                  <a:schemeClr val="tx1"/>
                </a:solidFill>
                <a:latin typeface="+mj-lt"/>
              </a:defRPr>
            </a:lvl3pPr>
            <a:lvl4pPr>
              <a:defRPr sz="1400">
                <a:solidFill>
                  <a:schemeClr val="tx1"/>
                </a:solidFill>
                <a:latin typeface="+mj-lt"/>
              </a:defRPr>
            </a:lvl4pPr>
            <a:lvl5pPr>
              <a:defRPr sz="1400">
                <a:solidFill>
                  <a:schemeClr val="tx1"/>
                </a:solidFill>
                <a:latin typeface="+mj-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4D5F54F-C786-4EFA-9645-34022CD0A47D}"/>
              </a:ext>
            </a:extLst>
          </p:cNvPr>
          <p:cNvSpPr>
            <a:spLocks noGrp="1"/>
          </p:cNvSpPr>
          <p:nvPr>
            <p:ph type="dt" sz="half" idx="10"/>
          </p:nvPr>
        </p:nvSpPr>
        <p:spPr/>
        <p:txBody>
          <a:bodyPr/>
          <a:lstStyle/>
          <a:p>
            <a:fld id="{8D2519D4-B76B-434F-A62F-35A60318CBF9}" type="datetimeFigureOut">
              <a:rPr lang="fr-FR" smtClean="0"/>
              <a:t>07/12/2023</a:t>
            </a:fld>
            <a:endParaRPr lang="fr-FR"/>
          </a:p>
        </p:txBody>
      </p:sp>
      <p:sp>
        <p:nvSpPr>
          <p:cNvPr id="5" name="Espace réservé du pied de page 4">
            <a:extLst>
              <a:ext uri="{FF2B5EF4-FFF2-40B4-BE49-F238E27FC236}">
                <a16:creationId xmlns:a16="http://schemas.microsoft.com/office/drawing/2014/main" id="{E06F6ED6-DFEF-4E31-8A6E-97CE414275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8D2ECCC-050E-4F69-9C6A-A99D4903FF82}"/>
              </a:ext>
            </a:extLst>
          </p:cNvPr>
          <p:cNvSpPr>
            <a:spLocks noGrp="1"/>
          </p:cNvSpPr>
          <p:nvPr>
            <p:ph type="sldNum" sz="quarter" idx="12"/>
          </p:nvPr>
        </p:nvSpPr>
        <p:spPr/>
        <p:txBody>
          <a:bodyPr/>
          <a:lstStyle/>
          <a:p>
            <a:fld id="{CE8F1EAC-4307-41BB-911F-6A9D4E1D6BCC}" type="slidenum">
              <a:rPr lang="fr-FR" smtClean="0"/>
              <a:t>‹#›</a:t>
            </a:fld>
            <a:endParaRPr lang="fr-FR"/>
          </a:p>
        </p:txBody>
      </p:sp>
    </p:spTree>
    <p:extLst>
      <p:ext uri="{BB962C8B-B14F-4D97-AF65-F5344CB8AC3E}">
        <p14:creationId xmlns:p14="http://schemas.microsoft.com/office/powerpoint/2010/main" val="359358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age article / Forme">
    <p:spTree>
      <p:nvGrpSpPr>
        <p:cNvPr id="1" name=""/>
        <p:cNvGrpSpPr/>
        <p:nvPr/>
      </p:nvGrpSpPr>
      <p:grpSpPr>
        <a:xfrm>
          <a:off x="0" y="0"/>
          <a:ext cx="0" cy="0"/>
          <a:chOff x="0" y="0"/>
          <a:chExt cx="0" cy="0"/>
        </a:xfrm>
      </p:grpSpPr>
      <p:sp>
        <p:nvSpPr>
          <p:cNvPr id="11" name="Espace réservé du texte 21">
            <a:extLst>
              <a:ext uri="{FF2B5EF4-FFF2-40B4-BE49-F238E27FC236}">
                <a16:creationId xmlns:a16="http://schemas.microsoft.com/office/drawing/2014/main" id="{AF16BD01-4833-1145-B1F4-E80F47DC6ABC}"/>
              </a:ext>
            </a:extLst>
          </p:cNvPr>
          <p:cNvSpPr>
            <a:spLocks noGrp="1"/>
          </p:cNvSpPr>
          <p:nvPr>
            <p:ph type="body" sz="quarter" idx="10" hasCustomPrompt="1"/>
          </p:nvPr>
        </p:nvSpPr>
        <p:spPr>
          <a:xfrm>
            <a:off x="3944586" y="716882"/>
            <a:ext cx="7042894" cy="304800"/>
          </a:xfrm>
        </p:spPr>
        <p:txBody>
          <a:bodyPr>
            <a:noAutofit/>
          </a:bodyPr>
          <a:lstStyle>
            <a:lvl1pPr marL="0" indent="0" algn="l" defTabSz="914400" rtl="0" eaLnBrk="1" latinLnBrk="0" hangingPunct="1">
              <a:lnSpc>
                <a:spcPct val="90000"/>
              </a:lnSpc>
              <a:spcBef>
                <a:spcPct val="0"/>
              </a:spcBef>
              <a:buNone/>
              <a:defRPr lang="fr-FR" sz="2000" b="1" kern="1200" dirty="0">
                <a:solidFill>
                  <a:srgbClr val="6F7072"/>
                </a:solidFill>
                <a:latin typeface="Calibri" panose="020F0502020204030204" pitchFamily="34" charset="0"/>
                <a:ea typeface="+mj-ea"/>
                <a:cs typeface="Calibri" panose="020F0502020204030204" pitchFamily="34" charset="0"/>
              </a:defRPr>
            </a:lvl1pPr>
          </a:lstStyle>
          <a:p>
            <a:r>
              <a:rPr lang="fr-FR"/>
              <a:t>Titre de la partie</a:t>
            </a:r>
          </a:p>
        </p:txBody>
      </p:sp>
      <p:sp>
        <p:nvSpPr>
          <p:cNvPr id="12" name="Titre 1">
            <a:extLst>
              <a:ext uri="{FF2B5EF4-FFF2-40B4-BE49-F238E27FC236}">
                <a16:creationId xmlns:a16="http://schemas.microsoft.com/office/drawing/2014/main" id="{8816FF46-CBD5-4942-B676-27BE5BD81F06}"/>
              </a:ext>
            </a:extLst>
          </p:cNvPr>
          <p:cNvSpPr>
            <a:spLocks noGrp="1"/>
          </p:cNvSpPr>
          <p:nvPr>
            <p:ph type="title" hasCustomPrompt="1"/>
          </p:nvPr>
        </p:nvSpPr>
        <p:spPr>
          <a:xfrm>
            <a:off x="470355" y="1799198"/>
            <a:ext cx="5625645" cy="480400"/>
          </a:xfrm>
        </p:spPr>
        <p:txBody>
          <a:bodyPr lIns="0" tIns="0" rIns="0" bIns="0">
            <a:noAutofit/>
          </a:bodyPr>
          <a:lstStyle>
            <a:lvl1pPr>
              <a:defRPr lang="fr-FR" sz="2800" b="1" kern="1200" dirty="0">
                <a:solidFill>
                  <a:schemeClr val="tx1"/>
                </a:solidFill>
                <a:latin typeface="Arial" panose="020B0604020202020204" pitchFamily="34" charset="0"/>
                <a:ea typeface="+mn-ea"/>
                <a:cs typeface="Arial" panose="020B0604020202020204" pitchFamily="34" charset="0"/>
              </a:defRPr>
            </a:lvl1pPr>
          </a:lstStyle>
          <a:p>
            <a:pPr>
              <a:lnSpc>
                <a:spcPts val="2400"/>
              </a:lnSpc>
            </a:pPr>
            <a:r>
              <a:rPr lang="fr-FR" sz="2800" b="1">
                <a:latin typeface="Arial" panose="020B0604020202020204" pitchFamily="34" charset="0"/>
                <a:cs typeface="Arial" panose="020B0604020202020204" pitchFamily="34" charset="0"/>
              </a:rPr>
              <a:t>Cliquer pour ajouter un titre</a:t>
            </a:r>
          </a:p>
        </p:txBody>
      </p:sp>
      <p:sp>
        <p:nvSpPr>
          <p:cNvPr id="13" name="Espace réservé du contenu 2">
            <a:extLst>
              <a:ext uri="{FF2B5EF4-FFF2-40B4-BE49-F238E27FC236}">
                <a16:creationId xmlns:a16="http://schemas.microsoft.com/office/drawing/2014/main" id="{A7E251FD-9F0E-194D-8757-F7FD7B73E046}"/>
              </a:ext>
            </a:extLst>
          </p:cNvPr>
          <p:cNvSpPr>
            <a:spLocks noGrp="1"/>
          </p:cNvSpPr>
          <p:nvPr>
            <p:ph sz="half" idx="1" hasCustomPrompt="1"/>
          </p:nvPr>
        </p:nvSpPr>
        <p:spPr>
          <a:xfrm>
            <a:off x="470355" y="2376618"/>
            <a:ext cx="5625645" cy="3054491"/>
          </a:xfrm>
        </p:spPr>
        <p:txBody>
          <a:bodyPr lIns="0" tIns="0" rIns="0" bIns="0">
            <a:noAutofit/>
          </a:bodyPr>
          <a:lstStyle>
            <a:lvl1pPr marL="0" indent="0">
              <a:buNone/>
              <a:defRPr lang="fr-FR" sz="1400" kern="1200" dirty="0">
                <a:solidFill>
                  <a:schemeClr val="tx1"/>
                </a:solidFill>
                <a:latin typeface="Arial" panose="020B0604020202020204" pitchFamily="34" charset="0"/>
                <a:ea typeface="+mn-ea"/>
                <a:cs typeface="Arial" panose="020B0604020202020204" pitchFamily="34" charset="0"/>
              </a:defRPr>
            </a:lvl1pPr>
          </a:lstStyle>
          <a:p>
            <a:pPr algn="just">
              <a:lnSpc>
                <a:spcPts val="2000"/>
              </a:lnSpc>
            </a:pPr>
            <a:r>
              <a:rPr lang="fr-FR" sz="1400" err="1">
                <a:latin typeface="Arial" panose="020B0604020202020204" pitchFamily="34" charset="0"/>
                <a:cs typeface="Arial" panose="020B0604020202020204" pitchFamily="34" charset="0"/>
              </a:rPr>
              <a:t>Aximus</a:t>
            </a:r>
            <a:r>
              <a:rPr lang="fr-FR" sz="1400">
                <a:latin typeface="Arial" panose="020B0604020202020204" pitchFamily="34" charset="0"/>
                <a:cs typeface="Arial" panose="020B0604020202020204" pitchFamily="34" charset="0"/>
              </a:rPr>
              <a:t>. Fic </a:t>
            </a:r>
            <a:r>
              <a:rPr lang="fr-FR" sz="1400" err="1">
                <a:latin typeface="Arial" panose="020B0604020202020204" pitchFamily="34" charset="0"/>
                <a:cs typeface="Arial" panose="020B0604020202020204" pitchFamily="34" charset="0"/>
              </a:rPr>
              <a:t>temporit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idis</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licature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comnisquidem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officae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ipsandant</a:t>
            </a:r>
            <a:r>
              <a:rPr lang="fr-FR" sz="1400">
                <a:latin typeface="Arial" panose="020B0604020202020204" pitchFamily="34" charset="0"/>
                <a:cs typeface="Arial" panose="020B0604020202020204" pitchFamily="34" charset="0"/>
              </a:rPr>
              <a:t> as </a:t>
            </a:r>
            <a:r>
              <a:rPr lang="fr-FR" sz="1400" err="1">
                <a:latin typeface="Arial" panose="020B0604020202020204" pitchFamily="34" charset="0"/>
                <a:cs typeface="Arial" panose="020B0604020202020204" pitchFamily="34" charset="0"/>
              </a:rPr>
              <a:t>sum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adipsam</a:t>
            </a:r>
            <a:r>
              <a:rPr lang="fr-FR" sz="1400">
                <a:latin typeface="Arial" panose="020B0604020202020204" pitchFamily="34" charset="0"/>
                <a:cs typeface="Arial" panose="020B0604020202020204" pitchFamily="34" charset="0"/>
              </a:rPr>
              <a:t> que </a:t>
            </a:r>
            <a:r>
              <a:rPr lang="fr-FR" sz="1400" err="1">
                <a:latin typeface="Arial" panose="020B0604020202020204" pitchFamily="34" charset="0"/>
                <a:cs typeface="Arial" panose="020B0604020202020204" pitchFamily="34" charset="0"/>
              </a:rPr>
              <a:t>parum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latem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verum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volorem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auda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conetum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imint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quide</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velicipiento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consequo</a:t>
            </a:r>
            <a:r>
              <a:rPr lang="fr-FR" sz="1400">
                <a:latin typeface="Arial" panose="020B0604020202020204" pitchFamily="34" charset="0"/>
                <a:cs typeface="Arial" panose="020B0604020202020204" pitchFamily="34" charset="0"/>
              </a:rPr>
              <a:t> et ad </a:t>
            </a:r>
            <a:r>
              <a:rPr lang="fr-FR" sz="1400" err="1">
                <a:latin typeface="Arial" panose="020B0604020202020204" pitchFamily="34" charset="0"/>
                <a:cs typeface="Arial" panose="020B0604020202020204" pitchFamily="34" charset="0"/>
              </a:rPr>
              <a:t>magnis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aceaquunt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modiossed</a:t>
            </a:r>
            <a:r>
              <a:rPr lang="fr-FR" sz="1400">
                <a:latin typeface="Arial" panose="020B0604020202020204" pitchFamily="34" charset="0"/>
                <a:cs typeface="Arial" panose="020B0604020202020204" pitchFamily="34" charset="0"/>
              </a:rPr>
              <a:t> quo </a:t>
            </a:r>
            <a:r>
              <a:rPr lang="fr-FR" sz="1400" err="1">
                <a:latin typeface="Arial" panose="020B0604020202020204" pitchFamily="34" charset="0"/>
                <a:cs typeface="Arial" panose="020B0604020202020204" pitchFamily="34" charset="0"/>
              </a:rPr>
              <a:t>veliquam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illab</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imolenis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sequo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eaquam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velis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rest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optasinto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dolorest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aperita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estias</a:t>
            </a:r>
            <a:r>
              <a:rPr lang="fr-FR" sz="1400">
                <a:latin typeface="Arial" panose="020B0604020202020204" pitchFamily="34" charset="0"/>
                <a:cs typeface="Arial" panose="020B0604020202020204" pitchFamily="34" charset="0"/>
              </a:rPr>
              <a:t> quia sus, </a:t>
            </a:r>
            <a:r>
              <a:rPr lang="fr-FR" sz="1400" err="1">
                <a:latin typeface="Arial" panose="020B0604020202020204" pitchFamily="34" charset="0"/>
                <a:cs typeface="Arial" panose="020B0604020202020204" pitchFamily="34" charset="0"/>
              </a:rPr>
              <a:t>volorio</a:t>
            </a:r>
            <a:r>
              <a:rPr lang="fr-FR" sz="1400">
                <a:latin typeface="Arial" panose="020B0604020202020204" pitchFamily="34" charset="0"/>
                <a:cs typeface="Arial" panose="020B0604020202020204" pitchFamily="34" charset="0"/>
              </a:rPr>
              <a:t> il minci </a:t>
            </a:r>
            <a:r>
              <a:rPr lang="fr-FR" sz="1400" err="1">
                <a:latin typeface="Arial" panose="020B0604020202020204" pitchFamily="34" charset="0"/>
                <a:cs typeface="Arial" panose="020B0604020202020204" pitchFamily="34" charset="0"/>
              </a:rPr>
              <a:t>officienimin</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cullor</a:t>
            </a:r>
            <a:r>
              <a:rPr lang="fr-FR" sz="1400">
                <a:latin typeface="Arial" panose="020B0604020202020204" pitchFamily="34" charset="0"/>
                <a:cs typeface="Arial" panose="020B0604020202020204" pitchFamily="34" charset="0"/>
              </a:rPr>
              <a:t> mo </a:t>
            </a:r>
            <a:r>
              <a:rPr lang="fr-FR" sz="1400" err="1">
                <a:latin typeface="Arial" panose="020B0604020202020204" pitchFamily="34" charset="0"/>
                <a:cs typeface="Arial" panose="020B0604020202020204" pitchFamily="34" charset="0"/>
              </a:rPr>
              <a:t>doluptas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inume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pratae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latem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apita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veruptas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velenec</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ullaborem</a:t>
            </a:r>
            <a:r>
              <a:rPr lang="fr-FR" sz="1400">
                <a:latin typeface="Arial" panose="020B0604020202020204" pitchFamily="34" charset="0"/>
                <a:cs typeface="Arial" panose="020B0604020202020204" pitchFamily="34" charset="0"/>
              </a:rPr>
              <a:t> anis doles </a:t>
            </a:r>
            <a:r>
              <a:rPr lang="fr-FR" sz="1400" err="1">
                <a:latin typeface="Arial" panose="020B0604020202020204" pitchFamily="34" charset="0"/>
                <a:cs typeface="Arial" panose="020B0604020202020204" pitchFamily="34" charset="0"/>
              </a:rPr>
              <a:t>rehenda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escipienihil</a:t>
            </a:r>
            <a:r>
              <a:rPr lang="fr-FR" sz="1400">
                <a:latin typeface="Arial" panose="020B0604020202020204" pitchFamily="34" charset="0"/>
                <a:cs typeface="Arial" panose="020B0604020202020204" pitchFamily="34" charset="0"/>
              </a:rPr>
              <a:t> id </a:t>
            </a:r>
            <a:r>
              <a:rPr lang="fr-FR" sz="1400" err="1">
                <a:latin typeface="Arial" panose="020B0604020202020204" pitchFamily="34" charset="0"/>
                <a:cs typeface="Arial" panose="020B0604020202020204" pitchFamily="34" charset="0"/>
              </a:rPr>
              <a:t>quodita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tusapisCus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prorepe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litempo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riantem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porerestrunt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volendi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temolum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simodit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exceprae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siti</a:t>
            </a:r>
            <a:r>
              <a:rPr lang="fr-FR" sz="1400">
                <a:latin typeface="Arial" panose="020B0604020202020204" pitchFamily="34" charset="0"/>
                <a:cs typeface="Arial" panose="020B0604020202020204" pitchFamily="34" charset="0"/>
              </a:rPr>
              <a:t> rem. </a:t>
            </a:r>
            <a:r>
              <a:rPr lang="fr-FR" sz="1400" err="1">
                <a:latin typeface="Arial" panose="020B0604020202020204" pitchFamily="34" charset="0"/>
                <a:cs typeface="Arial" panose="020B0604020202020204" pitchFamily="34" charset="0"/>
              </a:rPr>
              <a:t>Ucia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duciis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adicipsa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volorem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nonseditat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fuga</a:t>
            </a:r>
            <a:r>
              <a:rPr lang="fr-FR" sz="1400">
                <a:latin typeface="Arial" panose="020B0604020202020204" pitchFamily="34" charset="0"/>
                <a:cs typeface="Arial" panose="020B0604020202020204" pitchFamily="34" charset="0"/>
              </a:rPr>
              <a:t>. Nam, non </a:t>
            </a:r>
            <a:r>
              <a:rPr lang="fr-FR" sz="1400" err="1">
                <a:latin typeface="Arial" panose="020B0604020202020204" pitchFamily="34" charset="0"/>
                <a:cs typeface="Arial" panose="020B0604020202020204" pitchFamily="34" charset="0"/>
              </a:rPr>
              <a:t>nimuscia</a:t>
            </a:r>
            <a:r>
              <a:rPr lang="fr-FR" sz="1400">
                <a:latin typeface="Arial" panose="020B0604020202020204" pitchFamily="34" charset="0"/>
                <a:cs typeface="Arial" panose="020B0604020202020204" pitchFamily="34" charset="0"/>
              </a:rPr>
              <a:t> cum </a:t>
            </a:r>
            <a:r>
              <a:rPr lang="fr-FR" sz="1400" err="1">
                <a:latin typeface="Arial" panose="020B0604020202020204" pitchFamily="34" charset="0"/>
                <a:cs typeface="Arial" panose="020B0604020202020204" pitchFamily="34" charset="0"/>
              </a:rPr>
              <a:t>aut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repedit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atibus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simos</a:t>
            </a:r>
            <a:r>
              <a:rPr lang="fr-FR" sz="1400">
                <a:latin typeface="Arial" panose="020B0604020202020204" pitchFamily="34" charset="0"/>
                <a:cs typeface="Arial" panose="020B0604020202020204" pitchFamily="34" charset="0"/>
              </a:rPr>
              <a:t> est ex </a:t>
            </a:r>
            <a:r>
              <a:rPr lang="fr-FR" sz="1400" err="1">
                <a:latin typeface="Arial" panose="020B0604020202020204" pitchFamily="34" charset="0"/>
                <a:cs typeface="Arial" panose="020B0604020202020204" pitchFamily="34" charset="0"/>
              </a:rPr>
              <a:t>elique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simaio</a:t>
            </a:r>
            <a:r>
              <a:rPr lang="fr-FR" sz="1400">
                <a:latin typeface="Arial" panose="020B0604020202020204" pitchFamily="34" charset="0"/>
                <a:cs typeface="Arial" panose="020B0604020202020204" pitchFamily="34" charset="0"/>
              </a:rPr>
              <a:t> mo quid et </a:t>
            </a:r>
            <a:r>
              <a:rPr lang="fr-FR" sz="1400" err="1">
                <a:latin typeface="Arial" panose="020B0604020202020204" pitchFamily="34" charset="0"/>
                <a:cs typeface="Arial" panose="020B0604020202020204" pitchFamily="34" charset="0"/>
              </a:rPr>
              <a:t>mint</a:t>
            </a:r>
            <a:r>
              <a:rPr lang="fr-FR" sz="1400">
                <a:latin typeface="Arial" panose="020B0604020202020204" pitchFamily="34" charset="0"/>
                <a:cs typeface="Arial" panose="020B0604020202020204" pitchFamily="34" charset="0"/>
              </a:rPr>
              <a:t> es rendent </a:t>
            </a:r>
            <a:r>
              <a:rPr lang="fr-FR" sz="1400" err="1">
                <a:latin typeface="Arial" panose="020B0604020202020204" pitchFamily="34" charset="0"/>
                <a:cs typeface="Arial" panose="020B0604020202020204" pitchFamily="34" charset="0"/>
              </a:rPr>
              <a:t>iuntinus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ulluptas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plaut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pliquatur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serepudae</a:t>
            </a:r>
            <a:r>
              <a:rPr lang="fr-FR" sz="1400">
                <a:latin typeface="Arial" panose="020B0604020202020204" pitchFamily="34" charset="0"/>
                <a:cs typeface="Arial" panose="020B0604020202020204" pitchFamily="34" charset="0"/>
              </a:rPr>
              <a:t> lis ut </a:t>
            </a:r>
            <a:r>
              <a:rPr lang="fr-FR" sz="1400" err="1">
                <a:latin typeface="Arial" panose="020B0604020202020204" pitchFamily="34" charset="0"/>
                <a:cs typeface="Arial" panose="020B0604020202020204" pitchFamily="34" charset="0"/>
              </a:rPr>
              <a:t>alis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accupti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atquiditatem</a:t>
            </a:r>
            <a:r>
              <a:rPr lang="fr-FR" sz="1400">
                <a:latin typeface="Arial" panose="020B0604020202020204" pitchFamily="34" charset="0"/>
                <a:cs typeface="Arial" panose="020B0604020202020204" pitchFamily="34" charset="0"/>
              </a:rPr>
              <a:t> est.</a:t>
            </a:r>
          </a:p>
        </p:txBody>
      </p:sp>
      <p:sp>
        <p:nvSpPr>
          <p:cNvPr id="20" name="ZoneTexte 19">
            <a:extLst>
              <a:ext uri="{FF2B5EF4-FFF2-40B4-BE49-F238E27FC236}">
                <a16:creationId xmlns:a16="http://schemas.microsoft.com/office/drawing/2014/main" id="{BF65BC1F-129F-934C-BD82-CB1592C34E16}"/>
              </a:ext>
            </a:extLst>
          </p:cNvPr>
          <p:cNvSpPr txBox="1"/>
          <p:nvPr userDrawn="1"/>
        </p:nvSpPr>
        <p:spPr>
          <a:xfrm>
            <a:off x="484964" y="6552514"/>
            <a:ext cx="6595672" cy="141064"/>
          </a:xfrm>
          <a:prstGeom prst="rect">
            <a:avLst/>
          </a:prstGeom>
          <a:noFill/>
        </p:spPr>
        <p:txBody>
          <a:bodyPr wrap="square" lIns="0" tIns="0" rIns="0" bIns="0" rtlCol="0">
            <a:spAutoFit/>
          </a:bodyPr>
          <a:lstStyle/>
          <a:p>
            <a:pPr>
              <a:lnSpc>
                <a:spcPts val="1100"/>
              </a:lnSpc>
            </a:pPr>
            <a:fld id="{942FCC0B-ED92-42D7-8A66-BF2DFC78E49D}" type="slidenum">
              <a:rPr lang="fr-FR" sz="850" smtClean="0">
                <a:solidFill>
                  <a:srgbClr val="6F7072"/>
                </a:solidFill>
                <a:latin typeface="Arial" panose="020B0604020202020204" pitchFamily="34" charset="0"/>
                <a:cs typeface="Arial" panose="020B0604020202020204" pitchFamily="34" charset="0"/>
              </a:rPr>
              <a:pPr>
                <a:lnSpc>
                  <a:spcPts val="1100"/>
                </a:lnSpc>
              </a:pPr>
              <a:t>‹#›</a:t>
            </a:fld>
            <a:r>
              <a:rPr lang="fr-FR" sz="850">
                <a:solidFill>
                  <a:srgbClr val="6F7072"/>
                </a:solidFill>
                <a:latin typeface="Arial" panose="020B0604020202020204" pitchFamily="34" charset="0"/>
                <a:cs typeface="Arial" panose="020B0604020202020204" pitchFamily="34" charset="0"/>
              </a:rPr>
              <a:t> | Webinaire Mon</a:t>
            </a:r>
            <a:r>
              <a:rPr lang="fr-FR" sz="850" baseline="0">
                <a:solidFill>
                  <a:srgbClr val="6F7072"/>
                </a:solidFill>
                <a:latin typeface="Arial" panose="020B0604020202020204" pitchFamily="34" charset="0"/>
                <a:cs typeface="Arial" panose="020B0604020202020204" pitchFamily="34" charset="0"/>
              </a:rPr>
              <a:t> espace santé</a:t>
            </a:r>
            <a:endParaRPr lang="fr-FR" sz="850">
              <a:solidFill>
                <a:srgbClr val="6F7072"/>
              </a:solidFill>
              <a:latin typeface="Arial" panose="020B0604020202020204" pitchFamily="34" charset="0"/>
              <a:cs typeface="Arial" panose="020B0604020202020204" pitchFamily="34" charset="0"/>
            </a:endParaRPr>
          </a:p>
        </p:txBody>
      </p:sp>
      <p:pic>
        <p:nvPicPr>
          <p:cNvPr id="15" name="Image 14">
            <a:extLst>
              <a:ext uri="{FF2B5EF4-FFF2-40B4-BE49-F238E27FC236}">
                <a16:creationId xmlns:a16="http://schemas.microsoft.com/office/drawing/2014/main" id="{2243E6BC-6888-406A-B31F-4F493CFF85EF}"/>
              </a:ext>
            </a:extLst>
          </p:cNvPr>
          <p:cNvPicPr>
            <a:picLocks noChangeAspect="1"/>
          </p:cNvPicPr>
          <p:nvPr userDrawn="1"/>
        </p:nvPicPr>
        <p:blipFill>
          <a:blip r:embed="rId2"/>
          <a:stretch>
            <a:fillRect/>
          </a:stretch>
        </p:blipFill>
        <p:spPr>
          <a:xfrm>
            <a:off x="9532787" y="6155877"/>
            <a:ext cx="1186973" cy="427738"/>
          </a:xfrm>
          <a:prstGeom prst="rect">
            <a:avLst/>
          </a:prstGeom>
        </p:spPr>
      </p:pic>
      <p:pic>
        <p:nvPicPr>
          <p:cNvPr id="17" name="Image 16"/>
          <p:cNvPicPr>
            <a:picLocks noChangeAspect="1"/>
          </p:cNvPicPr>
          <p:nvPr userDrawn="1"/>
        </p:nvPicPr>
        <p:blipFill>
          <a:blip r:embed="rId3"/>
          <a:stretch>
            <a:fillRect/>
          </a:stretch>
        </p:blipFill>
        <p:spPr>
          <a:xfrm>
            <a:off x="10788858" y="6085944"/>
            <a:ext cx="1375434" cy="584830"/>
          </a:xfrm>
          <a:prstGeom prst="rect">
            <a:avLst/>
          </a:prstGeom>
        </p:spPr>
      </p:pic>
      <p:pic>
        <p:nvPicPr>
          <p:cNvPr id="19" name="Picture 10" descr="Ministère de la Santé (France) — Wikipédia">
            <a:extLst>
              <a:ext uri="{FF2B5EF4-FFF2-40B4-BE49-F238E27FC236}">
                <a16:creationId xmlns:a16="http://schemas.microsoft.com/office/drawing/2014/main" id="{09E7D054-28EA-3471-4A19-CE0C682BD0F8}"/>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8263783" y="6084949"/>
            <a:ext cx="983739" cy="62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7570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07/12/2023</a:t>
            </a:fld>
            <a:endParaRPr lang="fr-FR"/>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pic>
        <p:nvPicPr>
          <p:cNvPr id="10" name="Picture 6">
            <a:extLst>
              <a:ext uri="{FF2B5EF4-FFF2-40B4-BE49-F238E27FC236}">
                <a16:creationId xmlns:a16="http://schemas.microsoft.com/office/drawing/2014/main" id="{F29FD38D-2FA1-4F09-8AD1-8D7CF3ED08E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37962" y="5597786"/>
            <a:ext cx="1268644" cy="79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10233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07/12/2023</a:t>
            </a:fld>
            <a:endParaRPr lang="fr-F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a:t>Cliquez pour ajouter du texte (nom de l’entité émettrice)</a:t>
            </a:r>
          </a:p>
        </p:txBody>
      </p:sp>
      <p:pic>
        <p:nvPicPr>
          <p:cNvPr id="11" name="Picture 6">
            <a:extLst>
              <a:ext uri="{FF2B5EF4-FFF2-40B4-BE49-F238E27FC236}">
                <a16:creationId xmlns:a16="http://schemas.microsoft.com/office/drawing/2014/main" id="{66E2E0DF-17C4-4CDE-B40F-FCE3530A72C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37962" y="5597786"/>
            <a:ext cx="1268644" cy="79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643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07/12/2023</a:t>
            </a:fld>
            <a:endParaRPr lang="fr-F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a:t>CLIQUEZ POUR AJOUTER UN SOUS-TITRE</a:t>
            </a:r>
          </a:p>
        </p:txBody>
      </p:sp>
      <p:pic>
        <p:nvPicPr>
          <p:cNvPr id="14" name="Picture 6">
            <a:extLst>
              <a:ext uri="{FF2B5EF4-FFF2-40B4-BE49-F238E27FC236}">
                <a16:creationId xmlns:a16="http://schemas.microsoft.com/office/drawing/2014/main" id="{8F5ACDA2-FC75-4399-A724-6214615D105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37962" y="5597786"/>
            <a:ext cx="1268644" cy="79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074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N°1 CNAM Couverture avec photo">
    <p:spTree>
      <p:nvGrpSpPr>
        <p:cNvPr id="1" name=""/>
        <p:cNvGrpSpPr/>
        <p:nvPr/>
      </p:nvGrpSpPr>
      <p:grpSpPr>
        <a:xfrm>
          <a:off x="0" y="0"/>
          <a:ext cx="0" cy="0"/>
          <a:chOff x="0" y="0"/>
          <a:chExt cx="0" cy="0"/>
        </a:xfrm>
      </p:grpSpPr>
      <p:pic>
        <p:nvPicPr>
          <p:cNvPr id="3" name="Image 2" title="Sécurité sociale - l'Assurance Maladie : Agir ensemble, protéger chacun - Caisse nationale">
            <a:extLst>
              <a:ext uri="{FF2B5EF4-FFF2-40B4-BE49-F238E27FC236}">
                <a16:creationId xmlns:a16="http://schemas.microsoft.com/office/drawing/2014/main" id="{CEA28011-C0C0-F648-8291-02F48A1D5717}"/>
              </a:ext>
            </a:extLst>
          </p:cNvPr>
          <p:cNvPicPr>
            <a:picLocks noChangeAspect="1"/>
          </p:cNvPicPr>
          <p:nvPr userDrawn="1"/>
        </p:nvPicPr>
        <p:blipFill>
          <a:blip r:embed="rId2"/>
          <a:stretch>
            <a:fillRect/>
          </a:stretch>
        </p:blipFill>
        <p:spPr>
          <a:xfrm>
            <a:off x="220752" y="-49428"/>
            <a:ext cx="7587938" cy="23040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07/12/2023</a:t>
            </a:fld>
            <a:endParaRPr lang="fr-FR"/>
          </a:p>
        </p:txBody>
      </p:sp>
      <p:sp>
        <p:nvSpPr>
          <p:cNvPr id="7"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5962389" y="5999839"/>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a:t>Cliquez pour ajouter du texte</a:t>
            </a:r>
          </a:p>
        </p:txBody>
      </p:sp>
      <p:pic>
        <p:nvPicPr>
          <p:cNvPr id="11" name="Picture 6">
            <a:extLst>
              <a:ext uri="{FF2B5EF4-FFF2-40B4-BE49-F238E27FC236}">
                <a16:creationId xmlns:a16="http://schemas.microsoft.com/office/drawing/2014/main" id="{749F3865-CE2C-4278-853A-F3A4D527709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37962" y="5597786"/>
            <a:ext cx="1268644" cy="79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64147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jpe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sv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9" Type="http://schemas.openxmlformats.org/officeDocument/2006/relationships/slideLayout" Target="../slideLayouts/slideLayout44.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7" Type="http://schemas.openxmlformats.org/officeDocument/2006/relationships/slideLayout" Target="../slideLayouts/slideLayout1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41"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40" Type="http://schemas.openxmlformats.org/officeDocument/2006/relationships/theme" Target="../theme/theme2.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8" Type="http://schemas.openxmlformats.org/officeDocument/2006/relationships/slideLayout" Target="../slideLayouts/slideLayout13.xml"/><Relationship Id="rId3" Type="http://schemas.openxmlformats.org/officeDocument/2006/relationships/slideLayout" Target="../slideLayouts/slideLayout8.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MES-masque PPT2.jpg" descr="MES-masque PPT2.jpg"/>
          <p:cNvPicPr>
            <a:picLocks noChangeAspect="1"/>
          </p:cNvPicPr>
          <p:nvPr/>
        </p:nvPicPr>
        <p:blipFill>
          <a:blip r:embed="rId7"/>
          <a:stretch>
            <a:fillRect/>
          </a:stretch>
        </p:blipFill>
        <p:spPr>
          <a:xfrm>
            <a:off x="-1" y="-1354"/>
            <a:ext cx="12192001" cy="6196413"/>
          </a:xfrm>
          <a:prstGeom prst="rect">
            <a:avLst/>
          </a:prstGeom>
          <a:ln w="12700">
            <a:miter lim="400000"/>
          </a:ln>
        </p:spPr>
      </p:pic>
      <p:sp>
        <p:nvSpPr>
          <p:cNvPr id="4" name="Ligne"/>
          <p:cNvSpPr/>
          <p:nvPr/>
        </p:nvSpPr>
        <p:spPr>
          <a:xfrm>
            <a:off x="3442403" y="4737753"/>
            <a:ext cx="6106157" cy="1"/>
          </a:xfrm>
          <a:prstGeom prst="line">
            <a:avLst/>
          </a:prstGeom>
          <a:ln w="101600">
            <a:solidFill>
              <a:srgbClr val="005C9B"/>
            </a:solidFill>
            <a:miter lim="400000"/>
          </a:ln>
        </p:spPr>
        <p:txBody>
          <a:bodyPr lIns="25400" tIns="25400" rIns="25400" bIns="25400" anchor="ctr"/>
          <a:lstStyle/>
          <a:p>
            <a:endParaRPr sz="900"/>
          </a:p>
        </p:txBody>
      </p:sp>
      <p:sp>
        <p:nvSpPr>
          <p:cNvPr id="5" name="Ligne"/>
          <p:cNvSpPr/>
          <p:nvPr/>
        </p:nvSpPr>
        <p:spPr>
          <a:xfrm>
            <a:off x="9538695" y="4730444"/>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101600">
            <a:solidFill>
              <a:srgbClr val="005C9B"/>
            </a:solidFill>
            <a:miter lim="400000"/>
          </a:ln>
        </p:spPr>
        <p:txBody>
          <a:bodyPr lIns="25400" tIns="25400" rIns="25400" bIns="25400" anchor="ctr"/>
          <a:lstStyle/>
          <a:p>
            <a:pPr>
              <a:defRPr>
                <a:solidFill>
                  <a:srgbClr val="005C9B"/>
                </a:solidFill>
              </a:defRPr>
            </a:pPr>
            <a:endParaRPr sz="900"/>
          </a:p>
        </p:txBody>
      </p:sp>
      <p:sp>
        <p:nvSpPr>
          <p:cNvPr id="9" name="Titre de la présentation"/>
          <p:cNvSpPr txBox="1">
            <a:spLocks noGrp="1"/>
          </p:cNvSpPr>
          <p:nvPr>
            <p:ph type="title"/>
          </p:nvPr>
        </p:nvSpPr>
        <p:spPr>
          <a:xfrm>
            <a:off x="3442403" y="1713281"/>
            <a:ext cx="6266062" cy="23241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b">
            <a:normAutofit/>
          </a:bodyPr>
          <a:lstStyle/>
          <a:p>
            <a:r>
              <a:rPr err="1"/>
              <a:t>Titre</a:t>
            </a:r>
            <a:r>
              <a:t> de la </a:t>
            </a:r>
            <a:r>
              <a:rPr err="1"/>
              <a:t>présentation</a:t>
            </a:r>
            <a:endParaRPr/>
          </a:p>
        </p:txBody>
      </p:sp>
      <p:sp>
        <p:nvSpPr>
          <p:cNvPr id="10" name="Texte niveau 1…"/>
          <p:cNvSpPr txBox="1">
            <a:spLocks noGrp="1"/>
          </p:cNvSpPr>
          <p:nvPr>
            <p:ph type="body" idx="1"/>
          </p:nvPr>
        </p:nvSpPr>
        <p:spPr>
          <a:xfrm>
            <a:off x="3442403" y="3955885"/>
            <a:ext cx="6266062" cy="70395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p>
            <a:r>
              <a:t>Sous-</a:t>
            </a:r>
            <a:r>
              <a:rPr err="1"/>
              <a:t>titre</a:t>
            </a:r>
            <a:r>
              <a:t> de la </a:t>
            </a:r>
            <a:r>
              <a:rPr err="1"/>
              <a:t>présentation</a:t>
            </a:r>
            <a:endParaRPr/>
          </a:p>
          <a:p>
            <a:pPr lvl="1"/>
            <a:endParaRPr/>
          </a:p>
          <a:p>
            <a:pPr lvl="2"/>
            <a:endParaRPr/>
          </a:p>
          <a:p>
            <a:pPr lvl="3"/>
            <a:endParaRPr/>
          </a:p>
          <a:p>
            <a:pPr lvl="4"/>
            <a:endParaRPr/>
          </a:p>
        </p:txBody>
      </p:sp>
      <p:sp>
        <p:nvSpPr>
          <p:cNvPr id="14" name="Numéro de diapositive"/>
          <p:cNvSpPr txBox="1">
            <a:spLocks noGrp="1"/>
          </p:cNvSpPr>
          <p:nvPr>
            <p:ph type="sldNum" sz="quarter" idx="4"/>
          </p:nvPr>
        </p:nvSpPr>
        <p:spPr>
          <a:xfrm>
            <a:off x="11620482" y="6344103"/>
            <a:ext cx="469918" cy="241092"/>
          </a:xfrm>
          <a:prstGeom prst="rect">
            <a:avLst/>
          </a:prstGeom>
        </p:spPr>
        <p:txBody>
          <a:bodyPr/>
          <a:lstStyle>
            <a:lvl1pPr>
              <a:defRPr sz="1000"/>
            </a:lvl1pPr>
          </a:lstStyle>
          <a:p>
            <a:fld id="{86CB4B4D-7CA3-9044-876B-883B54F8677D}" type="slidenum">
              <a:rPr lang="fr-FR" smtClean="0"/>
              <a:pPr/>
              <a:t>‹#›</a:t>
            </a:fld>
            <a:endParaRPr lang="fr-FR"/>
          </a:p>
        </p:txBody>
      </p:sp>
      <p:sp>
        <p:nvSpPr>
          <p:cNvPr id="15" name="Auteur et date">
            <a:extLst>
              <a:ext uri="{FF2B5EF4-FFF2-40B4-BE49-F238E27FC236}">
                <a16:creationId xmlns:a16="http://schemas.microsoft.com/office/drawing/2014/main" id="{E30CA11C-B037-8E48-B945-69C3DE227325}"/>
              </a:ext>
            </a:extLst>
          </p:cNvPr>
          <p:cNvSpPr txBox="1">
            <a:spLocks/>
          </p:cNvSpPr>
          <p:nvPr userDrawn="1"/>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b="1" i="0" u="none" strike="noStrike" cap="none" spc="0" baseline="0">
                <a:solidFill>
                  <a:srgbClr val="005C9B"/>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a:lstStyle>
          <a:p>
            <a:pPr>
              <a:defRPr/>
            </a:pPr>
            <a:r>
              <a:rPr lang="fr-FR" sz="1200" kern="0">
                <a:latin typeface="Trebuchet MS" panose="020B0603020202020204" pitchFamily="34" charset="0"/>
              </a:rPr>
              <a:t>Présentation Mon espace santé</a:t>
            </a:r>
          </a:p>
        </p:txBody>
      </p:sp>
      <p:pic>
        <p:nvPicPr>
          <p:cNvPr id="16" name="Graphique 6">
            <a:extLst>
              <a:ext uri="{FF2B5EF4-FFF2-40B4-BE49-F238E27FC236}">
                <a16:creationId xmlns:a16="http://schemas.microsoft.com/office/drawing/2014/main" id="{B220D2EE-C8F8-5242-AC0E-C44EB0E22A2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12819" y="6390559"/>
            <a:ext cx="819724" cy="240974"/>
          </a:xfrm>
          <a:prstGeom prst="rect">
            <a:avLst/>
          </a:prstGeom>
        </p:spPr>
      </p:pic>
      <p:pic>
        <p:nvPicPr>
          <p:cNvPr id="17" name="Image 1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11536" y="6252292"/>
            <a:ext cx="839961" cy="533475"/>
          </a:xfrm>
          <a:prstGeom prst="rect">
            <a:avLst/>
          </a:prstGeom>
        </p:spPr>
      </p:pic>
      <p:pic>
        <p:nvPicPr>
          <p:cNvPr id="18" name="Image 17">
            <a:extLst>
              <a:ext uri="{FF2B5EF4-FFF2-40B4-BE49-F238E27FC236}">
                <a16:creationId xmlns:a16="http://schemas.microsoft.com/office/drawing/2014/main" id="{2243E6BC-6888-406A-B31F-4F493CFF85EF}"/>
              </a:ext>
            </a:extLst>
          </p:cNvPr>
          <p:cNvPicPr>
            <a:picLocks noChangeAspect="1"/>
          </p:cNvPicPr>
          <p:nvPr userDrawn="1"/>
        </p:nvPicPr>
        <p:blipFill>
          <a:blip r:embed="rId11"/>
          <a:stretch>
            <a:fillRect/>
          </a:stretch>
        </p:blipFill>
        <p:spPr>
          <a:xfrm>
            <a:off x="1993865" y="6340658"/>
            <a:ext cx="989967" cy="356744"/>
          </a:xfrm>
          <a:prstGeom prst="rect">
            <a:avLst/>
          </a:prstGeom>
        </p:spPr>
      </p:pic>
      <p:pic>
        <p:nvPicPr>
          <p:cNvPr id="21" name="Image 20" descr="Une image contenant texte&#10;&#10;Description générée automatiquement">
            <a:extLst>
              <a:ext uri="{FF2B5EF4-FFF2-40B4-BE49-F238E27FC236}">
                <a16:creationId xmlns:a16="http://schemas.microsoft.com/office/drawing/2014/main" id="{79C59AC4-335C-48A5-A4FC-53733DABE3F6}"/>
              </a:ext>
            </a:extLst>
          </p:cNvPr>
          <p:cNvPicPr>
            <a:picLocks noChangeAspect="1"/>
          </p:cNvPicPr>
          <p:nvPr userDrawn="1"/>
        </p:nvPicPr>
        <p:blipFill>
          <a:blip r:embed="rId12"/>
          <a:stretch>
            <a:fillRect/>
          </a:stretch>
        </p:blipFill>
        <p:spPr>
          <a:xfrm>
            <a:off x="4793695" y="6289220"/>
            <a:ext cx="1880873" cy="472713"/>
          </a:xfrm>
          <a:prstGeom prst="rect">
            <a:avLst/>
          </a:prstGeom>
        </p:spPr>
      </p:pic>
      <p:pic>
        <p:nvPicPr>
          <p:cNvPr id="19" name="Picture 4" descr="Le Ségur du numérique en santé | esante.gouv.fr">
            <a:extLst>
              <a:ext uri="{FF2B5EF4-FFF2-40B4-BE49-F238E27FC236}">
                <a16:creationId xmlns:a16="http://schemas.microsoft.com/office/drawing/2014/main" id="{1C3E1B84-0438-4385-AA91-0AD02EFCBE31}"/>
              </a:ext>
            </a:extLst>
          </p:cNvPr>
          <p:cNvPicPr>
            <a:picLocks noChangeAspect="1" noChangeArrowheads="1"/>
          </p:cNvPicPr>
          <p:nvPr userDrawn="1"/>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r="48884"/>
          <a:stretch/>
        </p:blipFill>
        <p:spPr bwMode="auto">
          <a:xfrm>
            <a:off x="6694629" y="6290475"/>
            <a:ext cx="518021" cy="480556"/>
          </a:xfrm>
          <a:prstGeom prst="rect">
            <a:avLst/>
          </a:prstGeom>
          <a:noFill/>
          <a:extLst>
            <a:ext uri="{909E8E84-426E-40DD-AFC4-6F175D3DCCD1}">
              <a14:hiddenFill xmlns:a14="http://schemas.microsoft.com/office/drawing/2010/main">
                <a:solidFill>
                  <a:srgbClr val="FFFFFF"/>
                </a:solidFill>
              </a14:hiddenFill>
            </a:ext>
          </a:extLst>
        </p:spPr>
      </p:pic>
      <p:sp>
        <p:nvSpPr>
          <p:cNvPr id="3" name="MSIPCMContentMarking" descr="{&quot;HashCode&quot;:-1489314896,&quot;Placement&quot;:&quot;Footer&quot;,&quot;Top&quot;:520.8117,&quot;Left&quot;:0.0,&quot;SlideWidth&quot;:960,&quot;SlideHeight&quot;:540}"/>
          <p:cNvSpPr txBox="1"/>
          <p:nvPr userDrawn="1"/>
        </p:nvSpPr>
        <p:spPr>
          <a:xfrm>
            <a:off x="0" y="6614309"/>
            <a:ext cx="1304575" cy="2436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1">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fr-FR" sz="900" b="0" i="0" u="none" strike="noStrike" cap="none" spc="0" normalizeH="0" baseline="0">
                <a:ln>
                  <a:noFill/>
                </a:ln>
                <a:solidFill>
                  <a:srgbClr val="CF022B"/>
                </a:solidFill>
                <a:effectLst/>
                <a:uFillTx/>
                <a:latin typeface="Tahoma" panose="020B0604030504040204" pitchFamily="34" charset="0"/>
                <a:ea typeface="+mn-ea"/>
                <a:cs typeface="+mn-cs"/>
                <a:sym typeface="Helvetica Neue"/>
              </a:rPr>
              <a:t>C2 – Usage restreint </a:t>
            </a:r>
          </a:p>
        </p:txBody>
      </p:sp>
    </p:spTree>
    <p:extLst>
      <p:ext uri="{BB962C8B-B14F-4D97-AF65-F5344CB8AC3E}">
        <p14:creationId xmlns:p14="http://schemas.microsoft.com/office/powerpoint/2010/main" val="275330557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Lst>
  <p:transition spd="med"/>
  <p:hf hdr="0" dt="0"/>
  <p:txStyles>
    <p:titleStyle>
      <a:lvl1pPr marL="0" marR="0" indent="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Trebuchet MS" panose="020B0603020202020204" pitchFamily="34" charset="0"/>
          <a:ea typeface="+mj-ea"/>
          <a:cs typeface="+mj-cs"/>
          <a:sym typeface="Arial"/>
        </a:defRPr>
      </a:lvl1pPr>
      <a:lvl2pPr marL="0" marR="0" indent="2286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2pPr>
      <a:lvl3pPr marL="0" marR="0" indent="4572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3pPr>
      <a:lvl4pPr marL="0" marR="0" indent="6858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4pPr>
      <a:lvl5pPr marL="0" marR="0" indent="9144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5pPr>
      <a:lvl6pPr marL="0" marR="0" indent="11430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6pPr>
      <a:lvl7pPr marL="0" marR="0" indent="13716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7pPr>
      <a:lvl8pPr marL="0" marR="0" indent="16002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8pPr>
      <a:lvl9pPr marL="0" marR="0" indent="18288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9pPr>
    </p:titleStyle>
    <p:bodyStyle>
      <a:lvl1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Trebuchet MS" panose="020B0603020202020204" pitchFamily="34" charset="0"/>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Trebuchet MS" panose="020B0603020202020204" pitchFamily="34" charset="0"/>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Trebuchet MS" panose="020B0603020202020204" pitchFamily="34" charset="0"/>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Trebuchet MS" panose="020B0603020202020204" pitchFamily="34" charset="0"/>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Trebuchet MS" panose="020B0603020202020204" pitchFamily="34" charset="0"/>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p:bodyStyle>
    <p:otherStyle>
      <a:lvl1pPr marL="0" marR="0" indent="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1pPr>
      <a:lvl2pPr marL="0" marR="0" indent="2286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2pPr>
      <a:lvl3pPr marL="0" marR="0" indent="4572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3pPr>
      <a:lvl4pPr marL="0" marR="0" indent="6858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4pPr>
      <a:lvl5pPr marL="0" marR="0" indent="9144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5pPr>
      <a:lvl6pPr marL="0" marR="0" indent="11430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6pPr>
      <a:lvl7pPr marL="0" marR="0" indent="13716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7pPr>
      <a:lvl8pPr marL="0" marR="0" indent="16002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8pPr>
      <a:lvl9pPr marL="0" marR="0" indent="18288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41"/>
          <a:stretch>
            <a:fillRect/>
          </a:stretch>
        </p:blipFill>
        <p:spPr>
          <a:xfrm>
            <a:off x="9595390" y="5907628"/>
            <a:ext cx="2099671" cy="961074"/>
          </a:xfrm>
          <a:prstGeom prst="rect">
            <a:avLst/>
          </a:prstGeom>
        </p:spPr>
      </p:pic>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t>07/12/2023</a:t>
            </a:fld>
            <a:endParaRPr lang="fr-F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pPr/>
              <a:t>‹#›</a:t>
            </a:fld>
            <a:endParaRPr lang="fr-FR"/>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3"/>
            <a:endParaRPr lang="fr-FR"/>
          </a:p>
          <a:p>
            <a:pPr lvl="4"/>
            <a:endParaRPr lang="fr-FR"/>
          </a:p>
        </p:txBody>
      </p:sp>
    </p:spTree>
    <p:extLst>
      <p:ext uri="{BB962C8B-B14F-4D97-AF65-F5344CB8AC3E}">
        <p14:creationId xmlns:p14="http://schemas.microsoft.com/office/powerpoint/2010/main" val="3295964073"/>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 id="2147484103" r:id="rId14"/>
    <p:sldLayoutId id="2147484104" r:id="rId15"/>
    <p:sldLayoutId id="2147484105" r:id="rId16"/>
    <p:sldLayoutId id="2147484106" r:id="rId17"/>
    <p:sldLayoutId id="2147484107" r:id="rId18"/>
    <p:sldLayoutId id="2147484108" r:id="rId19"/>
    <p:sldLayoutId id="2147484109" r:id="rId20"/>
    <p:sldLayoutId id="2147484110" r:id="rId21"/>
    <p:sldLayoutId id="2147484111" r:id="rId22"/>
    <p:sldLayoutId id="2147484112" r:id="rId23"/>
    <p:sldLayoutId id="2147484113" r:id="rId24"/>
    <p:sldLayoutId id="2147484114" r:id="rId25"/>
    <p:sldLayoutId id="2147484115" r:id="rId26"/>
    <p:sldLayoutId id="2147484116" r:id="rId27"/>
    <p:sldLayoutId id="2147484117" r:id="rId28"/>
    <p:sldLayoutId id="2147484118" r:id="rId29"/>
    <p:sldLayoutId id="2147484119" r:id="rId30"/>
    <p:sldLayoutId id="2147484120" r:id="rId31"/>
    <p:sldLayoutId id="2147484121" r:id="rId32"/>
    <p:sldLayoutId id="2147484122" r:id="rId33"/>
    <p:sldLayoutId id="2147484123" r:id="rId34"/>
    <p:sldLayoutId id="2147484124" r:id="rId35"/>
    <p:sldLayoutId id="2147484125" r:id="rId36"/>
    <p:sldLayoutId id="2147484126" r:id="rId37"/>
    <p:sldLayoutId id="2147484127" r:id="rId38"/>
    <p:sldLayoutId id="2147484128" r:id="rId39"/>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esante.gouv.fr/webinaires/dites-nous-tout-sur-mon-espace-sant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esante.gouv.fr/segur/sentinelle"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calendar.myadvent.net/?id=xn4nqezaq9bryjh6u6p38a0951pmorp7" TargetMode="External"/><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https://sante-gouv-9827.slite.page/p/dr-wEmz_iS8nf_/Guide-de-deploiement-Mon-espace-sante" TargetMode="External"/><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hyperlink" Target="https://esante.gouv.fr/strategie-nationale/mon-espace-sante/etablissement-de-sante" TargetMode="External"/><Relationship Id="rId5" Type="http://schemas.openxmlformats.org/officeDocument/2006/relationships/hyperlink" Target="https://esante.gouv.fr/strategie-nationale/mon-espace-sante/professionnel-de-sante" TargetMode="Externa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forms.sbc33.com/5a5873edb85b530da84d23f7/SUAGkYYbSzKl-pHmpyaZxQ/PRv5D1T6T3WECFVnKSjDvw/form.html"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4.xml"/><Relationship Id="rId1" Type="http://schemas.openxmlformats.org/officeDocument/2006/relationships/video" Target="https://www.youtube.com/embed/UN50hxWIaug?feature=oembed"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assurance-maladie.ameli.fr/qui-sommes-nous/action/campagnes-communication/campagne-monespacesante" TargetMode="Externa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346F03-AB25-4414-B839-DEB8A8D45A57}"/>
              </a:ext>
            </a:extLst>
          </p:cNvPr>
          <p:cNvSpPr>
            <a:spLocks noGrp="1"/>
          </p:cNvSpPr>
          <p:nvPr>
            <p:ph type="title"/>
          </p:nvPr>
        </p:nvSpPr>
        <p:spPr>
          <a:xfrm>
            <a:off x="785666" y="2065466"/>
            <a:ext cx="7684080" cy="1263055"/>
          </a:xfrm>
        </p:spPr>
        <p:txBody>
          <a:bodyPr/>
          <a:lstStyle/>
          <a:p>
            <a:r>
              <a:rPr lang="fr-FR">
                <a:cs typeface="Calibri" panose="020F0502020204030204" pitchFamily="34" charset="0"/>
              </a:rPr>
              <a:t>Dîtes-nous tout mon espace santé  </a:t>
            </a:r>
          </a:p>
        </p:txBody>
      </p:sp>
      <p:sp>
        <p:nvSpPr>
          <p:cNvPr id="7" name="Espace réservé du texte 6"/>
          <p:cNvSpPr>
            <a:spLocks noGrp="1"/>
          </p:cNvSpPr>
          <p:nvPr>
            <p:ph type="body" sz="quarter" idx="22"/>
          </p:nvPr>
        </p:nvSpPr>
        <p:spPr>
          <a:xfrm>
            <a:off x="2222005" y="3533965"/>
            <a:ext cx="2269853" cy="410369"/>
          </a:xfrm>
        </p:spPr>
        <p:txBody>
          <a:bodyPr/>
          <a:lstStyle/>
          <a:p>
            <a:r>
              <a:rPr lang="fr-FR" sz="2000">
                <a:cs typeface="Calibri" panose="020F0502020204030204" pitchFamily="34" charset="0"/>
              </a:rPr>
              <a:t>7 Décembre 2023</a:t>
            </a:r>
          </a:p>
        </p:txBody>
      </p:sp>
      <p:sp>
        <p:nvSpPr>
          <p:cNvPr id="2" name="ZoneTexte 1"/>
          <p:cNvSpPr txBox="1"/>
          <p:nvPr/>
        </p:nvSpPr>
        <p:spPr>
          <a:xfrm>
            <a:off x="785666" y="4257750"/>
            <a:ext cx="7941645"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2438338" hangingPunct="0"/>
            <a:r>
              <a:rPr kumimoji="0" lang="fr-FR" b="0" i="1" u="none" strike="noStrike" cap="none" spc="0" normalizeH="0" baseline="0">
                <a:ln>
                  <a:noFill/>
                </a:ln>
                <a:solidFill>
                  <a:srgbClr val="5E5E5E"/>
                </a:solidFill>
                <a:effectLst/>
                <a:uFillTx/>
                <a:latin typeface="Trebuchet MS" panose="020B0603020202020204" pitchFamily="34" charset="0"/>
                <a:sym typeface="Helvetica Neue"/>
              </a:rPr>
              <a:t>Cette session est enregistrée, et tous les supports</a:t>
            </a:r>
            <a:r>
              <a:rPr kumimoji="0" lang="fr-FR" b="0" i="1" u="none" strike="noStrike" cap="none" spc="0" normalizeH="0">
                <a:ln>
                  <a:noFill/>
                </a:ln>
                <a:solidFill>
                  <a:srgbClr val="5E5E5E"/>
                </a:solidFill>
                <a:effectLst/>
                <a:uFillTx/>
                <a:latin typeface="Trebuchet MS" panose="020B0603020202020204" pitchFamily="34" charset="0"/>
                <a:sym typeface="Helvetica Neue"/>
              </a:rPr>
              <a:t> et </a:t>
            </a:r>
            <a:r>
              <a:rPr kumimoji="0" lang="fr-FR" b="0" i="1" u="none" strike="noStrike" cap="none" spc="0" normalizeH="0" err="1">
                <a:ln>
                  <a:noFill/>
                </a:ln>
                <a:solidFill>
                  <a:srgbClr val="5E5E5E"/>
                </a:solidFill>
                <a:effectLst/>
                <a:uFillTx/>
                <a:latin typeface="Trebuchet MS" panose="020B0603020202020204" pitchFamily="34" charset="0"/>
                <a:sym typeface="Helvetica Neue"/>
              </a:rPr>
              <a:t>replay</a:t>
            </a:r>
            <a:r>
              <a:rPr kumimoji="0" lang="fr-FR" b="0" i="1" u="none" strike="noStrike" cap="none" spc="0" normalizeH="0">
                <a:ln>
                  <a:noFill/>
                </a:ln>
                <a:solidFill>
                  <a:srgbClr val="5E5E5E"/>
                </a:solidFill>
                <a:effectLst/>
                <a:uFillTx/>
                <a:latin typeface="Trebuchet MS" panose="020B0603020202020204" pitchFamily="34" charset="0"/>
                <a:sym typeface="Helvetica Neue"/>
              </a:rPr>
              <a:t> sont disponibles ici : </a:t>
            </a:r>
            <a:r>
              <a:rPr lang="fr-FR">
                <a:latin typeface="Trebuchet MS" panose="020B0603020202020204" pitchFamily="34" charset="0"/>
                <a:hlinkClick r:id="rId3"/>
              </a:rPr>
              <a:t>Dites-nous tout sur Mon espace santé ! | Agence du Numérique en Santé (esante.gouv.fr)</a:t>
            </a:r>
            <a:endParaRPr kumimoji="0" lang="fr-FR" b="0" i="1" u="none" strike="noStrike" cap="none" spc="0" normalizeH="0" baseline="0">
              <a:ln>
                <a:noFill/>
              </a:ln>
              <a:solidFill>
                <a:srgbClr val="5E5E5E"/>
              </a:solidFill>
              <a:effectLst/>
              <a:uFillTx/>
              <a:latin typeface="Trebuchet MS" panose="020B0603020202020204" pitchFamily="34" charset="0"/>
              <a:sym typeface="Helvetica Neue"/>
            </a:endParaRPr>
          </a:p>
        </p:txBody>
      </p:sp>
    </p:spTree>
    <p:extLst>
      <p:ext uri="{BB962C8B-B14F-4D97-AF65-F5344CB8AC3E}">
        <p14:creationId xmlns:p14="http://schemas.microsoft.com/office/powerpoint/2010/main" val="294762997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2"/>
          </p:nvPr>
        </p:nvSpPr>
        <p:spPr>
          <a:xfrm>
            <a:off x="3450164" y="3390139"/>
            <a:ext cx="8289551" cy="1263055"/>
          </a:xfrm>
        </p:spPr>
        <p:txBody>
          <a:bodyPr>
            <a:normAutofit/>
          </a:bodyPr>
          <a:lstStyle/>
          <a:p>
            <a:r>
              <a:rPr lang="fr-FR">
                <a:latin typeface="Trebuchet MS" panose="020B0603020202020204" pitchFamily="34" charset="0"/>
              </a:rPr>
              <a:t>2024 : Les prochaines évolutions Mon espace santé </a:t>
            </a:r>
          </a:p>
        </p:txBody>
      </p:sp>
      <p:sp>
        <p:nvSpPr>
          <p:cNvPr id="3" name="Espace réservé du numéro de diapositive 2"/>
          <p:cNvSpPr>
            <a:spLocks noGrp="1"/>
          </p:cNvSpPr>
          <p:nvPr>
            <p:ph type="sldNum" sz="quarter" idx="23"/>
          </p:nvPr>
        </p:nvSpPr>
        <p:spPr/>
        <p:txBody>
          <a:bodyPr/>
          <a:lstStyle/>
          <a:p>
            <a:fld id="{86CB4B4D-7CA3-9044-876B-883B54F8677D}" type="slidenum">
              <a:rPr lang="fr-FR" smtClean="0"/>
              <a:pPr/>
              <a:t>9</a:t>
            </a:fld>
            <a:endParaRPr lang="fr-FR"/>
          </a:p>
        </p:txBody>
      </p:sp>
    </p:spTree>
    <p:extLst>
      <p:ext uri="{BB962C8B-B14F-4D97-AF65-F5344CB8AC3E}">
        <p14:creationId xmlns:p14="http://schemas.microsoft.com/office/powerpoint/2010/main" val="414182285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737FC3D-9F9D-1FC1-305E-8C25CCB6675D}"/>
              </a:ext>
            </a:extLst>
          </p:cNvPr>
          <p:cNvSpPr>
            <a:spLocks noGrp="1"/>
          </p:cNvSpPr>
          <p:nvPr>
            <p:ph type="title"/>
          </p:nvPr>
        </p:nvSpPr>
        <p:spPr>
          <a:xfrm>
            <a:off x="2313517" y="16625"/>
            <a:ext cx="9397514" cy="1133342"/>
          </a:xfrm>
        </p:spPr>
        <p:txBody>
          <a:bodyPr/>
          <a:lstStyle/>
          <a:p>
            <a:r>
              <a:rPr lang="fr-FR"/>
              <a:t>Les prochaines évolutions Mon espace santé pour 2024</a:t>
            </a:r>
          </a:p>
        </p:txBody>
      </p:sp>
      <p:sp>
        <p:nvSpPr>
          <p:cNvPr id="4" name="Espace réservé du numéro de diapositive 3">
            <a:extLst>
              <a:ext uri="{FF2B5EF4-FFF2-40B4-BE49-F238E27FC236}">
                <a16:creationId xmlns:a16="http://schemas.microsoft.com/office/drawing/2014/main" id="{420A6059-BC3C-1F14-8F60-B2077DC5DD03}"/>
              </a:ext>
            </a:extLst>
          </p:cNvPr>
          <p:cNvSpPr>
            <a:spLocks noGrp="1"/>
          </p:cNvSpPr>
          <p:nvPr>
            <p:ph type="sldNum" sz="quarter" idx="4"/>
          </p:nvPr>
        </p:nvSpPr>
        <p:spPr/>
        <p:txBody>
          <a:bodyPr/>
          <a:lstStyle/>
          <a:p>
            <a:fld id="{86CB4B4D-7CA3-9044-876B-883B54F8677D}" type="slidenum">
              <a:rPr lang="fr-FR" smtClean="0"/>
              <a:pPr/>
              <a:t>10</a:t>
            </a:fld>
            <a:endParaRPr lang="fr-FR"/>
          </a:p>
        </p:txBody>
      </p:sp>
      <p:sp>
        <p:nvSpPr>
          <p:cNvPr id="14" name="Rectangle 13">
            <a:extLst>
              <a:ext uri="{FF2B5EF4-FFF2-40B4-BE49-F238E27FC236}">
                <a16:creationId xmlns:a16="http://schemas.microsoft.com/office/drawing/2014/main" id="{B04001E8-112E-86A1-15EF-F13E6BCFEF14}"/>
              </a:ext>
            </a:extLst>
          </p:cNvPr>
          <p:cNvSpPr/>
          <p:nvPr/>
        </p:nvSpPr>
        <p:spPr>
          <a:xfrm>
            <a:off x="2688775" y="1658514"/>
            <a:ext cx="2160000" cy="1080000"/>
          </a:xfrm>
          <a:prstGeom prst="rect">
            <a:avLst/>
          </a:prstGeom>
          <a:solidFill>
            <a:srgbClr val="A05EB5">
              <a:lumMod val="60000"/>
              <a:lumOff val="40000"/>
            </a:srgbClr>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sng" strike="noStrike" kern="0" cap="none" spc="0" normalizeH="0" baseline="0" noProof="0">
                <a:ln>
                  <a:noFill/>
                </a:ln>
                <a:solidFill>
                  <a:prstClr val="white"/>
                </a:solidFill>
                <a:effectLst/>
                <a:uLnTx/>
                <a:uFillTx/>
                <a:latin typeface="Trebuchet MS" panose="020B0603020202020204" pitchFamily="34" charset="0"/>
              </a:rPr>
              <a:t>Enjeu 2</a:t>
            </a:r>
            <a:br>
              <a:rPr kumimoji="0" lang="fr-FR" sz="1400" b="1" i="0" u="none" strike="noStrike" kern="0" cap="none" spc="0" normalizeH="0" baseline="0" noProof="0">
                <a:ln>
                  <a:noFill/>
                </a:ln>
                <a:solidFill>
                  <a:prstClr val="white"/>
                </a:solidFill>
                <a:effectLst/>
                <a:uLnTx/>
                <a:uFillTx/>
                <a:latin typeface="Trebuchet MS" panose="020B0603020202020204" pitchFamily="34" charset="0"/>
              </a:rPr>
            </a:br>
            <a:r>
              <a:rPr kumimoji="0" lang="fr-FR" sz="1400" b="1" i="0" u="none" strike="noStrike" kern="0" cap="none" spc="0" normalizeH="0" baseline="0" noProof="0">
                <a:ln>
                  <a:noFill/>
                </a:ln>
                <a:solidFill>
                  <a:prstClr val="white"/>
                </a:solidFill>
                <a:effectLst/>
                <a:uLnTx/>
                <a:uFillTx/>
                <a:latin typeface="Trebuchet MS" panose="020B0603020202020204" pitchFamily="34" charset="0"/>
              </a:rPr>
              <a:t>Rendre chacun acteur de sa santé et de ses données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noProof="0">
              <a:ln>
                <a:noFill/>
              </a:ln>
              <a:solidFill>
                <a:srgbClr val="E11A81"/>
              </a:solidFill>
              <a:effectLst/>
              <a:uLnTx/>
              <a:uFillTx/>
              <a:latin typeface="Trebuchet MS" panose="020B0603020202020204" pitchFamily="34" charset="0"/>
            </a:endParaRPr>
          </a:p>
        </p:txBody>
      </p:sp>
      <p:sp>
        <p:nvSpPr>
          <p:cNvPr id="15" name="Rectangle 14">
            <a:extLst>
              <a:ext uri="{FF2B5EF4-FFF2-40B4-BE49-F238E27FC236}">
                <a16:creationId xmlns:a16="http://schemas.microsoft.com/office/drawing/2014/main" id="{A3009209-3670-E05D-6DBA-77E7ECADC312}"/>
              </a:ext>
            </a:extLst>
          </p:cNvPr>
          <p:cNvSpPr/>
          <p:nvPr/>
        </p:nvSpPr>
        <p:spPr>
          <a:xfrm>
            <a:off x="5016000" y="1658514"/>
            <a:ext cx="2160000" cy="1080000"/>
          </a:xfrm>
          <a:prstGeom prst="rect">
            <a:avLst/>
          </a:prstGeom>
          <a:solidFill>
            <a:srgbClr val="A05EB5">
              <a:lumMod val="60000"/>
              <a:lumOff val="40000"/>
            </a:srgbClr>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sng" strike="noStrike" kern="0" cap="none" spc="0" normalizeH="0" baseline="0" noProof="0">
                <a:ln>
                  <a:noFill/>
                </a:ln>
                <a:solidFill>
                  <a:prstClr val="white"/>
                </a:solidFill>
                <a:effectLst/>
                <a:uLnTx/>
                <a:uFillTx/>
                <a:latin typeface="Trebuchet MS" panose="020B0603020202020204" pitchFamily="34" charset="0"/>
              </a:rPr>
              <a:t>Enjeu 3</a:t>
            </a:r>
            <a:br>
              <a:rPr kumimoji="0" lang="fr-FR" sz="1400" b="1" i="0" u="none" strike="noStrike" kern="0" cap="none" spc="0" normalizeH="0" baseline="0" noProof="0">
                <a:ln>
                  <a:noFill/>
                </a:ln>
                <a:solidFill>
                  <a:prstClr val="white"/>
                </a:solidFill>
                <a:effectLst/>
                <a:uLnTx/>
                <a:uFillTx/>
                <a:latin typeface="Trebuchet MS" panose="020B0603020202020204" pitchFamily="34" charset="0"/>
              </a:rPr>
            </a:br>
            <a:r>
              <a:rPr kumimoji="0" lang="fr-FR" sz="1400" b="1" i="0" u="none" strike="noStrike" kern="0" cap="none" spc="0" normalizeH="0" baseline="0" noProof="0">
                <a:ln>
                  <a:noFill/>
                </a:ln>
                <a:solidFill>
                  <a:prstClr val="white"/>
                </a:solidFill>
                <a:effectLst/>
                <a:uLnTx/>
                <a:uFillTx/>
                <a:latin typeface="Trebuchet MS" panose="020B0603020202020204" pitchFamily="34" charset="0"/>
              </a:rPr>
              <a:t>Favoriser l’engagement et la rétention des utilisateurs </a:t>
            </a:r>
          </a:p>
        </p:txBody>
      </p:sp>
      <p:sp>
        <p:nvSpPr>
          <p:cNvPr id="16" name="Rectangle 15">
            <a:extLst>
              <a:ext uri="{FF2B5EF4-FFF2-40B4-BE49-F238E27FC236}">
                <a16:creationId xmlns:a16="http://schemas.microsoft.com/office/drawing/2014/main" id="{8262EFC3-4176-175B-3567-F5B8382001EC}"/>
              </a:ext>
            </a:extLst>
          </p:cNvPr>
          <p:cNvSpPr/>
          <p:nvPr/>
        </p:nvSpPr>
        <p:spPr>
          <a:xfrm>
            <a:off x="7343225" y="1658514"/>
            <a:ext cx="2160000" cy="1080000"/>
          </a:xfrm>
          <a:prstGeom prst="rect">
            <a:avLst/>
          </a:prstGeom>
          <a:solidFill>
            <a:srgbClr val="A05EB5">
              <a:lumMod val="60000"/>
              <a:lumOff val="40000"/>
            </a:srgbClr>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sng" strike="noStrike" kern="0" cap="none" spc="0" normalizeH="0" baseline="0" noProof="0">
                <a:ln>
                  <a:noFill/>
                </a:ln>
                <a:solidFill>
                  <a:prstClr val="white"/>
                </a:solidFill>
                <a:effectLst/>
                <a:uLnTx/>
                <a:uFillTx/>
                <a:latin typeface="Trebuchet MS" panose="020B0603020202020204" pitchFamily="34" charset="0"/>
              </a:rPr>
              <a:t>Enjeu 4</a:t>
            </a:r>
            <a:br>
              <a:rPr kumimoji="0" lang="fr-FR" sz="1400" b="1" i="0" u="none" strike="noStrike" kern="0" cap="none" spc="0" normalizeH="0" baseline="0" noProof="0">
                <a:ln>
                  <a:noFill/>
                </a:ln>
                <a:solidFill>
                  <a:prstClr val="white"/>
                </a:solidFill>
                <a:effectLst/>
                <a:uLnTx/>
                <a:uFillTx/>
                <a:latin typeface="Trebuchet MS" panose="020B0603020202020204" pitchFamily="34" charset="0"/>
              </a:rPr>
            </a:br>
            <a:r>
              <a:rPr kumimoji="0" lang="fr-FR" sz="1400" b="1" i="0" u="none" strike="noStrike" kern="0" cap="none" spc="0" normalizeH="0" baseline="0" noProof="0">
                <a:ln>
                  <a:noFill/>
                </a:ln>
                <a:solidFill>
                  <a:prstClr val="white"/>
                </a:solidFill>
                <a:effectLst/>
                <a:uLnTx/>
                <a:uFillTx/>
                <a:latin typeface="Trebuchet MS" panose="020B0603020202020204" pitchFamily="34" charset="0"/>
              </a:rPr>
              <a:t>Garantir un produit fiable</a:t>
            </a:r>
            <a:br>
              <a:rPr kumimoji="0" lang="fr-FR" sz="1400" b="1" i="0" u="none" strike="noStrike" kern="0" cap="none" spc="0" normalizeH="0" baseline="0" noProof="0">
                <a:ln>
                  <a:noFill/>
                </a:ln>
                <a:solidFill>
                  <a:prstClr val="white"/>
                </a:solidFill>
                <a:effectLst/>
                <a:uLnTx/>
                <a:uFillTx/>
                <a:latin typeface="Trebuchet MS" panose="020B0603020202020204" pitchFamily="34" charset="0"/>
              </a:rPr>
            </a:br>
            <a:r>
              <a:rPr kumimoji="0" lang="fr-FR" sz="1400" b="1" i="0" u="none" strike="noStrike" kern="0" cap="none" spc="0" normalizeH="0" baseline="0" noProof="0">
                <a:ln>
                  <a:noFill/>
                </a:ln>
                <a:solidFill>
                  <a:prstClr val="white"/>
                </a:solidFill>
                <a:effectLst/>
                <a:uLnTx/>
                <a:uFillTx/>
                <a:latin typeface="Trebuchet MS" panose="020B0603020202020204" pitchFamily="34" charset="0"/>
              </a:rPr>
              <a:t>et sécurisé</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noProof="0">
              <a:ln>
                <a:noFill/>
              </a:ln>
              <a:solidFill>
                <a:srgbClr val="E11A81"/>
              </a:solidFill>
              <a:effectLst/>
              <a:uLnTx/>
              <a:uFillTx/>
              <a:latin typeface="Trebuchet MS" panose="020B0603020202020204" pitchFamily="34" charset="0"/>
            </a:endParaRPr>
          </a:p>
        </p:txBody>
      </p:sp>
      <p:sp>
        <p:nvSpPr>
          <p:cNvPr id="17" name="Rectangle 16">
            <a:extLst>
              <a:ext uri="{FF2B5EF4-FFF2-40B4-BE49-F238E27FC236}">
                <a16:creationId xmlns:a16="http://schemas.microsoft.com/office/drawing/2014/main" id="{5BF97B95-52B3-A37D-FEB6-3CE451F7C399}"/>
              </a:ext>
            </a:extLst>
          </p:cNvPr>
          <p:cNvSpPr/>
          <p:nvPr/>
        </p:nvSpPr>
        <p:spPr>
          <a:xfrm>
            <a:off x="9670449" y="1658514"/>
            <a:ext cx="2160000" cy="1080000"/>
          </a:xfrm>
          <a:prstGeom prst="rect">
            <a:avLst/>
          </a:prstGeom>
          <a:solidFill>
            <a:srgbClr val="A05EB5">
              <a:lumMod val="60000"/>
              <a:lumOff val="40000"/>
            </a:srgbClr>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sng" strike="noStrike" kern="0" cap="none" spc="0" normalizeH="0" baseline="0" noProof="0">
                <a:ln>
                  <a:noFill/>
                </a:ln>
                <a:solidFill>
                  <a:prstClr val="white"/>
                </a:solidFill>
                <a:effectLst/>
                <a:uLnTx/>
                <a:uFillTx/>
                <a:latin typeface="Trebuchet MS" panose="020B0603020202020204" pitchFamily="34" charset="0"/>
              </a:rPr>
              <a:t>Enjeu 5</a:t>
            </a:r>
            <a:br>
              <a:rPr kumimoji="0" lang="fr-FR" sz="1400" b="1" i="0" u="none" strike="noStrike" kern="0" cap="none" spc="0" normalizeH="0" baseline="0" noProof="0">
                <a:ln>
                  <a:noFill/>
                </a:ln>
                <a:solidFill>
                  <a:prstClr val="white"/>
                </a:solidFill>
                <a:effectLst/>
                <a:uLnTx/>
                <a:uFillTx/>
                <a:latin typeface="Trebuchet MS" panose="020B0603020202020204" pitchFamily="34" charset="0"/>
              </a:rPr>
            </a:br>
            <a:r>
              <a:rPr kumimoji="0" lang="fr-FR" sz="1400" b="1" i="0" u="none" strike="noStrike" kern="0" cap="none" spc="0" normalizeH="0" baseline="0" noProof="0">
                <a:ln>
                  <a:noFill/>
                </a:ln>
                <a:solidFill>
                  <a:prstClr val="white"/>
                </a:solidFill>
                <a:effectLst/>
                <a:uLnTx/>
                <a:uFillTx/>
                <a:latin typeface="Trebuchet MS" panose="020B0603020202020204" pitchFamily="34" charset="0"/>
              </a:rPr>
              <a:t>Améliorer le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prstClr val="white"/>
                </a:solidFill>
                <a:effectLst/>
                <a:uLnTx/>
                <a:uFillTx/>
                <a:latin typeface="Trebuchet MS" panose="020B0603020202020204" pitchFamily="34" charset="0"/>
              </a:rPr>
              <a:t>pilotage et le</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prstClr val="white"/>
                </a:solidFill>
                <a:effectLst/>
                <a:uLnTx/>
                <a:uFillTx/>
                <a:latin typeface="Trebuchet MS" panose="020B0603020202020204" pitchFamily="34" charset="0"/>
              </a:rPr>
              <a:t>suivi des usages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noProof="0">
              <a:ln>
                <a:noFill/>
              </a:ln>
              <a:solidFill>
                <a:srgbClr val="E11A81"/>
              </a:solidFill>
              <a:effectLst/>
              <a:uLnTx/>
              <a:uFillTx/>
              <a:latin typeface="Trebuchet MS" panose="020B0603020202020204" pitchFamily="34" charset="0"/>
            </a:endParaRPr>
          </a:p>
        </p:txBody>
      </p:sp>
      <p:sp>
        <p:nvSpPr>
          <p:cNvPr id="18" name="Rectangle 17">
            <a:extLst>
              <a:ext uri="{FF2B5EF4-FFF2-40B4-BE49-F238E27FC236}">
                <a16:creationId xmlns:a16="http://schemas.microsoft.com/office/drawing/2014/main" id="{AACE8679-7FE5-A648-3682-04D34AB2FA19}"/>
              </a:ext>
            </a:extLst>
          </p:cNvPr>
          <p:cNvSpPr/>
          <p:nvPr/>
        </p:nvSpPr>
        <p:spPr>
          <a:xfrm>
            <a:off x="361550" y="1658514"/>
            <a:ext cx="2160000" cy="1080000"/>
          </a:xfrm>
          <a:prstGeom prst="rect">
            <a:avLst/>
          </a:prstGeom>
          <a:solidFill>
            <a:srgbClr val="A05EB5">
              <a:lumMod val="60000"/>
              <a:lumOff val="40000"/>
            </a:srgbClr>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sng" strike="noStrike" kern="0" cap="none" spc="0" normalizeH="0" baseline="0" noProof="0">
                <a:ln>
                  <a:noFill/>
                </a:ln>
                <a:solidFill>
                  <a:prstClr val="white"/>
                </a:solidFill>
                <a:effectLst/>
                <a:uLnTx/>
                <a:uFillTx/>
                <a:latin typeface="Trebuchet MS" panose="020B0603020202020204" pitchFamily="34" charset="0"/>
              </a:rPr>
              <a:t>Enjeu 1</a:t>
            </a:r>
            <a:br>
              <a:rPr kumimoji="0" lang="fr-FR" sz="1200" b="1" i="0" u="none" strike="noStrike" kern="0" cap="none" spc="0" normalizeH="0" baseline="0" noProof="0">
                <a:ln>
                  <a:noFill/>
                </a:ln>
                <a:solidFill>
                  <a:prstClr val="white"/>
                </a:solidFill>
                <a:effectLst/>
                <a:uLnTx/>
                <a:uFillTx/>
                <a:latin typeface="Trebuchet MS" panose="020B0603020202020204" pitchFamily="34" charset="0"/>
              </a:rPr>
            </a:br>
            <a:r>
              <a:rPr kumimoji="0" lang="fr-FR" sz="1400" b="1" i="0" u="none" strike="noStrike" kern="0" cap="none" spc="0" normalizeH="0" baseline="0" noProof="0">
                <a:ln>
                  <a:noFill/>
                </a:ln>
                <a:solidFill>
                  <a:prstClr val="white"/>
                </a:solidFill>
                <a:effectLst/>
                <a:uLnTx/>
                <a:uFillTx/>
                <a:latin typeface="Trebuchet MS" panose="020B0603020202020204" pitchFamily="34" charset="0"/>
              </a:rPr>
              <a:t>Développer une prévention personnalisée</a:t>
            </a:r>
            <a:endParaRPr kumimoji="0" lang="fr-FR" sz="1400" b="1" i="0" u="none" strike="noStrike" kern="0" cap="none" spc="0" normalizeH="0" baseline="0" noProof="0">
              <a:ln>
                <a:noFill/>
              </a:ln>
              <a:solidFill>
                <a:srgbClr val="E11A81"/>
              </a:solidFill>
              <a:effectLst/>
              <a:uLnTx/>
              <a:uFillTx/>
              <a:latin typeface="Trebuchet MS" panose="020B0603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Trebuchet MS" panose="020B0603020202020204" pitchFamily="34" charset="0"/>
            </a:endParaRPr>
          </a:p>
        </p:txBody>
      </p:sp>
      <p:pic>
        <p:nvPicPr>
          <p:cNvPr id="19" name="Graphic 71" descr="Palette outline">
            <a:extLst>
              <a:ext uri="{FF2B5EF4-FFF2-40B4-BE49-F238E27FC236}">
                <a16:creationId xmlns:a16="http://schemas.microsoft.com/office/drawing/2014/main" id="{3CF74635-DC35-E507-D9F8-9EAAB08D9A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26323" y="2244447"/>
            <a:ext cx="537305" cy="575704"/>
          </a:xfrm>
          <a:prstGeom prst="rect">
            <a:avLst/>
          </a:prstGeom>
        </p:spPr>
      </p:pic>
      <p:pic>
        <p:nvPicPr>
          <p:cNvPr id="20" name="Graphic 62" descr="Needle outline">
            <a:extLst>
              <a:ext uri="{FF2B5EF4-FFF2-40B4-BE49-F238E27FC236}">
                <a16:creationId xmlns:a16="http://schemas.microsoft.com/office/drawing/2014/main" id="{6443BE80-1D86-B3AA-D507-040AF203D02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98566" y="2292245"/>
            <a:ext cx="450788" cy="483004"/>
          </a:xfrm>
          <a:prstGeom prst="rect">
            <a:avLst/>
          </a:prstGeom>
        </p:spPr>
      </p:pic>
      <p:pic>
        <p:nvPicPr>
          <p:cNvPr id="21" name="Graphic 113" descr="Work from home desk outline">
            <a:extLst>
              <a:ext uri="{FF2B5EF4-FFF2-40B4-BE49-F238E27FC236}">
                <a16:creationId xmlns:a16="http://schemas.microsoft.com/office/drawing/2014/main" id="{9447FD5C-072D-7788-DB74-66837911AB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77577" y="2259442"/>
            <a:ext cx="563752" cy="515807"/>
          </a:xfrm>
          <a:prstGeom prst="rect">
            <a:avLst/>
          </a:prstGeom>
        </p:spPr>
      </p:pic>
      <p:pic>
        <p:nvPicPr>
          <p:cNvPr id="22" name="Graphic 29" descr="Shield Tick outline">
            <a:extLst>
              <a:ext uri="{FF2B5EF4-FFF2-40B4-BE49-F238E27FC236}">
                <a16:creationId xmlns:a16="http://schemas.microsoft.com/office/drawing/2014/main" id="{78A1ADA1-F438-6BAC-1EC7-FA49CD1715A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69552" y="2266207"/>
            <a:ext cx="509042" cy="509042"/>
          </a:xfrm>
          <a:prstGeom prst="rect">
            <a:avLst/>
          </a:prstGeom>
        </p:spPr>
      </p:pic>
      <p:pic>
        <p:nvPicPr>
          <p:cNvPr id="23" name="Graphic 103" descr="Call center outline">
            <a:extLst>
              <a:ext uri="{FF2B5EF4-FFF2-40B4-BE49-F238E27FC236}">
                <a16:creationId xmlns:a16="http://schemas.microsoft.com/office/drawing/2014/main" id="{B377D8BD-4CD7-27AF-7336-DDD53DBE3B1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306817" y="2244447"/>
            <a:ext cx="487299" cy="487299"/>
          </a:xfrm>
          <a:prstGeom prst="rect">
            <a:avLst/>
          </a:prstGeom>
        </p:spPr>
      </p:pic>
      <p:sp>
        <p:nvSpPr>
          <p:cNvPr id="30" name="TextBox 7">
            <a:extLst>
              <a:ext uri="{FF2B5EF4-FFF2-40B4-BE49-F238E27FC236}">
                <a16:creationId xmlns:a16="http://schemas.microsoft.com/office/drawing/2014/main" id="{80D70353-12F2-7084-0206-76F47C34EBBA}"/>
              </a:ext>
            </a:extLst>
          </p:cNvPr>
          <p:cNvSpPr txBox="1"/>
          <p:nvPr/>
        </p:nvSpPr>
        <p:spPr>
          <a:xfrm>
            <a:off x="361550" y="2739827"/>
            <a:ext cx="2176740" cy="3031599"/>
          </a:xfrm>
          <a:prstGeom prst="rect">
            <a:avLst/>
          </a:prstGeom>
          <a:noFill/>
        </p:spPr>
        <p:txBody>
          <a:bodyPr wrap="square" rtlCol="0">
            <a:spAutoFit/>
          </a:bodyPr>
          <a:lstStyle/>
          <a:p>
            <a:pPr marL="176213" indent="-176213">
              <a:spcBef>
                <a:spcPts val="300"/>
              </a:spcBef>
              <a:spcAft>
                <a:spcPts val="300"/>
              </a:spcAft>
              <a:buSzPct val="75000"/>
              <a:buFont typeface="Arial" panose="020B0604020202020204" pitchFamily="34" charset="0"/>
              <a:buChar char="►"/>
              <a:defRPr/>
            </a:pPr>
            <a:r>
              <a:rPr lang="fr-FR" sz="1100" b="1">
                <a:solidFill>
                  <a:srgbClr val="0C419A"/>
                </a:solidFill>
                <a:latin typeface="Trebuchet MS" panose="020B0603020202020204" pitchFamily="34" charset="0"/>
              </a:rPr>
              <a:t>Préparation des bilans aux âges clés </a:t>
            </a:r>
            <a:r>
              <a:rPr lang="fr-FR" sz="1100">
                <a:solidFill>
                  <a:srgbClr val="0C419A"/>
                </a:solidFill>
                <a:latin typeface="Trebuchet MS" panose="020B0603020202020204" pitchFamily="34" charset="0"/>
              </a:rPr>
              <a:t>(invitation, gestion des </a:t>
            </a:r>
            <a:r>
              <a:rPr lang="fr-FR" sz="1100" err="1">
                <a:solidFill>
                  <a:srgbClr val="0C419A"/>
                </a:solidFill>
                <a:latin typeface="Trebuchet MS" panose="020B0603020202020204" pitchFamily="34" charset="0"/>
              </a:rPr>
              <a:t>autoquestionnaires</a:t>
            </a:r>
            <a:r>
              <a:rPr lang="fr-FR" sz="1100">
                <a:solidFill>
                  <a:srgbClr val="0C419A"/>
                </a:solidFill>
                <a:latin typeface="Trebuchet MS" panose="020B0603020202020204" pitchFamily="34" charset="0"/>
              </a:rPr>
              <a:t>, etc.)</a:t>
            </a:r>
            <a:endParaRPr lang="fr-FR" sz="1100" b="1">
              <a:solidFill>
                <a:srgbClr val="0C419A"/>
              </a:solidFill>
              <a:latin typeface="Trebuchet MS" panose="020B0603020202020204" pitchFamily="34" charset="0"/>
            </a:endParaRPr>
          </a:p>
          <a:p>
            <a:pPr marL="176213" indent="-176213">
              <a:spcBef>
                <a:spcPts val="300"/>
              </a:spcBef>
              <a:spcAft>
                <a:spcPts val="300"/>
              </a:spcAft>
              <a:buSzPct val="75000"/>
              <a:buFont typeface="Arial" panose="020B0604020202020204" pitchFamily="34" charset="0"/>
              <a:buChar char="►"/>
              <a:defRPr/>
            </a:pPr>
            <a:r>
              <a:rPr lang="fr-FR" sz="1100" b="1">
                <a:solidFill>
                  <a:srgbClr val="0C419A"/>
                </a:solidFill>
                <a:latin typeface="Trebuchet MS" panose="020B0603020202020204" pitchFamily="34" charset="0"/>
              </a:rPr>
              <a:t>Parcours de prévention autour des examens et vaccins recommandés </a:t>
            </a:r>
            <a:r>
              <a:rPr lang="fr-FR" sz="1100">
                <a:solidFill>
                  <a:srgbClr val="0C419A"/>
                </a:solidFill>
                <a:latin typeface="Trebuchet MS" panose="020B0603020202020204" pitchFamily="34" charset="0"/>
              </a:rPr>
              <a:t>(buccodentaires, examens obligatoires de l’enfant, autres examens, femme enceinte, vaccination, etc.)</a:t>
            </a:r>
          </a:p>
          <a:p>
            <a:pPr marL="176213" indent="-176213">
              <a:spcBef>
                <a:spcPts val="300"/>
              </a:spcBef>
              <a:spcAft>
                <a:spcPts val="300"/>
              </a:spcAft>
              <a:buSzPct val="75000"/>
              <a:buFont typeface="Arial" panose="020B0604020202020204" pitchFamily="34" charset="0"/>
              <a:buChar char="►"/>
              <a:defRPr/>
            </a:pPr>
            <a:r>
              <a:rPr lang="fr-FR" sz="1100" b="1">
                <a:solidFill>
                  <a:srgbClr val="0C419A"/>
                </a:solidFill>
                <a:latin typeface="Trebuchet MS" panose="020B0603020202020204" pitchFamily="34" charset="0"/>
              </a:rPr>
              <a:t>Envoi de messages sécurisés de prévention par la </a:t>
            </a:r>
            <a:r>
              <a:rPr lang="fr-FR" sz="1100" b="1" err="1">
                <a:solidFill>
                  <a:srgbClr val="0C419A"/>
                </a:solidFill>
                <a:latin typeface="Trebuchet MS" panose="020B0603020202020204" pitchFamily="34" charset="0"/>
              </a:rPr>
              <a:t>Cnam</a:t>
            </a:r>
            <a:endParaRPr lang="fr-FR" sz="1100" b="1">
              <a:solidFill>
                <a:srgbClr val="0C419A"/>
              </a:solidFill>
              <a:latin typeface="Trebuchet MS" panose="020B0603020202020204" pitchFamily="34" charset="0"/>
            </a:endParaRPr>
          </a:p>
          <a:p>
            <a:pPr marL="176213" indent="-176213">
              <a:spcBef>
                <a:spcPts val="300"/>
              </a:spcBef>
              <a:spcAft>
                <a:spcPts val="300"/>
              </a:spcAft>
              <a:buSzPct val="75000"/>
              <a:buFont typeface="Arial" panose="020B0604020202020204" pitchFamily="34" charset="0"/>
              <a:buChar char="►"/>
              <a:defRPr/>
            </a:pPr>
            <a:r>
              <a:rPr lang="fr-FR" sz="1100">
                <a:solidFill>
                  <a:srgbClr val="064D7A"/>
                </a:solidFill>
                <a:latin typeface="Trebuchet MS" panose="020B0603020202020204" pitchFamily="34" charset="0"/>
              </a:rPr>
              <a:t> </a:t>
            </a:r>
            <a:r>
              <a:rPr lang="fr-FR" sz="1100" b="1">
                <a:solidFill>
                  <a:srgbClr val="0C419A"/>
                </a:solidFill>
                <a:latin typeface="Trebuchet MS" panose="020B0603020202020204" pitchFamily="34" charset="0"/>
              </a:rPr>
              <a:t>Synergie avec mon compte </a:t>
            </a:r>
            <a:r>
              <a:rPr lang="fr-FR" sz="1100" b="1" err="1">
                <a:solidFill>
                  <a:srgbClr val="0C419A"/>
                </a:solidFill>
                <a:latin typeface="Trebuchet MS" panose="020B0603020202020204" pitchFamily="34" charset="0"/>
              </a:rPr>
              <a:t>ameli</a:t>
            </a:r>
            <a:endParaRPr lang="fr-FR" sz="1100" b="1">
              <a:solidFill>
                <a:srgbClr val="0C419A"/>
              </a:solidFill>
              <a:latin typeface="Trebuchet MS" panose="020B0603020202020204" pitchFamily="34" charset="0"/>
            </a:endParaRPr>
          </a:p>
        </p:txBody>
      </p:sp>
      <p:sp>
        <p:nvSpPr>
          <p:cNvPr id="31" name="TextBox 9">
            <a:extLst>
              <a:ext uri="{FF2B5EF4-FFF2-40B4-BE49-F238E27FC236}">
                <a16:creationId xmlns:a16="http://schemas.microsoft.com/office/drawing/2014/main" id="{31B482E5-7F3C-7C81-3126-5121994D7848}"/>
              </a:ext>
            </a:extLst>
          </p:cNvPr>
          <p:cNvSpPr txBox="1"/>
          <p:nvPr/>
        </p:nvSpPr>
        <p:spPr>
          <a:xfrm>
            <a:off x="7337521" y="2750648"/>
            <a:ext cx="2234317" cy="1107996"/>
          </a:xfrm>
          <a:prstGeom prst="rect">
            <a:avLst/>
          </a:prstGeom>
          <a:noFill/>
        </p:spPr>
        <p:txBody>
          <a:bodyPr wrap="square" rtlCol="0">
            <a:spAutoFit/>
          </a:bodyPr>
          <a:lstStyle/>
          <a:p>
            <a:pPr marL="176213" indent="-176213" algn="just" fontAlgn="base">
              <a:buSzPct val="75000"/>
              <a:buFont typeface="Arial" panose="020B0604020202020204" pitchFamily="34" charset="0"/>
              <a:buChar char="►"/>
              <a:defRPr/>
            </a:pPr>
            <a:r>
              <a:rPr lang="fr-FR" sz="1100" b="1">
                <a:solidFill>
                  <a:srgbClr val="0C419A"/>
                </a:solidFill>
                <a:latin typeface="Trebuchet MS" panose="020B0603020202020204" pitchFamily="34" charset="0"/>
              </a:rPr>
              <a:t>Contrôle de la robustesse des mots de passe dans MES et PSN1</a:t>
            </a:r>
          </a:p>
          <a:p>
            <a:pPr marL="176213" indent="-176213" algn="just" fontAlgn="base">
              <a:buSzPct val="75000"/>
              <a:buFont typeface="Arial" panose="020B0604020202020204" pitchFamily="34" charset="0"/>
              <a:buChar char="►"/>
              <a:defRPr/>
            </a:pPr>
            <a:endParaRPr lang="fr-FR" sz="1100" b="1">
              <a:solidFill>
                <a:srgbClr val="0C419A"/>
              </a:solidFill>
              <a:latin typeface="Trebuchet MS" panose="020B0603020202020204" pitchFamily="34" charset="0"/>
            </a:endParaRPr>
          </a:p>
          <a:p>
            <a:pPr marL="176213" indent="-176213" algn="just" fontAlgn="base">
              <a:buSzPct val="75000"/>
              <a:buFont typeface="Arial" panose="020B0604020202020204" pitchFamily="34" charset="0"/>
              <a:buChar char="►"/>
              <a:defRPr/>
            </a:pPr>
            <a:r>
              <a:rPr lang="fr-FR" sz="1100" b="1">
                <a:solidFill>
                  <a:srgbClr val="0C419A"/>
                </a:solidFill>
                <a:latin typeface="Trebuchet MS" panose="020B0603020202020204" pitchFamily="34" charset="0"/>
              </a:rPr>
              <a:t>Améliorations continues en matière de sécurité</a:t>
            </a:r>
          </a:p>
        </p:txBody>
      </p:sp>
      <p:sp>
        <p:nvSpPr>
          <p:cNvPr id="32" name="TextBox 6">
            <a:extLst>
              <a:ext uri="{FF2B5EF4-FFF2-40B4-BE49-F238E27FC236}">
                <a16:creationId xmlns:a16="http://schemas.microsoft.com/office/drawing/2014/main" id="{E934CAB5-AF01-E1A8-4B55-45A6E1D2B97A}"/>
              </a:ext>
            </a:extLst>
          </p:cNvPr>
          <p:cNvSpPr txBox="1"/>
          <p:nvPr/>
        </p:nvSpPr>
        <p:spPr>
          <a:xfrm>
            <a:off x="9781088" y="2750648"/>
            <a:ext cx="1938721" cy="430887"/>
          </a:xfrm>
          <a:prstGeom prst="rect">
            <a:avLst/>
          </a:prstGeom>
          <a:noFill/>
        </p:spPr>
        <p:txBody>
          <a:bodyPr wrap="square" rtlCol="0">
            <a:spAutoFit/>
          </a:bodyPr>
          <a:lstStyle/>
          <a:p>
            <a:pPr marL="176213" indent="-176213" algn="just">
              <a:buSzPct val="75000"/>
              <a:buFont typeface="Arial" panose="020B0604020202020204" pitchFamily="34" charset="0"/>
              <a:buChar char="►"/>
              <a:defRPr/>
            </a:pPr>
            <a:r>
              <a:rPr lang="fr-FR" sz="1100" b="1">
                <a:solidFill>
                  <a:srgbClr val="0C419A"/>
                </a:solidFill>
                <a:latin typeface="Trebuchet MS" panose="020B0603020202020204" pitchFamily="34" charset="0"/>
              </a:rPr>
              <a:t>Notifications : lecture / ouverture des mails </a:t>
            </a:r>
          </a:p>
        </p:txBody>
      </p:sp>
      <p:sp>
        <p:nvSpPr>
          <p:cNvPr id="33" name="TextBox 17">
            <a:extLst>
              <a:ext uri="{FF2B5EF4-FFF2-40B4-BE49-F238E27FC236}">
                <a16:creationId xmlns:a16="http://schemas.microsoft.com/office/drawing/2014/main" id="{A9E279B3-164E-5CF0-1D52-AFE414D061FC}"/>
              </a:ext>
            </a:extLst>
          </p:cNvPr>
          <p:cNvSpPr txBox="1"/>
          <p:nvPr/>
        </p:nvSpPr>
        <p:spPr>
          <a:xfrm>
            <a:off x="2709644" y="2750648"/>
            <a:ext cx="2139131" cy="2431435"/>
          </a:xfrm>
          <a:prstGeom prst="rect">
            <a:avLst/>
          </a:prstGeom>
          <a:noFill/>
        </p:spPr>
        <p:txBody>
          <a:bodyPr wrap="square" rtlCol="0">
            <a:spAutoFit/>
          </a:bodyPr>
          <a:lstStyle/>
          <a:p>
            <a:pPr marL="176213" indent="-176213">
              <a:spcBef>
                <a:spcPts val="300"/>
              </a:spcBef>
              <a:spcAft>
                <a:spcPts val="300"/>
              </a:spcAft>
              <a:buSzPct val="75000"/>
              <a:buFont typeface="Arial" panose="020B0604020202020204" pitchFamily="34" charset="0"/>
              <a:buChar char="►"/>
              <a:defRPr/>
            </a:pPr>
            <a:r>
              <a:rPr lang="fr-FR" sz="1100" b="1">
                <a:solidFill>
                  <a:srgbClr val="0C419A"/>
                </a:solidFill>
                <a:latin typeface="Trebuchet MS" panose="020B0603020202020204" pitchFamily="34" charset="0"/>
              </a:rPr>
              <a:t>Délégation à un proche aidant </a:t>
            </a:r>
            <a:r>
              <a:rPr lang="fr-FR" sz="1100">
                <a:solidFill>
                  <a:srgbClr val="0C419A"/>
                </a:solidFill>
                <a:latin typeface="Trebuchet MS" panose="020B0603020202020204" pitchFamily="34" charset="0"/>
              </a:rPr>
              <a:t>(S1)</a:t>
            </a:r>
          </a:p>
          <a:p>
            <a:pPr marL="176213" indent="-176213">
              <a:spcBef>
                <a:spcPts val="300"/>
              </a:spcBef>
              <a:spcAft>
                <a:spcPts val="300"/>
              </a:spcAft>
              <a:buSzPct val="75000"/>
              <a:buFont typeface="Arial" panose="020B0604020202020204" pitchFamily="34" charset="0"/>
              <a:buChar char="►"/>
              <a:defRPr/>
            </a:pPr>
            <a:r>
              <a:rPr lang="fr-FR" sz="1100" b="1">
                <a:solidFill>
                  <a:srgbClr val="0C419A"/>
                </a:solidFill>
                <a:latin typeface="Trebuchet MS" panose="020B0603020202020204" pitchFamily="34" charset="0"/>
              </a:rPr>
              <a:t>Accélération de la création du profil de l’enfant </a:t>
            </a:r>
          </a:p>
          <a:p>
            <a:pPr marL="176213" indent="-176213">
              <a:spcBef>
                <a:spcPts val="300"/>
              </a:spcBef>
              <a:spcAft>
                <a:spcPts val="300"/>
              </a:spcAft>
              <a:buSzPct val="75000"/>
              <a:buFont typeface="Arial" panose="020B0604020202020204" pitchFamily="34" charset="0"/>
              <a:buChar char="►"/>
              <a:defRPr/>
            </a:pPr>
            <a:r>
              <a:rPr lang="fr-FR" sz="1100" b="1">
                <a:solidFill>
                  <a:srgbClr val="0C419A"/>
                </a:solidFill>
                <a:latin typeface="Trebuchet MS" panose="020B0603020202020204" pitchFamily="34" charset="0"/>
              </a:rPr>
              <a:t>Fin du raccrochement et MAJ du SNGI </a:t>
            </a:r>
            <a:r>
              <a:rPr lang="fr-FR" sz="1100">
                <a:solidFill>
                  <a:srgbClr val="0C419A"/>
                </a:solidFill>
                <a:latin typeface="Trebuchet MS" panose="020B0603020202020204" pitchFamily="34" charset="0"/>
              </a:rPr>
              <a:t>(traits d’identité, changement de NIR, etc.) </a:t>
            </a:r>
          </a:p>
          <a:p>
            <a:pPr marL="176213" indent="-176213">
              <a:spcBef>
                <a:spcPts val="300"/>
              </a:spcBef>
              <a:spcAft>
                <a:spcPts val="300"/>
              </a:spcAft>
              <a:buSzPct val="75000"/>
              <a:buFont typeface="Arial" panose="020B0604020202020204" pitchFamily="34" charset="0"/>
              <a:buChar char="►"/>
              <a:defRPr/>
            </a:pPr>
            <a:r>
              <a:rPr lang="fr-FR" sz="1100" b="1" err="1">
                <a:solidFill>
                  <a:srgbClr val="0C419A"/>
                </a:solidFill>
                <a:latin typeface="Trebuchet MS" panose="020B0603020202020204" pitchFamily="34" charset="0"/>
              </a:rPr>
              <a:t>Fconnect</a:t>
            </a:r>
            <a:r>
              <a:rPr lang="fr-FR" sz="1100" b="1">
                <a:solidFill>
                  <a:srgbClr val="0C419A"/>
                </a:solidFill>
                <a:latin typeface="Trebuchet MS" panose="020B0603020202020204" pitchFamily="34" charset="0"/>
              </a:rPr>
              <a:t>+ pour activation et connexion </a:t>
            </a:r>
          </a:p>
          <a:p>
            <a:pPr marL="176213" indent="-176213">
              <a:spcBef>
                <a:spcPts val="300"/>
              </a:spcBef>
              <a:spcAft>
                <a:spcPts val="300"/>
              </a:spcAft>
              <a:buSzPct val="75000"/>
              <a:buFont typeface="Arial" panose="020B0604020202020204" pitchFamily="34" charset="0"/>
              <a:buChar char="►"/>
              <a:defRPr/>
            </a:pPr>
            <a:r>
              <a:rPr lang="fr-FR" sz="1100" b="1">
                <a:solidFill>
                  <a:srgbClr val="0C419A"/>
                </a:solidFill>
                <a:latin typeface="Trebuchet MS" panose="020B0603020202020204" pitchFamily="34" charset="0"/>
              </a:rPr>
              <a:t>Connexion par </a:t>
            </a:r>
            <a:r>
              <a:rPr lang="fr-FR" sz="1100" b="1" err="1">
                <a:solidFill>
                  <a:srgbClr val="0C419A"/>
                </a:solidFill>
                <a:latin typeface="Trebuchet MS" panose="020B0603020202020204" pitchFamily="34" charset="0"/>
              </a:rPr>
              <a:t>ApCv</a:t>
            </a:r>
            <a:endParaRPr lang="fr-FR" sz="1100" b="1">
              <a:solidFill>
                <a:srgbClr val="0C419A"/>
              </a:solidFill>
              <a:latin typeface="Trebuchet MS" panose="020B0603020202020204" pitchFamily="34" charset="0"/>
            </a:endParaRPr>
          </a:p>
        </p:txBody>
      </p:sp>
      <p:sp>
        <p:nvSpPr>
          <p:cNvPr id="35" name="TextBox 19">
            <a:extLst>
              <a:ext uri="{FF2B5EF4-FFF2-40B4-BE49-F238E27FC236}">
                <a16:creationId xmlns:a16="http://schemas.microsoft.com/office/drawing/2014/main" id="{2F1E5FF7-8B4A-DC03-6C4D-469FEE10B578}"/>
              </a:ext>
            </a:extLst>
          </p:cNvPr>
          <p:cNvSpPr txBox="1"/>
          <p:nvPr/>
        </p:nvSpPr>
        <p:spPr>
          <a:xfrm>
            <a:off x="5020129" y="2750648"/>
            <a:ext cx="2150167" cy="2800767"/>
          </a:xfrm>
          <a:prstGeom prst="rect">
            <a:avLst/>
          </a:prstGeom>
          <a:noFill/>
        </p:spPr>
        <p:txBody>
          <a:bodyPr wrap="square" rtlCol="0">
            <a:spAutoFit/>
          </a:bodyPr>
          <a:lstStyle/>
          <a:p>
            <a:pPr marL="176213" indent="-176213" algn="just" fontAlgn="base">
              <a:buSzPct val="75000"/>
              <a:buFont typeface="Arial" panose="020B0604020202020204" pitchFamily="34" charset="0"/>
              <a:buChar char="►"/>
              <a:defRPr/>
            </a:pPr>
            <a:r>
              <a:rPr lang="fr-FR" sz="1100" b="1">
                <a:solidFill>
                  <a:srgbClr val="0C419A"/>
                </a:solidFill>
                <a:latin typeface="Trebuchet MS" panose="020B0603020202020204" pitchFamily="34" charset="0"/>
              </a:rPr>
              <a:t>Ouverture du Store avec échanges de données </a:t>
            </a:r>
          </a:p>
          <a:p>
            <a:pPr algn="just" fontAlgn="base">
              <a:buSzPct val="75000"/>
              <a:defRPr/>
            </a:pPr>
            <a:endParaRPr lang="fr-FR" sz="1100" b="1">
              <a:solidFill>
                <a:srgbClr val="0C419A"/>
              </a:solidFill>
              <a:latin typeface="Trebuchet MS" panose="020B0603020202020204" pitchFamily="34" charset="0"/>
            </a:endParaRPr>
          </a:p>
          <a:p>
            <a:pPr marL="176213" indent="-176213" algn="just" fontAlgn="base">
              <a:buSzPct val="75000"/>
              <a:buFont typeface="Arial" panose="020B0604020202020204" pitchFamily="34" charset="0"/>
              <a:buChar char="►"/>
              <a:defRPr/>
            </a:pPr>
            <a:r>
              <a:rPr lang="fr-FR" sz="1100" b="1">
                <a:solidFill>
                  <a:srgbClr val="0C419A"/>
                </a:solidFill>
                <a:latin typeface="Trebuchet MS" panose="020B0603020202020204" pitchFamily="34" charset="0"/>
              </a:rPr>
              <a:t>Alimentation de l’agenda par un tiers référencé</a:t>
            </a:r>
          </a:p>
          <a:p>
            <a:pPr marL="176213" indent="-176213" algn="just" fontAlgn="base">
              <a:buSzPct val="75000"/>
              <a:buFont typeface="Arial" panose="020B0604020202020204" pitchFamily="34" charset="0"/>
              <a:buChar char="►"/>
              <a:defRPr/>
            </a:pPr>
            <a:endParaRPr lang="fr-FR" sz="1100" b="1">
              <a:solidFill>
                <a:srgbClr val="0C419A"/>
              </a:solidFill>
              <a:latin typeface="Trebuchet MS" panose="020B0603020202020204" pitchFamily="34" charset="0"/>
            </a:endParaRPr>
          </a:p>
          <a:p>
            <a:pPr marL="176213" indent="-176213" algn="just" fontAlgn="base">
              <a:buSzPct val="75000"/>
              <a:buFont typeface="Arial" panose="020B0604020202020204" pitchFamily="34" charset="0"/>
              <a:buChar char="►"/>
              <a:defRPr/>
            </a:pPr>
            <a:r>
              <a:rPr lang="fr-FR" sz="1100" b="1">
                <a:solidFill>
                  <a:srgbClr val="0C419A"/>
                </a:solidFill>
                <a:latin typeface="Trebuchet MS" panose="020B0603020202020204" pitchFamily="34" charset="0"/>
              </a:rPr>
              <a:t>Amélioration des notifications patients </a:t>
            </a:r>
          </a:p>
          <a:p>
            <a:pPr marL="176213" indent="-176213" algn="just" fontAlgn="base">
              <a:buSzPct val="75000"/>
              <a:buFont typeface="Arial" panose="020B0604020202020204" pitchFamily="34" charset="0"/>
              <a:buChar char="►"/>
              <a:defRPr/>
            </a:pPr>
            <a:endParaRPr lang="fr-FR" sz="1100" b="1">
              <a:solidFill>
                <a:srgbClr val="0C419A"/>
              </a:solidFill>
              <a:latin typeface="Trebuchet MS" panose="020B0603020202020204" pitchFamily="34" charset="0"/>
            </a:endParaRPr>
          </a:p>
          <a:p>
            <a:pPr marL="176213" indent="-176213" fontAlgn="base">
              <a:buSzPct val="75000"/>
              <a:buFont typeface="Arial" panose="020B0604020202020204" pitchFamily="34" charset="0"/>
              <a:buChar char="►"/>
              <a:defRPr/>
            </a:pPr>
            <a:r>
              <a:rPr lang="fr-FR" sz="1100" b="1">
                <a:solidFill>
                  <a:srgbClr val="0C419A"/>
                </a:solidFill>
                <a:latin typeface="Trebuchet MS" panose="020B0603020202020204" pitchFamily="34" charset="0"/>
              </a:rPr>
              <a:t>Enrichissement du profil médical avec des données structurées </a:t>
            </a:r>
            <a:r>
              <a:rPr lang="fr-FR" sz="1100">
                <a:solidFill>
                  <a:srgbClr val="0C419A"/>
                </a:solidFill>
                <a:latin typeface="Trebuchet MS" panose="020B0603020202020204" pitchFamily="34" charset="0"/>
              </a:rPr>
              <a:t>(mesures de croissance, glycémie, etc.)</a:t>
            </a:r>
          </a:p>
          <a:p>
            <a:pPr marL="176213" indent="-176213" fontAlgn="base">
              <a:buSzPct val="75000"/>
              <a:buFont typeface="Arial" panose="020B0604020202020204" pitchFamily="34" charset="0"/>
              <a:buChar char="►"/>
              <a:defRPr/>
            </a:pPr>
            <a:endParaRPr lang="fr-FR" sz="1100">
              <a:solidFill>
                <a:srgbClr val="0C419A"/>
              </a:solidFill>
              <a:latin typeface="Trebuchet MS" panose="020B0603020202020204" pitchFamily="34" charset="0"/>
            </a:endParaRPr>
          </a:p>
          <a:p>
            <a:pPr marL="176213" indent="-176213" fontAlgn="base">
              <a:buSzPct val="75000"/>
              <a:buFont typeface="Arial" panose="020B0604020202020204" pitchFamily="34" charset="0"/>
              <a:buChar char="►"/>
              <a:defRPr/>
            </a:pPr>
            <a:r>
              <a:rPr lang="fr-FR" sz="1100">
                <a:solidFill>
                  <a:srgbClr val="0C419A"/>
                </a:solidFill>
                <a:latin typeface="Trebuchet MS" panose="020B0603020202020204" pitchFamily="34" charset="0"/>
              </a:rPr>
              <a:t>Enrichissement </a:t>
            </a:r>
            <a:r>
              <a:rPr lang="fr-FR" sz="1100" b="1">
                <a:solidFill>
                  <a:srgbClr val="0C419A"/>
                </a:solidFill>
                <a:latin typeface="Trebuchet MS" panose="020B0603020202020204" pitchFamily="34" charset="0"/>
              </a:rPr>
              <a:t>Profil Médical Partagé</a:t>
            </a:r>
          </a:p>
        </p:txBody>
      </p:sp>
    </p:spTree>
    <p:extLst>
      <p:ext uri="{BB962C8B-B14F-4D97-AF65-F5344CB8AC3E}">
        <p14:creationId xmlns:p14="http://schemas.microsoft.com/office/powerpoint/2010/main" val="359988757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2"/>
          </p:nvPr>
        </p:nvSpPr>
        <p:spPr>
          <a:xfrm>
            <a:off x="3450164" y="3390139"/>
            <a:ext cx="8289551" cy="1263055"/>
          </a:xfrm>
        </p:spPr>
        <p:txBody>
          <a:bodyPr>
            <a:normAutofit/>
          </a:bodyPr>
          <a:lstStyle/>
          <a:p>
            <a:r>
              <a:rPr lang="fr-FR">
                <a:latin typeface="Trebuchet MS" panose="020B0603020202020204" pitchFamily="34" charset="0"/>
              </a:rPr>
              <a:t>Visibilité sur la vague 2 du </a:t>
            </a:r>
            <a:r>
              <a:rPr lang="fr-FR" err="1">
                <a:latin typeface="Trebuchet MS" panose="020B0603020202020204" pitchFamily="34" charset="0"/>
              </a:rPr>
              <a:t>ségur</a:t>
            </a:r>
            <a:endParaRPr lang="fr-FR">
              <a:latin typeface="Trebuchet MS" panose="020B0603020202020204" pitchFamily="34" charset="0"/>
            </a:endParaRPr>
          </a:p>
        </p:txBody>
      </p:sp>
      <p:sp>
        <p:nvSpPr>
          <p:cNvPr id="3" name="Espace réservé du numéro de diapositive 2"/>
          <p:cNvSpPr>
            <a:spLocks noGrp="1"/>
          </p:cNvSpPr>
          <p:nvPr>
            <p:ph type="sldNum" sz="quarter" idx="23"/>
          </p:nvPr>
        </p:nvSpPr>
        <p:spPr/>
        <p:txBody>
          <a:bodyPr/>
          <a:lstStyle/>
          <a:p>
            <a:fld id="{86CB4B4D-7CA3-9044-876B-883B54F8677D}" type="slidenum">
              <a:rPr lang="fr-FR" smtClean="0"/>
              <a:pPr/>
              <a:t>11</a:t>
            </a:fld>
            <a:endParaRPr lang="fr-FR"/>
          </a:p>
        </p:txBody>
      </p:sp>
    </p:spTree>
    <p:extLst>
      <p:ext uri="{BB962C8B-B14F-4D97-AF65-F5344CB8AC3E}">
        <p14:creationId xmlns:p14="http://schemas.microsoft.com/office/powerpoint/2010/main" val="35970744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F9C0D4F-C56A-EAA9-81A9-F355D7AC6726}"/>
              </a:ext>
            </a:extLst>
          </p:cNvPr>
          <p:cNvSpPr>
            <a:spLocks noGrp="1"/>
          </p:cNvSpPr>
          <p:nvPr>
            <p:ph type="title"/>
          </p:nvPr>
        </p:nvSpPr>
        <p:spPr>
          <a:xfrm>
            <a:off x="2313518" y="16625"/>
            <a:ext cx="9707328" cy="1133342"/>
          </a:xfrm>
        </p:spPr>
        <p:txBody>
          <a:bodyPr>
            <a:normAutofit/>
          </a:bodyPr>
          <a:lstStyle/>
          <a:p>
            <a:r>
              <a:rPr lang="fr-FR" sz="2400">
                <a:solidFill>
                  <a:schemeClr val="tx1"/>
                </a:solidFill>
                <a:latin typeface="Trebuchet MS"/>
              </a:rPr>
              <a:t>Ambitions de la Vague 2 Ségur</a:t>
            </a:r>
            <a:endParaRPr lang="fr-FR" sz="2400">
              <a:latin typeface="Trebuchet MS"/>
            </a:endParaRPr>
          </a:p>
        </p:txBody>
      </p:sp>
      <p:sp>
        <p:nvSpPr>
          <p:cNvPr id="4" name="Espace réservé du numéro de diapositive 3">
            <a:extLst>
              <a:ext uri="{FF2B5EF4-FFF2-40B4-BE49-F238E27FC236}">
                <a16:creationId xmlns:a16="http://schemas.microsoft.com/office/drawing/2014/main" id="{DD449EFD-8E66-5527-F743-C41C3FEF9341}"/>
              </a:ext>
            </a:extLst>
          </p:cNvPr>
          <p:cNvSpPr>
            <a:spLocks noGrp="1"/>
          </p:cNvSpPr>
          <p:nvPr>
            <p:ph type="sldNum" sz="quarter" idx="4"/>
          </p:nvPr>
        </p:nvSpPr>
        <p:spPr/>
        <p:txBody>
          <a:bodyPr/>
          <a:lstStyle/>
          <a:p>
            <a:fld id="{86CB4B4D-7CA3-9044-876B-883B54F8677D}" type="slidenum">
              <a:rPr lang="fr-FR" smtClean="0"/>
              <a:pPr/>
              <a:t>12</a:t>
            </a:fld>
            <a:endParaRPr lang="fr-FR"/>
          </a:p>
        </p:txBody>
      </p:sp>
      <p:sp>
        <p:nvSpPr>
          <p:cNvPr id="52" name="Espace réservé du numéro de diapositive 9">
            <a:extLst>
              <a:ext uri="{FF2B5EF4-FFF2-40B4-BE49-F238E27FC236}">
                <a16:creationId xmlns:a16="http://schemas.microsoft.com/office/drawing/2014/main" id="{B37520CA-E27F-344B-AF93-C2753ADD84C6}"/>
              </a:ext>
            </a:extLst>
          </p:cNvPr>
          <p:cNvSpPr txBox="1">
            <a:spLocks/>
          </p:cNvSpPr>
          <p:nvPr/>
        </p:nvSpPr>
        <p:spPr>
          <a:xfrm>
            <a:off x="8364354" y="6311351"/>
            <a:ext cx="372377" cy="273844"/>
          </a:xfrm>
          <a:prstGeom prst="rect">
            <a:avLst/>
          </a:prstGeom>
        </p:spPr>
        <p:txBody>
          <a:bodyPr vert="horz" lIns="0" tIns="0" rIns="0" bIns="0" rtlCol="0" anchor="ctr"/>
          <a:lstStyle>
            <a:defPPr>
              <a:defRPr lang="fr-FR"/>
            </a:defPPr>
            <a:lvl1pPr algn="ctr" rtl="0" fontAlgn="base">
              <a:spcBef>
                <a:spcPct val="0"/>
              </a:spcBef>
              <a:spcAft>
                <a:spcPct val="0"/>
              </a:spcAft>
              <a:defRPr lang="fr-FR" sz="800" i="1" kern="1200">
                <a:solidFill>
                  <a:srgbClr val="575757"/>
                </a:solidFill>
                <a:latin typeface="Arial"/>
                <a:ea typeface="+mn-ea"/>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fld id="{1DDB1A13-572D-334A-8257-ACAC7A473C03}" type="slidenum">
              <a:rPr lang="fr-FR" smtClean="0"/>
              <a:pPr/>
              <a:t>12</a:t>
            </a:fld>
            <a:endParaRPr lang="fr-FR"/>
          </a:p>
        </p:txBody>
      </p:sp>
      <p:sp>
        <p:nvSpPr>
          <p:cNvPr id="8" name="ZoneTexte 7">
            <a:extLst>
              <a:ext uri="{FF2B5EF4-FFF2-40B4-BE49-F238E27FC236}">
                <a16:creationId xmlns:a16="http://schemas.microsoft.com/office/drawing/2014/main" id="{39ECE9FF-E871-66B9-69AA-43C2D8EE2778}"/>
              </a:ext>
            </a:extLst>
          </p:cNvPr>
          <p:cNvSpPr txBox="1"/>
          <p:nvPr/>
        </p:nvSpPr>
        <p:spPr>
          <a:xfrm>
            <a:off x="335561" y="1804308"/>
            <a:ext cx="11383860"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fontAlgn="base"/>
            <a:r>
              <a:rPr lang="fr-FR" sz="1600" b="0" i="0">
                <a:effectLst/>
                <a:latin typeface="Trebuchet MS" panose="020B0603020202020204" pitchFamily="34" charset="0"/>
              </a:rPr>
              <a:t>Après une </a:t>
            </a:r>
            <a:r>
              <a:rPr lang="fr-FR" sz="1600" b="1" i="0">
                <a:solidFill>
                  <a:srgbClr val="2F75B5"/>
                </a:solidFill>
                <a:effectLst/>
                <a:latin typeface="Trebuchet MS" panose="020B0603020202020204" pitchFamily="34" charset="0"/>
              </a:rPr>
              <a:t>vague 1 centrée sur l’alimentation de Mon espace santé</a:t>
            </a:r>
            <a:r>
              <a:rPr lang="fr-FR" sz="1600" b="0" i="0">
                <a:effectLst/>
                <a:latin typeface="Trebuchet MS" panose="020B0603020202020204" pitchFamily="34" charset="0"/>
              </a:rPr>
              <a:t>, la vague 2 du Ségur numérique viendra parachever le partage fluide et sécurisé des données de santé dans les logiciels des professionnels de santé, pour permettre :</a:t>
            </a:r>
          </a:p>
          <a:p>
            <a:pPr algn="l" fontAlgn="base"/>
            <a:endParaRPr lang="fr-FR" sz="1600" b="0" i="0">
              <a:effectLst/>
              <a:latin typeface="Trebuchet MS" panose="020B0603020202020204" pitchFamily="34" charset="0"/>
            </a:endParaRPr>
          </a:p>
          <a:p>
            <a:pPr lvl="1" fontAlgn="base"/>
            <a:r>
              <a:rPr lang="fr-FR" sz="1600" b="0" i="0">
                <a:effectLst/>
                <a:latin typeface="Trebuchet MS" panose="020B0603020202020204" pitchFamily="34" charset="0"/>
              </a:rPr>
              <a:t>☑️ la</a:t>
            </a:r>
            <a:r>
              <a:rPr lang="fr-FR" sz="1600" b="1" i="0">
                <a:effectLst/>
                <a:latin typeface="Trebuchet MS" panose="020B0603020202020204" pitchFamily="34" charset="0"/>
              </a:rPr>
              <a:t> </a:t>
            </a:r>
            <a:r>
              <a:rPr lang="fr-FR" sz="1600" b="1" i="0">
                <a:solidFill>
                  <a:srgbClr val="2F75B5"/>
                </a:solidFill>
                <a:effectLst/>
                <a:latin typeface="Trebuchet MS" panose="020B0603020202020204" pitchFamily="34" charset="0"/>
              </a:rPr>
              <a:t>consultation facilitée</a:t>
            </a:r>
            <a:r>
              <a:rPr lang="fr-FR" sz="1600" b="0" i="0">
                <a:effectLst/>
                <a:latin typeface="Trebuchet MS" panose="020B0603020202020204" pitchFamily="34" charset="0"/>
              </a:rPr>
              <a:t> par le professionnel de santé, directement depuis son logiciel, de l’information contenue dans le profil Mon espace santé de son patient, en complément de l’accès par navigateur d’ores et déjà disponible (</a:t>
            </a:r>
            <a:r>
              <a:rPr lang="fr-FR" sz="1600" b="0" i="0" err="1">
                <a:effectLst/>
                <a:latin typeface="Trebuchet MS" panose="020B0603020202020204" pitchFamily="34" charset="0"/>
              </a:rPr>
              <a:t>webPSDMP</a:t>
            </a:r>
            <a:r>
              <a:rPr lang="fr-FR" sz="1600" b="0" i="0">
                <a:effectLst/>
                <a:latin typeface="Trebuchet MS" panose="020B0603020202020204" pitchFamily="34" charset="0"/>
              </a:rPr>
              <a:t>) ;</a:t>
            </a:r>
          </a:p>
          <a:p>
            <a:pPr algn="l" fontAlgn="base"/>
            <a:endParaRPr lang="fr-FR" sz="1600" b="0" i="0">
              <a:effectLst/>
              <a:latin typeface="Trebuchet MS" panose="020B0603020202020204" pitchFamily="34" charset="0"/>
            </a:endParaRPr>
          </a:p>
          <a:p>
            <a:pPr lvl="1" fontAlgn="base"/>
            <a:r>
              <a:rPr lang="fr-FR" sz="1600" b="0" i="0">
                <a:effectLst/>
                <a:latin typeface="Trebuchet MS" panose="020B0603020202020204" pitchFamily="34" charset="0"/>
              </a:rPr>
              <a:t>☑️ </a:t>
            </a:r>
            <a:r>
              <a:rPr lang="fr-FR" sz="1600" b="1" i="0">
                <a:solidFill>
                  <a:srgbClr val="2F75B5"/>
                </a:solidFill>
                <a:effectLst/>
                <a:latin typeface="Trebuchet MS" panose="020B0603020202020204" pitchFamily="34" charset="0"/>
              </a:rPr>
              <a:t>l’intégration facilitée dans le logiciel </a:t>
            </a:r>
            <a:r>
              <a:rPr lang="fr-FR" sz="1600" b="0" i="0">
                <a:effectLst/>
                <a:latin typeface="Trebuchet MS" panose="020B0603020202020204" pitchFamily="34" charset="0"/>
              </a:rPr>
              <a:t>du professionnel de santé des documents reçus par MSSanté ;</a:t>
            </a:r>
          </a:p>
          <a:p>
            <a:pPr algn="l" fontAlgn="base"/>
            <a:endParaRPr lang="fr-FR" sz="1600" b="0" i="0">
              <a:effectLst/>
              <a:latin typeface="Trebuchet MS" panose="020B0603020202020204" pitchFamily="34" charset="0"/>
            </a:endParaRPr>
          </a:p>
          <a:p>
            <a:pPr lvl="1" fontAlgn="base"/>
            <a:r>
              <a:rPr lang="fr-FR" sz="1600" b="0" i="0">
                <a:effectLst/>
                <a:latin typeface="Trebuchet MS" panose="020B0603020202020204" pitchFamily="34" charset="0"/>
              </a:rPr>
              <a:t>☑️ le</a:t>
            </a:r>
            <a:r>
              <a:rPr lang="fr-FR" sz="1600" b="1" i="0">
                <a:effectLst/>
                <a:latin typeface="Trebuchet MS" panose="020B0603020202020204" pitchFamily="34" charset="0"/>
              </a:rPr>
              <a:t> </a:t>
            </a:r>
            <a:r>
              <a:rPr lang="fr-FR" sz="1600" b="1" i="0">
                <a:solidFill>
                  <a:srgbClr val="2F75B5"/>
                </a:solidFill>
                <a:effectLst/>
                <a:latin typeface="Trebuchet MS" panose="020B0603020202020204" pitchFamily="34" charset="0"/>
              </a:rPr>
              <a:t>renforcement de la sécurité des systèmes d’information</a:t>
            </a:r>
            <a:r>
              <a:rPr lang="fr-FR" sz="1600" b="0" i="0">
                <a:effectLst/>
                <a:latin typeface="Trebuchet MS" panose="020B0603020202020204" pitchFamily="34" charset="0"/>
              </a:rPr>
              <a:t>, sur ce qui relève du périmètre du logiciel du professionnel de santé ;</a:t>
            </a:r>
          </a:p>
          <a:p>
            <a:pPr algn="l" fontAlgn="base"/>
            <a:endParaRPr lang="fr-FR" sz="1600" b="0" i="0">
              <a:effectLst/>
              <a:latin typeface="Trebuchet MS" panose="020B0603020202020204" pitchFamily="34" charset="0"/>
            </a:endParaRPr>
          </a:p>
          <a:p>
            <a:pPr lvl="1" fontAlgn="base"/>
            <a:r>
              <a:rPr lang="fr-FR" sz="1600" b="0" i="0">
                <a:effectLst/>
                <a:latin typeface="Trebuchet MS" panose="020B0603020202020204" pitchFamily="34" charset="0"/>
              </a:rPr>
              <a:t>☑️</a:t>
            </a:r>
            <a:r>
              <a:rPr lang="fr-FR" sz="1600">
                <a:latin typeface="Trebuchet MS" panose="020B0603020202020204" pitchFamily="34" charset="0"/>
              </a:rPr>
              <a:t> </a:t>
            </a:r>
            <a:r>
              <a:rPr lang="fr-FR" sz="1600" b="0" i="0">
                <a:effectLst/>
                <a:latin typeface="Trebuchet MS" panose="020B0603020202020204" pitchFamily="34" charset="0"/>
              </a:rPr>
              <a:t>l'amélioration des usages clés de la vague 1 </a:t>
            </a:r>
            <a:r>
              <a:rPr lang="fr-FR" sz="1600" b="1" i="0">
                <a:solidFill>
                  <a:srgbClr val="2F75B5"/>
                </a:solidFill>
                <a:effectLst/>
                <a:latin typeface="Trebuchet MS" panose="020B0603020202020204" pitchFamily="34" charset="0"/>
              </a:rPr>
              <a:t>au vu des retours terrain </a:t>
            </a:r>
            <a:r>
              <a:rPr lang="fr-FR" sz="1600" b="0" i="0">
                <a:effectLst/>
                <a:latin typeface="Trebuchet MS" panose="020B0603020202020204" pitchFamily="34" charset="0"/>
              </a:rPr>
              <a:t>et de </a:t>
            </a:r>
            <a:r>
              <a:rPr lang="fr-FR" sz="1600" b="0" i="0" u="sng">
                <a:effectLst/>
                <a:latin typeface="Trebuchet MS" panose="020B0603020202020204" pitchFamily="34" charset="0"/>
                <a:hlinkClick r:id="rId3">
                  <a:extLst>
                    <a:ext uri="{A12FA001-AC4F-418D-AE19-62706E023703}">
                      <ahyp:hlinkClr xmlns:ahyp="http://schemas.microsoft.com/office/drawing/2018/hyperlinkcolor" val="tx"/>
                    </a:ext>
                  </a:extLst>
                </a:hlinkClick>
              </a:rPr>
              <a:t>l’action « Sentinelle »</a:t>
            </a:r>
            <a:r>
              <a:rPr lang="fr-FR" sz="1600" b="0" i="0">
                <a:effectLst/>
                <a:latin typeface="Trebuchet MS" panose="020B0603020202020204" pitchFamily="34" charset="0"/>
              </a:rPr>
              <a:t>, en particulier pour la </a:t>
            </a:r>
            <a:r>
              <a:rPr lang="fr-FR" sz="1600" b="1" i="0">
                <a:solidFill>
                  <a:srgbClr val="2F75B5"/>
                </a:solidFill>
                <a:effectLst/>
                <a:latin typeface="Trebuchet MS" panose="020B0603020202020204" pitchFamily="34" charset="0"/>
              </a:rPr>
              <a:t>gestion de l’INS</a:t>
            </a:r>
            <a:r>
              <a:rPr lang="fr-FR" sz="1600" b="1" i="0">
                <a:effectLst/>
                <a:latin typeface="Trebuchet MS" panose="020B0603020202020204" pitchFamily="34" charset="0"/>
              </a:rPr>
              <a:t> </a:t>
            </a:r>
            <a:r>
              <a:rPr lang="fr-FR" sz="1600" b="0" i="0">
                <a:effectLst/>
                <a:latin typeface="Trebuchet MS" panose="020B0603020202020204" pitchFamily="34" charset="0"/>
              </a:rPr>
              <a:t>et </a:t>
            </a:r>
            <a:r>
              <a:rPr lang="fr-FR" sz="1600" b="1" i="0">
                <a:solidFill>
                  <a:srgbClr val="2F75B5"/>
                </a:solidFill>
                <a:effectLst/>
                <a:latin typeface="Trebuchet MS" panose="020B0603020202020204" pitchFamily="34" charset="0"/>
              </a:rPr>
              <a:t>l’alimentation systématique de Mon espace santé à chaque épisode de soins</a:t>
            </a:r>
            <a:r>
              <a:rPr lang="fr-FR" sz="1600" b="0" i="0">
                <a:effectLst/>
                <a:latin typeface="Trebuchet MS" panose="020B0603020202020204" pitchFamily="34" charset="0"/>
              </a:rPr>
              <a:t>.</a:t>
            </a:r>
          </a:p>
        </p:txBody>
      </p:sp>
    </p:spTree>
    <p:extLst>
      <p:ext uri="{BB962C8B-B14F-4D97-AF65-F5344CB8AC3E}">
        <p14:creationId xmlns:p14="http://schemas.microsoft.com/office/powerpoint/2010/main" val="31734877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F9C0D4F-C56A-EAA9-81A9-F355D7AC6726}"/>
              </a:ext>
            </a:extLst>
          </p:cNvPr>
          <p:cNvSpPr>
            <a:spLocks noGrp="1"/>
          </p:cNvSpPr>
          <p:nvPr>
            <p:ph type="title"/>
          </p:nvPr>
        </p:nvSpPr>
        <p:spPr>
          <a:xfrm>
            <a:off x="2313518" y="16625"/>
            <a:ext cx="9707328" cy="1133342"/>
          </a:xfrm>
        </p:spPr>
        <p:txBody>
          <a:bodyPr>
            <a:normAutofit/>
          </a:bodyPr>
          <a:lstStyle/>
          <a:p>
            <a:r>
              <a:rPr lang="fr-FR" sz="2400">
                <a:solidFill>
                  <a:schemeClr val="tx1"/>
                </a:solidFill>
                <a:latin typeface="Trebuchet MS"/>
              </a:rPr>
              <a:t>Vague 2 Ségur : Consultation &amp; Alimentation de Mon espace santé </a:t>
            </a:r>
            <a:endParaRPr lang="fr-FR" sz="2400">
              <a:latin typeface="Trebuchet MS"/>
            </a:endParaRPr>
          </a:p>
        </p:txBody>
      </p:sp>
      <p:sp>
        <p:nvSpPr>
          <p:cNvPr id="4" name="Espace réservé du numéro de diapositive 3">
            <a:extLst>
              <a:ext uri="{FF2B5EF4-FFF2-40B4-BE49-F238E27FC236}">
                <a16:creationId xmlns:a16="http://schemas.microsoft.com/office/drawing/2014/main" id="{DD449EFD-8E66-5527-F743-C41C3FEF9341}"/>
              </a:ext>
            </a:extLst>
          </p:cNvPr>
          <p:cNvSpPr>
            <a:spLocks noGrp="1"/>
          </p:cNvSpPr>
          <p:nvPr>
            <p:ph type="sldNum" sz="quarter" idx="4"/>
          </p:nvPr>
        </p:nvSpPr>
        <p:spPr/>
        <p:txBody>
          <a:bodyPr/>
          <a:lstStyle/>
          <a:p>
            <a:fld id="{86CB4B4D-7CA3-9044-876B-883B54F8677D}" type="slidenum">
              <a:rPr lang="fr-FR" smtClean="0"/>
              <a:pPr/>
              <a:t>13</a:t>
            </a:fld>
            <a:endParaRPr lang="fr-FR"/>
          </a:p>
        </p:txBody>
      </p:sp>
      <p:sp>
        <p:nvSpPr>
          <p:cNvPr id="52" name="Espace réservé du numéro de diapositive 9">
            <a:extLst>
              <a:ext uri="{FF2B5EF4-FFF2-40B4-BE49-F238E27FC236}">
                <a16:creationId xmlns:a16="http://schemas.microsoft.com/office/drawing/2014/main" id="{B37520CA-E27F-344B-AF93-C2753ADD84C6}"/>
              </a:ext>
            </a:extLst>
          </p:cNvPr>
          <p:cNvSpPr txBox="1">
            <a:spLocks/>
          </p:cNvSpPr>
          <p:nvPr/>
        </p:nvSpPr>
        <p:spPr>
          <a:xfrm>
            <a:off x="8364354" y="6311351"/>
            <a:ext cx="372377" cy="273844"/>
          </a:xfrm>
          <a:prstGeom prst="rect">
            <a:avLst/>
          </a:prstGeom>
        </p:spPr>
        <p:txBody>
          <a:bodyPr vert="horz" lIns="0" tIns="0" rIns="0" bIns="0" rtlCol="0" anchor="ctr"/>
          <a:lstStyle>
            <a:defPPr>
              <a:defRPr lang="fr-FR"/>
            </a:defPPr>
            <a:lvl1pPr algn="ctr" rtl="0" fontAlgn="base">
              <a:spcBef>
                <a:spcPct val="0"/>
              </a:spcBef>
              <a:spcAft>
                <a:spcPct val="0"/>
              </a:spcAft>
              <a:defRPr lang="fr-FR" sz="800" i="1" kern="1200">
                <a:solidFill>
                  <a:srgbClr val="575757"/>
                </a:solidFill>
                <a:latin typeface="Arial"/>
                <a:ea typeface="+mn-ea"/>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fld id="{1DDB1A13-572D-334A-8257-ACAC7A473C03}" type="slidenum">
              <a:rPr lang="fr-FR" smtClean="0"/>
              <a:pPr/>
              <a:t>13</a:t>
            </a:fld>
            <a:endParaRPr lang="fr-FR"/>
          </a:p>
        </p:txBody>
      </p:sp>
      <p:sp>
        <p:nvSpPr>
          <p:cNvPr id="5" name="ZoneTexte 4">
            <a:extLst>
              <a:ext uri="{FF2B5EF4-FFF2-40B4-BE49-F238E27FC236}">
                <a16:creationId xmlns:a16="http://schemas.microsoft.com/office/drawing/2014/main" id="{B76A239D-3FF7-BFF4-6B08-A901A00BBC2A}"/>
              </a:ext>
            </a:extLst>
          </p:cNvPr>
          <p:cNvSpPr txBox="1"/>
          <p:nvPr/>
        </p:nvSpPr>
        <p:spPr>
          <a:xfrm>
            <a:off x="578841" y="1655099"/>
            <a:ext cx="10276513" cy="44935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rtl="0">
              <a:spcBef>
                <a:spcPts val="0"/>
              </a:spcBef>
              <a:spcAft>
                <a:spcPts val="0"/>
              </a:spcAft>
            </a:pPr>
            <a:r>
              <a:rPr lang="fr-FR" b="1" i="0" u="none" strike="noStrike">
                <a:solidFill>
                  <a:srgbClr val="2F75B5"/>
                </a:solidFill>
                <a:effectLst/>
                <a:latin typeface="Trebuchet MS" panose="020B0603020202020204" pitchFamily="34" charset="0"/>
              </a:rPr>
              <a:t>Objectifs &amp; points de doctrine clés</a:t>
            </a:r>
            <a:endParaRPr lang="fr-FR" b="1" i="0" u="none" strike="noStrike">
              <a:solidFill>
                <a:srgbClr val="2F75B5"/>
              </a:solidFill>
              <a:latin typeface="Trebuchet MS" panose="020B0603020202020204" pitchFamily="34" charset="0"/>
            </a:endParaRPr>
          </a:p>
          <a:p>
            <a:pPr rtl="0">
              <a:spcBef>
                <a:spcPts val="0"/>
              </a:spcBef>
              <a:spcAft>
                <a:spcPts val="0"/>
              </a:spcAft>
            </a:pPr>
            <a:endParaRPr lang="fr-FR" sz="1400" b="0">
              <a:effectLst/>
              <a:latin typeface="Trebuchet MS" panose="020B0603020202020204" pitchFamily="34" charset="0"/>
            </a:endParaRPr>
          </a:p>
          <a:p>
            <a:pPr lvl="1"/>
            <a:r>
              <a:rPr lang="fr-FR" sz="1600" b="0" i="0">
                <a:effectLst/>
                <a:latin typeface="Trebuchet MS" panose="020B0603020202020204" pitchFamily="34" charset="0"/>
              </a:rPr>
              <a:t>☑️ </a:t>
            </a:r>
            <a:r>
              <a:rPr lang="fr-FR" sz="1600" b="0" i="0" u="none" strike="noStrike">
                <a:effectLst/>
                <a:latin typeface="Trebuchet MS" panose="020B0603020202020204" pitchFamily="34" charset="0"/>
              </a:rPr>
              <a:t>Assurer </a:t>
            </a:r>
            <a:r>
              <a:rPr lang="fr-FR" sz="1600" b="1" i="0" u="none" strike="noStrike">
                <a:solidFill>
                  <a:srgbClr val="2F75B5"/>
                </a:solidFill>
                <a:effectLst/>
                <a:latin typeface="Trebuchet MS" panose="020B0603020202020204" pitchFamily="34" charset="0"/>
              </a:rPr>
              <a:t>l'envoi systématique et sécurisé </a:t>
            </a:r>
            <a:r>
              <a:rPr lang="fr-FR" sz="1600" b="0" i="0" u="none" strike="noStrike">
                <a:effectLst/>
                <a:latin typeface="Trebuchet MS" panose="020B0603020202020204" pitchFamily="34" charset="0"/>
              </a:rPr>
              <a:t>des documents de santé vers Mon espace santé </a:t>
            </a:r>
            <a:r>
              <a:rPr lang="fr-FR" sz="1600" b="1" i="0" u="none" strike="noStrike">
                <a:effectLst/>
                <a:latin typeface="Trebuchet MS" panose="020B0603020202020204" pitchFamily="34" charset="0"/>
              </a:rPr>
              <a:t>(y compris en différant l'ordre d'envoi lorsque nécessaire</a:t>
            </a:r>
            <a:r>
              <a:rPr lang="fr-FR" sz="1600" b="0" i="0" u="none" strike="noStrike">
                <a:effectLst/>
                <a:latin typeface="Trebuchet MS" panose="020B0603020202020204" pitchFamily="34" charset="0"/>
              </a:rPr>
              <a:t>)</a:t>
            </a:r>
            <a:br>
              <a:rPr lang="fr-FR" sz="1600" b="0" i="0" u="none" strike="noStrike">
                <a:effectLst/>
                <a:latin typeface="Trebuchet MS" panose="020B0603020202020204" pitchFamily="34" charset="0"/>
              </a:rPr>
            </a:br>
            <a:endParaRPr lang="fr-FR" sz="1600" b="0" i="0" u="none" strike="noStrike">
              <a:effectLst/>
              <a:latin typeface="Trebuchet MS" panose="020B0603020202020204" pitchFamily="34" charset="0"/>
            </a:endParaRPr>
          </a:p>
          <a:p>
            <a:pPr lvl="1" fontAlgn="base">
              <a:spcBef>
                <a:spcPts val="600"/>
              </a:spcBef>
            </a:pPr>
            <a:r>
              <a:rPr lang="fr-FR" sz="1600" b="0" i="0">
                <a:effectLst/>
                <a:latin typeface="Trebuchet MS" panose="020B0603020202020204" pitchFamily="34" charset="0"/>
              </a:rPr>
              <a:t>☑️ </a:t>
            </a:r>
            <a:r>
              <a:rPr lang="fr-FR" sz="1600" b="0" i="0" u="none" strike="noStrike">
                <a:effectLst/>
                <a:latin typeface="Trebuchet MS" panose="020B0603020202020204" pitchFamily="34" charset="0"/>
              </a:rPr>
              <a:t>Garantir </a:t>
            </a:r>
            <a:r>
              <a:rPr lang="fr-FR" sz="1600" b="1" i="0" u="none" strike="noStrike">
                <a:solidFill>
                  <a:srgbClr val="2F75B5"/>
                </a:solidFill>
                <a:effectLst/>
                <a:latin typeface="Trebuchet MS" panose="020B0603020202020204" pitchFamily="34" charset="0"/>
              </a:rPr>
              <a:t>l’information du patient </a:t>
            </a:r>
            <a:r>
              <a:rPr lang="fr-FR" sz="1600" b="0" i="0" u="none" strike="noStrike">
                <a:effectLst/>
                <a:latin typeface="Trebuchet MS" panose="020B0603020202020204" pitchFamily="34" charset="0"/>
              </a:rPr>
              <a:t>concernant l’alimentation et la consultation de son profil Mon espace santé, qui doit pouvoir exprimer son opposition</a:t>
            </a:r>
            <a:br>
              <a:rPr lang="fr-FR" sz="1600" b="0" i="0" u="none" strike="noStrike">
                <a:effectLst/>
                <a:latin typeface="Trebuchet MS" panose="020B0603020202020204" pitchFamily="34" charset="0"/>
              </a:rPr>
            </a:br>
            <a:endParaRPr lang="fr-FR" sz="1600" b="0" i="0" u="none" strike="noStrike">
              <a:effectLst/>
              <a:latin typeface="Trebuchet MS" panose="020B0603020202020204" pitchFamily="34" charset="0"/>
            </a:endParaRPr>
          </a:p>
          <a:p>
            <a:pPr lvl="1" fontAlgn="base">
              <a:spcBef>
                <a:spcPts val="600"/>
              </a:spcBef>
            </a:pPr>
            <a:r>
              <a:rPr lang="fr-FR" sz="1600" b="0" i="0">
                <a:effectLst/>
                <a:latin typeface="Trebuchet MS" panose="020B0603020202020204" pitchFamily="34" charset="0"/>
              </a:rPr>
              <a:t>☑️ </a:t>
            </a:r>
            <a:r>
              <a:rPr lang="fr-FR" sz="1600" b="0" i="0" u="none" strike="noStrike">
                <a:effectLst/>
                <a:latin typeface="Trebuchet MS" panose="020B0603020202020204" pitchFamily="34" charset="0"/>
              </a:rPr>
              <a:t>Permettre au professionnel de </a:t>
            </a:r>
            <a:r>
              <a:rPr lang="fr-FR" sz="1600" b="1" i="0" u="none" strike="noStrike">
                <a:solidFill>
                  <a:srgbClr val="2F75B5"/>
                </a:solidFill>
                <a:effectLst/>
                <a:latin typeface="Trebuchet MS" panose="020B0603020202020204" pitchFamily="34" charset="0"/>
              </a:rPr>
              <a:t>consulter le profil Mon espace santé du patient, directement depuis son Logiciel </a:t>
            </a:r>
            <a:r>
              <a:rPr lang="fr-FR" sz="1600" b="0" i="0" u="none" strike="noStrike">
                <a:solidFill>
                  <a:srgbClr val="2F75B5"/>
                </a:solidFill>
                <a:effectLst/>
                <a:latin typeface="Trebuchet MS" panose="020B0603020202020204" pitchFamily="34" charset="0"/>
              </a:rPr>
              <a:t>:</a:t>
            </a:r>
          </a:p>
          <a:p>
            <a:pPr marL="742950" lvl="1" indent="-285750" rtl="0" fontAlgn="base">
              <a:spcBef>
                <a:spcPts val="600"/>
              </a:spcBef>
              <a:spcAft>
                <a:spcPts val="0"/>
              </a:spcAft>
              <a:buFont typeface="Arial" panose="020B0604020202020204" pitchFamily="34" charset="0"/>
              <a:buChar char="•"/>
            </a:pPr>
            <a:r>
              <a:rPr lang="fr-FR" sz="1600" b="0" i="1" u="none" strike="noStrike">
                <a:effectLst/>
                <a:latin typeface="Trebuchet MS" panose="020B0603020202020204" pitchFamily="34" charset="0"/>
              </a:rPr>
              <a:t>savoir </a:t>
            </a:r>
            <a:r>
              <a:rPr lang="fr-FR" sz="1600" b="1" i="1" u="none" strike="noStrike">
                <a:effectLst/>
                <a:latin typeface="Trebuchet MS" panose="020B0603020202020204" pitchFamily="34" charset="0"/>
              </a:rPr>
              <a:t>sans clic </a:t>
            </a:r>
            <a:r>
              <a:rPr lang="fr-FR" sz="1600" b="0" i="1" u="none" strike="noStrike">
                <a:effectLst/>
                <a:latin typeface="Trebuchet MS" panose="020B0603020202020204" pitchFamily="34" charset="0"/>
              </a:rPr>
              <a:t>si le patient a un profil Mon espace santé ouvert et si son accès est autorisé.</a:t>
            </a:r>
          </a:p>
          <a:p>
            <a:pPr marL="742950" lvl="1" indent="-285750" rtl="0" fontAlgn="base">
              <a:spcBef>
                <a:spcPts val="600"/>
              </a:spcBef>
              <a:spcAft>
                <a:spcPts val="0"/>
              </a:spcAft>
              <a:buFont typeface="Arial" panose="020B0604020202020204" pitchFamily="34" charset="0"/>
              <a:buChar char="•"/>
            </a:pPr>
            <a:r>
              <a:rPr lang="fr-FR" sz="1600" b="0" i="1" u="none" strike="noStrike">
                <a:effectLst/>
                <a:latin typeface="Trebuchet MS" panose="020B0603020202020204" pitchFamily="34" charset="0"/>
              </a:rPr>
              <a:t>connaître </a:t>
            </a:r>
            <a:r>
              <a:rPr lang="fr-FR" sz="1600" b="1" i="1" u="none" strike="noStrike">
                <a:effectLst/>
                <a:latin typeface="Trebuchet MS" panose="020B0603020202020204" pitchFamily="34" charset="0"/>
              </a:rPr>
              <a:t>sans clic</a:t>
            </a:r>
            <a:r>
              <a:rPr lang="fr-FR" sz="1600" b="0" i="1" u="none" strike="noStrike">
                <a:effectLst/>
                <a:latin typeface="Trebuchet MS" panose="020B0603020202020204" pitchFamily="34" charset="0"/>
              </a:rPr>
              <a:t> la provenance et le statut des documents envoyés et intégrés</a:t>
            </a:r>
          </a:p>
          <a:p>
            <a:pPr marL="742950" lvl="1" indent="-285750" rtl="0" fontAlgn="base">
              <a:spcBef>
                <a:spcPts val="600"/>
              </a:spcBef>
              <a:spcAft>
                <a:spcPts val="0"/>
              </a:spcAft>
              <a:buFont typeface="Arial" panose="020B0604020202020204" pitchFamily="34" charset="0"/>
              <a:buChar char="•"/>
            </a:pPr>
            <a:r>
              <a:rPr lang="fr-FR" sz="1600" b="0" i="1" u="none" strike="noStrike">
                <a:effectLst/>
                <a:latin typeface="Trebuchet MS" panose="020B0603020202020204" pitchFamily="34" charset="0"/>
              </a:rPr>
              <a:t>disposer facilement des </a:t>
            </a:r>
            <a:r>
              <a:rPr lang="fr-FR" sz="1600" b="1" i="1" u="none" strike="noStrike">
                <a:effectLst/>
                <a:latin typeface="Trebuchet MS" panose="020B0603020202020204" pitchFamily="34" charset="0"/>
              </a:rPr>
              <a:t>informations minimales pour orienter son choix </a:t>
            </a:r>
            <a:r>
              <a:rPr lang="fr-FR" sz="1600" b="0" i="1" u="none" strike="noStrike">
                <a:effectLst/>
                <a:latin typeface="Trebuchet MS" panose="020B0603020202020204" pitchFamily="34" charset="0"/>
              </a:rPr>
              <a:t>dans la lecture des documents</a:t>
            </a:r>
          </a:p>
          <a:p>
            <a:pPr marL="742950" lvl="1" indent="-285750" rtl="0" fontAlgn="base">
              <a:spcBef>
                <a:spcPts val="600"/>
              </a:spcBef>
              <a:spcAft>
                <a:spcPts val="0"/>
              </a:spcAft>
              <a:buFont typeface="Arial" panose="020B0604020202020204" pitchFamily="34" charset="0"/>
              <a:buChar char="•"/>
            </a:pPr>
            <a:r>
              <a:rPr lang="fr-FR" sz="1600" b="0" i="1" u="none" strike="noStrike">
                <a:effectLst/>
                <a:latin typeface="Trebuchet MS" panose="020B0603020202020204" pitchFamily="34" charset="0"/>
              </a:rPr>
              <a:t>télécharger manuellement un document de Mon espace santé pour le visualiser et </a:t>
            </a:r>
            <a:r>
              <a:rPr lang="fr-FR" sz="1600" b="1" i="1" u="none" strike="noStrike">
                <a:effectLst/>
                <a:latin typeface="Trebuchet MS" panose="020B0603020202020204" pitchFamily="34" charset="0"/>
              </a:rPr>
              <a:t>l'intégrer dans son Logiciel.</a:t>
            </a:r>
            <a:endParaRPr lang="fr-FR" sz="1600" b="0" i="1" u="none" strike="noStrike">
              <a:effectLst/>
              <a:latin typeface="Trebuchet MS" panose="020B0603020202020204" pitchFamily="34" charset="0"/>
            </a:endParaRPr>
          </a:p>
        </p:txBody>
      </p:sp>
    </p:spTree>
    <p:extLst>
      <p:ext uri="{BB962C8B-B14F-4D97-AF65-F5344CB8AC3E}">
        <p14:creationId xmlns:p14="http://schemas.microsoft.com/office/powerpoint/2010/main" val="338976744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F9C0D4F-C56A-EAA9-81A9-F355D7AC6726}"/>
              </a:ext>
            </a:extLst>
          </p:cNvPr>
          <p:cNvSpPr>
            <a:spLocks noGrp="1"/>
          </p:cNvSpPr>
          <p:nvPr>
            <p:ph type="title"/>
          </p:nvPr>
        </p:nvSpPr>
        <p:spPr>
          <a:xfrm>
            <a:off x="2313518" y="16625"/>
            <a:ext cx="9707328" cy="1133342"/>
          </a:xfrm>
        </p:spPr>
        <p:txBody>
          <a:bodyPr>
            <a:normAutofit/>
          </a:bodyPr>
          <a:lstStyle/>
          <a:p>
            <a:r>
              <a:rPr lang="fr-FR" sz="2400">
                <a:solidFill>
                  <a:schemeClr val="tx1"/>
                </a:solidFill>
                <a:latin typeface="Trebuchet MS"/>
              </a:rPr>
              <a:t>Vague 2 Ségur : Gestion de la MSSanté</a:t>
            </a:r>
            <a:endParaRPr lang="fr-FR" sz="2400">
              <a:latin typeface="Trebuchet MS"/>
            </a:endParaRPr>
          </a:p>
        </p:txBody>
      </p:sp>
      <p:sp>
        <p:nvSpPr>
          <p:cNvPr id="4" name="Espace réservé du numéro de diapositive 3">
            <a:extLst>
              <a:ext uri="{FF2B5EF4-FFF2-40B4-BE49-F238E27FC236}">
                <a16:creationId xmlns:a16="http://schemas.microsoft.com/office/drawing/2014/main" id="{DD449EFD-8E66-5527-F743-C41C3FEF9341}"/>
              </a:ext>
            </a:extLst>
          </p:cNvPr>
          <p:cNvSpPr>
            <a:spLocks noGrp="1"/>
          </p:cNvSpPr>
          <p:nvPr>
            <p:ph type="sldNum" sz="quarter" idx="4"/>
          </p:nvPr>
        </p:nvSpPr>
        <p:spPr/>
        <p:txBody>
          <a:bodyPr/>
          <a:lstStyle/>
          <a:p>
            <a:fld id="{86CB4B4D-7CA3-9044-876B-883B54F8677D}" type="slidenum">
              <a:rPr lang="fr-FR" smtClean="0"/>
              <a:pPr/>
              <a:t>14</a:t>
            </a:fld>
            <a:endParaRPr lang="fr-FR"/>
          </a:p>
        </p:txBody>
      </p:sp>
      <p:sp>
        <p:nvSpPr>
          <p:cNvPr id="52" name="Espace réservé du numéro de diapositive 9">
            <a:extLst>
              <a:ext uri="{FF2B5EF4-FFF2-40B4-BE49-F238E27FC236}">
                <a16:creationId xmlns:a16="http://schemas.microsoft.com/office/drawing/2014/main" id="{B37520CA-E27F-344B-AF93-C2753ADD84C6}"/>
              </a:ext>
            </a:extLst>
          </p:cNvPr>
          <p:cNvSpPr txBox="1">
            <a:spLocks/>
          </p:cNvSpPr>
          <p:nvPr/>
        </p:nvSpPr>
        <p:spPr>
          <a:xfrm>
            <a:off x="8364354" y="6311351"/>
            <a:ext cx="372377" cy="273844"/>
          </a:xfrm>
          <a:prstGeom prst="rect">
            <a:avLst/>
          </a:prstGeom>
        </p:spPr>
        <p:txBody>
          <a:bodyPr vert="horz" lIns="0" tIns="0" rIns="0" bIns="0" rtlCol="0" anchor="ctr"/>
          <a:lstStyle>
            <a:defPPr>
              <a:defRPr lang="fr-FR"/>
            </a:defPPr>
            <a:lvl1pPr algn="ctr" rtl="0" fontAlgn="base">
              <a:spcBef>
                <a:spcPct val="0"/>
              </a:spcBef>
              <a:spcAft>
                <a:spcPct val="0"/>
              </a:spcAft>
              <a:defRPr lang="fr-FR" sz="800" i="1" kern="1200">
                <a:solidFill>
                  <a:srgbClr val="575757"/>
                </a:solidFill>
                <a:latin typeface="Arial"/>
                <a:ea typeface="+mn-ea"/>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fld id="{1DDB1A13-572D-334A-8257-ACAC7A473C03}" type="slidenum">
              <a:rPr lang="fr-FR" smtClean="0"/>
              <a:pPr/>
              <a:t>14</a:t>
            </a:fld>
            <a:endParaRPr lang="fr-FR"/>
          </a:p>
        </p:txBody>
      </p:sp>
      <p:sp>
        <p:nvSpPr>
          <p:cNvPr id="5" name="ZoneTexte 4">
            <a:extLst>
              <a:ext uri="{FF2B5EF4-FFF2-40B4-BE49-F238E27FC236}">
                <a16:creationId xmlns:a16="http://schemas.microsoft.com/office/drawing/2014/main" id="{B76A239D-3FF7-BFF4-6B08-A901A00BBC2A}"/>
              </a:ext>
            </a:extLst>
          </p:cNvPr>
          <p:cNvSpPr txBox="1"/>
          <p:nvPr/>
        </p:nvSpPr>
        <p:spPr>
          <a:xfrm>
            <a:off x="578841" y="1646221"/>
            <a:ext cx="10276513" cy="41703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rtl="0">
              <a:spcBef>
                <a:spcPts val="0"/>
              </a:spcBef>
              <a:spcAft>
                <a:spcPts val="0"/>
              </a:spcAft>
            </a:pPr>
            <a:r>
              <a:rPr lang="fr-FR" b="1" i="0" u="none" strike="noStrike">
                <a:solidFill>
                  <a:srgbClr val="2F75B5"/>
                </a:solidFill>
                <a:effectLst/>
                <a:latin typeface="Trebuchet MS" panose="020B0603020202020204" pitchFamily="34" charset="0"/>
              </a:rPr>
              <a:t>Objectifs &amp; points de doctrine clés</a:t>
            </a:r>
            <a:endParaRPr lang="fr-FR" b="1" i="0" u="none" strike="noStrike">
              <a:solidFill>
                <a:srgbClr val="2F75B5"/>
              </a:solidFill>
              <a:latin typeface="Trebuchet MS" panose="020B0603020202020204" pitchFamily="34" charset="0"/>
            </a:endParaRPr>
          </a:p>
          <a:p>
            <a:pPr rtl="0">
              <a:spcBef>
                <a:spcPts val="0"/>
              </a:spcBef>
              <a:spcAft>
                <a:spcPts val="0"/>
              </a:spcAft>
            </a:pPr>
            <a:endParaRPr lang="fr-FR" sz="1400" b="0">
              <a:effectLst/>
              <a:latin typeface="Trebuchet MS" panose="020B0603020202020204" pitchFamily="34" charset="0"/>
            </a:endParaRPr>
          </a:p>
          <a:p>
            <a:pPr lvl="1"/>
            <a:r>
              <a:rPr lang="fr-FR" sz="1600" b="0" i="0">
                <a:effectLst/>
                <a:latin typeface="Trebuchet MS" panose="020B0603020202020204" pitchFamily="34" charset="0"/>
              </a:rPr>
              <a:t>☑️ </a:t>
            </a:r>
            <a:r>
              <a:rPr lang="fr-FR" sz="1600" b="0" i="0" u="none" strike="noStrike">
                <a:effectLst/>
                <a:latin typeface="Trebuchet MS" panose="020B0603020202020204" pitchFamily="34" charset="0"/>
              </a:rPr>
              <a:t>Faciliter </a:t>
            </a:r>
            <a:r>
              <a:rPr lang="fr-FR" sz="1600" b="1" i="0" u="none" strike="noStrike">
                <a:solidFill>
                  <a:srgbClr val="2F75B5"/>
                </a:solidFill>
                <a:effectLst/>
                <a:latin typeface="Trebuchet MS" panose="020B0603020202020204" pitchFamily="34" charset="0"/>
              </a:rPr>
              <a:t>l’intégration des documents de santé reçus par MSSanté : </a:t>
            </a:r>
            <a:r>
              <a:rPr lang="fr-FR" sz="1600">
                <a:latin typeface="Trebuchet MS" panose="020B0603020202020204" pitchFamily="34" charset="0"/>
              </a:rPr>
              <a:t>Intégration automatique du document « si match INS parfait » </a:t>
            </a:r>
            <a:br>
              <a:rPr lang="fr-FR" sz="1600">
                <a:latin typeface="Trebuchet MS" panose="020B0603020202020204" pitchFamily="34" charset="0"/>
              </a:rPr>
            </a:br>
            <a:endParaRPr lang="fr-FR" sz="1600">
              <a:latin typeface="Trebuchet MS" panose="020B0603020202020204" pitchFamily="34" charset="0"/>
            </a:endParaRPr>
          </a:p>
          <a:p>
            <a:pPr lvl="1" fontAlgn="base">
              <a:spcBef>
                <a:spcPts val="600"/>
              </a:spcBef>
            </a:pPr>
            <a:r>
              <a:rPr lang="fr-FR" sz="1600" b="0" i="0">
                <a:effectLst/>
                <a:latin typeface="Trebuchet MS" panose="020B0603020202020204" pitchFamily="34" charset="0"/>
              </a:rPr>
              <a:t>☑️ </a:t>
            </a:r>
            <a:r>
              <a:rPr lang="fr-FR" sz="1600" b="0" i="0" u="none" strike="noStrike">
                <a:effectLst/>
                <a:latin typeface="Trebuchet MS" panose="020B0603020202020204" pitchFamily="34" charset="0"/>
              </a:rPr>
              <a:t>Assurer l’interopérabilité des Logiciels avec l’ensemble des opérateurs de messagerie</a:t>
            </a:r>
            <a:br>
              <a:rPr lang="fr-FR" sz="1600" b="0" i="0" u="none" strike="noStrike">
                <a:effectLst/>
                <a:latin typeface="Trebuchet MS" panose="020B0603020202020204" pitchFamily="34" charset="0"/>
              </a:rPr>
            </a:br>
            <a:endParaRPr lang="fr-FR" sz="1600" b="0" i="0" u="none" strike="noStrike">
              <a:effectLst/>
              <a:latin typeface="Trebuchet MS" panose="020B0603020202020204" pitchFamily="34" charset="0"/>
            </a:endParaRPr>
          </a:p>
          <a:p>
            <a:pPr lvl="1" fontAlgn="base">
              <a:spcBef>
                <a:spcPts val="600"/>
              </a:spcBef>
            </a:pPr>
            <a:r>
              <a:rPr lang="fr-FR" sz="1600" b="0" i="0">
                <a:effectLst/>
                <a:latin typeface="Trebuchet MS" panose="020B0603020202020204" pitchFamily="34" charset="0"/>
              </a:rPr>
              <a:t>☑️ </a:t>
            </a:r>
            <a:r>
              <a:rPr lang="fr-FR" sz="1600" b="0" i="0" u="none" strike="noStrike">
                <a:effectLst/>
                <a:latin typeface="Trebuchet MS" panose="020B0603020202020204" pitchFamily="34" charset="0"/>
              </a:rPr>
              <a:t>Permettre au professionnel de </a:t>
            </a:r>
            <a:r>
              <a:rPr lang="fr-FR" sz="1600" b="1" i="0" u="none" strike="noStrike">
                <a:solidFill>
                  <a:srgbClr val="2F75B5"/>
                </a:solidFill>
                <a:effectLst/>
                <a:latin typeface="Trebuchet MS" panose="020B0603020202020204" pitchFamily="34" charset="0"/>
              </a:rPr>
              <a:t>gérer le canal de communication avec le patient</a:t>
            </a:r>
            <a:br>
              <a:rPr lang="fr-FR" sz="1600" b="1" i="0" u="none" strike="noStrike">
                <a:solidFill>
                  <a:srgbClr val="2F75B5"/>
                </a:solidFill>
                <a:effectLst/>
                <a:latin typeface="Trebuchet MS" panose="020B0603020202020204" pitchFamily="34" charset="0"/>
              </a:rPr>
            </a:br>
            <a:endParaRPr lang="fr-FR" sz="1600" b="1" i="0" u="none" strike="noStrike">
              <a:solidFill>
                <a:srgbClr val="2F75B5"/>
              </a:solidFill>
              <a:effectLst/>
              <a:latin typeface="Trebuchet MS" panose="020B0603020202020204" pitchFamily="34" charset="0"/>
            </a:endParaRPr>
          </a:p>
          <a:p>
            <a:pPr lvl="1" fontAlgn="base">
              <a:spcBef>
                <a:spcPts val="600"/>
              </a:spcBef>
            </a:pPr>
            <a:r>
              <a:rPr lang="fr-FR" sz="1600" b="0" i="0">
                <a:effectLst/>
                <a:latin typeface="Trebuchet MS" panose="020B0603020202020204" pitchFamily="34" charset="0"/>
              </a:rPr>
              <a:t>☑️ </a:t>
            </a:r>
            <a:r>
              <a:rPr lang="fr-FR" sz="1600" b="0" i="0" u="none" strike="noStrike">
                <a:effectLst/>
                <a:latin typeface="Trebuchet MS" panose="020B0603020202020204" pitchFamily="34" charset="0"/>
              </a:rPr>
              <a:t>Permettre de </a:t>
            </a:r>
            <a:r>
              <a:rPr lang="fr-FR" sz="1600" b="1" i="0" u="none" strike="noStrike">
                <a:solidFill>
                  <a:srgbClr val="2F75B5"/>
                </a:solidFill>
                <a:effectLst/>
                <a:latin typeface="Trebuchet MS" panose="020B0603020202020204" pitchFamily="34" charset="0"/>
              </a:rPr>
              <a:t>retrouver facilement l’adresse d’un correspondant</a:t>
            </a:r>
            <a:r>
              <a:rPr lang="fr-FR" sz="1600" b="0" i="0" u="none" strike="noStrike">
                <a:effectLst/>
                <a:latin typeface="Trebuchet MS" panose="020B0603020202020204" pitchFamily="34" charset="0"/>
              </a:rPr>
              <a:t>, y compris quand ce dernier dispose de plusieurs adresses (+ processus de dépublication des </a:t>
            </a:r>
            <a:r>
              <a:rPr lang="fr-FR" sz="1600" b="0" i="0" u="none" strike="noStrike" err="1">
                <a:effectLst/>
                <a:latin typeface="Trebuchet MS" panose="020B0603020202020204" pitchFamily="34" charset="0"/>
              </a:rPr>
              <a:t>BALs</a:t>
            </a:r>
            <a:r>
              <a:rPr lang="fr-FR" sz="1600" b="0" i="0" u="none" strike="noStrike">
                <a:effectLst/>
                <a:latin typeface="Trebuchet MS" panose="020B0603020202020204" pitchFamily="34" charset="0"/>
              </a:rPr>
              <a:t> inactives)</a:t>
            </a:r>
            <a:br>
              <a:rPr lang="fr-FR" sz="1600" b="0" i="0" u="none" strike="noStrike">
                <a:effectLst/>
                <a:latin typeface="Trebuchet MS" panose="020B0603020202020204" pitchFamily="34" charset="0"/>
              </a:rPr>
            </a:br>
            <a:endParaRPr lang="fr-FR" sz="1600" b="0" i="0" u="none" strike="noStrike">
              <a:effectLst/>
              <a:latin typeface="Trebuchet MS" panose="020B0603020202020204" pitchFamily="34" charset="0"/>
            </a:endParaRPr>
          </a:p>
          <a:p>
            <a:pPr lvl="1" fontAlgn="base">
              <a:spcBef>
                <a:spcPts val="600"/>
              </a:spcBef>
            </a:pPr>
            <a:r>
              <a:rPr lang="fr-FR" sz="1600" b="0" i="0">
                <a:effectLst/>
                <a:latin typeface="Trebuchet MS" panose="020B0603020202020204" pitchFamily="34" charset="0"/>
              </a:rPr>
              <a:t>☑️ </a:t>
            </a:r>
            <a:r>
              <a:rPr lang="fr-FR" sz="1600">
                <a:latin typeface="Trebuchet MS" panose="020B0603020202020204" pitchFamily="34" charset="0"/>
              </a:rPr>
              <a:t>S’assurer de la traçabilité des opérations MSSanté</a:t>
            </a:r>
            <a:br>
              <a:rPr lang="fr-FR" sz="1600">
                <a:latin typeface="Trebuchet MS" panose="020B0603020202020204" pitchFamily="34" charset="0"/>
              </a:rPr>
            </a:br>
            <a:endParaRPr lang="fr-FR" sz="1600" b="1" i="0" u="none" strike="noStrike">
              <a:solidFill>
                <a:srgbClr val="2F75B5"/>
              </a:solidFill>
              <a:effectLst/>
              <a:latin typeface="Trebuchet MS" panose="020B0603020202020204" pitchFamily="34" charset="0"/>
            </a:endParaRPr>
          </a:p>
          <a:p>
            <a:pPr lvl="1" fontAlgn="base">
              <a:spcBef>
                <a:spcPts val="600"/>
              </a:spcBef>
            </a:pPr>
            <a:endParaRPr lang="fr-FR" sz="1600" b="1" i="0" u="none" strike="noStrike">
              <a:solidFill>
                <a:srgbClr val="2F75B5"/>
              </a:solidFill>
              <a:effectLst/>
              <a:latin typeface="Trebuchet MS" panose="020B0603020202020204" pitchFamily="34" charset="0"/>
            </a:endParaRPr>
          </a:p>
        </p:txBody>
      </p:sp>
    </p:spTree>
    <p:extLst>
      <p:ext uri="{BB962C8B-B14F-4D97-AF65-F5344CB8AC3E}">
        <p14:creationId xmlns:p14="http://schemas.microsoft.com/office/powerpoint/2010/main" val="338762475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2"/>
          </p:nvPr>
        </p:nvSpPr>
        <p:spPr>
          <a:xfrm>
            <a:off x="3450164" y="3390139"/>
            <a:ext cx="8289551" cy="1263055"/>
          </a:xfrm>
        </p:spPr>
        <p:txBody>
          <a:bodyPr>
            <a:normAutofit/>
          </a:bodyPr>
          <a:lstStyle/>
          <a:p>
            <a:r>
              <a:rPr lang="fr-FR" sz="2400"/>
              <a:t>Actualités mon espace santé </a:t>
            </a:r>
          </a:p>
        </p:txBody>
      </p:sp>
      <p:sp>
        <p:nvSpPr>
          <p:cNvPr id="3" name="Espace réservé du numéro de diapositive 2"/>
          <p:cNvSpPr>
            <a:spLocks noGrp="1"/>
          </p:cNvSpPr>
          <p:nvPr>
            <p:ph type="sldNum" sz="quarter" idx="23"/>
          </p:nvPr>
        </p:nvSpPr>
        <p:spPr/>
        <p:txBody>
          <a:bodyPr/>
          <a:lstStyle/>
          <a:p>
            <a:fld id="{86CB4B4D-7CA3-9044-876B-883B54F8677D}" type="slidenum">
              <a:rPr lang="fr-FR" smtClean="0"/>
              <a:pPr/>
              <a:t>15</a:t>
            </a:fld>
            <a:endParaRPr lang="fr-FR"/>
          </a:p>
        </p:txBody>
      </p:sp>
    </p:spTree>
    <p:extLst>
      <p:ext uri="{BB962C8B-B14F-4D97-AF65-F5344CB8AC3E}">
        <p14:creationId xmlns:p14="http://schemas.microsoft.com/office/powerpoint/2010/main" val="190873384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313517" y="16625"/>
            <a:ext cx="9776883" cy="1133342"/>
          </a:xfrm>
        </p:spPr>
        <p:txBody>
          <a:bodyPr>
            <a:normAutofit/>
          </a:bodyPr>
          <a:lstStyle/>
          <a:p>
            <a:r>
              <a:rPr lang="fr-FR"/>
              <a:t>Le calendrier de l’avent MES !</a:t>
            </a:r>
          </a:p>
        </p:txBody>
      </p:sp>
      <p:sp>
        <p:nvSpPr>
          <p:cNvPr id="4" name="Espace réservé du numéro de diapositive 3"/>
          <p:cNvSpPr>
            <a:spLocks noGrp="1"/>
          </p:cNvSpPr>
          <p:nvPr>
            <p:ph type="sldNum" sz="quarter" idx="4"/>
          </p:nvPr>
        </p:nvSpPr>
        <p:spPr/>
        <p:txBody>
          <a:bodyPr/>
          <a:lstStyle/>
          <a:p>
            <a:fld id="{86CB4B4D-7CA3-9044-876B-883B54F8677D}" type="slidenum">
              <a:rPr lang="fr-FR" smtClean="0"/>
              <a:pPr/>
              <a:t>16</a:t>
            </a:fld>
            <a:endParaRPr lang="fr-FR"/>
          </a:p>
        </p:txBody>
      </p:sp>
      <p:pic>
        <p:nvPicPr>
          <p:cNvPr id="1026" name="Picture 2">
            <a:extLst>
              <a:ext uri="{FF2B5EF4-FFF2-40B4-BE49-F238E27FC236}">
                <a16:creationId xmlns:a16="http://schemas.microsoft.com/office/drawing/2014/main" id="{4B742F3E-8AD3-BD2A-3706-88FED7F29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56335"/>
            <a:ext cx="5449078" cy="306344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0B7A4234-43E0-E24D-6F84-35DBD8830465}"/>
              </a:ext>
            </a:extLst>
          </p:cNvPr>
          <p:cNvSpPr txBox="1"/>
          <p:nvPr/>
        </p:nvSpPr>
        <p:spPr>
          <a:xfrm>
            <a:off x="345233" y="2800395"/>
            <a:ext cx="5750767"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b="0" i="0">
                <a:effectLst/>
                <a:latin typeface="Trebuchet MS" panose="020B0603020202020204" pitchFamily="34" charset="0"/>
              </a:rPr>
              <a:t>Retrouvez </a:t>
            </a:r>
            <a:r>
              <a:rPr lang="fr-FR" b="1" i="0">
                <a:solidFill>
                  <a:srgbClr val="2F75B5"/>
                </a:solidFill>
                <a:effectLst/>
                <a:latin typeface="Trebuchet MS" panose="020B0603020202020204" pitchFamily="34" charset="0"/>
              </a:rPr>
              <a:t>tous les jours </a:t>
            </a:r>
            <a:r>
              <a:rPr lang="fr-FR" b="0" i="0">
                <a:effectLst/>
                <a:latin typeface="Trebuchet MS" panose="020B0603020202020204" pitchFamily="34" charset="0"/>
              </a:rPr>
              <a:t>jusqu’au 24/12 une information, une vidéo, un tuto sur MES.</a:t>
            </a:r>
          </a:p>
          <a:p>
            <a:endParaRPr lang="fr-FR">
              <a:latin typeface="Trebuchet MS" panose="020B0603020202020204" pitchFamily="34" charset="0"/>
            </a:endParaRPr>
          </a:p>
          <a:p>
            <a:r>
              <a:rPr lang="fr-FR">
                <a:latin typeface="Trebuchet MS" panose="020B0603020202020204" pitchFamily="34" charset="0"/>
              </a:rPr>
              <a:t>A destination du grand public, et des professionnels !</a:t>
            </a:r>
          </a:p>
          <a:p>
            <a:endParaRPr lang="fr-FR">
              <a:latin typeface="Trebuchet MS" panose="020B0603020202020204" pitchFamily="34" charset="0"/>
            </a:endParaRPr>
          </a:p>
          <a:p>
            <a:r>
              <a:rPr lang="fr-FR">
                <a:latin typeface="Trebuchet MS" panose="020B0603020202020204" pitchFamily="34" charset="0"/>
              </a:rPr>
              <a:t>Ouvrez vos cases en cliquant </a:t>
            </a:r>
            <a:r>
              <a:rPr lang="fr-FR" b="1">
                <a:latin typeface="Trebuchet MS" panose="020B0603020202020204" pitchFamily="34" charset="0"/>
                <a:hlinkClick r:id="rId3"/>
              </a:rPr>
              <a:t>ICI</a:t>
            </a:r>
            <a:r>
              <a:rPr lang="fr-FR">
                <a:latin typeface="Trebuchet MS" panose="020B0603020202020204" pitchFamily="34" charset="0"/>
              </a:rPr>
              <a:t>.</a:t>
            </a:r>
          </a:p>
        </p:txBody>
      </p:sp>
    </p:spTree>
    <p:extLst>
      <p:ext uri="{BB962C8B-B14F-4D97-AF65-F5344CB8AC3E}">
        <p14:creationId xmlns:p14="http://schemas.microsoft.com/office/powerpoint/2010/main" val="346850941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313517" y="16625"/>
            <a:ext cx="9156370" cy="1133342"/>
          </a:xfrm>
        </p:spPr>
        <p:txBody>
          <a:bodyPr>
            <a:noAutofit/>
          </a:bodyPr>
          <a:lstStyle/>
          <a:p>
            <a:r>
              <a:rPr lang="fr-FR" sz="2800"/>
              <a:t>Retrouvez en ligne le nouveau mémo :</a:t>
            </a:r>
            <a:br>
              <a:rPr lang="fr-FR" sz="2800"/>
            </a:br>
            <a:r>
              <a:rPr lang="fr-FR" sz="2800"/>
              <a:t>« Professionnels de santé libéraux : comment mettre en place les usages Mon espace santé ? »</a:t>
            </a:r>
          </a:p>
        </p:txBody>
      </p:sp>
      <p:sp>
        <p:nvSpPr>
          <p:cNvPr id="4" name="Espace réservé du numéro de diapositive 3"/>
          <p:cNvSpPr>
            <a:spLocks noGrp="1"/>
          </p:cNvSpPr>
          <p:nvPr>
            <p:ph type="sldNum" sz="quarter" idx="4"/>
          </p:nvPr>
        </p:nvSpPr>
        <p:spPr/>
        <p:txBody>
          <a:bodyPr/>
          <a:lstStyle/>
          <a:p>
            <a:fld id="{86CB4B4D-7CA3-9044-876B-883B54F8677D}" type="slidenum">
              <a:rPr lang="fr-FR" smtClean="0"/>
              <a:pPr/>
              <a:t>17</a:t>
            </a:fld>
            <a:endParaRPr lang="fr-FR"/>
          </a:p>
        </p:txBody>
      </p:sp>
      <p:pic>
        <p:nvPicPr>
          <p:cNvPr id="7" name="Image 6">
            <a:extLst>
              <a:ext uri="{FF2B5EF4-FFF2-40B4-BE49-F238E27FC236}">
                <a16:creationId xmlns:a16="http://schemas.microsoft.com/office/drawing/2014/main" id="{7C07C298-B67E-79EF-E0AC-1FE7D516FCB6}"/>
              </a:ext>
            </a:extLst>
          </p:cNvPr>
          <p:cNvPicPr>
            <a:picLocks noChangeAspect="1"/>
          </p:cNvPicPr>
          <p:nvPr/>
        </p:nvPicPr>
        <p:blipFill>
          <a:blip r:embed="rId2"/>
          <a:stretch>
            <a:fillRect/>
          </a:stretch>
        </p:blipFill>
        <p:spPr>
          <a:xfrm rot="1000503">
            <a:off x="8271228" y="1698010"/>
            <a:ext cx="2601931" cy="3769200"/>
          </a:xfrm>
          <a:prstGeom prst="rect">
            <a:avLst/>
          </a:prstGeom>
          <a:effectLst>
            <a:outerShdw blurRad="50800" dist="38100" dir="2700000" algn="tl" rotWithShape="0">
              <a:prstClr val="black">
                <a:alpha val="40000"/>
              </a:prstClr>
            </a:outerShdw>
          </a:effectLst>
        </p:spPr>
      </p:pic>
      <p:pic>
        <p:nvPicPr>
          <p:cNvPr id="5" name="Image 4">
            <a:extLst>
              <a:ext uri="{FF2B5EF4-FFF2-40B4-BE49-F238E27FC236}">
                <a16:creationId xmlns:a16="http://schemas.microsoft.com/office/drawing/2014/main" id="{D15F3C3E-E1E7-DA65-2D82-4184EE142AA7}"/>
              </a:ext>
            </a:extLst>
          </p:cNvPr>
          <p:cNvPicPr>
            <a:picLocks noChangeAspect="1"/>
          </p:cNvPicPr>
          <p:nvPr/>
        </p:nvPicPr>
        <p:blipFill>
          <a:blip r:embed="rId3"/>
          <a:stretch>
            <a:fillRect/>
          </a:stretch>
        </p:blipFill>
        <p:spPr>
          <a:xfrm>
            <a:off x="6778095" y="1697487"/>
            <a:ext cx="2604618" cy="3770249"/>
          </a:xfrm>
          <a:prstGeom prst="rect">
            <a:avLst/>
          </a:prstGeom>
          <a:effectLst>
            <a:outerShdw blurRad="50800" dist="38100" dir="2700000" algn="tl" rotWithShape="0">
              <a:prstClr val="black">
                <a:alpha val="40000"/>
              </a:prstClr>
            </a:outerShdw>
          </a:effectLst>
        </p:spPr>
      </p:pic>
      <p:sp>
        <p:nvSpPr>
          <p:cNvPr id="8" name="ZoneTexte 7">
            <a:extLst>
              <a:ext uri="{FF2B5EF4-FFF2-40B4-BE49-F238E27FC236}">
                <a16:creationId xmlns:a16="http://schemas.microsoft.com/office/drawing/2014/main" id="{A613B34D-40D0-34F1-9320-138FE8CA1369}"/>
              </a:ext>
            </a:extLst>
          </p:cNvPr>
          <p:cNvSpPr txBox="1"/>
          <p:nvPr/>
        </p:nvSpPr>
        <p:spPr>
          <a:xfrm>
            <a:off x="345233" y="2156582"/>
            <a:ext cx="5990253" cy="32470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a:latin typeface="Trebuchet MS" panose="020B0603020202020204" pitchFamily="34" charset="0"/>
              </a:rPr>
              <a:t>5 pages pour : </a:t>
            </a:r>
          </a:p>
          <a:p>
            <a:pPr marL="285750" indent="-285750">
              <a:spcBef>
                <a:spcPts val="600"/>
              </a:spcBef>
              <a:buFont typeface="Arial" panose="020B0604020202020204" pitchFamily="34" charset="0"/>
              <a:buChar char="•"/>
            </a:pPr>
            <a:r>
              <a:rPr lang="fr-FR" b="1">
                <a:solidFill>
                  <a:srgbClr val="2F75B5"/>
                </a:solidFill>
              </a:rPr>
              <a:t>Comprendre rapidement les principes </a:t>
            </a:r>
            <a:r>
              <a:rPr lang="fr-FR"/>
              <a:t>de Mon espace santé</a:t>
            </a:r>
          </a:p>
          <a:p>
            <a:pPr marL="285750" indent="-285750">
              <a:spcBef>
                <a:spcPts val="600"/>
              </a:spcBef>
              <a:buFont typeface="Arial" panose="020B0604020202020204" pitchFamily="34" charset="0"/>
              <a:buChar char="•"/>
            </a:pPr>
            <a:endParaRPr lang="fr-FR"/>
          </a:p>
          <a:p>
            <a:pPr marL="285750" indent="-285750">
              <a:spcBef>
                <a:spcPts val="600"/>
              </a:spcBef>
              <a:buFont typeface="Arial" panose="020B0604020202020204" pitchFamily="34" charset="0"/>
              <a:buChar char="•"/>
            </a:pPr>
            <a:r>
              <a:rPr lang="fr-FR"/>
              <a:t>Disposer des </a:t>
            </a:r>
            <a:r>
              <a:rPr lang="fr-FR" b="1">
                <a:solidFill>
                  <a:srgbClr val="2F75B5"/>
                </a:solidFill>
              </a:rPr>
              <a:t>premiers éléments de langage </a:t>
            </a:r>
            <a:r>
              <a:rPr lang="fr-FR"/>
              <a:t>et d'affichage </a:t>
            </a:r>
            <a:r>
              <a:rPr lang="fr-FR" b="1">
                <a:solidFill>
                  <a:srgbClr val="2F75B5"/>
                </a:solidFill>
              </a:rPr>
              <a:t>pour sensibiliser sa patientèle</a:t>
            </a:r>
            <a:endParaRPr lang="fr-FR"/>
          </a:p>
          <a:p>
            <a:pPr marL="285750" indent="-285750">
              <a:spcBef>
                <a:spcPts val="600"/>
              </a:spcBef>
              <a:buFont typeface="Arial" panose="020B0604020202020204" pitchFamily="34" charset="0"/>
              <a:buChar char="•"/>
            </a:pPr>
            <a:endParaRPr lang="fr-FR"/>
          </a:p>
          <a:p>
            <a:pPr marL="285750" indent="-285750">
              <a:spcBef>
                <a:spcPts val="600"/>
              </a:spcBef>
              <a:buFont typeface="Arial" panose="020B0604020202020204" pitchFamily="34" charset="0"/>
              <a:buChar char="•"/>
            </a:pPr>
            <a:r>
              <a:rPr lang="fr-FR"/>
              <a:t>Visualiser </a:t>
            </a:r>
            <a:r>
              <a:rPr lang="fr-FR" b="1">
                <a:solidFill>
                  <a:srgbClr val="2F75B5"/>
                </a:solidFill>
              </a:rPr>
              <a:t>rapidement l'ensemble des prérequis nécessaires</a:t>
            </a:r>
            <a:r>
              <a:rPr lang="fr-FR"/>
              <a:t> pour démarrer les usages Mon espace santé et </a:t>
            </a:r>
            <a:r>
              <a:rPr lang="fr-FR" b="1">
                <a:solidFill>
                  <a:srgbClr val="2F75B5"/>
                </a:solidFill>
              </a:rPr>
              <a:t>suivre pas à pas les démarches à réaliser</a:t>
            </a:r>
            <a:endParaRPr lang="fr-FR" b="1">
              <a:solidFill>
                <a:srgbClr val="2F75B5"/>
              </a:solidFill>
              <a:latin typeface="Trebuchet MS" panose="020B0603020202020204" pitchFamily="34" charset="0"/>
            </a:endParaRPr>
          </a:p>
        </p:txBody>
      </p:sp>
    </p:spTree>
    <p:extLst>
      <p:ext uri="{BB962C8B-B14F-4D97-AF65-F5344CB8AC3E}">
        <p14:creationId xmlns:p14="http://schemas.microsoft.com/office/powerpoint/2010/main" val="295502132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313517" y="16625"/>
            <a:ext cx="9156370" cy="1133342"/>
          </a:xfrm>
        </p:spPr>
        <p:txBody>
          <a:bodyPr/>
          <a:lstStyle/>
          <a:p>
            <a:r>
              <a:rPr lang="fr-FR"/>
              <a:t>Tous les outils disponibles sur le site </a:t>
            </a:r>
            <a:r>
              <a:rPr lang="fr-FR" err="1"/>
              <a:t>esante</a:t>
            </a:r>
            <a:endParaRPr lang="fr-FR"/>
          </a:p>
        </p:txBody>
      </p:sp>
      <p:sp>
        <p:nvSpPr>
          <p:cNvPr id="4" name="Espace réservé du numéro de diapositive 3"/>
          <p:cNvSpPr>
            <a:spLocks noGrp="1"/>
          </p:cNvSpPr>
          <p:nvPr>
            <p:ph type="sldNum" sz="quarter" idx="4"/>
          </p:nvPr>
        </p:nvSpPr>
        <p:spPr/>
        <p:txBody>
          <a:bodyPr/>
          <a:lstStyle/>
          <a:p>
            <a:fld id="{86CB4B4D-7CA3-9044-876B-883B54F8677D}" type="slidenum">
              <a:rPr lang="fr-FR" smtClean="0"/>
              <a:pPr/>
              <a:t>18</a:t>
            </a:fld>
            <a:endParaRPr lang="fr-FR"/>
          </a:p>
        </p:txBody>
      </p:sp>
      <p:sp>
        <p:nvSpPr>
          <p:cNvPr id="9" name="Rectangle à coins arrondis 8"/>
          <p:cNvSpPr/>
          <p:nvPr/>
        </p:nvSpPr>
        <p:spPr>
          <a:xfrm rot="2233797">
            <a:off x="6181441" y="5181003"/>
            <a:ext cx="552221" cy="405526"/>
          </a:xfrm>
          <a:prstGeom prst="round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Rectangle à coins arrondis 9"/>
          <p:cNvSpPr/>
          <p:nvPr/>
        </p:nvSpPr>
        <p:spPr>
          <a:xfrm rot="2233797">
            <a:off x="6184327" y="3720587"/>
            <a:ext cx="552221" cy="405526"/>
          </a:xfrm>
          <a:prstGeom prst="round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Rectangle à coins arrondis 10"/>
          <p:cNvSpPr/>
          <p:nvPr/>
        </p:nvSpPr>
        <p:spPr>
          <a:xfrm rot="2233797">
            <a:off x="6184328" y="2615001"/>
            <a:ext cx="552221" cy="405526"/>
          </a:xfrm>
          <a:prstGeom prst="round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à coins arrondis 11"/>
          <p:cNvSpPr/>
          <p:nvPr/>
        </p:nvSpPr>
        <p:spPr>
          <a:xfrm rot="2233797">
            <a:off x="624168" y="3706758"/>
            <a:ext cx="552221" cy="405526"/>
          </a:xfrm>
          <a:prstGeom prst="round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 name="Rectangle à coins arrondis 12"/>
          <p:cNvSpPr/>
          <p:nvPr/>
        </p:nvSpPr>
        <p:spPr>
          <a:xfrm rot="2233797">
            <a:off x="624169" y="2613207"/>
            <a:ext cx="552221" cy="405526"/>
          </a:xfrm>
          <a:prstGeom prst="round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avec coins arrondis en diagonale 13"/>
          <p:cNvSpPr/>
          <p:nvPr/>
        </p:nvSpPr>
        <p:spPr>
          <a:xfrm>
            <a:off x="6781953" y="2402015"/>
            <a:ext cx="4617726" cy="3672000"/>
          </a:xfrm>
          <a:prstGeom prst="round2DiagRect">
            <a:avLst/>
          </a:prstGeom>
          <a:solidFill>
            <a:srgbClr val="F9FA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Rectangle avec coins arrondis en diagonale 14"/>
          <p:cNvSpPr/>
          <p:nvPr/>
        </p:nvSpPr>
        <p:spPr>
          <a:xfrm>
            <a:off x="1214177" y="2402015"/>
            <a:ext cx="4568412" cy="2472866"/>
          </a:xfrm>
          <a:prstGeom prst="round2DiagRect">
            <a:avLst/>
          </a:prstGeom>
          <a:solidFill>
            <a:srgbClr val="F9FA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6" name="Image 15"/>
          <p:cNvPicPr>
            <a:picLocks noChangeAspect="1"/>
          </p:cNvPicPr>
          <p:nvPr/>
        </p:nvPicPr>
        <p:blipFill rotWithShape="1">
          <a:blip r:embed="rId2"/>
          <a:srcRect l="17112" t="13302" r="15151" b="17306"/>
          <a:stretch/>
        </p:blipFill>
        <p:spPr>
          <a:xfrm>
            <a:off x="461818" y="1681578"/>
            <a:ext cx="877455" cy="720437"/>
          </a:xfrm>
          <a:prstGeom prst="round2DiagRect">
            <a:avLst/>
          </a:prstGeom>
          <a:ln w="38100">
            <a:solidFill>
              <a:schemeClr val="tx2">
                <a:lumMod val="20000"/>
                <a:lumOff val="80000"/>
              </a:schemeClr>
            </a:solidFill>
          </a:ln>
        </p:spPr>
      </p:pic>
      <p:pic>
        <p:nvPicPr>
          <p:cNvPr id="17" name="Image 16"/>
          <p:cNvPicPr>
            <a:picLocks noChangeAspect="1"/>
          </p:cNvPicPr>
          <p:nvPr/>
        </p:nvPicPr>
        <p:blipFill rotWithShape="1">
          <a:blip r:embed="rId3"/>
          <a:srcRect l="20980" t="13665" r="8947" b="18097"/>
          <a:stretch/>
        </p:blipFill>
        <p:spPr>
          <a:xfrm>
            <a:off x="5986318" y="1672343"/>
            <a:ext cx="914400" cy="701963"/>
          </a:xfrm>
          <a:prstGeom prst="round2DiagRect">
            <a:avLst/>
          </a:prstGeom>
          <a:ln w="38100">
            <a:solidFill>
              <a:schemeClr val="tx2">
                <a:lumMod val="20000"/>
                <a:lumOff val="80000"/>
              </a:schemeClr>
            </a:solidFill>
          </a:ln>
        </p:spPr>
      </p:pic>
      <p:sp>
        <p:nvSpPr>
          <p:cNvPr id="18" name="ZoneTexte 17"/>
          <p:cNvSpPr txBox="1"/>
          <p:nvPr/>
        </p:nvSpPr>
        <p:spPr>
          <a:xfrm>
            <a:off x="1339272" y="1868566"/>
            <a:ext cx="4448306"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600" b="1">
                <a:solidFill>
                  <a:srgbClr val="2F75B5"/>
                </a:solidFill>
                <a:latin typeface="Trebuchet MS" panose="020B0603020202020204" pitchFamily="34" charset="0"/>
                <a:sym typeface="Helvetica Neue"/>
              </a:rPr>
              <a:t>Professionnels de santé libéraux</a:t>
            </a:r>
            <a:endParaRPr kumimoji="0" lang="fr-FR" sz="1600" b="1" i="0" u="none" strike="noStrike" cap="none" spc="0" normalizeH="0" baseline="0">
              <a:ln>
                <a:noFill/>
              </a:ln>
              <a:solidFill>
                <a:srgbClr val="2F75B5"/>
              </a:solidFill>
              <a:effectLst/>
              <a:uFillTx/>
              <a:latin typeface="Trebuchet MS" panose="020B0603020202020204" pitchFamily="34" charset="0"/>
              <a:sym typeface="Helvetica Neue"/>
            </a:endParaRPr>
          </a:p>
        </p:txBody>
      </p:sp>
      <p:sp>
        <p:nvSpPr>
          <p:cNvPr id="19" name="ZoneTexte 18"/>
          <p:cNvSpPr txBox="1"/>
          <p:nvPr/>
        </p:nvSpPr>
        <p:spPr>
          <a:xfrm>
            <a:off x="6944588" y="1868566"/>
            <a:ext cx="4448306"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600" b="1">
                <a:solidFill>
                  <a:srgbClr val="2F75B5"/>
                </a:solidFill>
                <a:latin typeface="Trebuchet MS" panose="020B0603020202020204" pitchFamily="34" charset="0"/>
                <a:sym typeface="Helvetica Neue"/>
              </a:rPr>
              <a:t>Etablissements sanitaires </a:t>
            </a:r>
            <a:endParaRPr kumimoji="0" lang="fr-FR" sz="1600" b="1" i="0" u="none" strike="noStrike" cap="none" spc="0" normalizeH="0" baseline="0">
              <a:ln>
                <a:noFill/>
              </a:ln>
              <a:solidFill>
                <a:srgbClr val="2F75B5"/>
              </a:solidFill>
              <a:effectLst/>
              <a:uFillTx/>
              <a:latin typeface="Trebuchet MS" panose="020B0603020202020204" pitchFamily="34" charset="0"/>
              <a:sym typeface="Helvetica Neue"/>
            </a:endParaRPr>
          </a:p>
        </p:txBody>
      </p:sp>
      <p:pic>
        <p:nvPicPr>
          <p:cNvPr id="20" name="Image 19"/>
          <p:cNvPicPr>
            <a:picLocks noChangeAspect="1"/>
          </p:cNvPicPr>
          <p:nvPr/>
        </p:nvPicPr>
        <p:blipFill rotWithShape="1">
          <a:blip r:embed="rId4"/>
          <a:srcRect t="13209"/>
          <a:stretch/>
        </p:blipFill>
        <p:spPr>
          <a:xfrm>
            <a:off x="290573" y="5240532"/>
            <a:ext cx="877453" cy="702685"/>
          </a:xfrm>
          <a:prstGeom prst="round2DiagRect">
            <a:avLst/>
          </a:prstGeom>
          <a:ln w="38100">
            <a:solidFill>
              <a:schemeClr val="tx2">
                <a:lumMod val="20000"/>
                <a:lumOff val="80000"/>
              </a:schemeClr>
            </a:solidFill>
          </a:ln>
        </p:spPr>
      </p:pic>
      <p:sp>
        <p:nvSpPr>
          <p:cNvPr id="21" name="ZoneTexte 20"/>
          <p:cNvSpPr txBox="1"/>
          <p:nvPr/>
        </p:nvSpPr>
        <p:spPr>
          <a:xfrm>
            <a:off x="1215410" y="5292572"/>
            <a:ext cx="224817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400" b="1">
                <a:solidFill>
                  <a:srgbClr val="5E5E5E"/>
                </a:solidFill>
                <a:latin typeface="Trebuchet MS" panose="020B0603020202020204" pitchFamily="34" charset="0"/>
                <a:sym typeface="Helvetica Neue"/>
              </a:rPr>
              <a:t>Etablissements sociaux et médico sociaux</a:t>
            </a:r>
            <a:endParaRPr kumimoji="0" lang="fr-FR" sz="1400" b="1" i="0" u="none" strike="noStrike" cap="none" spc="0" normalizeH="0" baseline="0">
              <a:ln>
                <a:noFill/>
              </a:ln>
              <a:solidFill>
                <a:srgbClr val="5E5E5E"/>
              </a:solidFill>
              <a:effectLst/>
              <a:uFillTx/>
              <a:latin typeface="Trebuchet MS" panose="020B0603020202020204" pitchFamily="34" charset="0"/>
              <a:sym typeface="Helvetica Neue"/>
            </a:endParaRPr>
          </a:p>
        </p:txBody>
      </p:sp>
      <p:cxnSp>
        <p:nvCxnSpPr>
          <p:cNvPr id="22" name="Connecteur droit avec flèche 21"/>
          <p:cNvCxnSpPr/>
          <p:nvPr/>
        </p:nvCxnSpPr>
        <p:spPr>
          <a:xfrm flipV="1">
            <a:off x="3564570" y="5559311"/>
            <a:ext cx="262931" cy="917"/>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07" name="ZoneTexte 106"/>
          <p:cNvSpPr txBox="1"/>
          <p:nvPr/>
        </p:nvSpPr>
        <p:spPr>
          <a:xfrm>
            <a:off x="3886976" y="5413753"/>
            <a:ext cx="1905448"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200">
                <a:solidFill>
                  <a:srgbClr val="5E5E5E"/>
                </a:solidFill>
                <a:latin typeface="Trebuchet MS" panose="020B0603020202020204" pitchFamily="34" charset="0"/>
                <a:sym typeface="Helvetica Neue"/>
              </a:rPr>
              <a:t>Nouvelle page disponible !</a:t>
            </a:r>
            <a:endParaRPr kumimoji="0" lang="fr-FR" sz="1200" b="0" i="0" u="none" strike="noStrike" cap="none" spc="0" normalizeH="0" baseline="0">
              <a:ln>
                <a:noFill/>
              </a:ln>
              <a:solidFill>
                <a:srgbClr val="5E5E5E"/>
              </a:solidFill>
              <a:effectLst/>
              <a:uFillTx/>
              <a:latin typeface="Trebuchet MS" panose="020B0603020202020204" pitchFamily="34" charset="0"/>
              <a:sym typeface="Helvetica Neue"/>
            </a:endParaRPr>
          </a:p>
        </p:txBody>
      </p:sp>
      <p:grpSp>
        <p:nvGrpSpPr>
          <p:cNvPr id="108" name="Groupe 107"/>
          <p:cNvGrpSpPr/>
          <p:nvPr/>
        </p:nvGrpSpPr>
        <p:grpSpPr>
          <a:xfrm>
            <a:off x="724163" y="2640205"/>
            <a:ext cx="352764" cy="351530"/>
            <a:chOff x="9673906" y="2554430"/>
            <a:chExt cx="399159" cy="397763"/>
          </a:xfrm>
        </p:grpSpPr>
        <p:sp>
          <p:nvSpPr>
            <p:cNvPr id="109" name="AutoShape 11"/>
            <p:cNvSpPr>
              <a:spLocks noChangeAspect="1" noChangeArrowheads="1" noTextEdit="1"/>
            </p:cNvSpPr>
            <p:nvPr/>
          </p:nvSpPr>
          <p:spPr bwMode="auto">
            <a:xfrm>
              <a:off x="9674105" y="2554430"/>
              <a:ext cx="398162" cy="39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0" name="Freeform 13"/>
            <p:cNvSpPr>
              <a:spLocks noEditPoints="1"/>
            </p:cNvSpPr>
            <p:nvPr/>
          </p:nvSpPr>
          <p:spPr bwMode="auto">
            <a:xfrm>
              <a:off x="9694452" y="2575176"/>
              <a:ext cx="33513" cy="32515"/>
            </a:xfrm>
            <a:custGeom>
              <a:avLst/>
              <a:gdLst>
                <a:gd name="T0" fmla="*/ 88 w 138"/>
                <a:gd name="T1" fmla="*/ 126 h 134"/>
                <a:gd name="T2" fmla="*/ 108 w 138"/>
                <a:gd name="T3" fmla="*/ 134 h 134"/>
                <a:gd name="T4" fmla="*/ 127 w 138"/>
                <a:gd name="T5" fmla="*/ 126 h 134"/>
                <a:gd name="T6" fmla="*/ 127 w 138"/>
                <a:gd name="T7" fmla="*/ 87 h 134"/>
                <a:gd name="T8" fmla="*/ 50 w 138"/>
                <a:gd name="T9" fmla="*/ 10 h 134"/>
                <a:gd name="T10" fmla="*/ 11 w 138"/>
                <a:gd name="T11" fmla="*/ 10 h 134"/>
                <a:gd name="T12" fmla="*/ 11 w 138"/>
                <a:gd name="T13" fmla="*/ 49 h 134"/>
                <a:gd name="T14" fmla="*/ 88 w 138"/>
                <a:gd name="T15" fmla="*/ 126 h 134"/>
                <a:gd name="T16" fmla="*/ 88 w 138"/>
                <a:gd name="T17" fmla="*/ 126 h 134"/>
                <a:gd name="T18" fmla="*/ 88 w 138"/>
                <a:gd name="T19" fmla="*/ 12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34">
                  <a:moveTo>
                    <a:pt x="88" y="126"/>
                  </a:moveTo>
                  <a:cubicBezTo>
                    <a:pt x="94" y="131"/>
                    <a:pt x="101" y="134"/>
                    <a:pt x="108" y="134"/>
                  </a:cubicBezTo>
                  <a:cubicBezTo>
                    <a:pt x="115" y="134"/>
                    <a:pt x="122" y="131"/>
                    <a:pt x="127" y="126"/>
                  </a:cubicBezTo>
                  <a:cubicBezTo>
                    <a:pt x="138" y="115"/>
                    <a:pt x="138" y="98"/>
                    <a:pt x="127" y="87"/>
                  </a:cubicBezTo>
                  <a:cubicBezTo>
                    <a:pt x="50" y="10"/>
                    <a:pt x="50" y="10"/>
                    <a:pt x="50" y="10"/>
                  </a:cubicBezTo>
                  <a:cubicBezTo>
                    <a:pt x="39" y="0"/>
                    <a:pt x="22" y="0"/>
                    <a:pt x="11" y="10"/>
                  </a:cubicBezTo>
                  <a:cubicBezTo>
                    <a:pt x="0" y="21"/>
                    <a:pt x="0" y="38"/>
                    <a:pt x="11" y="49"/>
                  </a:cubicBezTo>
                  <a:lnTo>
                    <a:pt x="88" y="126"/>
                  </a:lnTo>
                  <a:close/>
                  <a:moveTo>
                    <a:pt x="88" y="126"/>
                  </a:moveTo>
                  <a:cubicBezTo>
                    <a:pt x="88" y="126"/>
                    <a:pt x="88" y="126"/>
                    <a:pt x="88" y="126"/>
                  </a:cubicBezTo>
                </a:path>
              </a:pathLst>
            </a:custGeom>
            <a:solidFill>
              <a:srgbClr val="2F75B5"/>
            </a:solidFill>
            <a:ln>
              <a:noFill/>
            </a:ln>
          </p:spPr>
          <p:txBody>
            <a:bodyPr vert="horz" wrap="square" lIns="91440" tIns="45720" rIns="91440" bIns="45720" numCol="1" anchor="t" anchorCtr="0" compatLnSpc="1">
              <a:prstTxWarp prst="textNoShape">
                <a:avLst/>
              </a:prstTxWarp>
            </a:bodyPr>
            <a:lstStyle/>
            <a:p>
              <a:endParaRPr lang="fr-FR"/>
            </a:p>
          </p:txBody>
        </p:sp>
        <p:sp>
          <p:nvSpPr>
            <p:cNvPr id="111" name="Freeform 14"/>
            <p:cNvSpPr>
              <a:spLocks noEditPoints="1"/>
            </p:cNvSpPr>
            <p:nvPr/>
          </p:nvSpPr>
          <p:spPr bwMode="auto">
            <a:xfrm>
              <a:off x="9779032" y="2575176"/>
              <a:ext cx="33313" cy="32515"/>
            </a:xfrm>
            <a:custGeom>
              <a:avLst/>
              <a:gdLst>
                <a:gd name="T0" fmla="*/ 30 w 137"/>
                <a:gd name="T1" fmla="*/ 134 h 134"/>
                <a:gd name="T2" fmla="*/ 49 w 137"/>
                <a:gd name="T3" fmla="*/ 126 h 134"/>
                <a:gd name="T4" fmla="*/ 126 w 137"/>
                <a:gd name="T5" fmla="*/ 49 h 134"/>
                <a:gd name="T6" fmla="*/ 126 w 137"/>
                <a:gd name="T7" fmla="*/ 10 h 134"/>
                <a:gd name="T8" fmla="*/ 88 w 137"/>
                <a:gd name="T9" fmla="*/ 10 h 134"/>
                <a:gd name="T10" fmla="*/ 11 w 137"/>
                <a:gd name="T11" fmla="*/ 88 h 134"/>
                <a:gd name="T12" fmla="*/ 11 w 137"/>
                <a:gd name="T13" fmla="*/ 126 h 134"/>
                <a:gd name="T14" fmla="*/ 30 w 137"/>
                <a:gd name="T15" fmla="*/ 134 h 134"/>
                <a:gd name="T16" fmla="*/ 30 w 137"/>
                <a:gd name="T17" fmla="*/ 134 h 134"/>
                <a:gd name="T18" fmla="*/ 30 w 137"/>
                <a:gd name="T1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4">
                  <a:moveTo>
                    <a:pt x="30" y="134"/>
                  </a:moveTo>
                  <a:cubicBezTo>
                    <a:pt x="37" y="134"/>
                    <a:pt x="44" y="131"/>
                    <a:pt x="49" y="126"/>
                  </a:cubicBezTo>
                  <a:cubicBezTo>
                    <a:pt x="126" y="49"/>
                    <a:pt x="126" y="49"/>
                    <a:pt x="126" y="49"/>
                  </a:cubicBezTo>
                  <a:cubicBezTo>
                    <a:pt x="137" y="38"/>
                    <a:pt x="137" y="21"/>
                    <a:pt x="126" y="10"/>
                  </a:cubicBezTo>
                  <a:cubicBezTo>
                    <a:pt x="116" y="0"/>
                    <a:pt x="98" y="0"/>
                    <a:pt x="88" y="10"/>
                  </a:cubicBezTo>
                  <a:cubicBezTo>
                    <a:pt x="11" y="88"/>
                    <a:pt x="11" y="88"/>
                    <a:pt x="11" y="88"/>
                  </a:cubicBezTo>
                  <a:cubicBezTo>
                    <a:pt x="0" y="98"/>
                    <a:pt x="0" y="115"/>
                    <a:pt x="11" y="126"/>
                  </a:cubicBezTo>
                  <a:cubicBezTo>
                    <a:pt x="16" y="131"/>
                    <a:pt x="23" y="134"/>
                    <a:pt x="30" y="134"/>
                  </a:cubicBezTo>
                  <a:close/>
                  <a:moveTo>
                    <a:pt x="30" y="134"/>
                  </a:moveTo>
                  <a:cubicBezTo>
                    <a:pt x="30" y="134"/>
                    <a:pt x="30" y="134"/>
                    <a:pt x="30" y="134"/>
                  </a:cubicBezTo>
                </a:path>
              </a:pathLst>
            </a:custGeom>
            <a:solidFill>
              <a:srgbClr val="2F75B5"/>
            </a:solidFill>
            <a:ln>
              <a:noFill/>
            </a:ln>
          </p:spPr>
          <p:txBody>
            <a:bodyPr vert="horz" wrap="square" lIns="91440" tIns="45720" rIns="91440" bIns="45720" numCol="1" anchor="t" anchorCtr="0" compatLnSpc="1">
              <a:prstTxWarp prst="textNoShape">
                <a:avLst/>
              </a:prstTxWarp>
            </a:bodyPr>
            <a:lstStyle/>
            <a:p>
              <a:endParaRPr lang="fr-FR"/>
            </a:p>
          </p:txBody>
        </p:sp>
        <p:sp>
          <p:nvSpPr>
            <p:cNvPr id="112" name="Freeform 15"/>
            <p:cNvSpPr>
              <a:spLocks noEditPoints="1"/>
            </p:cNvSpPr>
            <p:nvPr/>
          </p:nvSpPr>
          <p:spPr bwMode="auto">
            <a:xfrm>
              <a:off x="9746716" y="2554430"/>
              <a:ext cx="13365" cy="39697"/>
            </a:xfrm>
            <a:custGeom>
              <a:avLst/>
              <a:gdLst>
                <a:gd name="T0" fmla="*/ 28 w 55"/>
                <a:gd name="T1" fmla="*/ 164 h 164"/>
                <a:gd name="T2" fmla="*/ 55 w 55"/>
                <a:gd name="T3" fmla="*/ 137 h 164"/>
                <a:gd name="T4" fmla="*/ 55 w 55"/>
                <a:gd name="T5" fmla="*/ 28 h 164"/>
                <a:gd name="T6" fmla="*/ 28 w 55"/>
                <a:gd name="T7" fmla="*/ 0 h 164"/>
                <a:gd name="T8" fmla="*/ 0 w 55"/>
                <a:gd name="T9" fmla="*/ 28 h 164"/>
                <a:gd name="T10" fmla="*/ 0 w 55"/>
                <a:gd name="T11" fmla="*/ 137 h 164"/>
                <a:gd name="T12" fmla="*/ 28 w 55"/>
                <a:gd name="T13" fmla="*/ 164 h 164"/>
                <a:gd name="T14" fmla="*/ 28 w 55"/>
                <a:gd name="T15" fmla="*/ 164 h 164"/>
                <a:gd name="T16" fmla="*/ 28 w 55"/>
                <a:gd name="T17"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64">
                  <a:moveTo>
                    <a:pt x="28" y="164"/>
                  </a:moveTo>
                  <a:cubicBezTo>
                    <a:pt x="43" y="164"/>
                    <a:pt x="55" y="152"/>
                    <a:pt x="55" y="137"/>
                  </a:cubicBezTo>
                  <a:cubicBezTo>
                    <a:pt x="55" y="28"/>
                    <a:pt x="55" y="28"/>
                    <a:pt x="55" y="28"/>
                  </a:cubicBezTo>
                  <a:cubicBezTo>
                    <a:pt x="55" y="13"/>
                    <a:pt x="43" y="0"/>
                    <a:pt x="28" y="0"/>
                  </a:cubicBezTo>
                  <a:cubicBezTo>
                    <a:pt x="13" y="0"/>
                    <a:pt x="0" y="13"/>
                    <a:pt x="0" y="28"/>
                  </a:cubicBezTo>
                  <a:cubicBezTo>
                    <a:pt x="0" y="137"/>
                    <a:pt x="0" y="137"/>
                    <a:pt x="0" y="137"/>
                  </a:cubicBezTo>
                  <a:cubicBezTo>
                    <a:pt x="0" y="152"/>
                    <a:pt x="13" y="164"/>
                    <a:pt x="28" y="164"/>
                  </a:cubicBezTo>
                  <a:close/>
                  <a:moveTo>
                    <a:pt x="28" y="164"/>
                  </a:moveTo>
                  <a:cubicBezTo>
                    <a:pt x="28" y="164"/>
                    <a:pt x="28" y="164"/>
                    <a:pt x="28" y="164"/>
                  </a:cubicBezTo>
                </a:path>
              </a:pathLst>
            </a:custGeom>
            <a:solidFill>
              <a:srgbClr val="2F75B5"/>
            </a:solidFill>
            <a:ln>
              <a:noFill/>
            </a:ln>
          </p:spPr>
          <p:txBody>
            <a:bodyPr vert="horz" wrap="square" lIns="91440" tIns="45720" rIns="91440" bIns="45720" numCol="1" anchor="t" anchorCtr="0" compatLnSpc="1">
              <a:prstTxWarp prst="textNoShape">
                <a:avLst/>
              </a:prstTxWarp>
            </a:bodyPr>
            <a:lstStyle/>
            <a:p>
              <a:endParaRPr lang="fr-FR"/>
            </a:p>
          </p:txBody>
        </p:sp>
        <p:sp>
          <p:nvSpPr>
            <p:cNvPr id="113" name="Freeform 16"/>
            <p:cNvSpPr>
              <a:spLocks noEditPoints="1"/>
            </p:cNvSpPr>
            <p:nvPr/>
          </p:nvSpPr>
          <p:spPr bwMode="auto">
            <a:xfrm>
              <a:off x="9673906" y="2627240"/>
              <a:ext cx="39896" cy="13166"/>
            </a:xfrm>
            <a:custGeom>
              <a:avLst/>
              <a:gdLst>
                <a:gd name="T0" fmla="*/ 164 w 164"/>
                <a:gd name="T1" fmla="*/ 27 h 54"/>
                <a:gd name="T2" fmla="*/ 137 w 164"/>
                <a:gd name="T3" fmla="*/ 0 h 54"/>
                <a:gd name="T4" fmla="*/ 27 w 164"/>
                <a:gd name="T5" fmla="*/ 0 h 54"/>
                <a:gd name="T6" fmla="*/ 0 w 164"/>
                <a:gd name="T7" fmla="*/ 27 h 54"/>
                <a:gd name="T8" fmla="*/ 27 w 164"/>
                <a:gd name="T9" fmla="*/ 54 h 54"/>
                <a:gd name="T10" fmla="*/ 137 w 164"/>
                <a:gd name="T11" fmla="*/ 54 h 54"/>
                <a:gd name="T12" fmla="*/ 164 w 164"/>
                <a:gd name="T13" fmla="*/ 27 h 54"/>
                <a:gd name="T14" fmla="*/ 164 w 164"/>
                <a:gd name="T15" fmla="*/ 27 h 54"/>
                <a:gd name="T16" fmla="*/ 164 w 164"/>
                <a:gd name="T17"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54">
                  <a:moveTo>
                    <a:pt x="164" y="27"/>
                  </a:moveTo>
                  <a:cubicBezTo>
                    <a:pt x="164" y="12"/>
                    <a:pt x="152" y="0"/>
                    <a:pt x="137" y="0"/>
                  </a:cubicBezTo>
                  <a:cubicBezTo>
                    <a:pt x="27" y="0"/>
                    <a:pt x="27" y="0"/>
                    <a:pt x="27" y="0"/>
                  </a:cubicBezTo>
                  <a:cubicBezTo>
                    <a:pt x="12" y="0"/>
                    <a:pt x="0" y="12"/>
                    <a:pt x="0" y="27"/>
                  </a:cubicBezTo>
                  <a:cubicBezTo>
                    <a:pt x="0" y="42"/>
                    <a:pt x="12" y="54"/>
                    <a:pt x="27" y="54"/>
                  </a:cubicBezTo>
                  <a:cubicBezTo>
                    <a:pt x="137" y="54"/>
                    <a:pt x="137" y="54"/>
                    <a:pt x="137" y="54"/>
                  </a:cubicBezTo>
                  <a:cubicBezTo>
                    <a:pt x="152" y="54"/>
                    <a:pt x="164" y="42"/>
                    <a:pt x="164" y="27"/>
                  </a:cubicBezTo>
                  <a:close/>
                  <a:moveTo>
                    <a:pt x="164" y="27"/>
                  </a:moveTo>
                  <a:cubicBezTo>
                    <a:pt x="164" y="27"/>
                    <a:pt x="164" y="27"/>
                    <a:pt x="164" y="27"/>
                  </a:cubicBezTo>
                </a:path>
              </a:pathLst>
            </a:custGeom>
            <a:solidFill>
              <a:srgbClr val="2F75B5"/>
            </a:solidFill>
            <a:ln>
              <a:noFill/>
            </a:ln>
          </p:spPr>
          <p:txBody>
            <a:bodyPr vert="horz" wrap="square" lIns="91440" tIns="45720" rIns="91440" bIns="45720" numCol="1" anchor="t" anchorCtr="0" compatLnSpc="1">
              <a:prstTxWarp prst="textNoShape">
                <a:avLst/>
              </a:prstTxWarp>
            </a:bodyPr>
            <a:lstStyle/>
            <a:p>
              <a:endParaRPr lang="fr-FR"/>
            </a:p>
          </p:txBody>
        </p:sp>
        <p:sp>
          <p:nvSpPr>
            <p:cNvPr id="114" name="Freeform 17"/>
            <p:cNvSpPr>
              <a:spLocks noEditPoints="1"/>
            </p:cNvSpPr>
            <p:nvPr/>
          </p:nvSpPr>
          <p:spPr bwMode="auto">
            <a:xfrm>
              <a:off x="9694452" y="2659157"/>
              <a:ext cx="33513" cy="32715"/>
            </a:xfrm>
            <a:custGeom>
              <a:avLst/>
              <a:gdLst>
                <a:gd name="T0" fmla="*/ 88 w 138"/>
                <a:gd name="T1" fmla="*/ 11 h 135"/>
                <a:gd name="T2" fmla="*/ 11 w 138"/>
                <a:gd name="T3" fmla="*/ 88 h 135"/>
                <a:gd name="T4" fmla="*/ 11 w 138"/>
                <a:gd name="T5" fmla="*/ 127 h 135"/>
                <a:gd name="T6" fmla="*/ 30 w 138"/>
                <a:gd name="T7" fmla="*/ 135 h 135"/>
                <a:gd name="T8" fmla="*/ 50 w 138"/>
                <a:gd name="T9" fmla="*/ 127 h 135"/>
                <a:gd name="T10" fmla="*/ 127 w 138"/>
                <a:gd name="T11" fmla="*/ 49 h 135"/>
                <a:gd name="T12" fmla="*/ 127 w 138"/>
                <a:gd name="T13" fmla="*/ 11 h 135"/>
                <a:gd name="T14" fmla="*/ 88 w 138"/>
                <a:gd name="T15" fmla="*/ 11 h 135"/>
                <a:gd name="T16" fmla="*/ 88 w 138"/>
                <a:gd name="T17" fmla="*/ 11 h 135"/>
                <a:gd name="T18" fmla="*/ 88 w 138"/>
                <a:gd name="T19" fmla="*/ 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35">
                  <a:moveTo>
                    <a:pt x="88" y="11"/>
                  </a:moveTo>
                  <a:cubicBezTo>
                    <a:pt x="11" y="88"/>
                    <a:pt x="11" y="88"/>
                    <a:pt x="11" y="88"/>
                  </a:cubicBezTo>
                  <a:cubicBezTo>
                    <a:pt x="0" y="99"/>
                    <a:pt x="0" y="116"/>
                    <a:pt x="11" y="127"/>
                  </a:cubicBezTo>
                  <a:cubicBezTo>
                    <a:pt x="16" y="132"/>
                    <a:pt x="23" y="135"/>
                    <a:pt x="30" y="135"/>
                  </a:cubicBezTo>
                  <a:cubicBezTo>
                    <a:pt x="37" y="135"/>
                    <a:pt x="44" y="132"/>
                    <a:pt x="50" y="127"/>
                  </a:cubicBezTo>
                  <a:cubicBezTo>
                    <a:pt x="127" y="49"/>
                    <a:pt x="127" y="49"/>
                    <a:pt x="127" y="49"/>
                  </a:cubicBezTo>
                  <a:cubicBezTo>
                    <a:pt x="138" y="39"/>
                    <a:pt x="138" y="22"/>
                    <a:pt x="127" y="11"/>
                  </a:cubicBezTo>
                  <a:cubicBezTo>
                    <a:pt x="116" y="0"/>
                    <a:pt x="99" y="0"/>
                    <a:pt x="88" y="11"/>
                  </a:cubicBezTo>
                  <a:close/>
                  <a:moveTo>
                    <a:pt x="88" y="11"/>
                  </a:moveTo>
                  <a:cubicBezTo>
                    <a:pt x="88" y="11"/>
                    <a:pt x="88" y="11"/>
                    <a:pt x="88" y="11"/>
                  </a:cubicBezTo>
                </a:path>
              </a:pathLst>
            </a:custGeom>
            <a:solidFill>
              <a:srgbClr val="2F75B5"/>
            </a:solidFill>
            <a:ln>
              <a:noFill/>
            </a:ln>
          </p:spPr>
          <p:txBody>
            <a:bodyPr vert="horz" wrap="square" lIns="91440" tIns="45720" rIns="91440" bIns="45720" numCol="1" anchor="t" anchorCtr="0" compatLnSpc="1">
              <a:prstTxWarp prst="textNoShape">
                <a:avLst/>
              </a:prstTxWarp>
            </a:bodyPr>
            <a:lstStyle/>
            <a:p>
              <a:endParaRPr lang="fr-FR"/>
            </a:p>
          </p:txBody>
        </p:sp>
        <p:sp>
          <p:nvSpPr>
            <p:cNvPr id="115" name="Freeform 18"/>
            <p:cNvSpPr>
              <a:spLocks noEditPoints="1"/>
            </p:cNvSpPr>
            <p:nvPr/>
          </p:nvSpPr>
          <p:spPr bwMode="auto">
            <a:xfrm>
              <a:off x="9726170" y="2603702"/>
              <a:ext cx="346895" cy="347295"/>
            </a:xfrm>
            <a:custGeom>
              <a:avLst/>
              <a:gdLst>
                <a:gd name="T0" fmla="*/ 1422 w 1427"/>
                <a:gd name="T1" fmla="*/ 1070 h 1435"/>
                <a:gd name="T2" fmla="*/ 1379 w 1427"/>
                <a:gd name="T3" fmla="*/ 889 h 1435"/>
                <a:gd name="T4" fmla="*/ 1296 w 1427"/>
                <a:gd name="T5" fmla="*/ 633 h 1435"/>
                <a:gd name="T6" fmla="*/ 1118 w 1427"/>
                <a:gd name="T7" fmla="*/ 326 h 1435"/>
                <a:gd name="T8" fmla="*/ 969 w 1427"/>
                <a:gd name="T9" fmla="*/ 286 h 1435"/>
                <a:gd name="T10" fmla="*/ 929 w 1427"/>
                <a:gd name="T11" fmla="*/ 327 h 1435"/>
                <a:gd name="T12" fmla="*/ 853 w 1427"/>
                <a:gd name="T13" fmla="*/ 273 h 1435"/>
                <a:gd name="T14" fmla="*/ 749 w 1427"/>
                <a:gd name="T15" fmla="*/ 287 h 1435"/>
                <a:gd name="T16" fmla="*/ 688 w 1427"/>
                <a:gd name="T17" fmla="*/ 362 h 1435"/>
                <a:gd name="T18" fmla="*/ 533 w 1427"/>
                <a:gd name="T19" fmla="*/ 349 h 1435"/>
                <a:gd name="T20" fmla="*/ 471 w 1427"/>
                <a:gd name="T21" fmla="*/ 425 h 1435"/>
                <a:gd name="T22" fmla="*/ 236 w 1427"/>
                <a:gd name="T23" fmla="*/ 94 h 1435"/>
                <a:gd name="T24" fmla="*/ 64 w 1427"/>
                <a:gd name="T25" fmla="*/ 39 h 1435"/>
                <a:gd name="T26" fmla="*/ 5 w 1427"/>
                <a:gd name="T27" fmla="*/ 121 h 1435"/>
                <a:gd name="T28" fmla="*/ 25 w 1427"/>
                <a:gd name="T29" fmla="*/ 220 h 1435"/>
                <a:gd name="T30" fmla="*/ 403 w 1427"/>
                <a:gd name="T31" fmla="*/ 834 h 1435"/>
                <a:gd name="T32" fmla="*/ 441 w 1427"/>
                <a:gd name="T33" fmla="*/ 843 h 1435"/>
                <a:gd name="T34" fmla="*/ 450 w 1427"/>
                <a:gd name="T35" fmla="*/ 806 h 1435"/>
                <a:gd name="T36" fmla="*/ 72 w 1427"/>
                <a:gd name="T37" fmla="*/ 192 h 1435"/>
                <a:gd name="T38" fmla="*/ 59 w 1427"/>
                <a:gd name="T39" fmla="*/ 131 h 1435"/>
                <a:gd name="T40" fmla="*/ 92 w 1427"/>
                <a:gd name="T41" fmla="*/ 86 h 1435"/>
                <a:gd name="T42" fmla="*/ 192 w 1427"/>
                <a:gd name="T43" fmla="*/ 126 h 1435"/>
                <a:gd name="T44" fmla="*/ 484 w 1427"/>
                <a:gd name="T45" fmla="*/ 537 h 1435"/>
                <a:gd name="T46" fmla="*/ 521 w 1427"/>
                <a:gd name="T47" fmla="*/ 544 h 1435"/>
                <a:gd name="T48" fmla="*/ 530 w 1427"/>
                <a:gd name="T49" fmla="*/ 508 h 1435"/>
                <a:gd name="T50" fmla="*/ 522 w 1427"/>
                <a:gd name="T51" fmla="*/ 446 h 1435"/>
                <a:gd name="T52" fmla="*/ 560 w 1427"/>
                <a:gd name="T53" fmla="*/ 396 h 1435"/>
                <a:gd name="T54" fmla="*/ 672 w 1427"/>
                <a:gd name="T55" fmla="*/ 426 h 1435"/>
                <a:gd name="T56" fmla="*/ 699 w 1427"/>
                <a:gd name="T57" fmla="*/ 473 h 1435"/>
                <a:gd name="T58" fmla="*/ 699 w 1427"/>
                <a:gd name="T59" fmla="*/ 473 h 1435"/>
                <a:gd name="T60" fmla="*/ 736 w 1427"/>
                <a:gd name="T61" fmla="*/ 483 h 1435"/>
                <a:gd name="T62" fmla="*/ 746 w 1427"/>
                <a:gd name="T63" fmla="*/ 446 h 1435"/>
                <a:gd name="T64" fmla="*/ 776 w 1427"/>
                <a:gd name="T65" fmla="*/ 334 h 1435"/>
                <a:gd name="T66" fmla="*/ 839 w 1427"/>
                <a:gd name="T67" fmla="*/ 326 h 1435"/>
                <a:gd name="T68" fmla="*/ 888 w 1427"/>
                <a:gd name="T69" fmla="*/ 364 h 1435"/>
                <a:gd name="T70" fmla="*/ 929 w 1427"/>
                <a:gd name="T71" fmla="*/ 435 h 1435"/>
                <a:gd name="T72" fmla="*/ 929 w 1427"/>
                <a:gd name="T73" fmla="*/ 435 h 1435"/>
                <a:gd name="T74" fmla="*/ 967 w 1427"/>
                <a:gd name="T75" fmla="*/ 445 h 1435"/>
                <a:gd name="T76" fmla="*/ 977 w 1427"/>
                <a:gd name="T77" fmla="*/ 408 h 1435"/>
                <a:gd name="T78" fmla="*/ 972 w 1427"/>
                <a:gd name="T79" fmla="*/ 366 h 1435"/>
                <a:gd name="T80" fmla="*/ 997 w 1427"/>
                <a:gd name="T81" fmla="*/ 333 h 1435"/>
                <a:gd name="T82" fmla="*/ 1071 w 1427"/>
                <a:gd name="T83" fmla="*/ 353 h 1435"/>
                <a:gd name="T84" fmla="*/ 1249 w 1427"/>
                <a:gd name="T85" fmla="*/ 660 h 1435"/>
                <a:gd name="T86" fmla="*/ 1324 w 1427"/>
                <a:gd name="T87" fmla="*/ 896 h 1435"/>
                <a:gd name="T88" fmla="*/ 1362 w 1427"/>
                <a:gd name="T89" fmla="*/ 1068 h 1435"/>
                <a:gd name="T90" fmla="*/ 834 w 1427"/>
                <a:gd name="T91" fmla="*/ 1373 h 1435"/>
                <a:gd name="T92" fmla="*/ 416 w 1427"/>
                <a:gd name="T93" fmla="*/ 1063 h 1435"/>
                <a:gd name="T94" fmla="*/ 356 w 1427"/>
                <a:gd name="T95" fmla="*/ 1030 h 1435"/>
                <a:gd name="T96" fmla="*/ 270 w 1427"/>
                <a:gd name="T97" fmla="*/ 898 h 1435"/>
                <a:gd name="T98" fmla="*/ 313 w 1427"/>
                <a:gd name="T99" fmla="*/ 822 h 1435"/>
                <a:gd name="T100" fmla="*/ 323 w 1427"/>
                <a:gd name="T101" fmla="*/ 785 h 1435"/>
                <a:gd name="T102" fmla="*/ 285 w 1427"/>
                <a:gd name="T103" fmla="*/ 775 h 1435"/>
                <a:gd name="T104" fmla="*/ 215 w 1427"/>
                <a:gd name="T105" fmla="*/ 898 h 1435"/>
                <a:gd name="T106" fmla="*/ 330 w 1427"/>
                <a:gd name="T107" fmla="*/ 1078 h 1435"/>
                <a:gd name="T108" fmla="*/ 388 w 1427"/>
                <a:gd name="T109" fmla="*/ 1111 h 1435"/>
                <a:gd name="T110" fmla="*/ 808 w 1427"/>
                <a:gd name="T111" fmla="*/ 1425 h 1435"/>
                <a:gd name="T112" fmla="*/ 829 w 1427"/>
                <a:gd name="T113" fmla="*/ 1435 h 1435"/>
                <a:gd name="T114" fmla="*/ 842 w 1427"/>
                <a:gd name="T115" fmla="*/ 1431 h 1435"/>
                <a:gd name="T116" fmla="*/ 1410 w 1427"/>
                <a:gd name="T117" fmla="*/ 1103 h 1435"/>
                <a:gd name="T118" fmla="*/ 1422 w 1427"/>
                <a:gd name="T119" fmla="*/ 1070 h 1435"/>
                <a:gd name="T120" fmla="*/ 1422 w 1427"/>
                <a:gd name="T121" fmla="*/ 1070 h 1435"/>
                <a:gd name="T122" fmla="*/ 1422 w 1427"/>
                <a:gd name="T123" fmla="*/ 1070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7" h="1435">
                  <a:moveTo>
                    <a:pt x="1422" y="1070"/>
                  </a:moveTo>
                  <a:cubicBezTo>
                    <a:pt x="1392" y="995"/>
                    <a:pt x="1385" y="941"/>
                    <a:pt x="1379" y="889"/>
                  </a:cubicBezTo>
                  <a:cubicBezTo>
                    <a:pt x="1370" y="818"/>
                    <a:pt x="1361" y="745"/>
                    <a:pt x="1296" y="633"/>
                  </a:cubicBezTo>
                  <a:cubicBezTo>
                    <a:pt x="1118" y="326"/>
                    <a:pt x="1118" y="326"/>
                    <a:pt x="1118" y="326"/>
                  </a:cubicBezTo>
                  <a:cubicBezTo>
                    <a:pt x="1090" y="276"/>
                    <a:pt x="1019" y="257"/>
                    <a:pt x="969" y="286"/>
                  </a:cubicBezTo>
                  <a:cubicBezTo>
                    <a:pt x="953" y="295"/>
                    <a:pt x="939" y="310"/>
                    <a:pt x="929" y="327"/>
                  </a:cubicBezTo>
                  <a:cubicBezTo>
                    <a:pt x="911" y="300"/>
                    <a:pt x="884" y="281"/>
                    <a:pt x="853" y="273"/>
                  </a:cubicBezTo>
                  <a:cubicBezTo>
                    <a:pt x="817" y="264"/>
                    <a:pt x="781" y="268"/>
                    <a:pt x="749" y="287"/>
                  </a:cubicBezTo>
                  <a:cubicBezTo>
                    <a:pt x="719" y="304"/>
                    <a:pt x="698" y="331"/>
                    <a:pt x="688" y="362"/>
                  </a:cubicBezTo>
                  <a:cubicBezTo>
                    <a:pt x="645" y="326"/>
                    <a:pt x="583" y="319"/>
                    <a:pt x="533" y="349"/>
                  </a:cubicBezTo>
                  <a:cubicBezTo>
                    <a:pt x="503" y="366"/>
                    <a:pt x="481" y="392"/>
                    <a:pt x="471" y="425"/>
                  </a:cubicBezTo>
                  <a:cubicBezTo>
                    <a:pt x="236" y="94"/>
                    <a:pt x="236" y="94"/>
                    <a:pt x="236" y="94"/>
                  </a:cubicBezTo>
                  <a:cubicBezTo>
                    <a:pt x="167" y="0"/>
                    <a:pt x="99" y="19"/>
                    <a:pt x="64" y="39"/>
                  </a:cubicBezTo>
                  <a:cubicBezTo>
                    <a:pt x="33" y="57"/>
                    <a:pt x="12" y="86"/>
                    <a:pt x="5" y="121"/>
                  </a:cubicBezTo>
                  <a:cubicBezTo>
                    <a:pt x="0" y="153"/>
                    <a:pt x="7" y="188"/>
                    <a:pt x="25" y="220"/>
                  </a:cubicBezTo>
                  <a:cubicBezTo>
                    <a:pt x="403" y="834"/>
                    <a:pt x="403" y="834"/>
                    <a:pt x="403" y="834"/>
                  </a:cubicBezTo>
                  <a:cubicBezTo>
                    <a:pt x="411" y="847"/>
                    <a:pt x="428" y="851"/>
                    <a:pt x="441" y="843"/>
                  </a:cubicBezTo>
                  <a:cubicBezTo>
                    <a:pt x="454" y="835"/>
                    <a:pt x="458" y="818"/>
                    <a:pt x="450" y="806"/>
                  </a:cubicBezTo>
                  <a:cubicBezTo>
                    <a:pt x="72" y="192"/>
                    <a:pt x="72" y="192"/>
                    <a:pt x="72" y="192"/>
                  </a:cubicBezTo>
                  <a:cubicBezTo>
                    <a:pt x="60" y="172"/>
                    <a:pt x="56" y="150"/>
                    <a:pt x="59" y="131"/>
                  </a:cubicBezTo>
                  <a:cubicBezTo>
                    <a:pt x="63" y="112"/>
                    <a:pt x="74" y="97"/>
                    <a:pt x="92" y="86"/>
                  </a:cubicBezTo>
                  <a:cubicBezTo>
                    <a:pt x="104" y="79"/>
                    <a:pt x="141" y="58"/>
                    <a:pt x="192" y="126"/>
                  </a:cubicBezTo>
                  <a:cubicBezTo>
                    <a:pt x="484" y="537"/>
                    <a:pt x="484" y="537"/>
                    <a:pt x="484" y="537"/>
                  </a:cubicBezTo>
                  <a:cubicBezTo>
                    <a:pt x="492" y="549"/>
                    <a:pt x="509" y="552"/>
                    <a:pt x="521" y="544"/>
                  </a:cubicBezTo>
                  <a:cubicBezTo>
                    <a:pt x="533" y="537"/>
                    <a:pt x="537" y="520"/>
                    <a:pt x="530" y="508"/>
                  </a:cubicBezTo>
                  <a:cubicBezTo>
                    <a:pt x="519" y="489"/>
                    <a:pt x="516" y="467"/>
                    <a:pt x="522" y="446"/>
                  </a:cubicBezTo>
                  <a:cubicBezTo>
                    <a:pt x="527" y="424"/>
                    <a:pt x="541" y="407"/>
                    <a:pt x="560" y="396"/>
                  </a:cubicBezTo>
                  <a:cubicBezTo>
                    <a:pt x="599" y="373"/>
                    <a:pt x="649" y="387"/>
                    <a:pt x="672" y="426"/>
                  </a:cubicBezTo>
                  <a:cubicBezTo>
                    <a:pt x="699" y="473"/>
                    <a:pt x="699" y="473"/>
                    <a:pt x="699" y="473"/>
                  </a:cubicBezTo>
                  <a:cubicBezTo>
                    <a:pt x="699" y="473"/>
                    <a:pt x="699" y="473"/>
                    <a:pt x="699" y="473"/>
                  </a:cubicBezTo>
                  <a:cubicBezTo>
                    <a:pt x="707" y="486"/>
                    <a:pt x="723" y="491"/>
                    <a:pt x="736" y="483"/>
                  </a:cubicBezTo>
                  <a:cubicBezTo>
                    <a:pt x="750" y="476"/>
                    <a:pt x="754" y="459"/>
                    <a:pt x="746" y="446"/>
                  </a:cubicBezTo>
                  <a:cubicBezTo>
                    <a:pt x="724" y="407"/>
                    <a:pt x="737" y="357"/>
                    <a:pt x="776" y="334"/>
                  </a:cubicBezTo>
                  <a:cubicBezTo>
                    <a:pt x="795" y="323"/>
                    <a:pt x="818" y="320"/>
                    <a:pt x="839" y="326"/>
                  </a:cubicBezTo>
                  <a:cubicBezTo>
                    <a:pt x="860" y="331"/>
                    <a:pt x="877" y="345"/>
                    <a:pt x="888" y="364"/>
                  </a:cubicBezTo>
                  <a:cubicBezTo>
                    <a:pt x="929" y="435"/>
                    <a:pt x="929" y="435"/>
                    <a:pt x="929" y="435"/>
                  </a:cubicBezTo>
                  <a:cubicBezTo>
                    <a:pt x="929" y="435"/>
                    <a:pt x="929" y="435"/>
                    <a:pt x="929" y="435"/>
                  </a:cubicBezTo>
                  <a:cubicBezTo>
                    <a:pt x="937" y="448"/>
                    <a:pt x="954" y="452"/>
                    <a:pt x="967" y="445"/>
                  </a:cubicBezTo>
                  <a:cubicBezTo>
                    <a:pt x="980" y="437"/>
                    <a:pt x="984" y="421"/>
                    <a:pt x="977" y="408"/>
                  </a:cubicBezTo>
                  <a:cubicBezTo>
                    <a:pt x="970" y="396"/>
                    <a:pt x="968" y="381"/>
                    <a:pt x="972" y="366"/>
                  </a:cubicBezTo>
                  <a:cubicBezTo>
                    <a:pt x="976" y="352"/>
                    <a:pt x="985" y="340"/>
                    <a:pt x="997" y="333"/>
                  </a:cubicBezTo>
                  <a:cubicBezTo>
                    <a:pt x="1020" y="319"/>
                    <a:pt x="1057" y="329"/>
                    <a:pt x="1071" y="353"/>
                  </a:cubicBezTo>
                  <a:cubicBezTo>
                    <a:pt x="1249" y="660"/>
                    <a:pt x="1249" y="660"/>
                    <a:pt x="1249" y="660"/>
                  </a:cubicBezTo>
                  <a:cubicBezTo>
                    <a:pt x="1308" y="763"/>
                    <a:pt x="1316" y="827"/>
                    <a:pt x="1324" y="896"/>
                  </a:cubicBezTo>
                  <a:cubicBezTo>
                    <a:pt x="1331" y="946"/>
                    <a:pt x="1337" y="998"/>
                    <a:pt x="1362" y="1068"/>
                  </a:cubicBezTo>
                  <a:cubicBezTo>
                    <a:pt x="834" y="1373"/>
                    <a:pt x="834" y="1373"/>
                    <a:pt x="834" y="1373"/>
                  </a:cubicBezTo>
                  <a:cubicBezTo>
                    <a:pt x="742" y="1274"/>
                    <a:pt x="601" y="1170"/>
                    <a:pt x="416" y="1063"/>
                  </a:cubicBezTo>
                  <a:cubicBezTo>
                    <a:pt x="395" y="1052"/>
                    <a:pt x="375" y="1041"/>
                    <a:pt x="356" y="1030"/>
                  </a:cubicBezTo>
                  <a:cubicBezTo>
                    <a:pt x="306" y="1003"/>
                    <a:pt x="270" y="948"/>
                    <a:pt x="270" y="898"/>
                  </a:cubicBezTo>
                  <a:cubicBezTo>
                    <a:pt x="269" y="875"/>
                    <a:pt x="277" y="843"/>
                    <a:pt x="313" y="822"/>
                  </a:cubicBezTo>
                  <a:cubicBezTo>
                    <a:pt x="326" y="815"/>
                    <a:pt x="330" y="798"/>
                    <a:pt x="323" y="785"/>
                  </a:cubicBezTo>
                  <a:cubicBezTo>
                    <a:pt x="315" y="772"/>
                    <a:pt x="298" y="768"/>
                    <a:pt x="285" y="775"/>
                  </a:cubicBezTo>
                  <a:cubicBezTo>
                    <a:pt x="239" y="802"/>
                    <a:pt x="214" y="845"/>
                    <a:pt x="215" y="898"/>
                  </a:cubicBezTo>
                  <a:cubicBezTo>
                    <a:pt x="216" y="969"/>
                    <a:pt x="262" y="1041"/>
                    <a:pt x="330" y="1078"/>
                  </a:cubicBezTo>
                  <a:cubicBezTo>
                    <a:pt x="349" y="1089"/>
                    <a:pt x="369" y="1099"/>
                    <a:pt x="388" y="1111"/>
                  </a:cubicBezTo>
                  <a:cubicBezTo>
                    <a:pt x="579" y="1220"/>
                    <a:pt x="721" y="1326"/>
                    <a:pt x="808" y="1425"/>
                  </a:cubicBezTo>
                  <a:cubicBezTo>
                    <a:pt x="813" y="1431"/>
                    <a:pt x="821" y="1435"/>
                    <a:pt x="829" y="1435"/>
                  </a:cubicBezTo>
                  <a:cubicBezTo>
                    <a:pt x="833" y="1435"/>
                    <a:pt x="838" y="1433"/>
                    <a:pt x="842" y="1431"/>
                  </a:cubicBezTo>
                  <a:cubicBezTo>
                    <a:pt x="1410" y="1103"/>
                    <a:pt x="1410" y="1103"/>
                    <a:pt x="1410" y="1103"/>
                  </a:cubicBezTo>
                  <a:cubicBezTo>
                    <a:pt x="1422" y="1097"/>
                    <a:pt x="1427" y="1082"/>
                    <a:pt x="1422" y="1070"/>
                  </a:cubicBezTo>
                  <a:close/>
                  <a:moveTo>
                    <a:pt x="1422" y="1070"/>
                  </a:moveTo>
                  <a:cubicBezTo>
                    <a:pt x="1422" y="1070"/>
                    <a:pt x="1422" y="1070"/>
                    <a:pt x="1422" y="107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116" name="Rectangle 115"/>
          <p:cNvSpPr/>
          <p:nvPr/>
        </p:nvSpPr>
        <p:spPr>
          <a:xfrm>
            <a:off x="1339271" y="2554360"/>
            <a:ext cx="4448307" cy="523220"/>
          </a:xfrm>
          <a:prstGeom prst="rect">
            <a:avLst/>
          </a:prstGeom>
        </p:spPr>
        <p:txBody>
          <a:bodyPr wrap="square">
            <a:spAutoFit/>
          </a:bodyPr>
          <a:lstStyle/>
          <a:p>
            <a:r>
              <a:rPr lang="fr-FR" sz="1400">
                <a:latin typeface="Trebuchet MS" panose="020B0603020202020204" pitchFamily="34" charset="0"/>
                <a:hlinkClick r:id="rId5"/>
              </a:rPr>
              <a:t>Professionnel de santé | Agence du Numérique en Santé (esante.gouv.fr)</a:t>
            </a:r>
            <a:endParaRPr lang="fr-FR" sz="1400">
              <a:latin typeface="Trebuchet MS" panose="020B0603020202020204" pitchFamily="34" charset="0"/>
            </a:endParaRPr>
          </a:p>
        </p:txBody>
      </p:sp>
      <p:grpSp>
        <p:nvGrpSpPr>
          <p:cNvPr id="117" name="Groupe 116"/>
          <p:cNvGrpSpPr/>
          <p:nvPr/>
        </p:nvGrpSpPr>
        <p:grpSpPr>
          <a:xfrm>
            <a:off x="6267136" y="2640205"/>
            <a:ext cx="352764" cy="351530"/>
            <a:chOff x="9673906" y="2554430"/>
            <a:chExt cx="399159" cy="397763"/>
          </a:xfrm>
        </p:grpSpPr>
        <p:sp>
          <p:nvSpPr>
            <p:cNvPr id="118" name="AutoShape 11"/>
            <p:cNvSpPr>
              <a:spLocks noChangeAspect="1" noChangeArrowheads="1" noTextEdit="1"/>
            </p:cNvSpPr>
            <p:nvPr/>
          </p:nvSpPr>
          <p:spPr bwMode="auto">
            <a:xfrm>
              <a:off x="9674105" y="2554430"/>
              <a:ext cx="398162" cy="39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9" name="Freeform 13"/>
            <p:cNvSpPr>
              <a:spLocks noEditPoints="1"/>
            </p:cNvSpPr>
            <p:nvPr/>
          </p:nvSpPr>
          <p:spPr bwMode="auto">
            <a:xfrm>
              <a:off x="9694452" y="2575176"/>
              <a:ext cx="33513" cy="32515"/>
            </a:xfrm>
            <a:custGeom>
              <a:avLst/>
              <a:gdLst>
                <a:gd name="T0" fmla="*/ 88 w 138"/>
                <a:gd name="T1" fmla="*/ 126 h 134"/>
                <a:gd name="T2" fmla="*/ 108 w 138"/>
                <a:gd name="T3" fmla="*/ 134 h 134"/>
                <a:gd name="T4" fmla="*/ 127 w 138"/>
                <a:gd name="T5" fmla="*/ 126 h 134"/>
                <a:gd name="T6" fmla="*/ 127 w 138"/>
                <a:gd name="T7" fmla="*/ 87 h 134"/>
                <a:gd name="T8" fmla="*/ 50 w 138"/>
                <a:gd name="T9" fmla="*/ 10 h 134"/>
                <a:gd name="T10" fmla="*/ 11 w 138"/>
                <a:gd name="T11" fmla="*/ 10 h 134"/>
                <a:gd name="T12" fmla="*/ 11 w 138"/>
                <a:gd name="T13" fmla="*/ 49 h 134"/>
                <a:gd name="T14" fmla="*/ 88 w 138"/>
                <a:gd name="T15" fmla="*/ 126 h 134"/>
                <a:gd name="T16" fmla="*/ 88 w 138"/>
                <a:gd name="T17" fmla="*/ 126 h 134"/>
                <a:gd name="T18" fmla="*/ 88 w 138"/>
                <a:gd name="T19" fmla="*/ 12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34">
                  <a:moveTo>
                    <a:pt x="88" y="126"/>
                  </a:moveTo>
                  <a:cubicBezTo>
                    <a:pt x="94" y="131"/>
                    <a:pt x="101" y="134"/>
                    <a:pt x="108" y="134"/>
                  </a:cubicBezTo>
                  <a:cubicBezTo>
                    <a:pt x="115" y="134"/>
                    <a:pt x="122" y="131"/>
                    <a:pt x="127" y="126"/>
                  </a:cubicBezTo>
                  <a:cubicBezTo>
                    <a:pt x="138" y="115"/>
                    <a:pt x="138" y="98"/>
                    <a:pt x="127" y="87"/>
                  </a:cubicBezTo>
                  <a:cubicBezTo>
                    <a:pt x="50" y="10"/>
                    <a:pt x="50" y="10"/>
                    <a:pt x="50" y="10"/>
                  </a:cubicBezTo>
                  <a:cubicBezTo>
                    <a:pt x="39" y="0"/>
                    <a:pt x="22" y="0"/>
                    <a:pt x="11" y="10"/>
                  </a:cubicBezTo>
                  <a:cubicBezTo>
                    <a:pt x="0" y="21"/>
                    <a:pt x="0" y="38"/>
                    <a:pt x="11" y="49"/>
                  </a:cubicBezTo>
                  <a:lnTo>
                    <a:pt x="88" y="126"/>
                  </a:lnTo>
                  <a:close/>
                  <a:moveTo>
                    <a:pt x="88" y="126"/>
                  </a:moveTo>
                  <a:cubicBezTo>
                    <a:pt x="88" y="126"/>
                    <a:pt x="88" y="126"/>
                    <a:pt x="88" y="126"/>
                  </a:cubicBezTo>
                </a:path>
              </a:pathLst>
            </a:custGeom>
            <a:solidFill>
              <a:srgbClr val="2F75B5"/>
            </a:solidFill>
            <a:ln>
              <a:noFill/>
            </a:ln>
          </p:spPr>
          <p:txBody>
            <a:bodyPr vert="horz" wrap="square" lIns="91440" tIns="45720" rIns="91440" bIns="45720" numCol="1" anchor="t" anchorCtr="0" compatLnSpc="1">
              <a:prstTxWarp prst="textNoShape">
                <a:avLst/>
              </a:prstTxWarp>
            </a:bodyPr>
            <a:lstStyle/>
            <a:p>
              <a:endParaRPr lang="fr-FR"/>
            </a:p>
          </p:txBody>
        </p:sp>
        <p:sp>
          <p:nvSpPr>
            <p:cNvPr id="120" name="Freeform 14"/>
            <p:cNvSpPr>
              <a:spLocks noEditPoints="1"/>
            </p:cNvSpPr>
            <p:nvPr/>
          </p:nvSpPr>
          <p:spPr bwMode="auto">
            <a:xfrm>
              <a:off x="9779032" y="2575176"/>
              <a:ext cx="33313" cy="32515"/>
            </a:xfrm>
            <a:custGeom>
              <a:avLst/>
              <a:gdLst>
                <a:gd name="T0" fmla="*/ 30 w 137"/>
                <a:gd name="T1" fmla="*/ 134 h 134"/>
                <a:gd name="T2" fmla="*/ 49 w 137"/>
                <a:gd name="T3" fmla="*/ 126 h 134"/>
                <a:gd name="T4" fmla="*/ 126 w 137"/>
                <a:gd name="T5" fmla="*/ 49 h 134"/>
                <a:gd name="T6" fmla="*/ 126 w 137"/>
                <a:gd name="T7" fmla="*/ 10 h 134"/>
                <a:gd name="T8" fmla="*/ 88 w 137"/>
                <a:gd name="T9" fmla="*/ 10 h 134"/>
                <a:gd name="T10" fmla="*/ 11 w 137"/>
                <a:gd name="T11" fmla="*/ 88 h 134"/>
                <a:gd name="T12" fmla="*/ 11 w 137"/>
                <a:gd name="T13" fmla="*/ 126 h 134"/>
                <a:gd name="T14" fmla="*/ 30 w 137"/>
                <a:gd name="T15" fmla="*/ 134 h 134"/>
                <a:gd name="T16" fmla="*/ 30 w 137"/>
                <a:gd name="T17" fmla="*/ 134 h 134"/>
                <a:gd name="T18" fmla="*/ 30 w 137"/>
                <a:gd name="T1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4">
                  <a:moveTo>
                    <a:pt x="30" y="134"/>
                  </a:moveTo>
                  <a:cubicBezTo>
                    <a:pt x="37" y="134"/>
                    <a:pt x="44" y="131"/>
                    <a:pt x="49" y="126"/>
                  </a:cubicBezTo>
                  <a:cubicBezTo>
                    <a:pt x="126" y="49"/>
                    <a:pt x="126" y="49"/>
                    <a:pt x="126" y="49"/>
                  </a:cubicBezTo>
                  <a:cubicBezTo>
                    <a:pt x="137" y="38"/>
                    <a:pt x="137" y="21"/>
                    <a:pt x="126" y="10"/>
                  </a:cubicBezTo>
                  <a:cubicBezTo>
                    <a:pt x="116" y="0"/>
                    <a:pt x="98" y="0"/>
                    <a:pt x="88" y="10"/>
                  </a:cubicBezTo>
                  <a:cubicBezTo>
                    <a:pt x="11" y="88"/>
                    <a:pt x="11" y="88"/>
                    <a:pt x="11" y="88"/>
                  </a:cubicBezTo>
                  <a:cubicBezTo>
                    <a:pt x="0" y="98"/>
                    <a:pt x="0" y="115"/>
                    <a:pt x="11" y="126"/>
                  </a:cubicBezTo>
                  <a:cubicBezTo>
                    <a:pt x="16" y="131"/>
                    <a:pt x="23" y="134"/>
                    <a:pt x="30" y="134"/>
                  </a:cubicBezTo>
                  <a:close/>
                  <a:moveTo>
                    <a:pt x="30" y="134"/>
                  </a:moveTo>
                  <a:cubicBezTo>
                    <a:pt x="30" y="134"/>
                    <a:pt x="30" y="134"/>
                    <a:pt x="30" y="134"/>
                  </a:cubicBezTo>
                </a:path>
              </a:pathLst>
            </a:custGeom>
            <a:solidFill>
              <a:srgbClr val="2F75B5"/>
            </a:solidFill>
            <a:ln>
              <a:noFill/>
            </a:ln>
          </p:spPr>
          <p:txBody>
            <a:bodyPr vert="horz" wrap="square" lIns="91440" tIns="45720" rIns="91440" bIns="45720" numCol="1" anchor="t" anchorCtr="0" compatLnSpc="1">
              <a:prstTxWarp prst="textNoShape">
                <a:avLst/>
              </a:prstTxWarp>
            </a:bodyPr>
            <a:lstStyle/>
            <a:p>
              <a:endParaRPr lang="fr-FR"/>
            </a:p>
          </p:txBody>
        </p:sp>
        <p:sp>
          <p:nvSpPr>
            <p:cNvPr id="121" name="Freeform 15"/>
            <p:cNvSpPr>
              <a:spLocks noEditPoints="1"/>
            </p:cNvSpPr>
            <p:nvPr/>
          </p:nvSpPr>
          <p:spPr bwMode="auto">
            <a:xfrm>
              <a:off x="9746716" y="2554430"/>
              <a:ext cx="13365" cy="39697"/>
            </a:xfrm>
            <a:custGeom>
              <a:avLst/>
              <a:gdLst>
                <a:gd name="T0" fmla="*/ 28 w 55"/>
                <a:gd name="T1" fmla="*/ 164 h 164"/>
                <a:gd name="T2" fmla="*/ 55 w 55"/>
                <a:gd name="T3" fmla="*/ 137 h 164"/>
                <a:gd name="T4" fmla="*/ 55 w 55"/>
                <a:gd name="T5" fmla="*/ 28 h 164"/>
                <a:gd name="T6" fmla="*/ 28 w 55"/>
                <a:gd name="T7" fmla="*/ 0 h 164"/>
                <a:gd name="T8" fmla="*/ 0 w 55"/>
                <a:gd name="T9" fmla="*/ 28 h 164"/>
                <a:gd name="T10" fmla="*/ 0 w 55"/>
                <a:gd name="T11" fmla="*/ 137 h 164"/>
                <a:gd name="T12" fmla="*/ 28 w 55"/>
                <a:gd name="T13" fmla="*/ 164 h 164"/>
                <a:gd name="T14" fmla="*/ 28 w 55"/>
                <a:gd name="T15" fmla="*/ 164 h 164"/>
                <a:gd name="T16" fmla="*/ 28 w 55"/>
                <a:gd name="T17"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64">
                  <a:moveTo>
                    <a:pt x="28" y="164"/>
                  </a:moveTo>
                  <a:cubicBezTo>
                    <a:pt x="43" y="164"/>
                    <a:pt x="55" y="152"/>
                    <a:pt x="55" y="137"/>
                  </a:cubicBezTo>
                  <a:cubicBezTo>
                    <a:pt x="55" y="28"/>
                    <a:pt x="55" y="28"/>
                    <a:pt x="55" y="28"/>
                  </a:cubicBezTo>
                  <a:cubicBezTo>
                    <a:pt x="55" y="13"/>
                    <a:pt x="43" y="0"/>
                    <a:pt x="28" y="0"/>
                  </a:cubicBezTo>
                  <a:cubicBezTo>
                    <a:pt x="13" y="0"/>
                    <a:pt x="0" y="13"/>
                    <a:pt x="0" y="28"/>
                  </a:cubicBezTo>
                  <a:cubicBezTo>
                    <a:pt x="0" y="137"/>
                    <a:pt x="0" y="137"/>
                    <a:pt x="0" y="137"/>
                  </a:cubicBezTo>
                  <a:cubicBezTo>
                    <a:pt x="0" y="152"/>
                    <a:pt x="13" y="164"/>
                    <a:pt x="28" y="164"/>
                  </a:cubicBezTo>
                  <a:close/>
                  <a:moveTo>
                    <a:pt x="28" y="164"/>
                  </a:moveTo>
                  <a:cubicBezTo>
                    <a:pt x="28" y="164"/>
                    <a:pt x="28" y="164"/>
                    <a:pt x="28" y="164"/>
                  </a:cubicBezTo>
                </a:path>
              </a:pathLst>
            </a:custGeom>
            <a:solidFill>
              <a:srgbClr val="2F75B5"/>
            </a:solidFill>
            <a:ln>
              <a:noFill/>
            </a:ln>
          </p:spPr>
          <p:txBody>
            <a:bodyPr vert="horz" wrap="square" lIns="91440" tIns="45720" rIns="91440" bIns="45720" numCol="1" anchor="t" anchorCtr="0" compatLnSpc="1">
              <a:prstTxWarp prst="textNoShape">
                <a:avLst/>
              </a:prstTxWarp>
            </a:bodyPr>
            <a:lstStyle/>
            <a:p>
              <a:endParaRPr lang="fr-FR"/>
            </a:p>
          </p:txBody>
        </p:sp>
        <p:sp>
          <p:nvSpPr>
            <p:cNvPr id="122" name="Freeform 16"/>
            <p:cNvSpPr>
              <a:spLocks noEditPoints="1"/>
            </p:cNvSpPr>
            <p:nvPr/>
          </p:nvSpPr>
          <p:spPr bwMode="auto">
            <a:xfrm>
              <a:off x="9673906" y="2627240"/>
              <a:ext cx="39896" cy="13166"/>
            </a:xfrm>
            <a:custGeom>
              <a:avLst/>
              <a:gdLst>
                <a:gd name="T0" fmla="*/ 164 w 164"/>
                <a:gd name="T1" fmla="*/ 27 h 54"/>
                <a:gd name="T2" fmla="*/ 137 w 164"/>
                <a:gd name="T3" fmla="*/ 0 h 54"/>
                <a:gd name="T4" fmla="*/ 27 w 164"/>
                <a:gd name="T5" fmla="*/ 0 h 54"/>
                <a:gd name="T6" fmla="*/ 0 w 164"/>
                <a:gd name="T7" fmla="*/ 27 h 54"/>
                <a:gd name="T8" fmla="*/ 27 w 164"/>
                <a:gd name="T9" fmla="*/ 54 h 54"/>
                <a:gd name="T10" fmla="*/ 137 w 164"/>
                <a:gd name="T11" fmla="*/ 54 h 54"/>
                <a:gd name="T12" fmla="*/ 164 w 164"/>
                <a:gd name="T13" fmla="*/ 27 h 54"/>
                <a:gd name="T14" fmla="*/ 164 w 164"/>
                <a:gd name="T15" fmla="*/ 27 h 54"/>
                <a:gd name="T16" fmla="*/ 164 w 164"/>
                <a:gd name="T17"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54">
                  <a:moveTo>
                    <a:pt x="164" y="27"/>
                  </a:moveTo>
                  <a:cubicBezTo>
                    <a:pt x="164" y="12"/>
                    <a:pt x="152" y="0"/>
                    <a:pt x="137" y="0"/>
                  </a:cubicBezTo>
                  <a:cubicBezTo>
                    <a:pt x="27" y="0"/>
                    <a:pt x="27" y="0"/>
                    <a:pt x="27" y="0"/>
                  </a:cubicBezTo>
                  <a:cubicBezTo>
                    <a:pt x="12" y="0"/>
                    <a:pt x="0" y="12"/>
                    <a:pt x="0" y="27"/>
                  </a:cubicBezTo>
                  <a:cubicBezTo>
                    <a:pt x="0" y="42"/>
                    <a:pt x="12" y="54"/>
                    <a:pt x="27" y="54"/>
                  </a:cubicBezTo>
                  <a:cubicBezTo>
                    <a:pt x="137" y="54"/>
                    <a:pt x="137" y="54"/>
                    <a:pt x="137" y="54"/>
                  </a:cubicBezTo>
                  <a:cubicBezTo>
                    <a:pt x="152" y="54"/>
                    <a:pt x="164" y="42"/>
                    <a:pt x="164" y="27"/>
                  </a:cubicBezTo>
                  <a:close/>
                  <a:moveTo>
                    <a:pt x="164" y="27"/>
                  </a:moveTo>
                  <a:cubicBezTo>
                    <a:pt x="164" y="27"/>
                    <a:pt x="164" y="27"/>
                    <a:pt x="164" y="27"/>
                  </a:cubicBezTo>
                </a:path>
              </a:pathLst>
            </a:custGeom>
            <a:solidFill>
              <a:srgbClr val="2F75B5"/>
            </a:solidFill>
            <a:ln>
              <a:noFill/>
            </a:ln>
          </p:spPr>
          <p:txBody>
            <a:bodyPr vert="horz" wrap="square" lIns="91440" tIns="45720" rIns="91440" bIns="45720" numCol="1" anchor="t" anchorCtr="0" compatLnSpc="1">
              <a:prstTxWarp prst="textNoShape">
                <a:avLst/>
              </a:prstTxWarp>
            </a:bodyPr>
            <a:lstStyle/>
            <a:p>
              <a:endParaRPr lang="fr-FR"/>
            </a:p>
          </p:txBody>
        </p:sp>
        <p:sp>
          <p:nvSpPr>
            <p:cNvPr id="123" name="Freeform 17"/>
            <p:cNvSpPr>
              <a:spLocks noEditPoints="1"/>
            </p:cNvSpPr>
            <p:nvPr/>
          </p:nvSpPr>
          <p:spPr bwMode="auto">
            <a:xfrm>
              <a:off x="9694452" y="2659157"/>
              <a:ext cx="33513" cy="32715"/>
            </a:xfrm>
            <a:custGeom>
              <a:avLst/>
              <a:gdLst>
                <a:gd name="T0" fmla="*/ 88 w 138"/>
                <a:gd name="T1" fmla="*/ 11 h 135"/>
                <a:gd name="T2" fmla="*/ 11 w 138"/>
                <a:gd name="T3" fmla="*/ 88 h 135"/>
                <a:gd name="T4" fmla="*/ 11 w 138"/>
                <a:gd name="T5" fmla="*/ 127 h 135"/>
                <a:gd name="T6" fmla="*/ 30 w 138"/>
                <a:gd name="T7" fmla="*/ 135 h 135"/>
                <a:gd name="T8" fmla="*/ 50 w 138"/>
                <a:gd name="T9" fmla="*/ 127 h 135"/>
                <a:gd name="T10" fmla="*/ 127 w 138"/>
                <a:gd name="T11" fmla="*/ 49 h 135"/>
                <a:gd name="T12" fmla="*/ 127 w 138"/>
                <a:gd name="T13" fmla="*/ 11 h 135"/>
                <a:gd name="T14" fmla="*/ 88 w 138"/>
                <a:gd name="T15" fmla="*/ 11 h 135"/>
                <a:gd name="T16" fmla="*/ 88 w 138"/>
                <a:gd name="T17" fmla="*/ 11 h 135"/>
                <a:gd name="T18" fmla="*/ 88 w 138"/>
                <a:gd name="T19" fmla="*/ 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35">
                  <a:moveTo>
                    <a:pt x="88" y="11"/>
                  </a:moveTo>
                  <a:cubicBezTo>
                    <a:pt x="11" y="88"/>
                    <a:pt x="11" y="88"/>
                    <a:pt x="11" y="88"/>
                  </a:cubicBezTo>
                  <a:cubicBezTo>
                    <a:pt x="0" y="99"/>
                    <a:pt x="0" y="116"/>
                    <a:pt x="11" y="127"/>
                  </a:cubicBezTo>
                  <a:cubicBezTo>
                    <a:pt x="16" y="132"/>
                    <a:pt x="23" y="135"/>
                    <a:pt x="30" y="135"/>
                  </a:cubicBezTo>
                  <a:cubicBezTo>
                    <a:pt x="37" y="135"/>
                    <a:pt x="44" y="132"/>
                    <a:pt x="50" y="127"/>
                  </a:cubicBezTo>
                  <a:cubicBezTo>
                    <a:pt x="127" y="49"/>
                    <a:pt x="127" y="49"/>
                    <a:pt x="127" y="49"/>
                  </a:cubicBezTo>
                  <a:cubicBezTo>
                    <a:pt x="138" y="39"/>
                    <a:pt x="138" y="22"/>
                    <a:pt x="127" y="11"/>
                  </a:cubicBezTo>
                  <a:cubicBezTo>
                    <a:pt x="116" y="0"/>
                    <a:pt x="99" y="0"/>
                    <a:pt x="88" y="11"/>
                  </a:cubicBezTo>
                  <a:close/>
                  <a:moveTo>
                    <a:pt x="88" y="11"/>
                  </a:moveTo>
                  <a:cubicBezTo>
                    <a:pt x="88" y="11"/>
                    <a:pt x="88" y="11"/>
                    <a:pt x="88" y="11"/>
                  </a:cubicBezTo>
                </a:path>
              </a:pathLst>
            </a:custGeom>
            <a:solidFill>
              <a:srgbClr val="2F75B5"/>
            </a:solidFill>
            <a:ln>
              <a:noFill/>
            </a:ln>
          </p:spPr>
          <p:txBody>
            <a:bodyPr vert="horz" wrap="square" lIns="91440" tIns="45720" rIns="91440" bIns="45720" numCol="1" anchor="t" anchorCtr="0" compatLnSpc="1">
              <a:prstTxWarp prst="textNoShape">
                <a:avLst/>
              </a:prstTxWarp>
            </a:bodyPr>
            <a:lstStyle/>
            <a:p>
              <a:endParaRPr lang="fr-FR"/>
            </a:p>
          </p:txBody>
        </p:sp>
        <p:sp>
          <p:nvSpPr>
            <p:cNvPr id="124" name="Freeform 18"/>
            <p:cNvSpPr>
              <a:spLocks noEditPoints="1"/>
            </p:cNvSpPr>
            <p:nvPr/>
          </p:nvSpPr>
          <p:spPr bwMode="auto">
            <a:xfrm>
              <a:off x="9726170" y="2603702"/>
              <a:ext cx="346895" cy="347295"/>
            </a:xfrm>
            <a:custGeom>
              <a:avLst/>
              <a:gdLst>
                <a:gd name="T0" fmla="*/ 1422 w 1427"/>
                <a:gd name="T1" fmla="*/ 1070 h 1435"/>
                <a:gd name="T2" fmla="*/ 1379 w 1427"/>
                <a:gd name="T3" fmla="*/ 889 h 1435"/>
                <a:gd name="T4" fmla="*/ 1296 w 1427"/>
                <a:gd name="T5" fmla="*/ 633 h 1435"/>
                <a:gd name="T6" fmla="*/ 1118 w 1427"/>
                <a:gd name="T7" fmla="*/ 326 h 1435"/>
                <a:gd name="T8" fmla="*/ 969 w 1427"/>
                <a:gd name="T9" fmla="*/ 286 h 1435"/>
                <a:gd name="T10" fmla="*/ 929 w 1427"/>
                <a:gd name="T11" fmla="*/ 327 h 1435"/>
                <a:gd name="T12" fmla="*/ 853 w 1427"/>
                <a:gd name="T13" fmla="*/ 273 h 1435"/>
                <a:gd name="T14" fmla="*/ 749 w 1427"/>
                <a:gd name="T15" fmla="*/ 287 h 1435"/>
                <a:gd name="T16" fmla="*/ 688 w 1427"/>
                <a:gd name="T17" fmla="*/ 362 h 1435"/>
                <a:gd name="T18" fmla="*/ 533 w 1427"/>
                <a:gd name="T19" fmla="*/ 349 h 1435"/>
                <a:gd name="T20" fmla="*/ 471 w 1427"/>
                <a:gd name="T21" fmla="*/ 425 h 1435"/>
                <a:gd name="T22" fmla="*/ 236 w 1427"/>
                <a:gd name="T23" fmla="*/ 94 h 1435"/>
                <a:gd name="T24" fmla="*/ 64 w 1427"/>
                <a:gd name="T25" fmla="*/ 39 h 1435"/>
                <a:gd name="T26" fmla="*/ 5 w 1427"/>
                <a:gd name="T27" fmla="*/ 121 h 1435"/>
                <a:gd name="T28" fmla="*/ 25 w 1427"/>
                <a:gd name="T29" fmla="*/ 220 h 1435"/>
                <a:gd name="T30" fmla="*/ 403 w 1427"/>
                <a:gd name="T31" fmla="*/ 834 h 1435"/>
                <a:gd name="T32" fmla="*/ 441 w 1427"/>
                <a:gd name="T33" fmla="*/ 843 h 1435"/>
                <a:gd name="T34" fmla="*/ 450 w 1427"/>
                <a:gd name="T35" fmla="*/ 806 h 1435"/>
                <a:gd name="T36" fmla="*/ 72 w 1427"/>
                <a:gd name="T37" fmla="*/ 192 h 1435"/>
                <a:gd name="T38" fmla="*/ 59 w 1427"/>
                <a:gd name="T39" fmla="*/ 131 h 1435"/>
                <a:gd name="T40" fmla="*/ 92 w 1427"/>
                <a:gd name="T41" fmla="*/ 86 h 1435"/>
                <a:gd name="T42" fmla="*/ 192 w 1427"/>
                <a:gd name="T43" fmla="*/ 126 h 1435"/>
                <a:gd name="T44" fmla="*/ 484 w 1427"/>
                <a:gd name="T45" fmla="*/ 537 h 1435"/>
                <a:gd name="T46" fmla="*/ 521 w 1427"/>
                <a:gd name="T47" fmla="*/ 544 h 1435"/>
                <a:gd name="T48" fmla="*/ 530 w 1427"/>
                <a:gd name="T49" fmla="*/ 508 h 1435"/>
                <a:gd name="T50" fmla="*/ 522 w 1427"/>
                <a:gd name="T51" fmla="*/ 446 h 1435"/>
                <a:gd name="T52" fmla="*/ 560 w 1427"/>
                <a:gd name="T53" fmla="*/ 396 h 1435"/>
                <a:gd name="T54" fmla="*/ 672 w 1427"/>
                <a:gd name="T55" fmla="*/ 426 h 1435"/>
                <a:gd name="T56" fmla="*/ 699 w 1427"/>
                <a:gd name="T57" fmla="*/ 473 h 1435"/>
                <a:gd name="T58" fmla="*/ 699 w 1427"/>
                <a:gd name="T59" fmla="*/ 473 h 1435"/>
                <a:gd name="T60" fmla="*/ 736 w 1427"/>
                <a:gd name="T61" fmla="*/ 483 h 1435"/>
                <a:gd name="T62" fmla="*/ 746 w 1427"/>
                <a:gd name="T63" fmla="*/ 446 h 1435"/>
                <a:gd name="T64" fmla="*/ 776 w 1427"/>
                <a:gd name="T65" fmla="*/ 334 h 1435"/>
                <a:gd name="T66" fmla="*/ 839 w 1427"/>
                <a:gd name="T67" fmla="*/ 326 h 1435"/>
                <a:gd name="T68" fmla="*/ 888 w 1427"/>
                <a:gd name="T69" fmla="*/ 364 h 1435"/>
                <a:gd name="T70" fmla="*/ 929 w 1427"/>
                <a:gd name="T71" fmla="*/ 435 h 1435"/>
                <a:gd name="T72" fmla="*/ 929 w 1427"/>
                <a:gd name="T73" fmla="*/ 435 h 1435"/>
                <a:gd name="T74" fmla="*/ 967 w 1427"/>
                <a:gd name="T75" fmla="*/ 445 h 1435"/>
                <a:gd name="T76" fmla="*/ 977 w 1427"/>
                <a:gd name="T77" fmla="*/ 408 h 1435"/>
                <a:gd name="T78" fmla="*/ 972 w 1427"/>
                <a:gd name="T79" fmla="*/ 366 h 1435"/>
                <a:gd name="T80" fmla="*/ 997 w 1427"/>
                <a:gd name="T81" fmla="*/ 333 h 1435"/>
                <a:gd name="T82" fmla="*/ 1071 w 1427"/>
                <a:gd name="T83" fmla="*/ 353 h 1435"/>
                <a:gd name="T84" fmla="*/ 1249 w 1427"/>
                <a:gd name="T85" fmla="*/ 660 h 1435"/>
                <a:gd name="T86" fmla="*/ 1324 w 1427"/>
                <a:gd name="T87" fmla="*/ 896 h 1435"/>
                <a:gd name="T88" fmla="*/ 1362 w 1427"/>
                <a:gd name="T89" fmla="*/ 1068 h 1435"/>
                <a:gd name="T90" fmla="*/ 834 w 1427"/>
                <a:gd name="T91" fmla="*/ 1373 h 1435"/>
                <a:gd name="T92" fmla="*/ 416 w 1427"/>
                <a:gd name="T93" fmla="*/ 1063 h 1435"/>
                <a:gd name="T94" fmla="*/ 356 w 1427"/>
                <a:gd name="T95" fmla="*/ 1030 h 1435"/>
                <a:gd name="T96" fmla="*/ 270 w 1427"/>
                <a:gd name="T97" fmla="*/ 898 h 1435"/>
                <a:gd name="T98" fmla="*/ 313 w 1427"/>
                <a:gd name="T99" fmla="*/ 822 h 1435"/>
                <a:gd name="T100" fmla="*/ 323 w 1427"/>
                <a:gd name="T101" fmla="*/ 785 h 1435"/>
                <a:gd name="T102" fmla="*/ 285 w 1427"/>
                <a:gd name="T103" fmla="*/ 775 h 1435"/>
                <a:gd name="T104" fmla="*/ 215 w 1427"/>
                <a:gd name="T105" fmla="*/ 898 h 1435"/>
                <a:gd name="T106" fmla="*/ 330 w 1427"/>
                <a:gd name="T107" fmla="*/ 1078 h 1435"/>
                <a:gd name="T108" fmla="*/ 388 w 1427"/>
                <a:gd name="T109" fmla="*/ 1111 h 1435"/>
                <a:gd name="T110" fmla="*/ 808 w 1427"/>
                <a:gd name="T111" fmla="*/ 1425 h 1435"/>
                <a:gd name="T112" fmla="*/ 829 w 1427"/>
                <a:gd name="T113" fmla="*/ 1435 h 1435"/>
                <a:gd name="T114" fmla="*/ 842 w 1427"/>
                <a:gd name="T115" fmla="*/ 1431 h 1435"/>
                <a:gd name="T116" fmla="*/ 1410 w 1427"/>
                <a:gd name="T117" fmla="*/ 1103 h 1435"/>
                <a:gd name="T118" fmla="*/ 1422 w 1427"/>
                <a:gd name="T119" fmla="*/ 1070 h 1435"/>
                <a:gd name="T120" fmla="*/ 1422 w 1427"/>
                <a:gd name="T121" fmla="*/ 1070 h 1435"/>
                <a:gd name="T122" fmla="*/ 1422 w 1427"/>
                <a:gd name="T123" fmla="*/ 1070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7" h="1435">
                  <a:moveTo>
                    <a:pt x="1422" y="1070"/>
                  </a:moveTo>
                  <a:cubicBezTo>
                    <a:pt x="1392" y="995"/>
                    <a:pt x="1385" y="941"/>
                    <a:pt x="1379" y="889"/>
                  </a:cubicBezTo>
                  <a:cubicBezTo>
                    <a:pt x="1370" y="818"/>
                    <a:pt x="1361" y="745"/>
                    <a:pt x="1296" y="633"/>
                  </a:cubicBezTo>
                  <a:cubicBezTo>
                    <a:pt x="1118" y="326"/>
                    <a:pt x="1118" y="326"/>
                    <a:pt x="1118" y="326"/>
                  </a:cubicBezTo>
                  <a:cubicBezTo>
                    <a:pt x="1090" y="276"/>
                    <a:pt x="1019" y="257"/>
                    <a:pt x="969" y="286"/>
                  </a:cubicBezTo>
                  <a:cubicBezTo>
                    <a:pt x="953" y="295"/>
                    <a:pt x="939" y="310"/>
                    <a:pt x="929" y="327"/>
                  </a:cubicBezTo>
                  <a:cubicBezTo>
                    <a:pt x="911" y="300"/>
                    <a:pt x="884" y="281"/>
                    <a:pt x="853" y="273"/>
                  </a:cubicBezTo>
                  <a:cubicBezTo>
                    <a:pt x="817" y="264"/>
                    <a:pt x="781" y="268"/>
                    <a:pt x="749" y="287"/>
                  </a:cubicBezTo>
                  <a:cubicBezTo>
                    <a:pt x="719" y="304"/>
                    <a:pt x="698" y="331"/>
                    <a:pt x="688" y="362"/>
                  </a:cubicBezTo>
                  <a:cubicBezTo>
                    <a:pt x="645" y="326"/>
                    <a:pt x="583" y="319"/>
                    <a:pt x="533" y="349"/>
                  </a:cubicBezTo>
                  <a:cubicBezTo>
                    <a:pt x="503" y="366"/>
                    <a:pt x="481" y="392"/>
                    <a:pt x="471" y="425"/>
                  </a:cubicBezTo>
                  <a:cubicBezTo>
                    <a:pt x="236" y="94"/>
                    <a:pt x="236" y="94"/>
                    <a:pt x="236" y="94"/>
                  </a:cubicBezTo>
                  <a:cubicBezTo>
                    <a:pt x="167" y="0"/>
                    <a:pt x="99" y="19"/>
                    <a:pt x="64" y="39"/>
                  </a:cubicBezTo>
                  <a:cubicBezTo>
                    <a:pt x="33" y="57"/>
                    <a:pt x="12" y="86"/>
                    <a:pt x="5" y="121"/>
                  </a:cubicBezTo>
                  <a:cubicBezTo>
                    <a:pt x="0" y="153"/>
                    <a:pt x="7" y="188"/>
                    <a:pt x="25" y="220"/>
                  </a:cubicBezTo>
                  <a:cubicBezTo>
                    <a:pt x="403" y="834"/>
                    <a:pt x="403" y="834"/>
                    <a:pt x="403" y="834"/>
                  </a:cubicBezTo>
                  <a:cubicBezTo>
                    <a:pt x="411" y="847"/>
                    <a:pt x="428" y="851"/>
                    <a:pt x="441" y="843"/>
                  </a:cubicBezTo>
                  <a:cubicBezTo>
                    <a:pt x="454" y="835"/>
                    <a:pt x="458" y="818"/>
                    <a:pt x="450" y="806"/>
                  </a:cubicBezTo>
                  <a:cubicBezTo>
                    <a:pt x="72" y="192"/>
                    <a:pt x="72" y="192"/>
                    <a:pt x="72" y="192"/>
                  </a:cubicBezTo>
                  <a:cubicBezTo>
                    <a:pt x="60" y="172"/>
                    <a:pt x="56" y="150"/>
                    <a:pt x="59" y="131"/>
                  </a:cubicBezTo>
                  <a:cubicBezTo>
                    <a:pt x="63" y="112"/>
                    <a:pt x="74" y="97"/>
                    <a:pt x="92" y="86"/>
                  </a:cubicBezTo>
                  <a:cubicBezTo>
                    <a:pt x="104" y="79"/>
                    <a:pt x="141" y="58"/>
                    <a:pt x="192" y="126"/>
                  </a:cubicBezTo>
                  <a:cubicBezTo>
                    <a:pt x="484" y="537"/>
                    <a:pt x="484" y="537"/>
                    <a:pt x="484" y="537"/>
                  </a:cubicBezTo>
                  <a:cubicBezTo>
                    <a:pt x="492" y="549"/>
                    <a:pt x="509" y="552"/>
                    <a:pt x="521" y="544"/>
                  </a:cubicBezTo>
                  <a:cubicBezTo>
                    <a:pt x="533" y="537"/>
                    <a:pt x="537" y="520"/>
                    <a:pt x="530" y="508"/>
                  </a:cubicBezTo>
                  <a:cubicBezTo>
                    <a:pt x="519" y="489"/>
                    <a:pt x="516" y="467"/>
                    <a:pt x="522" y="446"/>
                  </a:cubicBezTo>
                  <a:cubicBezTo>
                    <a:pt x="527" y="424"/>
                    <a:pt x="541" y="407"/>
                    <a:pt x="560" y="396"/>
                  </a:cubicBezTo>
                  <a:cubicBezTo>
                    <a:pt x="599" y="373"/>
                    <a:pt x="649" y="387"/>
                    <a:pt x="672" y="426"/>
                  </a:cubicBezTo>
                  <a:cubicBezTo>
                    <a:pt x="699" y="473"/>
                    <a:pt x="699" y="473"/>
                    <a:pt x="699" y="473"/>
                  </a:cubicBezTo>
                  <a:cubicBezTo>
                    <a:pt x="699" y="473"/>
                    <a:pt x="699" y="473"/>
                    <a:pt x="699" y="473"/>
                  </a:cubicBezTo>
                  <a:cubicBezTo>
                    <a:pt x="707" y="486"/>
                    <a:pt x="723" y="491"/>
                    <a:pt x="736" y="483"/>
                  </a:cubicBezTo>
                  <a:cubicBezTo>
                    <a:pt x="750" y="476"/>
                    <a:pt x="754" y="459"/>
                    <a:pt x="746" y="446"/>
                  </a:cubicBezTo>
                  <a:cubicBezTo>
                    <a:pt x="724" y="407"/>
                    <a:pt x="737" y="357"/>
                    <a:pt x="776" y="334"/>
                  </a:cubicBezTo>
                  <a:cubicBezTo>
                    <a:pt x="795" y="323"/>
                    <a:pt x="818" y="320"/>
                    <a:pt x="839" y="326"/>
                  </a:cubicBezTo>
                  <a:cubicBezTo>
                    <a:pt x="860" y="331"/>
                    <a:pt x="877" y="345"/>
                    <a:pt x="888" y="364"/>
                  </a:cubicBezTo>
                  <a:cubicBezTo>
                    <a:pt x="929" y="435"/>
                    <a:pt x="929" y="435"/>
                    <a:pt x="929" y="435"/>
                  </a:cubicBezTo>
                  <a:cubicBezTo>
                    <a:pt x="929" y="435"/>
                    <a:pt x="929" y="435"/>
                    <a:pt x="929" y="435"/>
                  </a:cubicBezTo>
                  <a:cubicBezTo>
                    <a:pt x="937" y="448"/>
                    <a:pt x="954" y="452"/>
                    <a:pt x="967" y="445"/>
                  </a:cubicBezTo>
                  <a:cubicBezTo>
                    <a:pt x="980" y="437"/>
                    <a:pt x="984" y="421"/>
                    <a:pt x="977" y="408"/>
                  </a:cubicBezTo>
                  <a:cubicBezTo>
                    <a:pt x="970" y="396"/>
                    <a:pt x="968" y="381"/>
                    <a:pt x="972" y="366"/>
                  </a:cubicBezTo>
                  <a:cubicBezTo>
                    <a:pt x="976" y="352"/>
                    <a:pt x="985" y="340"/>
                    <a:pt x="997" y="333"/>
                  </a:cubicBezTo>
                  <a:cubicBezTo>
                    <a:pt x="1020" y="319"/>
                    <a:pt x="1057" y="329"/>
                    <a:pt x="1071" y="353"/>
                  </a:cubicBezTo>
                  <a:cubicBezTo>
                    <a:pt x="1249" y="660"/>
                    <a:pt x="1249" y="660"/>
                    <a:pt x="1249" y="660"/>
                  </a:cubicBezTo>
                  <a:cubicBezTo>
                    <a:pt x="1308" y="763"/>
                    <a:pt x="1316" y="827"/>
                    <a:pt x="1324" y="896"/>
                  </a:cubicBezTo>
                  <a:cubicBezTo>
                    <a:pt x="1331" y="946"/>
                    <a:pt x="1337" y="998"/>
                    <a:pt x="1362" y="1068"/>
                  </a:cubicBezTo>
                  <a:cubicBezTo>
                    <a:pt x="834" y="1373"/>
                    <a:pt x="834" y="1373"/>
                    <a:pt x="834" y="1373"/>
                  </a:cubicBezTo>
                  <a:cubicBezTo>
                    <a:pt x="742" y="1274"/>
                    <a:pt x="601" y="1170"/>
                    <a:pt x="416" y="1063"/>
                  </a:cubicBezTo>
                  <a:cubicBezTo>
                    <a:pt x="395" y="1052"/>
                    <a:pt x="375" y="1041"/>
                    <a:pt x="356" y="1030"/>
                  </a:cubicBezTo>
                  <a:cubicBezTo>
                    <a:pt x="306" y="1003"/>
                    <a:pt x="270" y="948"/>
                    <a:pt x="270" y="898"/>
                  </a:cubicBezTo>
                  <a:cubicBezTo>
                    <a:pt x="269" y="875"/>
                    <a:pt x="277" y="843"/>
                    <a:pt x="313" y="822"/>
                  </a:cubicBezTo>
                  <a:cubicBezTo>
                    <a:pt x="326" y="815"/>
                    <a:pt x="330" y="798"/>
                    <a:pt x="323" y="785"/>
                  </a:cubicBezTo>
                  <a:cubicBezTo>
                    <a:pt x="315" y="772"/>
                    <a:pt x="298" y="768"/>
                    <a:pt x="285" y="775"/>
                  </a:cubicBezTo>
                  <a:cubicBezTo>
                    <a:pt x="239" y="802"/>
                    <a:pt x="214" y="845"/>
                    <a:pt x="215" y="898"/>
                  </a:cubicBezTo>
                  <a:cubicBezTo>
                    <a:pt x="216" y="969"/>
                    <a:pt x="262" y="1041"/>
                    <a:pt x="330" y="1078"/>
                  </a:cubicBezTo>
                  <a:cubicBezTo>
                    <a:pt x="349" y="1089"/>
                    <a:pt x="369" y="1099"/>
                    <a:pt x="388" y="1111"/>
                  </a:cubicBezTo>
                  <a:cubicBezTo>
                    <a:pt x="579" y="1220"/>
                    <a:pt x="721" y="1326"/>
                    <a:pt x="808" y="1425"/>
                  </a:cubicBezTo>
                  <a:cubicBezTo>
                    <a:pt x="813" y="1431"/>
                    <a:pt x="821" y="1435"/>
                    <a:pt x="829" y="1435"/>
                  </a:cubicBezTo>
                  <a:cubicBezTo>
                    <a:pt x="833" y="1435"/>
                    <a:pt x="838" y="1433"/>
                    <a:pt x="842" y="1431"/>
                  </a:cubicBezTo>
                  <a:cubicBezTo>
                    <a:pt x="1410" y="1103"/>
                    <a:pt x="1410" y="1103"/>
                    <a:pt x="1410" y="1103"/>
                  </a:cubicBezTo>
                  <a:cubicBezTo>
                    <a:pt x="1422" y="1097"/>
                    <a:pt x="1427" y="1082"/>
                    <a:pt x="1422" y="1070"/>
                  </a:cubicBezTo>
                  <a:close/>
                  <a:moveTo>
                    <a:pt x="1422" y="1070"/>
                  </a:moveTo>
                  <a:cubicBezTo>
                    <a:pt x="1422" y="1070"/>
                    <a:pt x="1422" y="1070"/>
                    <a:pt x="1422" y="107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125" name="Rectangle 124"/>
          <p:cNvSpPr/>
          <p:nvPr/>
        </p:nvSpPr>
        <p:spPr>
          <a:xfrm>
            <a:off x="6944588" y="2554360"/>
            <a:ext cx="4448307" cy="523220"/>
          </a:xfrm>
          <a:prstGeom prst="rect">
            <a:avLst/>
          </a:prstGeom>
        </p:spPr>
        <p:txBody>
          <a:bodyPr wrap="square">
            <a:spAutoFit/>
          </a:bodyPr>
          <a:lstStyle/>
          <a:p>
            <a:r>
              <a:rPr lang="fr-FR" sz="1400">
                <a:latin typeface="Trebuchet MS" panose="020B0603020202020204" pitchFamily="34" charset="0"/>
                <a:hlinkClick r:id="rId6"/>
              </a:rPr>
              <a:t>Etablissement de santé | Agence du Numérique en Santé (esante.gouv.fr)</a:t>
            </a:r>
            <a:endParaRPr lang="fr-FR" sz="1400">
              <a:latin typeface="Trebuchet MS" panose="020B0603020202020204" pitchFamily="34" charset="0"/>
            </a:endParaRPr>
          </a:p>
        </p:txBody>
      </p:sp>
      <p:grpSp>
        <p:nvGrpSpPr>
          <p:cNvPr id="126" name="Groupe 125"/>
          <p:cNvGrpSpPr>
            <a:grpSpLocks noChangeAspect="1"/>
          </p:cNvGrpSpPr>
          <p:nvPr/>
        </p:nvGrpSpPr>
        <p:grpSpPr>
          <a:xfrm flipH="1">
            <a:off x="6267118" y="3747456"/>
            <a:ext cx="352800" cy="351791"/>
            <a:chOff x="4953150" y="5641200"/>
            <a:chExt cx="428107" cy="426886"/>
          </a:xfrm>
        </p:grpSpPr>
        <p:grpSp>
          <p:nvGrpSpPr>
            <p:cNvPr id="127" name="Groupe 126"/>
            <p:cNvGrpSpPr/>
            <p:nvPr/>
          </p:nvGrpSpPr>
          <p:grpSpPr>
            <a:xfrm>
              <a:off x="4953150" y="5641200"/>
              <a:ext cx="428107" cy="426886"/>
              <a:chOff x="4941720" y="5641200"/>
              <a:chExt cx="428107" cy="426886"/>
            </a:xfrm>
          </p:grpSpPr>
          <p:sp>
            <p:nvSpPr>
              <p:cNvPr id="129" name="Freeform 268"/>
              <p:cNvSpPr>
                <a:spLocks noEditPoints="1"/>
              </p:cNvSpPr>
              <p:nvPr/>
            </p:nvSpPr>
            <p:spPr bwMode="auto">
              <a:xfrm rot="18489134">
                <a:off x="5034414" y="5641820"/>
                <a:ext cx="336034" cy="334793"/>
              </a:xfrm>
              <a:custGeom>
                <a:avLst/>
                <a:gdLst>
                  <a:gd name="T0" fmla="*/ 639 w 1278"/>
                  <a:gd name="T1" fmla="*/ 1278 h 1278"/>
                  <a:gd name="T2" fmla="*/ 1278 w 1278"/>
                  <a:gd name="T3" fmla="*/ 639 h 1278"/>
                  <a:gd name="T4" fmla="*/ 639 w 1278"/>
                  <a:gd name="T5" fmla="*/ 0 h 1278"/>
                  <a:gd name="T6" fmla="*/ 0 w 1278"/>
                  <a:gd name="T7" fmla="*/ 639 h 1278"/>
                  <a:gd name="T8" fmla="*/ 88 w 1278"/>
                  <a:gd name="T9" fmla="*/ 964 h 1278"/>
                  <a:gd name="T10" fmla="*/ 119 w 1278"/>
                  <a:gd name="T11" fmla="*/ 972 h 1278"/>
                  <a:gd name="T12" fmla="*/ 127 w 1278"/>
                  <a:gd name="T13" fmla="*/ 941 h 1278"/>
                  <a:gd name="T14" fmla="*/ 45 w 1278"/>
                  <a:gd name="T15" fmla="*/ 639 h 1278"/>
                  <a:gd name="T16" fmla="*/ 639 w 1278"/>
                  <a:gd name="T17" fmla="*/ 45 h 1278"/>
                  <a:gd name="T18" fmla="*/ 1233 w 1278"/>
                  <a:gd name="T19" fmla="*/ 639 h 1278"/>
                  <a:gd name="T20" fmla="*/ 639 w 1278"/>
                  <a:gd name="T21" fmla="*/ 1233 h 1278"/>
                  <a:gd name="T22" fmla="*/ 186 w 1278"/>
                  <a:gd name="T23" fmla="*/ 1024 h 1278"/>
                  <a:gd name="T24" fmla="*/ 155 w 1278"/>
                  <a:gd name="T25" fmla="*/ 1021 h 1278"/>
                  <a:gd name="T26" fmla="*/ 152 w 1278"/>
                  <a:gd name="T27" fmla="*/ 1053 h 1278"/>
                  <a:gd name="T28" fmla="*/ 639 w 1278"/>
                  <a:gd name="T29" fmla="*/ 1278 h 1278"/>
                  <a:gd name="T30" fmla="*/ 639 w 1278"/>
                  <a:gd name="T31" fmla="*/ 1278 h 1278"/>
                  <a:gd name="T32" fmla="*/ 639 w 1278"/>
                  <a:gd name="T33" fmla="*/ 1278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8" h="1278">
                    <a:moveTo>
                      <a:pt x="639" y="1278"/>
                    </a:moveTo>
                    <a:cubicBezTo>
                      <a:pt x="991" y="1278"/>
                      <a:pt x="1278" y="991"/>
                      <a:pt x="1278" y="639"/>
                    </a:cubicBezTo>
                    <a:cubicBezTo>
                      <a:pt x="1278" y="287"/>
                      <a:pt x="991" y="0"/>
                      <a:pt x="639" y="0"/>
                    </a:cubicBezTo>
                    <a:cubicBezTo>
                      <a:pt x="287" y="0"/>
                      <a:pt x="0" y="287"/>
                      <a:pt x="0" y="639"/>
                    </a:cubicBezTo>
                    <a:cubicBezTo>
                      <a:pt x="0" y="753"/>
                      <a:pt x="31" y="866"/>
                      <a:pt x="88" y="964"/>
                    </a:cubicBezTo>
                    <a:cubicBezTo>
                      <a:pt x="95" y="974"/>
                      <a:pt x="109" y="978"/>
                      <a:pt x="119" y="972"/>
                    </a:cubicBezTo>
                    <a:cubicBezTo>
                      <a:pt x="130" y="965"/>
                      <a:pt x="134" y="951"/>
                      <a:pt x="127" y="941"/>
                    </a:cubicBezTo>
                    <a:cubicBezTo>
                      <a:pt x="73" y="850"/>
                      <a:pt x="45" y="745"/>
                      <a:pt x="45" y="639"/>
                    </a:cubicBezTo>
                    <a:cubicBezTo>
                      <a:pt x="45" y="311"/>
                      <a:pt x="311" y="45"/>
                      <a:pt x="639" y="45"/>
                    </a:cubicBezTo>
                    <a:cubicBezTo>
                      <a:pt x="967" y="45"/>
                      <a:pt x="1233" y="311"/>
                      <a:pt x="1233" y="639"/>
                    </a:cubicBezTo>
                    <a:cubicBezTo>
                      <a:pt x="1233" y="967"/>
                      <a:pt x="967" y="1233"/>
                      <a:pt x="639" y="1233"/>
                    </a:cubicBezTo>
                    <a:cubicBezTo>
                      <a:pt x="465" y="1233"/>
                      <a:pt x="300" y="1157"/>
                      <a:pt x="186" y="1024"/>
                    </a:cubicBezTo>
                    <a:cubicBezTo>
                      <a:pt x="178" y="1014"/>
                      <a:pt x="164" y="1013"/>
                      <a:pt x="155" y="1021"/>
                    </a:cubicBezTo>
                    <a:cubicBezTo>
                      <a:pt x="145" y="1029"/>
                      <a:pt x="144" y="1044"/>
                      <a:pt x="152" y="1053"/>
                    </a:cubicBezTo>
                    <a:cubicBezTo>
                      <a:pt x="274" y="1196"/>
                      <a:pt x="451" y="1278"/>
                      <a:pt x="639" y="1278"/>
                    </a:cubicBezTo>
                    <a:close/>
                    <a:moveTo>
                      <a:pt x="639" y="1278"/>
                    </a:moveTo>
                    <a:cubicBezTo>
                      <a:pt x="639" y="1278"/>
                      <a:pt x="639" y="1278"/>
                      <a:pt x="639" y="1278"/>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130" name="Freeform 148"/>
              <p:cNvSpPr>
                <a:spLocks noEditPoints="1"/>
              </p:cNvSpPr>
              <p:nvPr/>
            </p:nvSpPr>
            <p:spPr bwMode="auto">
              <a:xfrm rot="5400000">
                <a:off x="4942649" y="5822882"/>
                <a:ext cx="244275" cy="246133"/>
              </a:xfrm>
              <a:custGeom>
                <a:avLst/>
                <a:gdLst>
                  <a:gd name="T0" fmla="*/ 792 w 793"/>
                  <a:gd name="T1" fmla="*/ 637 h 794"/>
                  <a:gd name="T2" fmla="*/ 769 w 793"/>
                  <a:gd name="T3" fmla="*/ 591 h 794"/>
                  <a:gd name="T4" fmla="*/ 509 w 793"/>
                  <a:gd name="T5" fmla="*/ 379 h 794"/>
                  <a:gd name="T6" fmla="*/ 425 w 793"/>
                  <a:gd name="T7" fmla="*/ 383 h 794"/>
                  <a:gd name="T8" fmla="*/ 419 w 793"/>
                  <a:gd name="T9" fmla="*/ 389 h 794"/>
                  <a:gd name="T10" fmla="*/ 356 w 793"/>
                  <a:gd name="T11" fmla="*/ 326 h 794"/>
                  <a:gd name="T12" fmla="*/ 490 w 793"/>
                  <a:gd name="T13" fmla="*/ 26 h 794"/>
                  <a:gd name="T14" fmla="*/ 470 w 793"/>
                  <a:gd name="T15" fmla="*/ 1 h 794"/>
                  <a:gd name="T16" fmla="*/ 446 w 793"/>
                  <a:gd name="T17" fmla="*/ 22 h 794"/>
                  <a:gd name="T18" fmla="*/ 22 w 793"/>
                  <a:gd name="T19" fmla="*/ 447 h 794"/>
                  <a:gd name="T20" fmla="*/ 2 w 793"/>
                  <a:gd name="T21" fmla="*/ 472 h 794"/>
                  <a:gd name="T22" fmla="*/ 26 w 793"/>
                  <a:gd name="T23" fmla="*/ 492 h 794"/>
                  <a:gd name="T24" fmla="*/ 324 w 793"/>
                  <a:gd name="T25" fmla="*/ 357 h 794"/>
                  <a:gd name="T26" fmla="*/ 387 w 793"/>
                  <a:gd name="T27" fmla="*/ 421 h 794"/>
                  <a:gd name="T28" fmla="*/ 381 w 793"/>
                  <a:gd name="T29" fmla="*/ 427 h 794"/>
                  <a:gd name="T30" fmla="*/ 377 w 793"/>
                  <a:gd name="T31" fmla="*/ 511 h 794"/>
                  <a:gd name="T32" fmla="*/ 590 w 793"/>
                  <a:gd name="T33" fmla="*/ 771 h 794"/>
                  <a:gd name="T34" fmla="*/ 635 w 793"/>
                  <a:gd name="T35" fmla="*/ 794 h 794"/>
                  <a:gd name="T36" fmla="*/ 638 w 793"/>
                  <a:gd name="T37" fmla="*/ 794 h 794"/>
                  <a:gd name="T38" fmla="*/ 683 w 793"/>
                  <a:gd name="T39" fmla="*/ 776 h 794"/>
                  <a:gd name="T40" fmla="*/ 774 w 793"/>
                  <a:gd name="T41" fmla="*/ 685 h 794"/>
                  <a:gd name="T42" fmla="*/ 792 w 793"/>
                  <a:gd name="T43" fmla="*/ 637 h 794"/>
                  <a:gd name="T44" fmla="*/ 742 w 793"/>
                  <a:gd name="T45" fmla="*/ 653 h 794"/>
                  <a:gd name="T46" fmla="*/ 651 w 793"/>
                  <a:gd name="T47" fmla="*/ 744 h 794"/>
                  <a:gd name="T48" fmla="*/ 637 w 793"/>
                  <a:gd name="T49" fmla="*/ 749 h 794"/>
                  <a:gd name="T50" fmla="*/ 625 w 793"/>
                  <a:gd name="T51" fmla="*/ 742 h 794"/>
                  <a:gd name="T52" fmla="*/ 412 w 793"/>
                  <a:gd name="T53" fmla="*/ 482 h 794"/>
                  <a:gd name="T54" fmla="*/ 413 w 793"/>
                  <a:gd name="T55" fmla="*/ 458 h 794"/>
                  <a:gd name="T56" fmla="*/ 457 w 793"/>
                  <a:gd name="T57" fmla="*/ 415 h 794"/>
                  <a:gd name="T58" fmla="*/ 480 w 793"/>
                  <a:gd name="T59" fmla="*/ 414 h 794"/>
                  <a:gd name="T60" fmla="*/ 741 w 793"/>
                  <a:gd name="T61" fmla="*/ 626 h 794"/>
                  <a:gd name="T62" fmla="*/ 747 w 793"/>
                  <a:gd name="T63" fmla="*/ 639 h 794"/>
                  <a:gd name="T64" fmla="*/ 742 w 793"/>
                  <a:gd name="T65" fmla="*/ 653 h 794"/>
                  <a:gd name="T66" fmla="*/ 742 w 793"/>
                  <a:gd name="T67" fmla="*/ 653 h 794"/>
                  <a:gd name="T68" fmla="*/ 742 w 793"/>
                  <a:gd name="T69" fmla="*/ 65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3" h="794">
                    <a:moveTo>
                      <a:pt x="792" y="637"/>
                    </a:moveTo>
                    <a:cubicBezTo>
                      <a:pt x="791" y="619"/>
                      <a:pt x="783" y="603"/>
                      <a:pt x="769" y="591"/>
                    </a:cubicBezTo>
                    <a:cubicBezTo>
                      <a:pt x="509" y="379"/>
                      <a:pt x="509" y="379"/>
                      <a:pt x="509" y="379"/>
                    </a:cubicBezTo>
                    <a:cubicBezTo>
                      <a:pt x="484" y="359"/>
                      <a:pt x="448" y="360"/>
                      <a:pt x="425" y="383"/>
                    </a:cubicBezTo>
                    <a:cubicBezTo>
                      <a:pt x="419" y="389"/>
                      <a:pt x="419" y="389"/>
                      <a:pt x="419" y="389"/>
                    </a:cubicBezTo>
                    <a:cubicBezTo>
                      <a:pt x="356" y="326"/>
                      <a:pt x="356" y="326"/>
                      <a:pt x="356" y="326"/>
                    </a:cubicBezTo>
                    <a:cubicBezTo>
                      <a:pt x="431" y="243"/>
                      <a:pt x="479" y="138"/>
                      <a:pt x="490" y="26"/>
                    </a:cubicBezTo>
                    <a:cubicBezTo>
                      <a:pt x="492" y="14"/>
                      <a:pt x="483" y="3"/>
                      <a:pt x="470" y="1"/>
                    </a:cubicBezTo>
                    <a:cubicBezTo>
                      <a:pt x="458" y="0"/>
                      <a:pt x="447" y="9"/>
                      <a:pt x="446" y="22"/>
                    </a:cubicBezTo>
                    <a:cubicBezTo>
                      <a:pt x="422" y="246"/>
                      <a:pt x="246" y="423"/>
                      <a:pt x="22" y="447"/>
                    </a:cubicBezTo>
                    <a:cubicBezTo>
                      <a:pt x="9" y="449"/>
                      <a:pt x="0" y="460"/>
                      <a:pt x="2" y="472"/>
                    </a:cubicBezTo>
                    <a:cubicBezTo>
                      <a:pt x="3" y="485"/>
                      <a:pt x="14" y="493"/>
                      <a:pt x="26" y="492"/>
                    </a:cubicBezTo>
                    <a:cubicBezTo>
                      <a:pt x="137" y="480"/>
                      <a:pt x="242" y="432"/>
                      <a:pt x="324" y="357"/>
                    </a:cubicBezTo>
                    <a:cubicBezTo>
                      <a:pt x="387" y="421"/>
                      <a:pt x="387" y="421"/>
                      <a:pt x="387" y="421"/>
                    </a:cubicBezTo>
                    <a:cubicBezTo>
                      <a:pt x="381" y="427"/>
                      <a:pt x="381" y="427"/>
                      <a:pt x="381" y="427"/>
                    </a:cubicBezTo>
                    <a:cubicBezTo>
                      <a:pt x="359" y="449"/>
                      <a:pt x="357" y="486"/>
                      <a:pt x="377" y="511"/>
                    </a:cubicBezTo>
                    <a:cubicBezTo>
                      <a:pt x="590" y="771"/>
                      <a:pt x="590" y="771"/>
                      <a:pt x="590" y="771"/>
                    </a:cubicBezTo>
                    <a:cubicBezTo>
                      <a:pt x="601" y="785"/>
                      <a:pt x="617" y="793"/>
                      <a:pt x="635" y="794"/>
                    </a:cubicBezTo>
                    <a:cubicBezTo>
                      <a:pt x="636" y="794"/>
                      <a:pt x="637" y="794"/>
                      <a:pt x="638" y="794"/>
                    </a:cubicBezTo>
                    <a:cubicBezTo>
                      <a:pt x="655" y="794"/>
                      <a:pt x="671" y="787"/>
                      <a:pt x="683" y="776"/>
                    </a:cubicBezTo>
                    <a:cubicBezTo>
                      <a:pt x="774" y="685"/>
                      <a:pt x="774" y="685"/>
                      <a:pt x="774" y="685"/>
                    </a:cubicBezTo>
                    <a:cubicBezTo>
                      <a:pt x="786" y="672"/>
                      <a:pt x="793" y="655"/>
                      <a:pt x="792" y="637"/>
                    </a:cubicBezTo>
                    <a:close/>
                    <a:moveTo>
                      <a:pt x="742" y="653"/>
                    </a:moveTo>
                    <a:cubicBezTo>
                      <a:pt x="651" y="744"/>
                      <a:pt x="651" y="744"/>
                      <a:pt x="651" y="744"/>
                    </a:cubicBezTo>
                    <a:cubicBezTo>
                      <a:pt x="647" y="747"/>
                      <a:pt x="643" y="749"/>
                      <a:pt x="637" y="749"/>
                    </a:cubicBezTo>
                    <a:cubicBezTo>
                      <a:pt x="632" y="749"/>
                      <a:pt x="628" y="746"/>
                      <a:pt x="625" y="742"/>
                    </a:cubicBezTo>
                    <a:cubicBezTo>
                      <a:pt x="412" y="482"/>
                      <a:pt x="412" y="482"/>
                      <a:pt x="412" y="482"/>
                    </a:cubicBezTo>
                    <a:cubicBezTo>
                      <a:pt x="406" y="475"/>
                      <a:pt x="407" y="465"/>
                      <a:pt x="413" y="458"/>
                    </a:cubicBezTo>
                    <a:cubicBezTo>
                      <a:pt x="457" y="415"/>
                      <a:pt x="457" y="415"/>
                      <a:pt x="457" y="415"/>
                    </a:cubicBezTo>
                    <a:cubicBezTo>
                      <a:pt x="463" y="409"/>
                      <a:pt x="473" y="408"/>
                      <a:pt x="480" y="414"/>
                    </a:cubicBezTo>
                    <a:cubicBezTo>
                      <a:pt x="741" y="626"/>
                      <a:pt x="741" y="626"/>
                      <a:pt x="741" y="626"/>
                    </a:cubicBezTo>
                    <a:cubicBezTo>
                      <a:pt x="745" y="630"/>
                      <a:pt x="747" y="634"/>
                      <a:pt x="747" y="639"/>
                    </a:cubicBezTo>
                    <a:cubicBezTo>
                      <a:pt x="747" y="644"/>
                      <a:pt x="746" y="649"/>
                      <a:pt x="742" y="653"/>
                    </a:cubicBezTo>
                    <a:close/>
                    <a:moveTo>
                      <a:pt x="742" y="653"/>
                    </a:moveTo>
                    <a:cubicBezTo>
                      <a:pt x="742" y="653"/>
                      <a:pt x="742" y="653"/>
                      <a:pt x="742" y="653"/>
                    </a:cubicBezTo>
                  </a:path>
                </a:pathLst>
              </a:custGeom>
              <a:solidFill>
                <a:srgbClr val="2F75B5"/>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128" name="Freeform 268"/>
            <p:cNvSpPr>
              <a:spLocks noEditPoints="1"/>
            </p:cNvSpPr>
            <p:nvPr/>
          </p:nvSpPr>
          <p:spPr bwMode="auto">
            <a:xfrm rot="11598740">
              <a:off x="5087840" y="5683072"/>
              <a:ext cx="253203" cy="252269"/>
            </a:xfrm>
            <a:custGeom>
              <a:avLst/>
              <a:gdLst>
                <a:gd name="T0" fmla="*/ 639 w 1278"/>
                <a:gd name="T1" fmla="*/ 1278 h 1278"/>
                <a:gd name="T2" fmla="*/ 1278 w 1278"/>
                <a:gd name="T3" fmla="*/ 639 h 1278"/>
                <a:gd name="T4" fmla="*/ 639 w 1278"/>
                <a:gd name="T5" fmla="*/ 0 h 1278"/>
                <a:gd name="T6" fmla="*/ 0 w 1278"/>
                <a:gd name="T7" fmla="*/ 639 h 1278"/>
                <a:gd name="T8" fmla="*/ 88 w 1278"/>
                <a:gd name="T9" fmla="*/ 964 h 1278"/>
                <a:gd name="T10" fmla="*/ 119 w 1278"/>
                <a:gd name="T11" fmla="*/ 972 h 1278"/>
                <a:gd name="T12" fmla="*/ 127 w 1278"/>
                <a:gd name="T13" fmla="*/ 941 h 1278"/>
                <a:gd name="T14" fmla="*/ 45 w 1278"/>
                <a:gd name="T15" fmla="*/ 639 h 1278"/>
                <a:gd name="T16" fmla="*/ 639 w 1278"/>
                <a:gd name="T17" fmla="*/ 45 h 1278"/>
                <a:gd name="T18" fmla="*/ 1233 w 1278"/>
                <a:gd name="T19" fmla="*/ 639 h 1278"/>
                <a:gd name="T20" fmla="*/ 639 w 1278"/>
                <a:gd name="T21" fmla="*/ 1233 h 1278"/>
                <a:gd name="T22" fmla="*/ 186 w 1278"/>
                <a:gd name="T23" fmla="*/ 1024 h 1278"/>
                <a:gd name="T24" fmla="*/ 155 w 1278"/>
                <a:gd name="T25" fmla="*/ 1021 h 1278"/>
                <a:gd name="T26" fmla="*/ 152 w 1278"/>
                <a:gd name="T27" fmla="*/ 1053 h 1278"/>
                <a:gd name="T28" fmla="*/ 639 w 1278"/>
                <a:gd name="T29" fmla="*/ 1278 h 1278"/>
                <a:gd name="T30" fmla="*/ 639 w 1278"/>
                <a:gd name="T31" fmla="*/ 1278 h 1278"/>
                <a:gd name="T32" fmla="*/ 639 w 1278"/>
                <a:gd name="T33" fmla="*/ 1278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8" h="1278">
                  <a:moveTo>
                    <a:pt x="639" y="1278"/>
                  </a:moveTo>
                  <a:cubicBezTo>
                    <a:pt x="991" y="1278"/>
                    <a:pt x="1278" y="991"/>
                    <a:pt x="1278" y="639"/>
                  </a:cubicBezTo>
                  <a:cubicBezTo>
                    <a:pt x="1278" y="287"/>
                    <a:pt x="991" y="0"/>
                    <a:pt x="639" y="0"/>
                  </a:cubicBezTo>
                  <a:cubicBezTo>
                    <a:pt x="287" y="0"/>
                    <a:pt x="0" y="287"/>
                    <a:pt x="0" y="639"/>
                  </a:cubicBezTo>
                  <a:cubicBezTo>
                    <a:pt x="0" y="753"/>
                    <a:pt x="31" y="866"/>
                    <a:pt x="88" y="964"/>
                  </a:cubicBezTo>
                  <a:cubicBezTo>
                    <a:pt x="95" y="974"/>
                    <a:pt x="109" y="978"/>
                    <a:pt x="119" y="972"/>
                  </a:cubicBezTo>
                  <a:cubicBezTo>
                    <a:pt x="130" y="965"/>
                    <a:pt x="134" y="951"/>
                    <a:pt x="127" y="941"/>
                  </a:cubicBezTo>
                  <a:cubicBezTo>
                    <a:pt x="73" y="850"/>
                    <a:pt x="45" y="745"/>
                    <a:pt x="45" y="639"/>
                  </a:cubicBezTo>
                  <a:cubicBezTo>
                    <a:pt x="45" y="311"/>
                    <a:pt x="311" y="45"/>
                    <a:pt x="639" y="45"/>
                  </a:cubicBezTo>
                  <a:cubicBezTo>
                    <a:pt x="967" y="45"/>
                    <a:pt x="1233" y="311"/>
                    <a:pt x="1233" y="639"/>
                  </a:cubicBezTo>
                  <a:cubicBezTo>
                    <a:pt x="1233" y="967"/>
                    <a:pt x="967" y="1233"/>
                    <a:pt x="639" y="1233"/>
                  </a:cubicBezTo>
                  <a:cubicBezTo>
                    <a:pt x="465" y="1233"/>
                    <a:pt x="300" y="1157"/>
                    <a:pt x="186" y="1024"/>
                  </a:cubicBezTo>
                  <a:cubicBezTo>
                    <a:pt x="178" y="1014"/>
                    <a:pt x="164" y="1013"/>
                    <a:pt x="155" y="1021"/>
                  </a:cubicBezTo>
                  <a:cubicBezTo>
                    <a:pt x="145" y="1029"/>
                    <a:pt x="144" y="1044"/>
                    <a:pt x="152" y="1053"/>
                  </a:cubicBezTo>
                  <a:cubicBezTo>
                    <a:pt x="274" y="1196"/>
                    <a:pt x="451" y="1278"/>
                    <a:pt x="639" y="1278"/>
                  </a:cubicBezTo>
                  <a:close/>
                  <a:moveTo>
                    <a:pt x="639" y="1278"/>
                  </a:moveTo>
                  <a:cubicBezTo>
                    <a:pt x="639" y="1278"/>
                    <a:pt x="639" y="1278"/>
                    <a:pt x="639" y="1278"/>
                  </a:cubicBezTo>
                </a:path>
              </a:pathLst>
            </a:custGeom>
            <a:solidFill>
              <a:srgbClr val="555557"/>
            </a:solidFill>
            <a:ln w="3175">
              <a:solidFill>
                <a:srgbClr val="555557"/>
              </a:solidFill>
            </a:ln>
          </p:spPr>
          <p:txBody>
            <a:bodyPr vert="horz" wrap="square" lIns="91440" tIns="45720" rIns="91440" bIns="45720" numCol="1" anchor="t" anchorCtr="0" compatLnSpc="1">
              <a:prstTxWarp prst="textNoShape">
                <a:avLst/>
              </a:prstTxWarp>
            </a:bodyPr>
            <a:lstStyle/>
            <a:p>
              <a:endParaRPr lang="fr-FR"/>
            </a:p>
          </p:txBody>
        </p:sp>
      </p:grpSp>
      <p:sp>
        <p:nvSpPr>
          <p:cNvPr id="131" name="Rectangle 130"/>
          <p:cNvSpPr/>
          <p:nvPr/>
        </p:nvSpPr>
        <p:spPr>
          <a:xfrm>
            <a:off x="6944588" y="4804168"/>
            <a:ext cx="4448307" cy="1169551"/>
          </a:xfrm>
          <a:prstGeom prst="rect">
            <a:avLst/>
          </a:prstGeom>
        </p:spPr>
        <p:txBody>
          <a:bodyPr wrap="square">
            <a:spAutoFit/>
          </a:bodyPr>
          <a:lstStyle/>
          <a:p>
            <a:r>
              <a:rPr lang="fr-FR" sz="1400">
                <a:latin typeface="Trebuchet MS" panose="020B0603020202020204" pitchFamily="34" charset="0"/>
                <a:hlinkClick r:id="rId7"/>
              </a:rPr>
              <a:t>Un guide de déploiement des usages </a:t>
            </a:r>
            <a:r>
              <a:rPr lang="fr-FR" sz="1400">
                <a:latin typeface="Trebuchet MS" panose="020B0603020202020204" pitchFamily="34" charset="0"/>
              </a:rPr>
              <a:t>: </a:t>
            </a:r>
          </a:p>
          <a:p>
            <a:r>
              <a:rPr lang="fr-FR" sz="1400">
                <a:latin typeface="Trebuchet MS" panose="020B0603020202020204" pitchFamily="34" charset="0"/>
              </a:rPr>
              <a:t>Toutes les étapes et recommandations pour: </a:t>
            </a:r>
          </a:p>
          <a:p>
            <a:pPr marL="285750" indent="-285750">
              <a:buFont typeface="Wingdings" panose="05000000000000000000" pitchFamily="2" charset="2"/>
              <a:buChar char="ü"/>
            </a:pPr>
            <a:r>
              <a:rPr lang="fr-FR" sz="1400">
                <a:latin typeface="Trebuchet MS" panose="020B0603020202020204" pitchFamily="34" charset="0"/>
              </a:rPr>
              <a:t>Mener le projet </a:t>
            </a:r>
          </a:p>
          <a:p>
            <a:pPr marL="285750" indent="-285750">
              <a:buFont typeface="Wingdings" panose="05000000000000000000" pitchFamily="2" charset="2"/>
              <a:buChar char="ü"/>
            </a:pPr>
            <a:r>
              <a:rPr lang="fr-FR" sz="1400">
                <a:latin typeface="Trebuchet MS" panose="020B0603020202020204" pitchFamily="34" charset="0"/>
              </a:rPr>
              <a:t>Sensibiliser la patientèle </a:t>
            </a:r>
          </a:p>
          <a:p>
            <a:pPr marL="285750" indent="-285750">
              <a:buFont typeface="Wingdings" panose="05000000000000000000" pitchFamily="2" charset="2"/>
              <a:buChar char="ü"/>
            </a:pPr>
            <a:r>
              <a:rPr lang="fr-FR" sz="1400">
                <a:latin typeface="Trebuchet MS" panose="020B0603020202020204" pitchFamily="34" charset="0"/>
              </a:rPr>
              <a:t>Sensibiliser les professionnels de santé</a:t>
            </a:r>
          </a:p>
        </p:txBody>
      </p:sp>
      <p:sp>
        <p:nvSpPr>
          <p:cNvPr id="132" name="Rectangle 131"/>
          <p:cNvSpPr/>
          <p:nvPr/>
        </p:nvSpPr>
        <p:spPr>
          <a:xfrm>
            <a:off x="1334282" y="3123132"/>
            <a:ext cx="4448307" cy="1384995"/>
          </a:xfrm>
          <a:prstGeom prst="rect">
            <a:avLst/>
          </a:prstGeom>
        </p:spPr>
        <p:txBody>
          <a:bodyPr wrap="square">
            <a:spAutoFit/>
          </a:bodyPr>
          <a:lstStyle/>
          <a:p>
            <a:pPr marL="285750" indent="-285750">
              <a:buFont typeface="Wingdings" panose="05000000000000000000" pitchFamily="2" charset="2"/>
              <a:buChar char="ü"/>
            </a:pPr>
            <a:r>
              <a:rPr lang="fr-FR" sz="1400">
                <a:latin typeface="Trebuchet MS" panose="020B0603020202020204" pitchFamily="34" charset="0"/>
              </a:rPr>
              <a:t>Tous les outils appréhender et comprendre Mon espace santé: mémos, top 15 des questions les plus posées, mode d’emploi…</a:t>
            </a:r>
          </a:p>
          <a:p>
            <a:pPr marL="285750" indent="-285750">
              <a:buFont typeface="Wingdings" panose="05000000000000000000" pitchFamily="2" charset="2"/>
              <a:buChar char="ü"/>
            </a:pPr>
            <a:r>
              <a:rPr lang="fr-FR" sz="1400">
                <a:latin typeface="Trebuchet MS" panose="020B0603020202020204" pitchFamily="34" charset="0"/>
              </a:rPr>
              <a:t>Tous les outils pour sensibiliser votre patientèle : flyers, affiches, EDL, questions de patients…</a:t>
            </a:r>
          </a:p>
          <a:p>
            <a:pPr marL="285750" indent="-285750">
              <a:buFont typeface="Wingdings" panose="05000000000000000000" pitchFamily="2" charset="2"/>
              <a:buChar char="ü"/>
            </a:pPr>
            <a:r>
              <a:rPr lang="fr-FR" sz="1400">
                <a:latin typeface="Trebuchet MS" panose="020B0603020202020204" pitchFamily="34" charset="0"/>
              </a:rPr>
              <a:t>Vidéos de démonstrations du </a:t>
            </a:r>
            <a:r>
              <a:rPr lang="fr-FR" sz="1400" err="1">
                <a:latin typeface="Trebuchet MS" panose="020B0603020202020204" pitchFamily="34" charset="0"/>
              </a:rPr>
              <a:t>WebPS</a:t>
            </a:r>
            <a:r>
              <a:rPr lang="fr-FR" sz="1400">
                <a:latin typeface="Trebuchet MS" panose="020B0603020202020204" pitchFamily="34" charset="0"/>
              </a:rPr>
              <a:t> DMP</a:t>
            </a:r>
          </a:p>
        </p:txBody>
      </p:sp>
      <p:grpSp>
        <p:nvGrpSpPr>
          <p:cNvPr id="133" name="Groupe 132"/>
          <p:cNvGrpSpPr>
            <a:grpSpLocks noChangeAspect="1"/>
          </p:cNvGrpSpPr>
          <p:nvPr/>
        </p:nvGrpSpPr>
        <p:grpSpPr>
          <a:xfrm flipH="1">
            <a:off x="724145" y="3747456"/>
            <a:ext cx="352800" cy="351791"/>
            <a:chOff x="4953150" y="5641200"/>
            <a:chExt cx="428107" cy="426886"/>
          </a:xfrm>
        </p:grpSpPr>
        <p:grpSp>
          <p:nvGrpSpPr>
            <p:cNvPr id="134" name="Groupe 133"/>
            <p:cNvGrpSpPr/>
            <p:nvPr/>
          </p:nvGrpSpPr>
          <p:grpSpPr>
            <a:xfrm>
              <a:off x="4953150" y="5641200"/>
              <a:ext cx="428107" cy="426886"/>
              <a:chOff x="4941720" y="5641200"/>
              <a:chExt cx="428107" cy="426886"/>
            </a:xfrm>
          </p:grpSpPr>
          <p:sp>
            <p:nvSpPr>
              <p:cNvPr id="136" name="Freeform 268"/>
              <p:cNvSpPr>
                <a:spLocks noEditPoints="1"/>
              </p:cNvSpPr>
              <p:nvPr/>
            </p:nvSpPr>
            <p:spPr bwMode="auto">
              <a:xfrm rot="18489134">
                <a:off x="5034414" y="5641820"/>
                <a:ext cx="336034" cy="334793"/>
              </a:xfrm>
              <a:custGeom>
                <a:avLst/>
                <a:gdLst>
                  <a:gd name="T0" fmla="*/ 639 w 1278"/>
                  <a:gd name="T1" fmla="*/ 1278 h 1278"/>
                  <a:gd name="T2" fmla="*/ 1278 w 1278"/>
                  <a:gd name="T3" fmla="*/ 639 h 1278"/>
                  <a:gd name="T4" fmla="*/ 639 w 1278"/>
                  <a:gd name="T5" fmla="*/ 0 h 1278"/>
                  <a:gd name="T6" fmla="*/ 0 w 1278"/>
                  <a:gd name="T7" fmla="*/ 639 h 1278"/>
                  <a:gd name="T8" fmla="*/ 88 w 1278"/>
                  <a:gd name="T9" fmla="*/ 964 h 1278"/>
                  <a:gd name="T10" fmla="*/ 119 w 1278"/>
                  <a:gd name="T11" fmla="*/ 972 h 1278"/>
                  <a:gd name="T12" fmla="*/ 127 w 1278"/>
                  <a:gd name="T13" fmla="*/ 941 h 1278"/>
                  <a:gd name="T14" fmla="*/ 45 w 1278"/>
                  <a:gd name="T15" fmla="*/ 639 h 1278"/>
                  <a:gd name="T16" fmla="*/ 639 w 1278"/>
                  <a:gd name="T17" fmla="*/ 45 h 1278"/>
                  <a:gd name="T18" fmla="*/ 1233 w 1278"/>
                  <a:gd name="T19" fmla="*/ 639 h 1278"/>
                  <a:gd name="T20" fmla="*/ 639 w 1278"/>
                  <a:gd name="T21" fmla="*/ 1233 h 1278"/>
                  <a:gd name="T22" fmla="*/ 186 w 1278"/>
                  <a:gd name="T23" fmla="*/ 1024 h 1278"/>
                  <a:gd name="T24" fmla="*/ 155 w 1278"/>
                  <a:gd name="T25" fmla="*/ 1021 h 1278"/>
                  <a:gd name="T26" fmla="*/ 152 w 1278"/>
                  <a:gd name="T27" fmla="*/ 1053 h 1278"/>
                  <a:gd name="T28" fmla="*/ 639 w 1278"/>
                  <a:gd name="T29" fmla="*/ 1278 h 1278"/>
                  <a:gd name="T30" fmla="*/ 639 w 1278"/>
                  <a:gd name="T31" fmla="*/ 1278 h 1278"/>
                  <a:gd name="T32" fmla="*/ 639 w 1278"/>
                  <a:gd name="T33" fmla="*/ 1278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8" h="1278">
                    <a:moveTo>
                      <a:pt x="639" y="1278"/>
                    </a:moveTo>
                    <a:cubicBezTo>
                      <a:pt x="991" y="1278"/>
                      <a:pt x="1278" y="991"/>
                      <a:pt x="1278" y="639"/>
                    </a:cubicBezTo>
                    <a:cubicBezTo>
                      <a:pt x="1278" y="287"/>
                      <a:pt x="991" y="0"/>
                      <a:pt x="639" y="0"/>
                    </a:cubicBezTo>
                    <a:cubicBezTo>
                      <a:pt x="287" y="0"/>
                      <a:pt x="0" y="287"/>
                      <a:pt x="0" y="639"/>
                    </a:cubicBezTo>
                    <a:cubicBezTo>
                      <a:pt x="0" y="753"/>
                      <a:pt x="31" y="866"/>
                      <a:pt x="88" y="964"/>
                    </a:cubicBezTo>
                    <a:cubicBezTo>
                      <a:pt x="95" y="974"/>
                      <a:pt x="109" y="978"/>
                      <a:pt x="119" y="972"/>
                    </a:cubicBezTo>
                    <a:cubicBezTo>
                      <a:pt x="130" y="965"/>
                      <a:pt x="134" y="951"/>
                      <a:pt x="127" y="941"/>
                    </a:cubicBezTo>
                    <a:cubicBezTo>
                      <a:pt x="73" y="850"/>
                      <a:pt x="45" y="745"/>
                      <a:pt x="45" y="639"/>
                    </a:cubicBezTo>
                    <a:cubicBezTo>
                      <a:pt x="45" y="311"/>
                      <a:pt x="311" y="45"/>
                      <a:pt x="639" y="45"/>
                    </a:cubicBezTo>
                    <a:cubicBezTo>
                      <a:pt x="967" y="45"/>
                      <a:pt x="1233" y="311"/>
                      <a:pt x="1233" y="639"/>
                    </a:cubicBezTo>
                    <a:cubicBezTo>
                      <a:pt x="1233" y="967"/>
                      <a:pt x="967" y="1233"/>
                      <a:pt x="639" y="1233"/>
                    </a:cubicBezTo>
                    <a:cubicBezTo>
                      <a:pt x="465" y="1233"/>
                      <a:pt x="300" y="1157"/>
                      <a:pt x="186" y="1024"/>
                    </a:cubicBezTo>
                    <a:cubicBezTo>
                      <a:pt x="178" y="1014"/>
                      <a:pt x="164" y="1013"/>
                      <a:pt x="155" y="1021"/>
                    </a:cubicBezTo>
                    <a:cubicBezTo>
                      <a:pt x="145" y="1029"/>
                      <a:pt x="144" y="1044"/>
                      <a:pt x="152" y="1053"/>
                    </a:cubicBezTo>
                    <a:cubicBezTo>
                      <a:pt x="274" y="1196"/>
                      <a:pt x="451" y="1278"/>
                      <a:pt x="639" y="1278"/>
                    </a:cubicBezTo>
                    <a:close/>
                    <a:moveTo>
                      <a:pt x="639" y="1278"/>
                    </a:moveTo>
                    <a:cubicBezTo>
                      <a:pt x="639" y="1278"/>
                      <a:pt x="639" y="1278"/>
                      <a:pt x="639" y="1278"/>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137" name="Freeform 148"/>
              <p:cNvSpPr>
                <a:spLocks noEditPoints="1"/>
              </p:cNvSpPr>
              <p:nvPr/>
            </p:nvSpPr>
            <p:spPr bwMode="auto">
              <a:xfrm rot="5400000">
                <a:off x="4942649" y="5822882"/>
                <a:ext cx="244275" cy="246133"/>
              </a:xfrm>
              <a:custGeom>
                <a:avLst/>
                <a:gdLst>
                  <a:gd name="T0" fmla="*/ 792 w 793"/>
                  <a:gd name="T1" fmla="*/ 637 h 794"/>
                  <a:gd name="T2" fmla="*/ 769 w 793"/>
                  <a:gd name="T3" fmla="*/ 591 h 794"/>
                  <a:gd name="T4" fmla="*/ 509 w 793"/>
                  <a:gd name="T5" fmla="*/ 379 h 794"/>
                  <a:gd name="T6" fmla="*/ 425 w 793"/>
                  <a:gd name="T7" fmla="*/ 383 h 794"/>
                  <a:gd name="T8" fmla="*/ 419 w 793"/>
                  <a:gd name="T9" fmla="*/ 389 h 794"/>
                  <a:gd name="T10" fmla="*/ 356 w 793"/>
                  <a:gd name="T11" fmla="*/ 326 h 794"/>
                  <a:gd name="T12" fmla="*/ 490 w 793"/>
                  <a:gd name="T13" fmla="*/ 26 h 794"/>
                  <a:gd name="T14" fmla="*/ 470 w 793"/>
                  <a:gd name="T15" fmla="*/ 1 h 794"/>
                  <a:gd name="T16" fmla="*/ 446 w 793"/>
                  <a:gd name="T17" fmla="*/ 22 h 794"/>
                  <a:gd name="T18" fmla="*/ 22 w 793"/>
                  <a:gd name="T19" fmla="*/ 447 h 794"/>
                  <a:gd name="T20" fmla="*/ 2 w 793"/>
                  <a:gd name="T21" fmla="*/ 472 h 794"/>
                  <a:gd name="T22" fmla="*/ 26 w 793"/>
                  <a:gd name="T23" fmla="*/ 492 h 794"/>
                  <a:gd name="T24" fmla="*/ 324 w 793"/>
                  <a:gd name="T25" fmla="*/ 357 h 794"/>
                  <a:gd name="T26" fmla="*/ 387 w 793"/>
                  <a:gd name="T27" fmla="*/ 421 h 794"/>
                  <a:gd name="T28" fmla="*/ 381 w 793"/>
                  <a:gd name="T29" fmla="*/ 427 h 794"/>
                  <a:gd name="T30" fmla="*/ 377 w 793"/>
                  <a:gd name="T31" fmla="*/ 511 h 794"/>
                  <a:gd name="T32" fmla="*/ 590 w 793"/>
                  <a:gd name="T33" fmla="*/ 771 h 794"/>
                  <a:gd name="T34" fmla="*/ 635 w 793"/>
                  <a:gd name="T35" fmla="*/ 794 h 794"/>
                  <a:gd name="T36" fmla="*/ 638 w 793"/>
                  <a:gd name="T37" fmla="*/ 794 h 794"/>
                  <a:gd name="T38" fmla="*/ 683 w 793"/>
                  <a:gd name="T39" fmla="*/ 776 h 794"/>
                  <a:gd name="T40" fmla="*/ 774 w 793"/>
                  <a:gd name="T41" fmla="*/ 685 h 794"/>
                  <a:gd name="T42" fmla="*/ 792 w 793"/>
                  <a:gd name="T43" fmla="*/ 637 h 794"/>
                  <a:gd name="T44" fmla="*/ 742 w 793"/>
                  <a:gd name="T45" fmla="*/ 653 h 794"/>
                  <a:gd name="T46" fmla="*/ 651 w 793"/>
                  <a:gd name="T47" fmla="*/ 744 h 794"/>
                  <a:gd name="T48" fmla="*/ 637 w 793"/>
                  <a:gd name="T49" fmla="*/ 749 h 794"/>
                  <a:gd name="T50" fmla="*/ 625 w 793"/>
                  <a:gd name="T51" fmla="*/ 742 h 794"/>
                  <a:gd name="T52" fmla="*/ 412 w 793"/>
                  <a:gd name="T53" fmla="*/ 482 h 794"/>
                  <a:gd name="T54" fmla="*/ 413 w 793"/>
                  <a:gd name="T55" fmla="*/ 458 h 794"/>
                  <a:gd name="T56" fmla="*/ 457 w 793"/>
                  <a:gd name="T57" fmla="*/ 415 h 794"/>
                  <a:gd name="T58" fmla="*/ 480 w 793"/>
                  <a:gd name="T59" fmla="*/ 414 h 794"/>
                  <a:gd name="T60" fmla="*/ 741 w 793"/>
                  <a:gd name="T61" fmla="*/ 626 h 794"/>
                  <a:gd name="T62" fmla="*/ 747 w 793"/>
                  <a:gd name="T63" fmla="*/ 639 h 794"/>
                  <a:gd name="T64" fmla="*/ 742 w 793"/>
                  <a:gd name="T65" fmla="*/ 653 h 794"/>
                  <a:gd name="T66" fmla="*/ 742 w 793"/>
                  <a:gd name="T67" fmla="*/ 653 h 794"/>
                  <a:gd name="T68" fmla="*/ 742 w 793"/>
                  <a:gd name="T69" fmla="*/ 65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3" h="794">
                    <a:moveTo>
                      <a:pt x="792" y="637"/>
                    </a:moveTo>
                    <a:cubicBezTo>
                      <a:pt x="791" y="619"/>
                      <a:pt x="783" y="603"/>
                      <a:pt x="769" y="591"/>
                    </a:cubicBezTo>
                    <a:cubicBezTo>
                      <a:pt x="509" y="379"/>
                      <a:pt x="509" y="379"/>
                      <a:pt x="509" y="379"/>
                    </a:cubicBezTo>
                    <a:cubicBezTo>
                      <a:pt x="484" y="359"/>
                      <a:pt x="448" y="360"/>
                      <a:pt x="425" y="383"/>
                    </a:cubicBezTo>
                    <a:cubicBezTo>
                      <a:pt x="419" y="389"/>
                      <a:pt x="419" y="389"/>
                      <a:pt x="419" y="389"/>
                    </a:cubicBezTo>
                    <a:cubicBezTo>
                      <a:pt x="356" y="326"/>
                      <a:pt x="356" y="326"/>
                      <a:pt x="356" y="326"/>
                    </a:cubicBezTo>
                    <a:cubicBezTo>
                      <a:pt x="431" y="243"/>
                      <a:pt x="479" y="138"/>
                      <a:pt x="490" y="26"/>
                    </a:cubicBezTo>
                    <a:cubicBezTo>
                      <a:pt x="492" y="14"/>
                      <a:pt x="483" y="3"/>
                      <a:pt x="470" y="1"/>
                    </a:cubicBezTo>
                    <a:cubicBezTo>
                      <a:pt x="458" y="0"/>
                      <a:pt x="447" y="9"/>
                      <a:pt x="446" y="22"/>
                    </a:cubicBezTo>
                    <a:cubicBezTo>
                      <a:pt x="422" y="246"/>
                      <a:pt x="246" y="423"/>
                      <a:pt x="22" y="447"/>
                    </a:cubicBezTo>
                    <a:cubicBezTo>
                      <a:pt x="9" y="449"/>
                      <a:pt x="0" y="460"/>
                      <a:pt x="2" y="472"/>
                    </a:cubicBezTo>
                    <a:cubicBezTo>
                      <a:pt x="3" y="485"/>
                      <a:pt x="14" y="493"/>
                      <a:pt x="26" y="492"/>
                    </a:cubicBezTo>
                    <a:cubicBezTo>
                      <a:pt x="137" y="480"/>
                      <a:pt x="242" y="432"/>
                      <a:pt x="324" y="357"/>
                    </a:cubicBezTo>
                    <a:cubicBezTo>
                      <a:pt x="387" y="421"/>
                      <a:pt x="387" y="421"/>
                      <a:pt x="387" y="421"/>
                    </a:cubicBezTo>
                    <a:cubicBezTo>
                      <a:pt x="381" y="427"/>
                      <a:pt x="381" y="427"/>
                      <a:pt x="381" y="427"/>
                    </a:cubicBezTo>
                    <a:cubicBezTo>
                      <a:pt x="359" y="449"/>
                      <a:pt x="357" y="486"/>
                      <a:pt x="377" y="511"/>
                    </a:cubicBezTo>
                    <a:cubicBezTo>
                      <a:pt x="590" y="771"/>
                      <a:pt x="590" y="771"/>
                      <a:pt x="590" y="771"/>
                    </a:cubicBezTo>
                    <a:cubicBezTo>
                      <a:pt x="601" y="785"/>
                      <a:pt x="617" y="793"/>
                      <a:pt x="635" y="794"/>
                    </a:cubicBezTo>
                    <a:cubicBezTo>
                      <a:pt x="636" y="794"/>
                      <a:pt x="637" y="794"/>
                      <a:pt x="638" y="794"/>
                    </a:cubicBezTo>
                    <a:cubicBezTo>
                      <a:pt x="655" y="794"/>
                      <a:pt x="671" y="787"/>
                      <a:pt x="683" y="776"/>
                    </a:cubicBezTo>
                    <a:cubicBezTo>
                      <a:pt x="774" y="685"/>
                      <a:pt x="774" y="685"/>
                      <a:pt x="774" y="685"/>
                    </a:cubicBezTo>
                    <a:cubicBezTo>
                      <a:pt x="786" y="672"/>
                      <a:pt x="793" y="655"/>
                      <a:pt x="792" y="637"/>
                    </a:cubicBezTo>
                    <a:close/>
                    <a:moveTo>
                      <a:pt x="742" y="653"/>
                    </a:moveTo>
                    <a:cubicBezTo>
                      <a:pt x="651" y="744"/>
                      <a:pt x="651" y="744"/>
                      <a:pt x="651" y="744"/>
                    </a:cubicBezTo>
                    <a:cubicBezTo>
                      <a:pt x="647" y="747"/>
                      <a:pt x="643" y="749"/>
                      <a:pt x="637" y="749"/>
                    </a:cubicBezTo>
                    <a:cubicBezTo>
                      <a:pt x="632" y="749"/>
                      <a:pt x="628" y="746"/>
                      <a:pt x="625" y="742"/>
                    </a:cubicBezTo>
                    <a:cubicBezTo>
                      <a:pt x="412" y="482"/>
                      <a:pt x="412" y="482"/>
                      <a:pt x="412" y="482"/>
                    </a:cubicBezTo>
                    <a:cubicBezTo>
                      <a:pt x="406" y="475"/>
                      <a:pt x="407" y="465"/>
                      <a:pt x="413" y="458"/>
                    </a:cubicBezTo>
                    <a:cubicBezTo>
                      <a:pt x="457" y="415"/>
                      <a:pt x="457" y="415"/>
                      <a:pt x="457" y="415"/>
                    </a:cubicBezTo>
                    <a:cubicBezTo>
                      <a:pt x="463" y="409"/>
                      <a:pt x="473" y="408"/>
                      <a:pt x="480" y="414"/>
                    </a:cubicBezTo>
                    <a:cubicBezTo>
                      <a:pt x="741" y="626"/>
                      <a:pt x="741" y="626"/>
                      <a:pt x="741" y="626"/>
                    </a:cubicBezTo>
                    <a:cubicBezTo>
                      <a:pt x="745" y="630"/>
                      <a:pt x="747" y="634"/>
                      <a:pt x="747" y="639"/>
                    </a:cubicBezTo>
                    <a:cubicBezTo>
                      <a:pt x="747" y="644"/>
                      <a:pt x="746" y="649"/>
                      <a:pt x="742" y="653"/>
                    </a:cubicBezTo>
                    <a:close/>
                    <a:moveTo>
                      <a:pt x="742" y="653"/>
                    </a:moveTo>
                    <a:cubicBezTo>
                      <a:pt x="742" y="653"/>
                      <a:pt x="742" y="653"/>
                      <a:pt x="742" y="653"/>
                    </a:cubicBezTo>
                  </a:path>
                </a:pathLst>
              </a:custGeom>
              <a:solidFill>
                <a:srgbClr val="2F75B5"/>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135" name="Freeform 268"/>
            <p:cNvSpPr>
              <a:spLocks noEditPoints="1"/>
            </p:cNvSpPr>
            <p:nvPr/>
          </p:nvSpPr>
          <p:spPr bwMode="auto">
            <a:xfrm rot="11598740">
              <a:off x="5087840" y="5683072"/>
              <a:ext cx="253203" cy="252269"/>
            </a:xfrm>
            <a:custGeom>
              <a:avLst/>
              <a:gdLst>
                <a:gd name="T0" fmla="*/ 639 w 1278"/>
                <a:gd name="T1" fmla="*/ 1278 h 1278"/>
                <a:gd name="T2" fmla="*/ 1278 w 1278"/>
                <a:gd name="T3" fmla="*/ 639 h 1278"/>
                <a:gd name="T4" fmla="*/ 639 w 1278"/>
                <a:gd name="T5" fmla="*/ 0 h 1278"/>
                <a:gd name="T6" fmla="*/ 0 w 1278"/>
                <a:gd name="T7" fmla="*/ 639 h 1278"/>
                <a:gd name="T8" fmla="*/ 88 w 1278"/>
                <a:gd name="T9" fmla="*/ 964 h 1278"/>
                <a:gd name="T10" fmla="*/ 119 w 1278"/>
                <a:gd name="T11" fmla="*/ 972 h 1278"/>
                <a:gd name="T12" fmla="*/ 127 w 1278"/>
                <a:gd name="T13" fmla="*/ 941 h 1278"/>
                <a:gd name="T14" fmla="*/ 45 w 1278"/>
                <a:gd name="T15" fmla="*/ 639 h 1278"/>
                <a:gd name="T16" fmla="*/ 639 w 1278"/>
                <a:gd name="T17" fmla="*/ 45 h 1278"/>
                <a:gd name="T18" fmla="*/ 1233 w 1278"/>
                <a:gd name="T19" fmla="*/ 639 h 1278"/>
                <a:gd name="T20" fmla="*/ 639 w 1278"/>
                <a:gd name="T21" fmla="*/ 1233 h 1278"/>
                <a:gd name="T22" fmla="*/ 186 w 1278"/>
                <a:gd name="T23" fmla="*/ 1024 h 1278"/>
                <a:gd name="T24" fmla="*/ 155 w 1278"/>
                <a:gd name="T25" fmla="*/ 1021 h 1278"/>
                <a:gd name="T26" fmla="*/ 152 w 1278"/>
                <a:gd name="T27" fmla="*/ 1053 h 1278"/>
                <a:gd name="T28" fmla="*/ 639 w 1278"/>
                <a:gd name="T29" fmla="*/ 1278 h 1278"/>
                <a:gd name="T30" fmla="*/ 639 w 1278"/>
                <a:gd name="T31" fmla="*/ 1278 h 1278"/>
                <a:gd name="T32" fmla="*/ 639 w 1278"/>
                <a:gd name="T33" fmla="*/ 1278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8" h="1278">
                  <a:moveTo>
                    <a:pt x="639" y="1278"/>
                  </a:moveTo>
                  <a:cubicBezTo>
                    <a:pt x="991" y="1278"/>
                    <a:pt x="1278" y="991"/>
                    <a:pt x="1278" y="639"/>
                  </a:cubicBezTo>
                  <a:cubicBezTo>
                    <a:pt x="1278" y="287"/>
                    <a:pt x="991" y="0"/>
                    <a:pt x="639" y="0"/>
                  </a:cubicBezTo>
                  <a:cubicBezTo>
                    <a:pt x="287" y="0"/>
                    <a:pt x="0" y="287"/>
                    <a:pt x="0" y="639"/>
                  </a:cubicBezTo>
                  <a:cubicBezTo>
                    <a:pt x="0" y="753"/>
                    <a:pt x="31" y="866"/>
                    <a:pt x="88" y="964"/>
                  </a:cubicBezTo>
                  <a:cubicBezTo>
                    <a:pt x="95" y="974"/>
                    <a:pt x="109" y="978"/>
                    <a:pt x="119" y="972"/>
                  </a:cubicBezTo>
                  <a:cubicBezTo>
                    <a:pt x="130" y="965"/>
                    <a:pt x="134" y="951"/>
                    <a:pt x="127" y="941"/>
                  </a:cubicBezTo>
                  <a:cubicBezTo>
                    <a:pt x="73" y="850"/>
                    <a:pt x="45" y="745"/>
                    <a:pt x="45" y="639"/>
                  </a:cubicBezTo>
                  <a:cubicBezTo>
                    <a:pt x="45" y="311"/>
                    <a:pt x="311" y="45"/>
                    <a:pt x="639" y="45"/>
                  </a:cubicBezTo>
                  <a:cubicBezTo>
                    <a:pt x="967" y="45"/>
                    <a:pt x="1233" y="311"/>
                    <a:pt x="1233" y="639"/>
                  </a:cubicBezTo>
                  <a:cubicBezTo>
                    <a:pt x="1233" y="967"/>
                    <a:pt x="967" y="1233"/>
                    <a:pt x="639" y="1233"/>
                  </a:cubicBezTo>
                  <a:cubicBezTo>
                    <a:pt x="465" y="1233"/>
                    <a:pt x="300" y="1157"/>
                    <a:pt x="186" y="1024"/>
                  </a:cubicBezTo>
                  <a:cubicBezTo>
                    <a:pt x="178" y="1014"/>
                    <a:pt x="164" y="1013"/>
                    <a:pt x="155" y="1021"/>
                  </a:cubicBezTo>
                  <a:cubicBezTo>
                    <a:pt x="145" y="1029"/>
                    <a:pt x="144" y="1044"/>
                    <a:pt x="152" y="1053"/>
                  </a:cubicBezTo>
                  <a:cubicBezTo>
                    <a:pt x="274" y="1196"/>
                    <a:pt x="451" y="1278"/>
                    <a:pt x="639" y="1278"/>
                  </a:cubicBezTo>
                  <a:close/>
                  <a:moveTo>
                    <a:pt x="639" y="1278"/>
                  </a:moveTo>
                  <a:cubicBezTo>
                    <a:pt x="639" y="1278"/>
                    <a:pt x="639" y="1278"/>
                    <a:pt x="639" y="1278"/>
                  </a:cubicBezTo>
                </a:path>
              </a:pathLst>
            </a:custGeom>
            <a:solidFill>
              <a:srgbClr val="555557"/>
            </a:solidFill>
            <a:ln w="3175">
              <a:solidFill>
                <a:srgbClr val="555557"/>
              </a:solidFill>
            </a:ln>
          </p:spPr>
          <p:txBody>
            <a:bodyPr vert="horz" wrap="square" lIns="91440" tIns="45720" rIns="91440" bIns="45720" numCol="1" anchor="t" anchorCtr="0" compatLnSpc="1">
              <a:prstTxWarp prst="textNoShape">
                <a:avLst/>
              </a:prstTxWarp>
            </a:bodyPr>
            <a:lstStyle/>
            <a:p>
              <a:endParaRPr lang="fr-FR"/>
            </a:p>
          </p:txBody>
        </p:sp>
      </p:grpSp>
      <p:grpSp>
        <p:nvGrpSpPr>
          <p:cNvPr id="138" name="Groupe 137"/>
          <p:cNvGrpSpPr/>
          <p:nvPr/>
        </p:nvGrpSpPr>
        <p:grpSpPr>
          <a:xfrm>
            <a:off x="6292106" y="5179612"/>
            <a:ext cx="352800" cy="418662"/>
            <a:chOff x="7192768" y="2746058"/>
            <a:chExt cx="315913" cy="428625"/>
          </a:xfrm>
        </p:grpSpPr>
        <p:sp>
          <p:nvSpPr>
            <p:cNvPr id="139" name="Freeform 86"/>
            <p:cNvSpPr>
              <a:spLocks noEditPoints="1"/>
            </p:cNvSpPr>
            <p:nvPr/>
          </p:nvSpPr>
          <p:spPr bwMode="auto">
            <a:xfrm>
              <a:off x="7192768" y="2819083"/>
              <a:ext cx="57150" cy="355600"/>
            </a:xfrm>
            <a:custGeom>
              <a:avLst/>
              <a:gdLst>
                <a:gd name="T0" fmla="*/ 180 w 203"/>
                <a:gd name="T1" fmla="*/ 1227 h 1272"/>
                <a:gd name="T2" fmla="*/ 53 w 203"/>
                <a:gd name="T3" fmla="*/ 1227 h 1272"/>
                <a:gd name="T4" fmla="*/ 45 w 203"/>
                <a:gd name="T5" fmla="*/ 1219 h 1272"/>
                <a:gd name="T6" fmla="*/ 45 w 203"/>
                <a:gd name="T7" fmla="*/ 23 h 1272"/>
                <a:gd name="T8" fmla="*/ 23 w 203"/>
                <a:gd name="T9" fmla="*/ 0 h 1272"/>
                <a:gd name="T10" fmla="*/ 0 w 203"/>
                <a:gd name="T11" fmla="*/ 23 h 1272"/>
                <a:gd name="T12" fmla="*/ 0 w 203"/>
                <a:gd name="T13" fmla="*/ 1219 h 1272"/>
                <a:gd name="T14" fmla="*/ 53 w 203"/>
                <a:gd name="T15" fmla="*/ 1272 h 1272"/>
                <a:gd name="T16" fmla="*/ 180 w 203"/>
                <a:gd name="T17" fmla="*/ 1272 h 1272"/>
                <a:gd name="T18" fmla="*/ 203 w 203"/>
                <a:gd name="T19" fmla="*/ 1250 h 1272"/>
                <a:gd name="T20" fmla="*/ 180 w 203"/>
                <a:gd name="T21" fmla="*/ 1227 h 1272"/>
                <a:gd name="T22" fmla="*/ 180 w 203"/>
                <a:gd name="T23" fmla="*/ 1227 h 1272"/>
                <a:gd name="T24" fmla="*/ 180 w 203"/>
                <a:gd name="T25" fmla="*/ 1227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1272">
                  <a:moveTo>
                    <a:pt x="180" y="1227"/>
                  </a:moveTo>
                  <a:cubicBezTo>
                    <a:pt x="53" y="1227"/>
                    <a:pt x="53" y="1227"/>
                    <a:pt x="53" y="1227"/>
                  </a:cubicBezTo>
                  <a:cubicBezTo>
                    <a:pt x="48" y="1227"/>
                    <a:pt x="45" y="1224"/>
                    <a:pt x="45" y="1219"/>
                  </a:cubicBezTo>
                  <a:cubicBezTo>
                    <a:pt x="45" y="23"/>
                    <a:pt x="45" y="23"/>
                    <a:pt x="45" y="23"/>
                  </a:cubicBezTo>
                  <a:cubicBezTo>
                    <a:pt x="45" y="11"/>
                    <a:pt x="35" y="0"/>
                    <a:pt x="23" y="0"/>
                  </a:cubicBezTo>
                  <a:cubicBezTo>
                    <a:pt x="10" y="0"/>
                    <a:pt x="0" y="11"/>
                    <a:pt x="0" y="23"/>
                  </a:cubicBezTo>
                  <a:cubicBezTo>
                    <a:pt x="0" y="1219"/>
                    <a:pt x="0" y="1219"/>
                    <a:pt x="0" y="1219"/>
                  </a:cubicBezTo>
                  <a:cubicBezTo>
                    <a:pt x="0" y="1248"/>
                    <a:pt x="24" y="1272"/>
                    <a:pt x="53" y="1272"/>
                  </a:cubicBezTo>
                  <a:cubicBezTo>
                    <a:pt x="180" y="1272"/>
                    <a:pt x="180" y="1272"/>
                    <a:pt x="180" y="1272"/>
                  </a:cubicBezTo>
                  <a:cubicBezTo>
                    <a:pt x="192" y="1272"/>
                    <a:pt x="203" y="1262"/>
                    <a:pt x="203" y="1250"/>
                  </a:cubicBezTo>
                  <a:cubicBezTo>
                    <a:pt x="203" y="1237"/>
                    <a:pt x="192" y="1227"/>
                    <a:pt x="180" y="1227"/>
                  </a:cubicBezTo>
                  <a:close/>
                  <a:moveTo>
                    <a:pt x="180" y="1227"/>
                  </a:moveTo>
                  <a:cubicBezTo>
                    <a:pt x="180" y="1227"/>
                    <a:pt x="180" y="1227"/>
                    <a:pt x="180" y="1227"/>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140" name="Freeform 87"/>
            <p:cNvSpPr>
              <a:spLocks noEditPoints="1"/>
            </p:cNvSpPr>
            <p:nvPr/>
          </p:nvSpPr>
          <p:spPr bwMode="auto">
            <a:xfrm>
              <a:off x="7264206" y="3114358"/>
              <a:ext cx="244475" cy="60325"/>
            </a:xfrm>
            <a:custGeom>
              <a:avLst/>
              <a:gdLst>
                <a:gd name="T0" fmla="*/ 854 w 876"/>
                <a:gd name="T1" fmla="*/ 0 h 216"/>
                <a:gd name="T2" fmla="*/ 831 w 876"/>
                <a:gd name="T3" fmla="*/ 23 h 216"/>
                <a:gd name="T4" fmla="*/ 831 w 876"/>
                <a:gd name="T5" fmla="*/ 163 h 216"/>
                <a:gd name="T6" fmla="*/ 824 w 876"/>
                <a:gd name="T7" fmla="*/ 171 h 216"/>
                <a:gd name="T8" fmla="*/ 22 w 876"/>
                <a:gd name="T9" fmla="*/ 171 h 216"/>
                <a:gd name="T10" fmla="*/ 0 w 876"/>
                <a:gd name="T11" fmla="*/ 194 h 216"/>
                <a:gd name="T12" fmla="*/ 22 w 876"/>
                <a:gd name="T13" fmla="*/ 216 h 216"/>
                <a:gd name="T14" fmla="*/ 824 w 876"/>
                <a:gd name="T15" fmla="*/ 216 h 216"/>
                <a:gd name="T16" fmla="*/ 876 w 876"/>
                <a:gd name="T17" fmla="*/ 163 h 216"/>
                <a:gd name="T18" fmla="*/ 876 w 876"/>
                <a:gd name="T19" fmla="*/ 23 h 216"/>
                <a:gd name="T20" fmla="*/ 854 w 876"/>
                <a:gd name="T21" fmla="*/ 0 h 216"/>
                <a:gd name="T22" fmla="*/ 854 w 876"/>
                <a:gd name="T23" fmla="*/ 0 h 216"/>
                <a:gd name="T24" fmla="*/ 854 w 876"/>
                <a:gd name="T2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6" h="216">
                  <a:moveTo>
                    <a:pt x="854" y="0"/>
                  </a:moveTo>
                  <a:cubicBezTo>
                    <a:pt x="841" y="0"/>
                    <a:pt x="831" y="11"/>
                    <a:pt x="831" y="23"/>
                  </a:cubicBezTo>
                  <a:cubicBezTo>
                    <a:pt x="831" y="163"/>
                    <a:pt x="831" y="163"/>
                    <a:pt x="831" y="163"/>
                  </a:cubicBezTo>
                  <a:cubicBezTo>
                    <a:pt x="831" y="168"/>
                    <a:pt x="828" y="171"/>
                    <a:pt x="824" y="171"/>
                  </a:cubicBezTo>
                  <a:cubicBezTo>
                    <a:pt x="22" y="171"/>
                    <a:pt x="22" y="171"/>
                    <a:pt x="22" y="171"/>
                  </a:cubicBezTo>
                  <a:cubicBezTo>
                    <a:pt x="10" y="171"/>
                    <a:pt x="0" y="181"/>
                    <a:pt x="0" y="194"/>
                  </a:cubicBezTo>
                  <a:cubicBezTo>
                    <a:pt x="0" y="206"/>
                    <a:pt x="10" y="216"/>
                    <a:pt x="22" y="216"/>
                  </a:cubicBezTo>
                  <a:cubicBezTo>
                    <a:pt x="824" y="216"/>
                    <a:pt x="824" y="216"/>
                    <a:pt x="824" y="216"/>
                  </a:cubicBezTo>
                  <a:cubicBezTo>
                    <a:pt x="852" y="216"/>
                    <a:pt x="876" y="192"/>
                    <a:pt x="876" y="163"/>
                  </a:cubicBezTo>
                  <a:cubicBezTo>
                    <a:pt x="876" y="23"/>
                    <a:pt x="876" y="23"/>
                    <a:pt x="876" y="23"/>
                  </a:cubicBezTo>
                  <a:cubicBezTo>
                    <a:pt x="876" y="11"/>
                    <a:pt x="866" y="0"/>
                    <a:pt x="854" y="0"/>
                  </a:cubicBezTo>
                  <a:close/>
                  <a:moveTo>
                    <a:pt x="854" y="0"/>
                  </a:moveTo>
                  <a:cubicBezTo>
                    <a:pt x="854" y="0"/>
                    <a:pt x="854" y="0"/>
                    <a:pt x="854"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141" name="Freeform 88"/>
            <p:cNvSpPr>
              <a:spLocks noEditPoints="1"/>
            </p:cNvSpPr>
            <p:nvPr/>
          </p:nvSpPr>
          <p:spPr bwMode="auto">
            <a:xfrm>
              <a:off x="7192768" y="2746058"/>
              <a:ext cx="315913" cy="354013"/>
            </a:xfrm>
            <a:custGeom>
              <a:avLst/>
              <a:gdLst>
                <a:gd name="T0" fmla="*/ 949 w 1131"/>
                <a:gd name="T1" fmla="*/ 0 h 1270"/>
                <a:gd name="T2" fmla="*/ 926 w 1131"/>
                <a:gd name="T3" fmla="*/ 67 h 1270"/>
                <a:gd name="T4" fmla="*/ 881 w 1131"/>
                <a:gd name="T5" fmla="*/ 67 h 1270"/>
                <a:gd name="T6" fmla="*/ 859 w 1131"/>
                <a:gd name="T7" fmla="*/ 0 h 1270"/>
                <a:gd name="T8" fmla="*/ 757 w 1131"/>
                <a:gd name="T9" fmla="*/ 22 h 1270"/>
                <a:gd name="T10" fmla="*/ 735 w 1131"/>
                <a:gd name="T11" fmla="*/ 90 h 1270"/>
                <a:gd name="T12" fmla="*/ 712 w 1131"/>
                <a:gd name="T13" fmla="*/ 22 h 1270"/>
                <a:gd name="T14" fmla="*/ 611 w 1131"/>
                <a:gd name="T15" fmla="*/ 0 h 1270"/>
                <a:gd name="T16" fmla="*/ 588 w 1131"/>
                <a:gd name="T17" fmla="*/ 67 h 1270"/>
                <a:gd name="T18" fmla="*/ 543 w 1131"/>
                <a:gd name="T19" fmla="*/ 67 h 1270"/>
                <a:gd name="T20" fmla="*/ 521 w 1131"/>
                <a:gd name="T21" fmla="*/ 0 h 1270"/>
                <a:gd name="T22" fmla="*/ 419 w 1131"/>
                <a:gd name="T23" fmla="*/ 22 h 1270"/>
                <a:gd name="T24" fmla="*/ 396 w 1131"/>
                <a:gd name="T25" fmla="*/ 90 h 1270"/>
                <a:gd name="T26" fmla="*/ 374 w 1131"/>
                <a:gd name="T27" fmla="*/ 22 h 1270"/>
                <a:gd name="T28" fmla="*/ 272 w 1131"/>
                <a:gd name="T29" fmla="*/ 0 h 1270"/>
                <a:gd name="T30" fmla="*/ 250 w 1131"/>
                <a:gd name="T31" fmla="*/ 67 h 1270"/>
                <a:gd name="T32" fmla="*/ 205 w 1131"/>
                <a:gd name="T33" fmla="*/ 67 h 1270"/>
                <a:gd name="T34" fmla="*/ 182 w 1131"/>
                <a:gd name="T35" fmla="*/ 0 h 1270"/>
                <a:gd name="T36" fmla="*/ 0 w 1131"/>
                <a:gd name="T37" fmla="*/ 52 h 1270"/>
                <a:gd name="T38" fmla="*/ 23 w 1131"/>
                <a:gd name="T39" fmla="*/ 213 h 1270"/>
                <a:gd name="T40" fmla="*/ 45 w 1131"/>
                <a:gd name="T41" fmla="*/ 52 h 1270"/>
                <a:gd name="T42" fmla="*/ 160 w 1131"/>
                <a:gd name="T43" fmla="*/ 45 h 1270"/>
                <a:gd name="T44" fmla="*/ 227 w 1131"/>
                <a:gd name="T45" fmla="*/ 135 h 1270"/>
                <a:gd name="T46" fmla="*/ 295 w 1131"/>
                <a:gd name="T47" fmla="*/ 45 h 1270"/>
                <a:gd name="T48" fmla="*/ 329 w 1131"/>
                <a:gd name="T49" fmla="*/ 67 h 1270"/>
                <a:gd name="T50" fmla="*/ 464 w 1131"/>
                <a:gd name="T51" fmla="*/ 67 h 1270"/>
                <a:gd name="T52" fmla="*/ 498 w 1131"/>
                <a:gd name="T53" fmla="*/ 45 h 1270"/>
                <a:gd name="T54" fmla="*/ 566 w 1131"/>
                <a:gd name="T55" fmla="*/ 135 h 1270"/>
                <a:gd name="T56" fmla="*/ 633 w 1131"/>
                <a:gd name="T57" fmla="*/ 45 h 1270"/>
                <a:gd name="T58" fmla="*/ 667 w 1131"/>
                <a:gd name="T59" fmla="*/ 67 h 1270"/>
                <a:gd name="T60" fmla="*/ 802 w 1131"/>
                <a:gd name="T61" fmla="*/ 67 h 1270"/>
                <a:gd name="T62" fmla="*/ 836 w 1131"/>
                <a:gd name="T63" fmla="*/ 45 h 1270"/>
                <a:gd name="T64" fmla="*/ 904 w 1131"/>
                <a:gd name="T65" fmla="*/ 135 h 1270"/>
                <a:gd name="T66" fmla="*/ 971 w 1131"/>
                <a:gd name="T67" fmla="*/ 45 h 1270"/>
                <a:gd name="T68" fmla="*/ 1086 w 1131"/>
                <a:gd name="T69" fmla="*/ 52 h 1270"/>
                <a:gd name="T70" fmla="*/ 1109 w 1131"/>
                <a:gd name="T71" fmla="*/ 1270 h 1270"/>
                <a:gd name="T72" fmla="*/ 1131 w 1131"/>
                <a:gd name="T73" fmla="*/ 52 h 1270"/>
                <a:gd name="T74" fmla="*/ 1079 w 1131"/>
                <a:gd name="T75" fmla="*/ 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1" h="1270">
                  <a:moveTo>
                    <a:pt x="1079" y="0"/>
                  </a:moveTo>
                  <a:cubicBezTo>
                    <a:pt x="949" y="0"/>
                    <a:pt x="949" y="0"/>
                    <a:pt x="949" y="0"/>
                  </a:cubicBezTo>
                  <a:cubicBezTo>
                    <a:pt x="937" y="0"/>
                    <a:pt x="926" y="10"/>
                    <a:pt x="926" y="22"/>
                  </a:cubicBezTo>
                  <a:cubicBezTo>
                    <a:pt x="926" y="67"/>
                    <a:pt x="926" y="67"/>
                    <a:pt x="926" y="67"/>
                  </a:cubicBezTo>
                  <a:cubicBezTo>
                    <a:pt x="926" y="80"/>
                    <a:pt x="916" y="90"/>
                    <a:pt x="904" y="90"/>
                  </a:cubicBezTo>
                  <a:cubicBezTo>
                    <a:pt x="892" y="90"/>
                    <a:pt x="881" y="80"/>
                    <a:pt x="881" y="67"/>
                  </a:cubicBezTo>
                  <a:cubicBezTo>
                    <a:pt x="881" y="22"/>
                    <a:pt x="881" y="22"/>
                    <a:pt x="881" y="22"/>
                  </a:cubicBezTo>
                  <a:cubicBezTo>
                    <a:pt x="881" y="10"/>
                    <a:pt x="871" y="0"/>
                    <a:pt x="859" y="0"/>
                  </a:cubicBezTo>
                  <a:cubicBezTo>
                    <a:pt x="780" y="0"/>
                    <a:pt x="780" y="0"/>
                    <a:pt x="780" y="0"/>
                  </a:cubicBezTo>
                  <a:cubicBezTo>
                    <a:pt x="767" y="0"/>
                    <a:pt x="757" y="10"/>
                    <a:pt x="757" y="22"/>
                  </a:cubicBezTo>
                  <a:cubicBezTo>
                    <a:pt x="757" y="67"/>
                    <a:pt x="757" y="67"/>
                    <a:pt x="757" y="67"/>
                  </a:cubicBezTo>
                  <a:cubicBezTo>
                    <a:pt x="757" y="80"/>
                    <a:pt x="747" y="90"/>
                    <a:pt x="735" y="90"/>
                  </a:cubicBezTo>
                  <a:cubicBezTo>
                    <a:pt x="722" y="90"/>
                    <a:pt x="712" y="80"/>
                    <a:pt x="712" y="67"/>
                  </a:cubicBezTo>
                  <a:cubicBezTo>
                    <a:pt x="712" y="22"/>
                    <a:pt x="712" y="22"/>
                    <a:pt x="712" y="22"/>
                  </a:cubicBezTo>
                  <a:cubicBezTo>
                    <a:pt x="712" y="10"/>
                    <a:pt x="702" y="0"/>
                    <a:pt x="690" y="0"/>
                  </a:cubicBezTo>
                  <a:cubicBezTo>
                    <a:pt x="611" y="0"/>
                    <a:pt x="611" y="0"/>
                    <a:pt x="611" y="0"/>
                  </a:cubicBezTo>
                  <a:cubicBezTo>
                    <a:pt x="598" y="0"/>
                    <a:pt x="588" y="10"/>
                    <a:pt x="588" y="22"/>
                  </a:cubicBezTo>
                  <a:cubicBezTo>
                    <a:pt x="588" y="67"/>
                    <a:pt x="588" y="67"/>
                    <a:pt x="588" y="67"/>
                  </a:cubicBezTo>
                  <a:cubicBezTo>
                    <a:pt x="588" y="80"/>
                    <a:pt x="578" y="90"/>
                    <a:pt x="566" y="90"/>
                  </a:cubicBezTo>
                  <a:cubicBezTo>
                    <a:pt x="553" y="90"/>
                    <a:pt x="543" y="80"/>
                    <a:pt x="543" y="67"/>
                  </a:cubicBezTo>
                  <a:cubicBezTo>
                    <a:pt x="543" y="22"/>
                    <a:pt x="543" y="22"/>
                    <a:pt x="543" y="22"/>
                  </a:cubicBezTo>
                  <a:cubicBezTo>
                    <a:pt x="543" y="10"/>
                    <a:pt x="533" y="0"/>
                    <a:pt x="521" y="0"/>
                  </a:cubicBezTo>
                  <a:cubicBezTo>
                    <a:pt x="441" y="0"/>
                    <a:pt x="441" y="0"/>
                    <a:pt x="441" y="0"/>
                  </a:cubicBezTo>
                  <a:cubicBezTo>
                    <a:pt x="429" y="0"/>
                    <a:pt x="419" y="10"/>
                    <a:pt x="419" y="22"/>
                  </a:cubicBezTo>
                  <a:cubicBezTo>
                    <a:pt x="419" y="67"/>
                    <a:pt x="419" y="67"/>
                    <a:pt x="419" y="67"/>
                  </a:cubicBezTo>
                  <a:cubicBezTo>
                    <a:pt x="419" y="80"/>
                    <a:pt x="409" y="90"/>
                    <a:pt x="396" y="90"/>
                  </a:cubicBezTo>
                  <a:cubicBezTo>
                    <a:pt x="384" y="90"/>
                    <a:pt x="374" y="80"/>
                    <a:pt x="374" y="67"/>
                  </a:cubicBezTo>
                  <a:cubicBezTo>
                    <a:pt x="374" y="22"/>
                    <a:pt x="374" y="22"/>
                    <a:pt x="374" y="22"/>
                  </a:cubicBezTo>
                  <a:cubicBezTo>
                    <a:pt x="374" y="10"/>
                    <a:pt x="364" y="0"/>
                    <a:pt x="351" y="0"/>
                  </a:cubicBezTo>
                  <a:cubicBezTo>
                    <a:pt x="272" y="0"/>
                    <a:pt x="272" y="0"/>
                    <a:pt x="272" y="0"/>
                  </a:cubicBezTo>
                  <a:cubicBezTo>
                    <a:pt x="260" y="0"/>
                    <a:pt x="250" y="10"/>
                    <a:pt x="250" y="22"/>
                  </a:cubicBezTo>
                  <a:cubicBezTo>
                    <a:pt x="250" y="67"/>
                    <a:pt x="250" y="67"/>
                    <a:pt x="250" y="67"/>
                  </a:cubicBezTo>
                  <a:cubicBezTo>
                    <a:pt x="250" y="80"/>
                    <a:pt x="239" y="90"/>
                    <a:pt x="227" y="90"/>
                  </a:cubicBezTo>
                  <a:cubicBezTo>
                    <a:pt x="215" y="90"/>
                    <a:pt x="205" y="80"/>
                    <a:pt x="205" y="67"/>
                  </a:cubicBezTo>
                  <a:cubicBezTo>
                    <a:pt x="205" y="22"/>
                    <a:pt x="205" y="22"/>
                    <a:pt x="205" y="22"/>
                  </a:cubicBezTo>
                  <a:cubicBezTo>
                    <a:pt x="205" y="10"/>
                    <a:pt x="194" y="0"/>
                    <a:pt x="182" y="0"/>
                  </a:cubicBezTo>
                  <a:cubicBezTo>
                    <a:pt x="53" y="0"/>
                    <a:pt x="53" y="0"/>
                    <a:pt x="53" y="0"/>
                  </a:cubicBezTo>
                  <a:cubicBezTo>
                    <a:pt x="24" y="0"/>
                    <a:pt x="0" y="24"/>
                    <a:pt x="0" y="52"/>
                  </a:cubicBezTo>
                  <a:cubicBezTo>
                    <a:pt x="0" y="191"/>
                    <a:pt x="0" y="191"/>
                    <a:pt x="0" y="191"/>
                  </a:cubicBezTo>
                  <a:cubicBezTo>
                    <a:pt x="0" y="203"/>
                    <a:pt x="10" y="213"/>
                    <a:pt x="23" y="213"/>
                  </a:cubicBezTo>
                  <a:cubicBezTo>
                    <a:pt x="35" y="213"/>
                    <a:pt x="45" y="203"/>
                    <a:pt x="45" y="191"/>
                  </a:cubicBezTo>
                  <a:cubicBezTo>
                    <a:pt x="45" y="52"/>
                    <a:pt x="45" y="52"/>
                    <a:pt x="45" y="52"/>
                  </a:cubicBezTo>
                  <a:cubicBezTo>
                    <a:pt x="45" y="48"/>
                    <a:pt x="48" y="45"/>
                    <a:pt x="53" y="45"/>
                  </a:cubicBezTo>
                  <a:cubicBezTo>
                    <a:pt x="160" y="45"/>
                    <a:pt x="160" y="45"/>
                    <a:pt x="160" y="45"/>
                  </a:cubicBezTo>
                  <a:cubicBezTo>
                    <a:pt x="160" y="67"/>
                    <a:pt x="160" y="67"/>
                    <a:pt x="160" y="67"/>
                  </a:cubicBezTo>
                  <a:cubicBezTo>
                    <a:pt x="160" y="105"/>
                    <a:pt x="190" y="135"/>
                    <a:pt x="227" y="135"/>
                  </a:cubicBezTo>
                  <a:cubicBezTo>
                    <a:pt x="264" y="135"/>
                    <a:pt x="295" y="105"/>
                    <a:pt x="295" y="67"/>
                  </a:cubicBezTo>
                  <a:cubicBezTo>
                    <a:pt x="295" y="45"/>
                    <a:pt x="295" y="45"/>
                    <a:pt x="295" y="45"/>
                  </a:cubicBezTo>
                  <a:cubicBezTo>
                    <a:pt x="329" y="45"/>
                    <a:pt x="329" y="45"/>
                    <a:pt x="329" y="45"/>
                  </a:cubicBezTo>
                  <a:cubicBezTo>
                    <a:pt x="329" y="67"/>
                    <a:pt x="329" y="67"/>
                    <a:pt x="329" y="67"/>
                  </a:cubicBezTo>
                  <a:cubicBezTo>
                    <a:pt x="329" y="105"/>
                    <a:pt x="359" y="135"/>
                    <a:pt x="396" y="135"/>
                  </a:cubicBezTo>
                  <a:cubicBezTo>
                    <a:pt x="433" y="135"/>
                    <a:pt x="464" y="105"/>
                    <a:pt x="464" y="67"/>
                  </a:cubicBezTo>
                  <a:cubicBezTo>
                    <a:pt x="464" y="45"/>
                    <a:pt x="464" y="45"/>
                    <a:pt x="464" y="45"/>
                  </a:cubicBezTo>
                  <a:cubicBezTo>
                    <a:pt x="498" y="45"/>
                    <a:pt x="498" y="45"/>
                    <a:pt x="498" y="45"/>
                  </a:cubicBezTo>
                  <a:cubicBezTo>
                    <a:pt x="498" y="67"/>
                    <a:pt x="498" y="67"/>
                    <a:pt x="498" y="67"/>
                  </a:cubicBezTo>
                  <a:cubicBezTo>
                    <a:pt x="498" y="105"/>
                    <a:pt x="528" y="135"/>
                    <a:pt x="566" y="135"/>
                  </a:cubicBezTo>
                  <a:cubicBezTo>
                    <a:pt x="603" y="135"/>
                    <a:pt x="633" y="105"/>
                    <a:pt x="633" y="67"/>
                  </a:cubicBezTo>
                  <a:cubicBezTo>
                    <a:pt x="633" y="45"/>
                    <a:pt x="633" y="45"/>
                    <a:pt x="633" y="45"/>
                  </a:cubicBezTo>
                  <a:cubicBezTo>
                    <a:pt x="667" y="45"/>
                    <a:pt x="667" y="45"/>
                    <a:pt x="667" y="45"/>
                  </a:cubicBezTo>
                  <a:cubicBezTo>
                    <a:pt x="667" y="67"/>
                    <a:pt x="667" y="67"/>
                    <a:pt x="667" y="67"/>
                  </a:cubicBezTo>
                  <a:cubicBezTo>
                    <a:pt x="667" y="105"/>
                    <a:pt x="698" y="135"/>
                    <a:pt x="735" y="135"/>
                  </a:cubicBezTo>
                  <a:cubicBezTo>
                    <a:pt x="772" y="135"/>
                    <a:pt x="802" y="105"/>
                    <a:pt x="802" y="67"/>
                  </a:cubicBezTo>
                  <a:cubicBezTo>
                    <a:pt x="802" y="45"/>
                    <a:pt x="802" y="45"/>
                    <a:pt x="802" y="45"/>
                  </a:cubicBezTo>
                  <a:cubicBezTo>
                    <a:pt x="836" y="45"/>
                    <a:pt x="836" y="45"/>
                    <a:pt x="836" y="45"/>
                  </a:cubicBezTo>
                  <a:cubicBezTo>
                    <a:pt x="836" y="67"/>
                    <a:pt x="836" y="67"/>
                    <a:pt x="836" y="67"/>
                  </a:cubicBezTo>
                  <a:cubicBezTo>
                    <a:pt x="836" y="105"/>
                    <a:pt x="867" y="135"/>
                    <a:pt x="904" y="135"/>
                  </a:cubicBezTo>
                  <a:cubicBezTo>
                    <a:pt x="941" y="135"/>
                    <a:pt x="971" y="105"/>
                    <a:pt x="971" y="67"/>
                  </a:cubicBezTo>
                  <a:cubicBezTo>
                    <a:pt x="971" y="45"/>
                    <a:pt x="971" y="45"/>
                    <a:pt x="971" y="45"/>
                  </a:cubicBezTo>
                  <a:cubicBezTo>
                    <a:pt x="1079" y="45"/>
                    <a:pt x="1079" y="45"/>
                    <a:pt x="1079" y="45"/>
                  </a:cubicBezTo>
                  <a:cubicBezTo>
                    <a:pt x="1083" y="45"/>
                    <a:pt x="1086" y="48"/>
                    <a:pt x="1086" y="52"/>
                  </a:cubicBezTo>
                  <a:cubicBezTo>
                    <a:pt x="1086" y="1248"/>
                    <a:pt x="1086" y="1248"/>
                    <a:pt x="1086" y="1248"/>
                  </a:cubicBezTo>
                  <a:cubicBezTo>
                    <a:pt x="1086" y="1260"/>
                    <a:pt x="1096" y="1270"/>
                    <a:pt x="1109" y="1270"/>
                  </a:cubicBezTo>
                  <a:cubicBezTo>
                    <a:pt x="1121" y="1270"/>
                    <a:pt x="1131" y="1260"/>
                    <a:pt x="1131" y="1248"/>
                  </a:cubicBezTo>
                  <a:cubicBezTo>
                    <a:pt x="1131" y="52"/>
                    <a:pt x="1131" y="52"/>
                    <a:pt x="1131" y="52"/>
                  </a:cubicBezTo>
                  <a:cubicBezTo>
                    <a:pt x="1131" y="24"/>
                    <a:pt x="1107" y="0"/>
                    <a:pt x="1079" y="0"/>
                  </a:cubicBezTo>
                  <a:close/>
                  <a:moveTo>
                    <a:pt x="1079" y="0"/>
                  </a:moveTo>
                  <a:cubicBezTo>
                    <a:pt x="1079" y="0"/>
                    <a:pt x="1079" y="0"/>
                    <a:pt x="1079"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142" name="Freeform 89"/>
            <p:cNvSpPr>
              <a:spLocks noEditPoints="1"/>
            </p:cNvSpPr>
            <p:nvPr/>
          </p:nvSpPr>
          <p:spPr bwMode="auto">
            <a:xfrm>
              <a:off x="7392793" y="2814321"/>
              <a:ext cx="87313" cy="77788"/>
            </a:xfrm>
            <a:custGeom>
              <a:avLst/>
              <a:gdLst>
                <a:gd name="T0" fmla="*/ 53 w 313"/>
                <a:gd name="T1" fmla="*/ 275 h 275"/>
                <a:gd name="T2" fmla="*/ 223 w 313"/>
                <a:gd name="T3" fmla="*/ 275 h 275"/>
                <a:gd name="T4" fmla="*/ 276 w 313"/>
                <a:gd name="T5" fmla="*/ 222 h 275"/>
                <a:gd name="T6" fmla="*/ 276 w 313"/>
                <a:gd name="T7" fmla="*/ 96 h 275"/>
                <a:gd name="T8" fmla="*/ 305 w 313"/>
                <a:gd name="T9" fmla="*/ 67 h 275"/>
                <a:gd name="T10" fmla="*/ 304 w 313"/>
                <a:gd name="T11" fmla="*/ 35 h 275"/>
                <a:gd name="T12" fmla="*/ 273 w 313"/>
                <a:gd name="T13" fmla="*/ 35 h 275"/>
                <a:gd name="T14" fmla="*/ 223 w 313"/>
                <a:gd name="T15" fmla="*/ 0 h 275"/>
                <a:gd name="T16" fmla="*/ 53 w 313"/>
                <a:gd name="T17" fmla="*/ 0 h 275"/>
                <a:gd name="T18" fmla="*/ 0 w 313"/>
                <a:gd name="T19" fmla="*/ 52 h 275"/>
                <a:gd name="T20" fmla="*/ 0 w 313"/>
                <a:gd name="T21" fmla="*/ 222 h 275"/>
                <a:gd name="T22" fmla="*/ 53 w 313"/>
                <a:gd name="T23" fmla="*/ 275 h 275"/>
                <a:gd name="T24" fmla="*/ 45 w 313"/>
                <a:gd name="T25" fmla="*/ 52 h 275"/>
                <a:gd name="T26" fmla="*/ 53 w 313"/>
                <a:gd name="T27" fmla="*/ 45 h 275"/>
                <a:gd name="T28" fmla="*/ 223 w 313"/>
                <a:gd name="T29" fmla="*/ 45 h 275"/>
                <a:gd name="T30" fmla="*/ 231 w 313"/>
                <a:gd name="T31" fmla="*/ 52 h 275"/>
                <a:gd name="T32" fmla="*/ 231 w 313"/>
                <a:gd name="T33" fmla="*/ 77 h 275"/>
                <a:gd name="T34" fmla="*/ 156 w 313"/>
                <a:gd name="T35" fmla="*/ 153 h 275"/>
                <a:gd name="T36" fmla="*/ 96 w 313"/>
                <a:gd name="T37" fmla="*/ 109 h 275"/>
                <a:gd name="T38" fmla="*/ 65 w 313"/>
                <a:gd name="T39" fmla="*/ 113 h 275"/>
                <a:gd name="T40" fmla="*/ 69 w 313"/>
                <a:gd name="T41" fmla="*/ 145 h 275"/>
                <a:gd name="T42" fmla="*/ 145 w 313"/>
                <a:gd name="T43" fmla="*/ 201 h 275"/>
                <a:gd name="T44" fmla="*/ 158 w 313"/>
                <a:gd name="T45" fmla="*/ 205 h 275"/>
                <a:gd name="T46" fmla="*/ 175 w 313"/>
                <a:gd name="T47" fmla="*/ 199 h 275"/>
                <a:gd name="T48" fmla="*/ 231 w 313"/>
                <a:gd name="T49" fmla="*/ 142 h 275"/>
                <a:gd name="T50" fmla="*/ 231 w 313"/>
                <a:gd name="T51" fmla="*/ 222 h 275"/>
                <a:gd name="T52" fmla="*/ 223 w 313"/>
                <a:gd name="T53" fmla="*/ 230 h 275"/>
                <a:gd name="T54" fmla="*/ 53 w 313"/>
                <a:gd name="T55" fmla="*/ 230 h 275"/>
                <a:gd name="T56" fmla="*/ 45 w 313"/>
                <a:gd name="T57" fmla="*/ 222 h 275"/>
                <a:gd name="T58" fmla="*/ 45 w 313"/>
                <a:gd name="T59" fmla="*/ 52 h 275"/>
                <a:gd name="T60" fmla="*/ 45 w 313"/>
                <a:gd name="T61" fmla="*/ 52 h 275"/>
                <a:gd name="T62" fmla="*/ 45 w 313"/>
                <a:gd name="T63" fmla="*/ 5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3" h="275">
                  <a:moveTo>
                    <a:pt x="53" y="275"/>
                  </a:moveTo>
                  <a:cubicBezTo>
                    <a:pt x="223" y="275"/>
                    <a:pt x="223" y="275"/>
                    <a:pt x="223" y="275"/>
                  </a:cubicBezTo>
                  <a:cubicBezTo>
                    <a:pt x="252" y="275"/>
                    <a:pt x="276" y="251"/>
                    <a:pt x="276" y="222"/>
                  </a:cubicBezTo>
                  <a:cubicBezTo>
                    <a:pt x="276" y="96"/>
                    <a:pt x="276" y="96"/>
                    <a:pt x="276" y="96"/>
                  </a:cubicBezTo>
                  <a:cubicBezTo>
                    <a:pt x="305" y="67"/>
                    <a:pt x="305" y="67"/>
                    <a:pt x="305" y="67"/>
                  </a:cubicBezTo>
                  <a:cubicBezTo>
                    <a:pt x="313" y="58"/>
                    <a:pt x="313" y="44"/>
                    <a:pt x="304" y="35"/>
                  </a:cubicBezTo>
                  <a:cubicBezTo>
                    <a:pt x="296" y="26"/>
                    <a:pt x="282" y="26"/>
                    <a:pt x="273" y="35"/>
                  </a:cubicBezTo>
                  <a:cubicBezTo>
                    <a:pt x="266" y="14"/>
                    <a:pt x="246" y="0"/>
                    <a:pt x="223" y="0"/>
                  </a:cubicBezTo>
                  <a:cubicBezTo>
                    <a:pt x="53" y="0"/>
                    <a:pt x="53" y="0"/>
                    <a:pt x="53" y="0"/>
                  </a:cubicBezTo>
                  <a:cubicBezTo>
                    <a:pt x="24" y="0"/>
                    <a:pt x="0" y="23"/>
                    <a:pt x="0" y="52"/>
                  </a:cubicBezTo>
                  <a:cubicBezTo>
                    <a:pt x="0" y="222"/>
                    <a:pt x="0" y="222"/>
                    <a:pt x="0" y="222"/>
                  </a:cubicBezTo>
                  <a:cubicBezTo>
                    <a:pt x="0" y="251"/>
                    <a:pt x="24" y="275"/>
                    <a:pt x="53" y="275"/>
                  </a:cubicBezTo>
                  <a:close/>
                  <a:moveTo>
                    <a:pt x="45" y="52"/>
                  </a:moveTo>
                  <a:cubicBezTo>
                    <a:pt x="45" y="48"/>
                    <a:pt x="49" y="45"/>
                    <a:pt x="53" y="45"/>
                  </a:cubicBezTo>
                  <a:cubicBezTo>
                    <a:pt x="223" y="45"/>
                    <a:pt x="223" y="45"/>
                    <a:pt x="223" y="45"/>
                  </a:cubicBezTo>
                  <a:cubicBezTo>
                    <a:pt x="227" y="45"/>
                    <a:pt x="231" y="48"/>
                    <a:pt x="231" y="52"/>
                  </a:cubicBezTo>
                  <a:cubicBezTo>
                    <a:pt x="231" y="77"/>
                    <a:pt x="231" y="77"/>
                    <a:pt x="231" y="77"/>
                  </a:cubicBezTo>
                  <a:cubicBezTo>
                    <a:pt x="156" y="153"/>
                    <a:pt x="156" y="153"/>
                    <a:pt x="156" y="153"/>
                  </a:cubicBezTo>
                  <a:cubicBezTo>
                    <a:pt x="96" y="109"/>
                    <a:pt x="96" y="109"/>
                    <a:pt x="96" y="109"/>
                  </a:cubicBezTo>
                  <a:cubicBezTo>
                    <a:pt x="86" y="101"/>
                    <a:pt x="72" y="103"/>
                    <a:pt x="65" y="113"/>
                  </a:cubicBezTo>
                  <a:cubicBezTo>
                    <a:pt x="57" y="123"/>
                    <a:pt x="59" y="137"/>
                    <a:pt x="69" y="145"/>
                  </a:cubicBezTo>
                  <a:cubicBezTo>
                    <a:pt x="145" y="201"/>
                    <a:pt x="145" y="201"/>
                    <a:pt x="145" y="201"/>
                  </a:cubicBezTo>
                  <a:cubicBezTo>
                    <a:pt x="149" y="204"/>
                    <a:pt x="154" y="205"/>
                    <a:pt x="158" y="205"/>
                  </a:cubicBezTo>
                  <a:cubicBezTo>
                    <a:pt x="164" y="205"/>
                    <a:pt x="170" y="203"/>
                    <a:pt x="175" y="199"/>
                  </a:cubicBezTo>
                  <a:cubicBezTo>
                    <a:pt x="231" y="142"/>
                    <a:pt x="231" y="142"/>
                    <a:pt x="231" y="142"/>
                  </a:cubicBezTo>
                  <a:cubicBezTo>
                    <a:pt x="231" y="222"/>
                    <a:pt x="231" y="222"/>
                    <a:pt x="231" y="222"/>
                  </a:cubicBezTo>
                  <a:cubicBezTo>
                    <a:pt x="231" y="227"/>
                    <a:pt x="227" y="230"/>
                    <a:pt x="223" y="230"/>
                  </a:cubicBezTo>
                  <a:cubicBezTo>
                    <a:pt x="53" y="230"/>
                    <a:pt x="53" y="230"/>
                    <a:pt x="53" y="230"/>
                  </a:cubicBezTo>
                  <a:cubicBezTo>
                    <a:pt x="49" y="230"/>
                    <a:pt x="45" y="227"/>
                    <a:pt x="45" y="222"/>
                  </a:cubicBezTo>
                  <a:lnTo>
                    <a:pt x="45" y="52"/>
                  </a:lnTo>
                  <a:close/>
                  <a:moveTo>
                    <a:pt x="45" y="52"/>
                  </a:moveTo>
                  <a:cubicBezTo>
                    <a:pt x="45" y="52"/>
                    <a:pt x="45" y="52"/>
                    <a:pt x="45" y="52"/>
                  </a:cubicBezTo>
                </a:path>
              </a:pathLst>
            </a:custGeom>
            <a:solidFill>
              <a:srgbClr val="2F75B5"/>
            </a:solidFill>
            <a:ln>
              <a:noFill/>
            </a:ln>
          </p:spPr>
          <p:txBody>
            <a:bodyPr vert="horz" wrap="square" lIns="91440" tIns="45720" rIns="91440" bIns="45720" numCol="1" anchor="t" anchorCtr="0" compatLnSpc="1">
              <a:prstTxWarp prst="textNoShape">
                <a:avLst/>
              </a:prstTxWarp>
            </a:bodyPr>
            <a:lstStyle/>
            <a:p>
              <a:endParaRPr lang="fr-FR"/>
            </a:p>
          </p:txBody>
        </p:sp>
        <p:sp>
          <p:nvSpPr>
            <p:cNvPr id="143" name="Freeform 90"/>
            <p:cNvSpPr>
              <a:spLocks noEditPoints="1"/>
            </p:cNvSpPr>
            <p:nvPr/>
          </p:nvSpPr>
          <p:spPr bwMode="auto">
            <a:xfrm>
              <a:off x="7392793" y="2922271"/>
              <a:ext cx="76200" cy="77788"/>
            </a:xfrm>
            <a:custGeom>
              <a:avLst/>
              <a:gdLst>
                <a:gd name="T0" fmla="*/ 0 w 276"/>
                <a:gd name="T1" fmla="*/ 223 h 276"/>
                <a:gd name="T2" fmla="*/ 53 w 276"/>
                <a:gd name="T3" fmla="*/ 276 h 276"/>
                <a:gd name="T4" fmla="*/ 223 w 276"/>
                <a:gd name="T5" fmla="*/ 276 h 276"/>
                <a:gd name="T6" fmla="*/ 276 w 276"/>
                <a:gd name="T7" fmla="*/ 223 h 276"/>
                <a:gd name="T8" fmla="*/ 276 w 276"/>
                <a:gd name="T9" fmla="*/ 53 h 276"/>
                <a:gd name="T10" fmla="*/ 223 w 276"/>
                <a:gd name="T11" fmla="*/ 0 h 276"/>
                <a:gd name="T12" fmla="*/ 53 w 276"/>
                <a:gd name="T13" fmla="*/ 0 h 276"/>
                <a:gd name="T14" fmla="*/ 0 w 276"/>
                <a:gd name="T15" fmla="*/ 53 h 276"/>
                <a:gd name="T16" fmla="*/ 0 w 276"/>
                <a:gd name="T17" fmla="*/ 223 h 276"/>
                <a:gd name="T18" fmla="*/ 45 w 276"/>
                <a:gd name="T19" fmla="*/ 53 h 276"/>
                <a:gd name="T20" fmla="*/ 53 w 276"/>
                <a:gd name="T21" fmla="*/ 45 h 276"/>
                <a:gd name="T22" fmla="*/ 223 w 276"/>
                <a:gd name="T23" fmla="*/ 45 h 276"/>
                <a:gd name="T24" fmla="*/ 231 w 276"/>
                <a:gd name="T25" fmla="*/ 53 h 276"/>
                <a:gd name="T26" fmla="*/ 231 w 276"/>
                <a:gd name="T27" fmla="*/ 223 h 276"/>
                <a:gd name="T28" fmla="*/ 223 w 276"/>
                <a:gd name="T29" fmla="*/ 231 h 276"/>
                <a:gd name="T30" fmla="*/ 53 w 276"/>
                <a:gd name="T31" fmla="*/ 231 h 276"/>
                <a:gd name="T32" fmla="*/ 45 w 276"/>
                <a:gd name="T33" fmla="*/ 223 h 276"/>
                <a:gd name="T34" fmla="*/ 45 w 276"/>
                <a:gd name="T35" fmla="*/ 53 h 276"/>
                <a:gd name="T36" fmla="*/ 45 w 276"/>
                <a:gd name="T37" fmla="*/ 53 h 276"/>
                <a:gd name="T38" fmla="*/ 45 w 276"/>
                <a:gd name="T39" fmla="*/ 5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6" h="276">
                  <a:moveTo>
                    <a:pt x="0" y="223"/>
                  </a:moveTo>
                  <a:cubicBezTo>
                    <a:pt x="0" y="252"/>
                    <a:pt x="24" y="276"/>
                    <a:pt x="53" y="276"/>
                  </a:cubicBezTo>
                  <a:cubicBezTo>
                    <a:pt x="223" y="276"/>
                    <a:pt x="223" y="276"/>
                    <a:pt x="223" y="276"/>
                  </a:cubicBezTo>
                  <a:cubicBezTo>
                    <a:pt x="252" y="276"/>
                    <a:pt x="276" y="252"/>
                    <a:pt x="276" y="223"/>
                  </a:cubicBezTo>
                  <a:cubicBezTo>
                    <a:pt x="276" y="53"/>
                    <a:pt x="276" y="53"/>
                    <a:pt x="276" y="53"/>
                  </a:cubicBezTo>
                  <a:cubicBezTo>
                    <a:pt x="276" y="24"/>
                    <a:pt x="252" y="0"/>
                    <a:pt x="223" y="0"/>
                  </a:cubicBezTo>
                  <a:cubicBezTo>
                    <a:pt x="53" y="0"/>
                    <a:pt x="53" y="0"/>
                    <a:pt x="53" y="0"/>
                  </a:cubicBezTo>
                  <a:cubicBezTo>
                    <a:pt x="24" y="0"/>
                    <a:pt x="0" y="24"/>
                    <a:pt x="0" y="53"/>
                  </a:cubicBezTo>
                  <a:lnTo>
                    <a:pt x="0" y="223"/>
                  </a:lnTo>
                  <a:close/>
                  <a:moveTo>
                    <a:pt x="45" y="53"/>
                  </a:moveTo>
                  <a:cubicBezTo>
                    <a:pt x="45" y="49"/>
                    <a:pt x="49" y="45"/>
                    <a:pt x="53" y="45"/>
                  </a:cubicBezTo>
                  <a:cubicBezTo>
                    <a:pt x="223" y="45"/>
                    <a:pt x="223" y="45"/>
                    <a:pt x="223" y="45"/>
                  </a:cubicBezTo>
                  <a:cubicBezTo>
                    <a:pt x="227" y="45"/>
                    <a:pt x="231" y="49"/>
                    <a:pt x="231" y="53"/>
                  </a:cubicBezTo>
                  <a:cubicBezTo>
                    <a:pt x="231" y="223"/>
                    <a:pt x="231" y="223"/>
                    <a:pt x="231" y="223"/>
                  </a:cubicBezTo>
                  <a:cubicBezTo>
                    <a:pt x="231" y="227"/>
                    <a:pt x="227" y="231"/>
                    <a:pt x="223" y="231"/>
                  </a:cubicBezTo>
                  <a:cubicBezTo>
                    <a:pt x="53" y="231"/>
                    <a:pt x="53" y="231"/>
                    <a:pt x="53" y="231"/>
                  </a:cubicBezTo>
                  <a:cubicBezTo>
                    <a:pt x="49" y="231"/>
                    <a:pt x="45" y="227"/>
                    <a:pt x="45" y="223"/>
                  </a:cubicBezTo>
                  <a:lnTo>
                    <a:pt x="45" y="53"/>
                  </a:lnTo>
                  <a:close/>
                  <a:moveTo>
                    <a:pt x="45" y="53"/>
                  </a:moveTo>
                  <a:cubicBezTo>
                    <a:pt x="45" y="53"/>
                    <a:pt x="45" y="53"/>
                    <a:pt x="45" y="53"/>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144" name="Freeform 91"/>
            <p:cNvSpPr>
              <a:spLocks noEditPoints="1"/>
            </p:cNvSpPr>
            <p:nvPr/>
          </p:nvSpPr>
          <p:spPr bwMode="auto">
            <a:xfrm>
              <a:off x="7392793" y="3030221"/>
              <a:ext cx="76200" cy="77788"/>
            </a:xfrm>
            <a:custGeom>
              <a:avLst/>
              <a:gdLst>
                <a:gd name="T0" fmla="*/ 0 w 276"/>
                <a:gd name="T1" fmla="*/ 223 h 275"/>
                <a:gd name="T2" fmla="*/ 53 w 276"/>
                <a:gd name="T3" fmla="*/ 275 h 275"/>
                <a:gd name="T4" fmla="*/ 223 w 276"/>
                <a:gd name="T5" fmla="*/ 275 h 275"/>
                <a:gd name="T6" fmla="*/ 276 w 276"/>
                <a:gd name="T7" fmla="*/ 223 h 275"/>
                <a:gd name="T8" fmla="*/ 276 w 276"/>
                <a:gd name="T9" fmla="*/ 52 h 275"/>
                <a:gd name="T10" fmla="*/ 223 w 276"/>
                <a:gd name="T11" fmla="*/ 0 h 275"/>
                <a:gd name="T12" fmla="*/ 53 w 276"/>
                <a:gd name="T13" fmla="*/ 0 h 275"/>
                <a:gd name="T14" fmla="*/ 0 w 276"/>
                <a:gd name="T15" fmla="*/ 52 h 275"/>
                <a:gd name="T16" fmla="*/ 0 w 276"/>
                <a:gd name="T17" fmla="*/ 223 h 275"/>
                <a:gd name="T18" fmla="*/ 45 w 276"/>
                <a:gd name="T19" fmla="*/ 52 h 275"/>
                <a:gd name="T20" fmla="*/ 53 w 276"/>
                <a:gd name="T21" fmla="*/ 45 h 275"/>
                <a:gd name="T22" fmla="*/ 223 w 276"/>
                <a:gd name="T23" fmla="*/ 45 h 275"/>
                <a:gd name="T24" fmla="*/ 231 w 276"/>
                <a:gd name="T25" fmla="*/ 52 h 275"/>
                <a:gd name="T26" fmla="*/ 231 w 276"/>
                <a:gd name="T27" fmla="*/ 223 h 275"/>
                <a:gd name="T28" fmla="*/ 223 w 276"/>
                <a:gd name="T29" fmla="*/ 230 h 275"/>
                <a:gd name="T30" fmla="*/ 53 w 276"/>
                <a:gd name="T31" fmla="*/ 230 h 275"/>
                <a:gd name="T32" fmla="*/ 45 w 276"/>
                <a:gd name="T33" fmla="*/ 223 h 275"/>
                <a:gd name="T34" fmla="*/ 45 w 276"/>
                <a:gd name="T35" fmla="*/ 52 h 275"/>
                <a:gd name="T36" fmla="*/ 45 w 276"/>
                <a:gd name="T37" fmla="*/ 52 h 275"/>
                <a:gd name="T38" fmla="*/ 45 w 276"/>
                <a:gd name="T39" fmla="*/ 5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6" h="275">
                  <a:moveTo>
                    <a:pt x="0" y="223"/>
                  </a:moveTo>
                  <a:cubicBezTo>
                    <a:pt x="0" y="252"/>
                    <a:pt x="24" y="275"/>
                    <a:pt x="53" y="275"/>
                  </a:cubicBezTo>
                  <a:cubicBezTo>
                    <a:pt x="223" y="275"/>
                    <a:pt x="223" y="275"/>
                    <a:pt x="223" y="275"/>
                  </a:cubicBezTo>
                  <a:cubicBezTo>
                    <a:pt x="252" y="275"/>
                    <a:pt x="276" y="252"/>
                    <a:pt x="276" y="223"/>
                  </a:cubicBezTo>
                  <a:cubicBezTo>
                    <a:pt x="276" y="52"/>
                    <a:pt x="276" y="52"/>
                    <a:pt x="276" y="52"/>
                  </a:cubicBezTo>
                  <a:cubicBezTo>
                    <a:pt x="276" y="23"/>
                    <a:pt x="252" y="0"/>
                    <a:pt x="223" y="0"/>
                  </a:cubicBezTo>
                  <a:cubicBezTo>
                    <a:pt x="53" y="0"/>
                    <a:pt x="53" y="0"/>
                    <a:pt x="53" y="0"/>
                  </a:cubicBezTo>
                  <a:cubicBezTo>
                    <a:pt x="24" y="0"/>
                    <a:pt x="0" y="23"/>
                    <a:pt x="0" y="52"/>
                  </a:cubicBezTo>
                  <a:lnTo>
                    <a:pt x="0" y="223"/>
                  </a:lnTo>
                  <a:close/>
                  <a:moveTo>
                    <a:pt x="45" y="52"/>
                  </a:moveTo>
                  <a:cubicBezTo>
                    <a:pt x="45" y="48"/>
                    <a:pt x="49" y="45"/>
                    <a:pt x="53" y="45"/>
                  </a:cubicBezTo>
                  <a:cubicBezTo>
                    <a:pt x="223" y="45"/>
                    <a:pt x="223" y="45"/>
                    <a:pt x="223" y="45"/>
                  </a:cubicBezTo>
                  <a:cubicBezTo>
                    <a:pt x="227" y="45"/>
                    <a:pt x="231" y="48"/>
                    <a:pt x="231" y="52"/>
                  </a:cubicBezTo>
                  <a:cubicBezTo>
                    <a:pt x="231" y="223"/>
                    <a:pt x="231" y="223"/>
                    <a:pt x="231" y="223"/>
                  </a:cubicBezTo>
                  <a:cubicBezTo>
                    <a:pt x="231" y="227"/>
                    <a:pt x="227" y="230"/>
                    <a:pt x="223" y="230"/>
                  </a:cubicBezTo>
                  <a:cubicBezTo>
                    <a:pt x="53" y="230"/>
                    <a:pt x="53" y="230"/>
                    <a:pt x="53" y="230"/>
                  </a:cubicBezTo>
                  <a:cubicBezTo>
                    <a:pt x="49" y="230"/>
                    <a:pt x="45" y="227"/>
                    <a:pt x="45" y="223"/>
                  </a:cubicBezTo>
                  <a:lnTo>
                    <a:pt x="45" y="52"/>
                  </a:lnTo>
                  <a:close/>
                  <a:moveTo>
                    <a:pt x="45" y="52"/>
                  </a:moveTo>
                  <a:cubicBezTo>
                    <a:pt x="45" y="52"/>
                    <a:pt x="45" y="52"/>
                    <a:pt x="45" y="52"/>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145" name="Freeform 92"/>
            <p:cNvSpPr>
              <a:spLocks noEditPoints="1"/>
            </p:cNvSpPr>
            <p:nvPr/>
          </p:nvSpPr>
          <p:spPr bwMode="auto">
            <a:xfrm>
              <a:off x="7237218" y="2830196"/>
              <a:ext cx="133350" cy="12700"/>
            </a:xfrm>
            <a:custGeom>
              <a:avLst/>
              <a:gdLst>
                <a:gd name="T0" fmla="*/ 23 w 477"/>
                <a:gd name="T1" fmla="*/ 45 h 45"/>
                <a:gd name="T2" fmla="*/ 455 w 477"/>
                <a:gd name="T3" fmla="*/ 45 h 45"/>
                <a:gd name="T4" fmla="*/ 477 w 477"/>
                <a:gd name="T5" fmla="*/ 23 h 45"/>
                <a:gd name="T6" fmla="*/ 455 w 477"/>
                <a:gd name="T7" fmla="*/ 0 h 45"/>
                <a:gd name="T8" fmla="*/ 23 w 477"/>
                <a:gd name="T9" fmla="*/ 0 h 45"/>
                <a:gd name="T10" fmla="*/ 0 w 477"/>
                <a:gd name="T11" fmla="*/ 23 h 45"/>
                <a:gd name="T12" fmla="*/ 23 w 477"/>
                <a:gd name="T13" fmla="*/ 45 h 45"/>
                <a:gd name="T14" fmla="*/ 23 w 477"/>
                <a:gd name="T15" fmla="*/ 45 h 45"/>
                <a:gd name="T16" fmla="*/ 23 w 477"/>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5">
                  <a:moveTo>
                    <a:pt x="23" y="45"/>
                  </a:moveTo>
                  <a:cubicBezTo>
                    <a:pt x="455" y="45"/>
                    <a:pt x="455" y="45"/>
                    <a:pt x="455" y="45"/>
                  </a:cubicBezTo>
                  <a:cubicBezTo>
                    <a:pt x="467" y="45"/>
                    <a:pt x="477" y="35"/>
                    <a:pt x="477" y="23"/>
                  </a:cubicBezTo>
                  <a:cubicBezTo>
                    <a:pt x="477" y="10"/>
                    <a:pt x="467" y="0"/>
                    <a:pt x="455" y="0"/>
                  </a:cubicBezTo>
                  <a:cubicBezTo>
                    <a:pt x="23" y="0"/>
                    <a:pt x="23" y="0"/>
                    <a:pt x="23" y="0"/>
                  </a:cubicBezTo>
                  <a:cubicBezTo>
                    <a:pt x="10" y="0"/>
                    <a:pt x="0" y="10"/>
                    <a:pt x="0" y="23"/>
                  </a:cubicBezTo>
                  <a:cubicBezTo>
                    <a:pt x="0" y="35"/>
                    <a:pt x="10" y="45"/>
                    <a:pt x="23" y="45"/>
                  </a:cubicBezTo>
                  <a:close/>
                  <a:moveTo>
                    <a:pt x="23" y="45"/>
                  </a:moveTo>
                  <a:cubicBezTo>
                    <a:pt x="23" y="45"/>
                    <a:pt x="23" y="45"/>
                    <a:pt x="23" y="4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146" name="Freeform 93"/>
            <p:cNvSpPr>
              <a:spLocks noEditPoints="1"/>
            </p:cNvSpPr>
            <p:nvPr/>
          </p:nvSpPr>
          <p:spPr bwMode="auto">
            <a:xfrm>
              <a:off x="7237218" y="2863533"/>
              <a:ext cx="133350" cy="12700"/>
            </a:xfrm>
            <a:custGeom>
              <a:avLst/>
              <a:gdLst>
                <a:gd name="T0" fmla="*/ 23 w 477"/>
                <a:gd name="T1" fmla="*/ 45 h 45"/>
                <a:gd name="T2" fmla="*/ 455 w 477"/>
                <a:gd name="T3" fmla="*/ 45 h 45"/>
                <a:gd name="T4" fmla="*/ 477 w 477"/>
                <a:gd name="T5" fmla="*/ 23 h 45"/>
                <a:gd name="T6" fmla="*/ 455 w 477"/>
                <a:gd name="T7" fmla="*/ 0 h 45"/>
                <a:gd name="T8" fmla="*/ 23 w 477"/>
                <a:gd name="T9" fmla="*/ 0 h 45"/>
                <a:gd name="T10" fmla="*/ 0 w 477"/>
                <a:gd name="T11" fmla="*/ 23 h 45"/>
                <a:gd name="T12" fmla="*/ 23 w 477"/>
                <a:gd name="T13" fmla="*/ 45 h 45"/>
                <a:gd name="T14" fmla="*/ 23 w 477"/>
                <a:gd name="T15" fmla="*/ 45 h 45"/>
                <a:gd name="T16" fmla="*/ 23 w 477"/>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5">
                  <a:moveTo>
                    <a:pt x="23" y="45"/>
                  </a:moveTo>
                  <a:cubicBezTo>
                    <a:pt x="455" y="45"/>
                    <a:pt x="455" y="45"/>
                    <a:pt x="455" y="45"/>
                  </a:cubicBezTo>
                  <a:cubicBezTo>
                    <a:pt x="467" y="45"/>
                    <a:pt x="477" y="35"/>
                    <a:pt x="477" y="23"/>
                  </a:cubicBezTo>
                  <a:cubicBezTo>
                    <a:pt x="477" y="10"/>
                    <a:pt x="467" y="0"/>
                    <a:pt x="455" y="0"/>
                  </a:cubicBezTo>
                  <a:cubicBezTo>
                    <a:pt x="23" y="0"/>
                    <a:pt x="23" y="0"/>
                    <a:pt x="23" y="0"/>
                  </a:cubicBezTo>
                  <a:cubicBezTo>
                    <a:pt x="10" y="0"/>
                    <a:pt x="0" y="10"/>
                    <a:pt x="0" y="23"/>
                  </a:cubicBezTo>
                  <a:cubicBezTo>
                    <a:pt x="0" y="35"/>
                    <a:pt x="10" y="45"/>
                    <a:pt x="23" y="45"/>
                  </a:cubicBezTo>
                  <a:close/>
                  <a:moveTo>
                    <a:pt x="23" y="45"/>
                  </a:moveTo>
                  <a:cubicBezTo>
                    <a:pt x="23" y="45"/>
                    <a:pt x="23" y="45"/>
                    <a:pt x="23" y="4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147" name="Freeform 94"/>
            <p:cNvSpPr>
              <a:spLocks noEditPoints="1"/>
            </p:cNvSpPr>
            <p:nvPr/>
          </p:nvSpPr>
          <p:spPr bwMode="auto">
            <a:xfrm>
              <a:off x="7237218" y="2939733"/>
              <a:ext cx="133350" cy="12700"/>
            </a:xfrm>
            <a:custGeom>
              <a:avLst/>
              <a:gdLst>
                <a:gd name="T0" fmla="*/ 23 w 477"/>
                <a:gd name="T1" fmla="*/ 45 h 45"/>
                <a:gd name="T2" fmla="*/ 455 w 477"/>
                <a:gd name="T3" fmla="*/ 45 h 45"/>
                <a:gd name="T4" fmla="*/ 477 w 477"/>
                <a:gd name="T5" fmla="*/ 22 h 45"/>
                <a:gd name="T6" fmla="*/ 455 w 477"/>
                <a:gd name="T7" fmla="*/ 0 h 45"/>
                <a:gd name="T8" fmla="*/ 23 w 477"/>
                <a:gd name="T9" fmla="*/ 0 h 45"/>
                <a:gd name="T10" fmla="*/ 0 w 477"/>
                <a:gd name="T11" fmla="*/ 22 h 45"/>
                <a:gd name="T12" fmla="*/ 23 w 477"/>
                <a:gd name="T13" fmla="*/ 45 h 45"/>
                <a:gd name="T14" fmla="*/ 23 w 477"/>
                <a:gd name="T15" fmla="*/ 45 h 45"/>
                <a:gd name="T16" fmla="*/ 23 w 477"/>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5">
                  <a:moveTo>
                    <a:pt x="23" y="45"/>
                  </a:moveTo>
                  <a:cubicBezTo>
                    <a:pt x="455" y="45"/>
                    <a:pt x="455" y="45"/>
                    <a:pt x="455" y="45"/>
                  </a:cubicBezTo>
                  <a:cubicBezTo>
                    <a:pt x="467" y="45"/>
                    <a:pt x="477" y="34"/>
                    <a:pt x="477" y="22"/>
                  </a:cubicBezTo>
                  <a:cubicBezTo>
                    <a:pt x="477" y="10"/>
                    <a:pt x="467" y="0"/>
                    <a:pt x="455" y="0"/>
                  </a:cubicBezTo>
                  <a:cubicBezTo>
                    <a:pt x="23" y="0"/>
                    <a:pt x="23" y="0"/>
                    <a:pt x="23" y="0"/>
                  </a:cubicBezTo>
                  <a:cubicBezTo>
                    <a:pt x="10" y="0"/>
                    <a:pt x="0" y="10"/>
                    <a:pt x="0" y="22"/>
                  </a:cubicBezTo>
                  <a:cubicBezTo>
                    <a:pt x="0" y="34"/>
                    <a:pt x="10" y="45"/>
                    <a:pt x="23" y="45"/>
                  </a:cubicBezTo>
                  <a:close/>
                  <a:moveTo>
                    <a:pt x="23" y="45"/>
                  </a:moveTo>
                  <a:cubicBezTo>
                    <a:pt x="23" y="45"/>
                    <a:pt x="23" y="45"/>
                    <a:pt x="23" y="4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148" name="Freeform 95"/>
            <p:cNvSpPr>
              <a:spLocks noEditPoints="1"/>
            </p:cNvSpPr>
            <p:nvPr/>
          </p:nvSpPr>
          <p:spPr bwMode="auto">
            <a:xfrm>
              <a:off x="7237218" y="2973071"/>
              <a:ext cx="133350" cy="12700"/>
            </a:xfrm>
            <a:custGeom>
              <a:avLst/>
              <a:gdLst>
                <a:gd name="T0" fmla="*/ 23 w 477"/>
                <a:gd name="T1" fmla="*/ 45 h 45"/>
                <a:gd name="T2" fmla="*/ 455 w 477"/>
                <a:gd name="T3" fmla="*/ 45 h 45"/>
                <a:gd name="T4" fmla="*/ 477 w 477"/>
                <a:gd name="T5" fmla="*/ 22 h 45"/>
                <a:gd name="T6" fmla="*/ 455 w 477"/>
                <a:gd name="T7" fmla="*/ 0 h 45"/>
                <a:gd name="T8" fmla="*/ 23 w 477"/>
                <a:gd name="T9" fmla="*/ 0 h 45"/>
                <a:gd name="T10" fmla="*/ 0 w 477"/>
                <a:gd name="T11" fmla="*/ 22 h 45"/>
                <a:gd name="T12" fmla="*/ 23 w 477"/>
                <a:gd name="T13" fmla="*/ 45 h 45"/>
                <a:gd name="T14" fmla="*/ 23 w 477"/>
                <a:gd name="T15" fmla="*/ 45 h 45"/>
                <a:gd name="T16" fmla="*/ 23 w 477"/>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5">
                  <a:moveTo>
                    <a:pt x="23" y="45"/>
                  </a:moveTo>
                  <a:cubicBezTo>
                    <a:pt x="455" y="45"/>
                    <a:pt x="455" y="45"/>
                    <a:pt x="455" y="45"/>
                  </a:cubicBezTo>
                  <a:cubicBezTo>
                    <a:pt x="467" y="45"/>
                    <a:pt x="477" y="34"/>
                    <a:pt x="477" y="22"/>
                  </a:cubicBezTo>
                  <a:cubicBezTo>
                    <a:pt x="477" y="10"/>
                    <a:pt x="467" y="0"/>
                    <a:pt x="455" y="0"/>
                  </a:cubicBezTo>
                  <a:cubicBezTo>
                    <a:pt x="23" y="0"/>
                    <a:pt x="23" y="0"/>
                    <a:pt x="23" y="0"/>
                  </a:cubicBezTo>
                  <a:cubicBezTo>
                    <a:pt x="10" y="0"/>
                    <a:pt x="0" y="10"/>
                    <a:pt x="0" y="22"/>
                  </a:cubicBezTo>
                  <a:cubicBezTo>
                    <a:pt x="0" y="34"/>
                    <a:pt x="10" y="45"/>
                    <a:pt x="23" y="45"/>
                  </a:cubicBezTo>
                  <a:close/>
                  <a:moveTo>
                    <a:pt x="23" y="45"/>
                  </a:moveTo>
                  <a:cubicBezTo>
                    <a:pt x="23" y="45"/>
                    <a:pt x="23" y="45"/>
                    <a:pt x="23" y="4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149" name="Freeform 96"/>
            <p:cNvSpPr>
              <a:spLocks noEditPoints="1"/>
            </p:cNvSpPr>
            <p:nvPr/>
          </p:nvSpPr>
          <p:spPr bwMode="auto">
            <a:xfrm>
              <a:off x="7237218" y="3046096"/>
              <a:ext cx="133350" cy="12700"/>
            </a:xfrm>
            <a:custGeom>
              <a:avLst/>
              <a:gdLst>
                <a:gd name="T0" fmla="*/ 23 w 477"/>
                <a:gd name="T1" fmla="*/ 45 h 45"/>
                <a:gd name="T2" fmla="*/ 455 w 477"/>
                <a:gd name="T3" fmla="*/ 45 h 45"/>
                <a:gd name="T4" fmla="*/ 477 w 477"/>
                <a:gd name="T5" fmla="*/ 23 h 45"/>
                <a:gd name="T6" fmla="*/ 455 w 477"/>
                <a:gd name="T7" fmla="*/ 0 h 45"/>
                <a:gd name="T8" fmla="*/ 23 w 477"/>
                <a:gd name="T9" fmla="*/ 0 h 45"/>
                <a:gd name="T10" fmla="*/ 0 w 477"/>
                <a:gd name="T11" fmla="*/ 23 h 45"/>
                <a:gd name="T12" fmla="*/ 23 w 477"/>
                <a:gd name="T13" fmla="*/ 45 h 45"/>
                <a:gd name="T14" fmla="*/ 23 w 477"/>
                <a:gd name="T15" fmla="*/ 45 h 45"/>
                <a:gd name="T16" fmla="*/ 23 w 477"/>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5">
                  <a:moveTo>
                    <a:pt x="23" y="45"/>
                  </a:moveTo>
                  <a:cubicBezTo>
                    <a:pt x="455" y="45"/>
                    <a:pt x="455" y="45"/>
                    <a:pt x="455" y="45"/>
                  </a:cubicBezTo>
                  <a:cubicBezTo>
                    <a:pt x="467" y="45"/>
                    <a:pt x="477" y="35"/>
                    <a:pt x="477" y="23"/>
                  </a:cubicBezTo>
                  <a:cubicBezTo>
                    <a:pt x="477" y="10"/>
                    <a:pt x="467" y="0"/>
                    <a:pt x="455" y="0"/>
                  </a:cubicBezTo>
                  <a:cubicBezTo>
                    <a:pt x="23" y="0"/>
                    <a:pt x="23" y="0"/>
                    <a:pt x="23" y="0"/>
                  </a:cubicBezTo>
                  <a:cubicBezTo>
                    <a:pt x="10" y="0"/>
                    <a:pt x="0" y="10"/>
                    <a:pt x="0" y="23"/>
                  </a:cubicBezTo>
                  <a:cubicBezTo>
                    <a:pt x="0" y="35"/>
                    <a:pt x="10" y="45"/>
                    <a:pt x="23" y="45"/>
                  </a:cubicBezTo>
                  <a:close/>
                  <a:moveTo>
                    <a:pt x="23" y="45"/>
                  </a:moveTo>
                  <a:cubicBezTo>
                    <a:pt x="23" y="45"/>
                    <a:pt x="23" y="45"/>
                    <a:pt x="23" y="4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150" name="Freeform 97"/>
            <p:cNvSpPr>
              <a:spLocks noEditPoints="1"/>
            </p:cNvSpPr>
            <p:nvPr/>
          </p:nvSpPr>
          <p:spPr bwMode="auto">
            <a:xfrm>
              <a:off x="7237218" y="3079433"/>
              <a:ext cx="133350" cy="12700"/>
            </a:xfrm>
            <a:custGeom>
              <a:avLst/>
              <a:gdLst>
                <a:gd name="T0" fmla="*/ 23 w 477"/>
                <a:gd name="T1" fmla="*/ 45 h 45"/>
                <a:gd name="T2" fmla="*/ 455 w 477"/>
                <a:gd name="T3" fmla="*/ 45 h 45"/>
                <a:gd name="T4" fmla="*/ 477 w 477"/>
                <a:gd name="T5" fmla="*/ 23 h 45"/>
                <a:gd name="T6" fmla="*/ 455 w 477"/>
                <a:gd name="T7" fmla="*/ 0 h 45"/>
                <a:gd name="T8" fmla="*/ 23 w 477"/>
                <a:gd name="T9" fmla="*/ 0 h 45"/>
                <a:gd name="T10" fmla="*/ 0 w 477"/>
                <a:gd name="T11" fmla="*/ 23 h 45"/>
                <a:gd name="T12" fmla="*/ 23 w 477"/>
                <a:gd name="T13" fmla="*/ 45 h 45"/>
                <a:gd name="T14" fmla="*/ 23 w 477"/>
                <a:gd name="T15" fmla="*/ 45 h 45"/>
                <a:gd name="T16" fmla="*/ 23 w 477"/>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5">
                  <a:moveTo>
                    <a:pt x="23" y="45"/>
                  </a:moveTo>
                  <a:cubicBezTo>
                    <a:pt x="455" y="45"/>
                    <a:pt x="455" y="45"/>
                    <a:pt x="455" y="45"/>
                  </a:cubicBezTo>
                  <a:cubicBezTo>
                    <a:pt x="467" y="45"/>
                    <a:pt x="477" y="35"/>
                    <a:pt x="477" y="23"/>
                  </a:cubicBezTo>
                  <a:cubicBezTo>
                    <a:pt x="477" y="10"/>
                    <a:pt x="467" y="0"/>
                    <a:pt x="455" y="0"/>
                  </a:cubicBezTo>
                  <a:cubicBezTo>
                    <a:pt x="23" y="0"/>
                    <a:pt x="23" y="0"/>
                    <a:pt x="23" y="0"/>
                  </a:cubicBezTo>
                  <a:cubicBezTo>
                    <a:pt x="10" y="0"/>
                    <a:pt x="0" y="10"/>
                    <a:pt x="0" y="23"/>
                  </a:cubicBezTo>
                  <a:cubicBezTo>
                    <a:pt x="0" y="35"/>
                    <a:pt x="10" y="45"/>
                    <a:pt x="23" y="45"/>
                  </a:cubicBezTo>
                  <a:close/>
                  <a:moveTo>
                    <a:pt x="23" y="45"/>
                  </a:moveTo>
                  <a:cubicBezTo>
                    <a:pt x="23" y="45"/>
                    <a:pt x="23" y="45"/>
                    <a:pt x="23" y="4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151" name="Rectangle 150"/>
          <p:cNvSpPr/>
          <p:nvPr/>
        </p:nvSpPr>
        <p:spPr>
          <a:xfrm>
            <a:off x="6944588" y="3123132"/>
            <a:ext cx="4448307" cy="1600438"/>
          </a:xfrm>
          <a:prstGeom prst="rect">
            <a:avLst/>
          </a:prstGeom>
        </p:spPr>
        <p:txBody>
          <a:bodyPr wrap="square">
            <a:spAutoFit/>
          </a:bodyPr>
          <a:lstStyle/>
          <a:p>
            <a:pPr marL="285750" indent="-285750">
              <a:buFont typeface="Wingdings" panose="05000000000000000000" pitchFamily="2" charset="2"/>
              <a:buChar char="ü"/>
            </a:pPr>
            <a:r>
              <a:rPr lang="fr-FR" sz="1400">
                <a:latin typeface="Trebuchet MS" panose="020B0603020202020204" pitchFamily="34" charset="0"/>
              </a:rPr>
              <a:t>Tous les outils nécessaires pour </a:t>
            </a:r>
            <a:r>
              <a:rPr lang="fr-FR" sz="1400" b="1">
                <a:latin typeface="Trebuchet MS" panose="020B0603020202020204" pitchFamily="34" charset="0"/>
              </a:rPr>
              <a:t>mener le projet </a:t>
            </a:r>
            <a:r>
              <a:rPr lang="fr-FR" sz="1400">
                <a:latin typeface="Trebuchet MS" panose="020B0603020202020204" pitchFamily="34" charset="0"/>
              </a:rPr>
              <a:t>au sein de l’établissement (présentation CME, autodiagnostic technique…) </a:t>
            </a:r>
          </a:p>
          <a:p>
            <a:pPr marL="285750" indent="-285750">
              <a:buFont typeface="Wingdings" panose="05000000000000000000" pitchFamily="2" charset="2"/>
              <a:buChar char="ü"/>
            </a:pPr>
            <a:r>
              <a:rPr lang="fr-FR" sz="1400">
                <a:latin typeface="Trebuchet MS" panose="020B0603020202020204" pitchFamily="34" charset="0"/>
              </a:rPr>
              <a:t>Tous les outils pour </a:t>
            </a:r>
            <a:r>
              <a:rPr lang="fr-FR" sz="1400" b="1">
                <a:latin typeface="Trebuchet MS" panose="020B0603020202020204" pitchFamily="34" charset="0"/>
              </a:rPr>
              <a:t>sensibiliser les PS de la structure</a:t>
            </a:r>
            <a:r>
              <a:rPr lang="fr-FR" sz="1400">
                <a:latin typeface="Trebuchet MS" panose="020B0603020202020204" pitchFamily="34" charset="0"/>
              </a:rPr>
              <a:t> à MES et aux usages de l’établissement </a:t>
            </a:r>
          </a:p>
          <a:p>
            <a:pPr marL="285750" indent="-285750">
              <a:buFont typeface="Wingdings" panose="05000000000000000000" pitchFamily="2" charset="2"/>
              <a:buChar char="ü"/>
            </a:pPr>
            <a:r>
              <a:rPr lang="fr-FR" sz="1400">
                <a:latin typeface="Trebuchet MS" panose="020B0603020202020204" pitchFamily="34" charset="0"/>
              </a:rPr>
              <a:t>Tous les outils pour </a:t>
            </a:r>
            <a:r>
              <a:rPr lang="fr-FR" sz="1400" b="1">
                <a:latin typeface="Trebuchet MS" panose="020B0603020202020204" pitchFamily="34" charset="0"/>
              </a:rPr>
              <a:t>sensibiliser la patientèle</a:t>
            </a:r>
            <a:r>
              <a:rPr lang="fr-FR" sz="1400">
                <a:latin typeface="Trebuchet MS" panose="020B0603020202020204" pitchFamily="34" charset="0"/>
              </a:rPr>
              <a:t> (EDL, flyer, affiches…) </a:t>
            </a:r>
          </a:p>
        </p:txBody>
      </p:sp>
    </p:spTree>
    <p:extLst>
      <p:ext uri="{BB962C8B-B14F-4D97-AF65-F5344CB8AC3E}">
        <p14:creationId xmlns:p14="http://schemas.microsoft.com/office/powerpoint/2010/main" val="17646940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128573" y="1740352"/>
            <a:ext cx="3429493" cy="839971"/>
          </a:xfrm>
          <a:prstGeom prst="rect">
            <a:avLst/>
          </a:prstGeom>
          <a:solidFill>
            <a:srgbClr val="F5F5F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0" name="Rectangle 69"/>
          <p:cNvSpPr/>
          <p:nvPr/>
        </p:nvSpPr>
        <p:spPr>
          <a:xfrm>
            <a:off x="138896" y="2890611"/>
            <a:ext cx="11835114" cy="3132000"/>
          </a:xfrm>
          <a:prstGeom prst="rect">
            <a:avLst/>
          </a:prstGeom>
          <a:solidFill>
            <a:srgbClr val="FFF7F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9" name="Rectangle 68"/>
          <p:cNvSpPr/>
          <p:nvPr/>
        </p:nvSpPr>
        <p:spPr>
          <a:xfrm>
            <a:off x="3651812" y="1741989"/>
            <a:ext cx="8322197" cy="839971"/>
          </a:xfrm>
          <a:prstGeom prst="rect">
            <a:avLst/>
          </a:prstGeom>
          <a:solidFill>
            <a:srgbClr val="F9FA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Espace réservé du texte 1"/>
          <p:cNvSpPr>
            <a:spLocks noGrp="1"/>
          </p:cNvSpPr>
          <p:nvPr>
            <p:ph type="body" sz="half" idx="1"/>
          </p:nvPr>
        </p:nvSpPr>
        <p:spPr>
          <a:xfrm>
            <a:off x="1104989" y="1875790"/>
            <a:ext cx="6260927" cy="617304"/>
          </a:xfrm>
        </p:spPr>
        <p:txBody>
          <a:bodyPr>
            <a:noAutofit/>
          </a:bodyPr>
          <a:lstStyle/>
          <a:p>
            <a:pPr>
              <a:lnSpc>
                <a:spcPct val="100000"/>
              </a:lnSpc>
              <a:spcBef>
                <a:spcPts val="600"/>
              </a:spcBef>
            </a:pPr>
            <a:r>
              <a:rPr lang="fr-FR" sz="1400"/>
              <a:t>Fréquence mensuelle</a:t>
            </a:r>
          </a:p>
          <a:p>
            <a:pPr>
              <a:lnSpc>
                <a:spcPct val="100000"/>
              </a:lnSpc>
              <a:spcBef>
                <a:spcPts val="600"/>
              </a:spcBef>
            </a:pPr>
            <a:r>
              <a:rPr lang="fr-FR" sz="1400"/>
              <a:t>Durée : 1h</a:t>
            </a:r>
          </a:p>
        </p:txBody>
      </p:sp>
      <p:sp>
        <p:nvSpPr>
          <p:cNvPr id="3" name="Titre 2"/>
          <p:cNvSpPr>
            <a:spLocks noGrp="1"/>
          </p:cNvSpPr>
          <p:nvPr>
            <p:ph type="title"/>
          </p:nvPr>
        </p:nvSpPr>
        <p:spPr>
          <a:xfrm>
            <a:off x="2313517" y="16625"/>
            <a:ext cx="9435138" cy="1133342"/>
          </a:xfrm>
        </p:spPr>
        <p:txBody>
          <a:bodyPr/>
          <a:lstStyle/>
          <a:p>
            <a:r>
              <a:rPr lang="fr-FR"/>
              <a:t>Bienvenue dans les Dîtes-nous tout Mon espace santé ! </a:t>
            </a:r>
          </a:p>
        </p:txBody>
      </p:sp>
      <p:sp>
        <p:nvSpPr>
          <p:cNvPr id="4" name="Espace réservé du numéro de diapositive 3"/>
          <p:cNvSpPr>
            <a:spLocks noGrp="1"/>
          </p:cNvSpPr>
          <p:nvPr>
            <p:ph type="sldNum" sz="quarter" idx="4"/>
          </p:nvPr>
        </p:nvSpPr>
        <p:spPr/>
        <p:txBody>
          <a:bodyPr/>
          <a:lstStyle/>
          <a:p>
            <a:fld id="{86CB4B4D-7CA3-9044-876B-883B54F8677D}" type="slidenum">
              <a:rPr lang="fr-FR" smtClean="0"/>
              <a:pPr/>
              <a:t>1</a:t>
            </a:fld>
            <a:endParaRPr lang="fr-FR"/>
          </a:p>
        </p:txBody>
      </p:sp>
      <p:grpSp>
        <p:nvGrpSpPr>
          <p:cNvPr id="5" name="Group 29"/>
          <p:cNvGrpSpPr>
            <a:grpSpLocks noChangeAspect="1"/>
          </p:cNvGrpSpPr>
          <p:nvPr/>
        </p:nvGrpSpPr>
        <p:grpSpPr bwMode="auto">
          <a:xfrm>
            <a:off x="435545" y="1988047"/>
            <a:ext cx="515231" cy="428400"/>
            <a:chOff x="2904" y="1378"/>
            <a:chExt cx="1881" cy="1564"/>
          </a:xfrm>
        </p:grpSpPr>
        <p:sp>
          <p:nvSpPr>
            <p:cNvPr id="6" name="Freeform 30"/>
            <p:cNvSpPr>
              <a:spLocks noEditPoints="1"/>
            </p:cNvSpPr>
            <p:nvPr/>
          </p:nvSpPr>
          <p:spPr bwMode="auto">
            <a:xfrm>
              <a:off x="3467" y="1985"/>
              <a:ext cx="224" cy="224"/>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92 w 184"/>
                <a:gd name="T11" fmla="*/ 139 h 184"/>
                <a:gd name="T12" fmla="*/ 45 w 184"/>
                <a:gd name="T13" fmla="*/ 92 h 184"/>
                <a:gd name="T14" fmla="*/ 92 w 184"/>
                <a:gd name="T15" fmla="*/ 45 h 184"/>
                <a:gd name="T16" fmla="*/ 139 w 184"/>
                <a:gd name="T17" fmla="*/ 92 h 184"/>
                <a:gd name="T18" fmla="*/ 92 w 184"/>
                <a:gd name="T19" fmla="*/ 139 h 184"/>
                <a:gd name="T20" fmla="*/ 92 w 184"/>
                <a:gd name="T21" fmla="*/ 139 h 184"/>
                <a:gd name="T22" fmla="*/ 92 w 184"/>
                <a:gd name="T23" fmla="*/ 1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92" y="139"/>
                  </a:moveTo>
                  <a:cubicBezTo>
                    <a:pt x="66" y="139"/>
                    <a:pt x="45" y="118"/>
                    <a:pt x="45" y="92"/>
                  </a:cubicBezTo>
                  <a:cubicBezTo>
                    <a:pt x="45" y="66"/>
                    <a:pt x="66" y="45"/>
                    <a:pt x="92" y="45"/>
                  </a:cubicBezTo>
                  <a:cubicBezTo>
                    <a:pt x="118" y="45"/>
                    <a:pt x="139" y="66"/>
                    <a:pt x="139" y="92"/>
                  </a:cubicBezTo>
                  <a:cubicBezTo>
                    <a:pt x="139" y="118"/>
                    <a:pt x="118" y="139"/>
                    <a:pt x="92" y="139"/>
                  </a:cubicBezTo>
                  <a:close/>
                  <a:moveTo>
                    <a:pt x="92" y="139"/>
                  </a:moveTo>
                  <a:cubicBezTo>
                    <a:pt x="92" y="139"/>
                    <a:pt x="92" y="139"/>
                    <a:pt x="92" y="139"/>
                  </a:cubicBezTo>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 name="Freeform 31"/>
            <p:cNvSpPr>
              <a:spLocks noEditPoints="1"/>
            </p:cNvSpPr>
            <p:nvPr/>
          </p:nvSpPr>
          <p:spPr bwMode="auto">
            <a:xfrm>
              <a:off x="3760" y="1985"/>
              <a:ext cx="223" cy="224"/>
            </a:xfrm>
            <a:custGeom>
              <a:avLst/>
              <a:gdLst>
                <a:gd name="T0" fmla="*/ 91 w 183"/>
                <a:gd name="T1" fmla="*/ 0 h 184"/>
                <a:gd name="T2" fmla="*/ 0 w 183"/>
                <a:gd name="T3" fmla="*/ 92 h 184"/>
                <a:gd name="T4" fmla="*/ 91 w 183"/>
                <a:gd name="T5" fmla="*/ 184 h 184"/>
                <a:gd name="T6" fmla="*/ 183 w 183"/>
                <a:gd name="T7" fmla="*/ 92 h 184"/>
                <a:gd name="T8" fmla="*/ 91 w 183"/>
                <a:gd name="T9" fmla="*/ 0 h 184"/>
                <a:gd name="T10" fmla="*/ 91 w 183"/>
                <a:gd name="T11" fmla="*/ 139 h 184"/>
                <a:gd name="T12" fmla="*/ 45 w 183"/>
                <a:gd name="T13" fmla="*/ 92 h 184"/>
                <a:gd name="T14" fmla="*/ 91 w 183"/>
                <a:gd name="T15" fmla="*/ 45 h 184"/>
                <a:gd name="T16" fmla="*/ 138 w 183"/>
                <a:gd name="T17" fmla="*/ 92 h 184"/>
                <a:gd name="T18" fmla="*/ 91 w 183"/>
                <a:gd name="T19" fmla="*/ 139 h 184"/>
                <a:gd name="T20" fmla="*/ 91 w 183"/>
                <a:gd name="T21" fmla="*/ 139 h 184"/>
                <a:gd name="T22" fmla="*/ 91 w 183"/>
                <a:gd name="T23" fmla="*/ 1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84">
                  <a:moveTo>
                    <a:pt x="91" y="0"/>
                  </a:moveTo>
                  <a:cubicBezTo>
                    <a:pt x="41" y="0"/>
                    <a:pt x="0" y="41"/>
                    <a:pt x="0" y="92"/>
                  </a:cubicBezTo>
                  <a:cubicBezTo>
                    <a:pt x="0" y="143"/>
                    <a:pt x="41" y="184"/>
                    <a:pt x="91" y="184"/>
                  </a:cubicBezTo>
                  <a:cubicBezTo>
                    <a:pt x="142" y="184"/>
                    <a:pt x="183" y="143"/>
                    <a:pt x="183" y="92"/>
                  </a:cubicBezTo>
                  <a:cubicBezTo>
                    <a:pt x="183" y="41"/>
                    <a:pt x="142" y="0"/>
                    <a:pt x="91" y="0"/>
                  </a:cubicBezTo>
                  <a:close/>
                  <a:moveTo>
                    <a:pt x="91" y="139"/>
                  </a:moveTo>
                  <a:cubicBezTo>
                    <a:pt x="66" y="139"/>
                    <a:pt x="45" y="118"/>
                    <a:pt x="45" y="92"/>
                  </a:cubicBezTo>
                  <a:cubicBezTo>
                    <a:pt x="45" y="66"/>
                    <a:pt x="66" y="45"/>
                    <a:pt x="91" y="45"/>
                  </a:cubicBezTo>
                  <a:cubicBezTo>
                    <a:pt x="117" y="45"/>
                    <a:pt x="138" y="66"/>
                    <a:pt x="138" y="92"/>
                  </a:cubicBezTo>
                  <a:cubicBezTo>
                    <a:pt x="138" y="118"/>
                    <a:pt x="117" y="139"/>
                    <a:pt x="91" y="139"/>
                  </a:cubicBezTo>
                  <a:close/>
                  <a:moveTo>
                    <a:pt x="91" y="139"/>
                  </a:moveTo>
                  <a:cubicBezTo>
                    <a:pt x="91" y="139"/>
                    <a:pt x="91" y="139"/>
                    <a:pt x="91" y="139"/>
                  </a:cubicBezTo>
                </a:path>
              </a:pathLst>
            </a:custGeom>
            <a:solidFill>
              <a:srgbClr val="DF26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Freeform 32"/>
            <p:cNvSpPr>
              <a:spLocks noEditPoints="1"/>
            </p:cNvSpPr>
            <p:nvPr/>
          </p:nvSpPr>
          <p:spPr bwMode="auto">
            <a:xfrm>
              <a:off x="4051" y="1985"/>
              <a:ext cx="223" cy="224"/>
            </a:xfrm>
            <a:custGeom>
              <a:avLst/>
              <a:gdLst>
                <a:gd name="T0" fmla="*/ 92 w 183"/>
                <a:gd name="T1" fmla="*/ 0 h 184"/>
                <a:gd name="T2" fmla="*/ 0 w 183"/>
                <a:gd name="T3" fmla="*/ 92 h 184"/>
                <a:gd name="T4" fmla="*/ 92 w 183"/>
                <a:gd name="T5" fmla="*/ 184 h 184"/>
                <a:gd name="T6" fmla="*/ 183 w 183"/>
                <a:gd name="T7" fmla="*/ 92 h 184"/>
                <a:gd name="T8" fmla="*/ 92 w 183"/>
                <a:gd name="T9" fmla="*/ 0 h 184"/>
                <a:gd name="T10" fmla="*/ 92 w 183"/>
                <a:gd name="T11" fmla="*/ 139 h 184"/>
                <a:gd name="T12" fmla="*/ 45 w 183"/>
                <a:gd name="T13" fmla="*/ 92 h 184"/>
                <a:gd name="T14" fmla="*/ 92 w 183"/>
                <a:gd name="T15" fmla="*/ 45 h 184"/>
                <a:gd name="T16" fmla="*/ 138 w 183"/>
                <a:gd name="T17" fmla="*/ 92 h 184"/>
                <a:gd name="T18" fmla="*/ 92 w 183"/>
                <a:gd name="T19" fmla="*/ 139 h 184"/>
                <a:gd name="T20" fmla="*/ 92 w 183"/>
                <a:gd name="T21" fmla="*/ 139 h 184"/>
                <a:gd name="T22" fmla="*/ 92 w 183"/>
                <a:gd name="T23" fmla="*/ 1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84">
                  <a:moveTo>
                    <a:pt x="92" y="0"/>
                  </a:moveTo>
                  <a:cubicBezTo>
                    <a:pt x="41" y="0"/>
                    <a:pt x="0" y="41"/>
                    <a:pt x="0" y="92"/>
                  </a:cubicBezTo>
                  <a:cubicBezTo>
                    <a:pt x="0" y="143"/>
                    <a:pt x="41" y="184"/>
                    <a:pt x="92" y="184"/>
                  </a:cubicBezTo>
                  <a:cubicBezTo>
                    <a:pt x="142" y="184"/>
                    <a:pt x="183" y="143"/>
                    <a:pt x="183" y="92"/>
                  </a:cubicBezTo>
                  <a:cubicBezTo>
                    <a:pt x="183" y="41"/>
                    <a:pt x="142" y="0"/>
                    <a:pt x="92" y="0"/>
                  </a:cubicBezTo>
                  <a:close/>
                  <a:moveTo>
                    <a:pt x="92" y="139"/>
                  </a:moveTo>
                  <a:cubicBezTo>
                    <a:pt x="66" y="139"/>
                    <a:pt x="45" y="118"/>
                    <a:pt x="45" y="92"/>
                  </a:cubicBezTo>
                  <a:cubicBezTo>
                    <a:pt x="45" y="66"/>
                    <a:pt x="66" y="45"/>
                    <a:pt x="92" y="45"/>
                  </a:cubicBezTo>
                  <a:cubicBezTo>
                    <a:pt x="117" y="45"/>
                    <a:pt x="138" y="66"/>
                    <a:pt x="138" y="92"/>
                  </a:cubicBezTo>
                  <a:cubicBezTo>
                    <a:pt x="138" y="118"/>
                    <a:pt x="117" y="139"/>
                    <a:pt x="92" y="139"/>
                  </a:cubicBezTo>
                  <a:close/>
                  <a:moveTo>
                    <a:pt x="92" y="139"/>
                  </a:moveTo>
                  <a:cubicBezTo>
                    <a:pt x="92" y="139"/>
                    <a:pt x="92" y="139"/>
                    <a:pt x="92" y="139"/>
                  </a:cubicBezTo>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33"/>
            <p:cNvSpPr>
              <a:spLocks noEditPoints="1"/>
            </p:cNvSpPr>
            <p:nvPr/>
          </p:nvSpPr>
          <p:spPr bwMode="auto">
            <a:xfrm>
              <a:off x="3467" y="2257"/>
              <a:ext cx="224" cy="223"/>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92 w 184"/>
                <a:gd name="T11" fmla="*/ 139 h 184"/>
                <a:gd name="T12" fmla="*/ 45 w 184"/>
                <a:gd name="T13" fmla="*/ 92 h 184"/>
                <a:gd name="T14" fmla="*/ 92 w 184"/>
                <a:gd name="T15" fmla="*/ 45 h 184"/>
                <a:gd name="T16" fmla="*/ 139 w 184"/>
                <a:gd name="T17" fmla="*/ 92 h 184"/>
                <a:gd name="T18" fmla="*/ 92 w 184"/>
                <a:gd name="T19" fmla="*/ 139 h 184"/>
                <a:gd name="T20" fmla="*/ 92 w 184"/>
                <a:gd name="T21" fmla="*/ 139 h 184"/>
                <a:gd name="T22" fmla="*/ 92 w 184"/>
                <a:gd name="T23" fmla="*/ 1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4" h="184">
                  <a:moveTo>
                    <a:pt x="92" y="0"/>
                  </a:moveTo>
                  <a:cubicBezTo>
                    <a:pt x="41" y="0"/>
                    <a:pt x="0" y="41"/>
                    <a:pt x="0" y="92"/>
                  </a:cubicBezTo>
                  <a:cubicBezTo>
                    <a:pt x="0" y="142"/>
                    <a:pt x="41" y="184"/>
                    <a:pt x="92" y="184"/>
                  </a:cubicBezTo>
                  <a:cubicBezTo>
                    <a:pt x="143" y="184"/>
                    <a:pt x="184" y="142"/>
                    <a:pt x="184" y="92"/>
                  </a:cubicBezTo>
                  <a:cubicBezTo>
                    <a:pt x="184" y="41"/>
                    <a:pt x="143" y="0"/>
                    <a:pt x="92" y="0"/>
                  </a:cubicBezTo>
                  <a:close/>
                  <a:moveTo>
                    <a:pt x="92" y="139"/>
                  </a:moveTo>
                  <a:cubicBezTo>
                    <a:pt x="66" y="139"/>
                    <a:pt x="45" y="118"/>
                    <a:pt x="45" y="92"/>
                  </a:cubicBezTo>
                  <a:cubicBezTo>
                    <a:pt x="45" y="66"/>
                    <a:pt x="66" y="45"/>
                    <a:pt x="92" y="45"/>
                  </a:cubicBezTo>
                  <a:cubicBezTo>
                    <a:pt x="118" y="45"/>
                    <a:pt x="139" y="66"/>
                    <a:pt x="139" y="92"/>
                  </a:cubicBezTo>
                  <a:cubicBezTo>
                    <a:pt x="139" y="118"/>
                    <a:pt x="118" y="139"/>
                    <a:pt x="92" y="139"/>
                  </a:cubicBezTo>
                  <a:close/>
                  <a:moveTo>
                    <a:pt x="92" y="139"/>
                  </a:moveTo>
                  <a:cubicBezTo>
                    <a:pt x="92" y="139"/>
                    <a:pt x="92" y="139"/>
                    <a:pt x="92" y="139"/>
                  </a:cubicBezTo>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4"/>
            <p:cNvSpPr>
              <a:spLocks noEditPoints="1"/>
            </p:cNvSpPr>
            <p:nvPr/>
          </p:nvSpPr>
          <p:spPr bwMode="auto">
            <a:xfrm>
              <a:off x="4051" y="2257"/>
              <a:ext cx="223" cy="223"/>
            </a:xfrm>
            <a:custGeom>
              <a:avLst/>
              <a:gdLst>
                <a:gd name="T0" fmla="*/ 92 w 183"/>
                <a:gd name="T1" fmla="*/ 0 h 184"/>
                <a:gd name="T2" fmla="*/ 0 w 183"/>
                <a:gd name="T3" fmla="*/ 92 h 184"/>
                <a:gd name="T4" fmla="*/ 92 w 183"/>
                <a:gd name="T5" fmla="*/ 184 h 184"/>
                <a:gd name="T6" fmla="*/ 183 w 183"/>
                <a:gd name="T7" fmla="*/ 92 h 184"/>
                <a:gd name="T8" fmla="*/ 92 w 183"/>
                <a:gd name="T9" fmla="*/ 0 h 184"/>
                <a:gd name="T10" fmla="*/ 92 w 183"/>
                <a:gd name="T11" fmla="*/ 139 h 184"/>
                <a:gd name="T12" fmla="*/ 45 w 183"/>
                <a:gd name="T13" fmla="*/ 92 h 184"/>
                <a:gd name="T14" fmla="*/ 92 w 183"/>
                <a:gd name="T15" fmla="*/ 45 h 184"/>
                <a:gd name="T16" fmla="*/ 138 w 183"/>
                <a:gd name="T17" fmla="*/ 92 h 184"/>
                <a:gd name="T18" fmla="*/ 92 w 183"/>
                <a:gd name="T19" fmla="*/ 139 h 184"/>
                <a:gd name="T20" fmla="*/ 92 w 183"/>
                <a:gd name="T21" fmla="*/ 139 h 184"/>
                <a:gd name="T22" fmla="*/ 92 w 183"/>
                <a:gd name="T23" fmla="*/ 1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84">
                  <a:moveTo>
                    <a:pt x="92" y="0"/>
                  </a:moveTo>
                  <a:cubicBezTo>
                    <a:pt x="41" y="0"/>
                    <a:pt x="0" y="41"/>
                    <a:pt x="0" y="92"/>
                  </a:cubicBezTo>
                  <a:cubicBezTo>
                    <a:pt x="0" y="142"/>
                    <a:pt x="41" y="184"/>
                    <a:pt x="92" y="184"/>
                  </a:cubicBezTo>
                  <a:cubicBezTo>
                    <a:pt x="142" y="184"/>
                    <a:pt x="183" y="142"/>
                    <a:pt x="183" y="92"/>
                  </a:cubicBezTo>
                  <a:cubicBezTo>
                    <a:pt x="183" y="41"/>
                    <a:pt x="142" y="0"/>
                    <a:pt x="92" y="0"/>
                  </a:cubicBezTo>
                  <a:close/>
                  <a:moveTo>
                    <a:pt x="92" y="139"/>
                  </a:moveTo>
                  <a:cubicBezTo>
                    <a:pt x="66" y="139"/>
                    <a:pt x="45" y="118"/>
                    <a:pt x="45" y="92"/>
                  </a:cubicBezTo>
                  <a:cubicBezTo>
                    <a:pt x="45" y="66"/>
                    <a:pt x="66" y="45"/>
                    <a:pt x="92" y="45"/>
                  </a:cubicBezTo>
                  <a:cubicBezTo>
                    <a:pt x="117" y="45"/>
                    <a:pt x="138" y="66"/>
                    <a:pt x="138" y="92"/>
                  </a:cubicBezTo>
                  <a:cubicBezTo>
                    <a:pt x="138" y="118"/>
                    <a:pt x="117" y="139"/>
                    <a:pt x="92" y="139"/>
                  </a:cubicBezTo>
                  <a:close/>
                  <a:moveTo>
                    <a:pt x="92" y="139"/>
                  </a:moveTo>
                  <a:cubicBezTo>
                    <a:pt x="92" y="139"/>
                    <a:pt x="92" y="139"/>
                    <a:pt x="92" y="139"/>
                  </a:cubicBezTo>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5"/>
            <p:cNvSpPr>
              <a:spLocks noEditPoints="1"/>
            </p:cNvSpPr>
            <p:nvPr/>
          </p:nvSpPr>
          <p:spPr bwMode="auto">
            <a:xfrm>
              <a:off x="3760" y="2257"/>
              <a:ext cx="223" cy="223"/>
            </a:xfrm>
            <a:custGeom>
              <a:avLst/>
              <a:gdLst>
                <a:gd name="T0" fmla="*/ 91 w 183"/>
                <a:gd name="T1" fmla="*/ 0 h 184"/>
                <a:gd name="T2" fmla="*/ 0 w 183"/>
                <a:gd name="T3" fmla="*/ 92 h 184"/>
                <a:gd name="T4" fmla="*/ 91 w 183"/>
                <a:gd name="T5" fmla="*/ 184 h 184"/>
                <a:gd name="T6" fmla="*/ 183 w 183"/>
                <a:gd name="T7" fmla="*/ 92 h 184"/>
                <a:gd name="T8" fmla="*/ 91 w 183"/>
                <a:gd name="T9" fmla="*/ 0 h 184"/>
                <a:gd name="T10" fmla="*/ 91 w 183"/>
                <a:gd name="T11" fmla="*/ 139 h 184"/>
                <a:gd name="T12" fmla="*/ 45 w 183"/>
                <a:gd name="T13" fmla="*/ 92 h 184"/>
                <a:gd name="T14" fmla="*/ 91 w 183"/>
                <a:gd name="T15" fmla="*/ 45 h 184"/>
                <a:gd name="T16" fmla="*/ 138 w 183"/>
                <a:gd name="T17" fmla="*/ 92 h 184"/>
                <a:gd name="T18" fmla="*/ 91 w 183"/>
                <a:gd name="T19" fmla="*/ 139 h 184"/>
                <a:gd name="T20" fmla="*/ 91 w 183"/>
                <a:gd name="T21" fmla="*/ 139 h 184"/>
                <a:gd name="T22" fmla="*/ 91 w 183"/>
                <a:gd name="T23" fmla="*/ 1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84">
                  <a:moveTo>
                    <a:pt x="91" y="0"/>
                  </a:moveTo>
                  <a:cubicBezTo>
                    <a:pt x="41" y="0"/>
                    <a:pt x="0" y="41"/>
                    <a:pt x="0" y="92"/>
                  </a:cubicBezTo>
                  <a:cubicBezTo>
                    <a:pt x="0" y="142"/>
                    <a:pt x="41" y="184"/>
                    <a:pt x="91" y="184"/>
                  </a:cubicBezTo>
                  <a:cubicBezTo>
                    <a:pt x="142" y="184"/>
                    <a:pt x="183" y="142"/>
                    <a:pt x="183" y="92"/>
                  </a:cubicBezTo>
                  <a:cubicBezTo>
                    <a:pt x="183" y="41"/>
                    <a:pt x="142" y="0"/>
                    <a:pt x="91" y="0"/>
                  </a:cubicBezTo>
                  <a:close/>
                  <a:moveTo>
                    <a:pt x="91" y="139"/>
                  </a:moveTo>
                  <a:cubicBezTo>
                    <a:pt x="66" y="139"/>
                    <a:pt x="45" y="118"/>
                    <a:pt x="45" y="92"/>
                  </a:cubicBezTo>
                  <a:cubicBezTo>
                    <a:pt x="45" y="66"/>
                    <a:pt x="66" y="45"/>
                    <a:pt x="91" y="45"/>
                  </a:cubicBezTo>
                  <a:cubicBezTo>
                    <a:pt x="117" y="45"/>
                    <a:pt x="138" y="66"/>
                    <a:pt x="138" y="92"/>
                  </a:cubicBezTo>
                  <a:cubicBezTo>
                    <a:pt x="138" y="118"/>
                    <a:pt x="117" y="139"/>
                    <a:pt x="91" y="139"/>
                  </a:cubicBezTo>
                  <a:close/>
                  <a:moveTo>
                    <a:pt x="91" y="139"/>
                  </a:moveTo>
                  <a:cubicBezTo>
                    <a:pt x="91" y="139"/>
                    <a:pt x="91" y="139"/>
                    <a:pt x="91" y="139"/>
                  </a:cubicBezTo>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6"/>
            <p:cNvSpPr>
              <a:spLocks noEditPoints="1"/>
            </p:cNvSpPr>
            <p:nvPr/>
          </p:nvSpPr>
          <p:spPr bwMode="auto">
            <a:xfrm>
              <a:off x="3760" y="2529"/>
              <a:ext cx="223" cy="222"/>
            </a:xfrm>
            <a:custGeom>
              <a:avLst/>
              <a:gdLst>
                <a:gd name="T0" fmla="*/ 91 w 183"/>
                <a:gd name="T1" fmla="*/ 0 h 183"/>
                <a:gd name="T2" fmla="*/ 0 w 183"/>
                <a:gd name="T3" fmla="*/ 92 h 183"/>
                <a:gd name="T4" fmla="*/ 91 w 183"/>
                <a:gd name="T5" fmla="*/ 183 h 183"/>
                <a:gd name="T6" fmla="*/ 183 w 183"/>
                <a:gd name="T7" fmla="*/ 92 h 183"/>
                <a:gd name="T8" fmla="*/ 91 w 183"/>
                <a:gd name="T9" fmla="*/ 0 h 183"/>
                <a:gd name="T10" fmla="*/ 91 w 183"/>
                <a:gd name="T11" fmla="*/ 138 h 183"/>
                <a:gd name="T12" fmla="*/ 45 w 183"/>
                <a:gd name="T13" fmla="*/ 92 h 183"/>
                <a:gd name="T14" fmla="*/ 91 w 183"/>
                <a:gd name="T15" fmla="*/ 45 h 183"/>
                <a:gd name="T16" fmla="*/ 138 w 183"/>
                <a:gd name="T17" fmla="*/ 92 h 183"/>
                <a:gd name="T18" fmla="*/ 91 w 183"/>
                <a:gd name="T19" fmla="*/ 138 h 183"/>
                <a:gd name="T20" fmla="*/ 91 w 183"/>
                <a:gd name="T21" fmla="*/ 138 h 183"/>
                <a:gd name="T22" fmla="*/ 91 w 183"/>
                <a:gd name="T23" fmla="*/ 13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83">
                  <a:moveTo>
                    <a:pt x="91" y="0"/>
                  </a:moveTo>
                  <a:cubicBezTo>
                    <a:pt x="41" y="0"/>
                    <a:pt x="0" y="41"/>
                    <a:pt x="0" y="92"/>
                  </a:cubicBezTo>
                  <a:cubicBezTo>
                    <a:pt x="0" y="142"/>
                    <a:pt x="41" y="183"/>
                    <a:pt x="91" y="183"/>
                  </a:cubicBezTo>
                  <a:cubicBezTo>
                    <a:pt x="142" y="183"/>
                    <a:pt x="183" y="142"/>
                    <a:pt x="183" y="92"/>
                  </a:cubicBezTo>
                  <a:cubicBezTo>
                    <a:pt x="183" y="41"/>
                    <a:pt x="142" y="0"/>
                    <a:pt x="91" y="0"/>
                  </a:cubicBezTo>
                  <a:close/>
                  <a:moveTo>
                    <a:pt x="91" y="138"/>
                  </a:moveTo>
                  <a:cubicBezTo>
                    <a:pt x="66" y="138"/>
                    <a:pt x="45" y="117"/>
                    <a:pt x="45" y="92"/>
                  </a:cubicBezTo>
                  <a:cubicBezTo>
                    <a:pt x="45" y="66"/>
                    <a:pt x="66" y="45"/>
                    <a:pt x="91" y="45"/>
                  </a:cubicBezTo>
                  <a:cubicBezTo>
                    <a:pt x="117" y="45"/>
                    <a:pt x="138" y="66"/>
                    <a:pt x="138" y="92"/>
                  </a:cubicBezTo>
                  <a:cubicBezTo>
                    <a:pt x="138" y="117"/>
                    <a:pt x="117" y="138"/>
                    <a:pt x="91" y="138"/>
                  </a:cubicBezTo>
                  <a:close/>
                  <a:moveTo>
                    <a:pt x="91" y="138"/>
                  </a:moveTo>
                  <a:cubicBezTo>
                    <a:pt x="91" y="138"/>
                    <a:pt x="91" y="138"/>
                    <a:pt x="91" y="138"/>
                  </a:cubicBezTo>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7"/>
            <p:cNvSpPr>
              <a:spLocks noEditPoints="1"/>
            </p:cNvSpPr>
            <p:nvPr/>
          </p:nvSpPr>
          <p:spPr bwMode="auto">
            <a:xfrm>
              <a:off x="3467" y="2529"/>
              <a:ext cx="224" cy="222"/>
            </a:xfrm>
            <a:custGeom>
              <a:avLst/>
              <a:gdLst>
                <a:gd name="T0" fmla="*/ 92 w 184"/>
                <a:gd name="T1" fmla="*/ 0 h 183"/>
                <a:gd name="T2" fmla="*/ 0 w 184"/>
                <a:gd name="T3" fmla="*/ 92 h 183"/>
                <a:gd name="T4" fmla="*/ 92 w 184"/>
                <a:gd name="T5" fmla="*/ 183 h 183"/>
                <a:gd name="T6" fmla="*/ 184 w 184"/>
                <a:gd name="T7" fmla="*/ 92 h 183"/>
                <a:gd name="T8" fmla="*/ 92 w 184"/>
                <a:gd name="T9" fmla="*/ 0 h 183"/>
                <a:gd name="T10" fmla="*/ 92 w 184"/>
                <a:gd name="T11" fmla="*/ 138 h 183"/>
                <a:gd name="T12" fmla="*/ 45 w 184"/>
                <a:gd name="T13" fmla="*/ 92 h 183"/>
                <a:gd name="T14" fmla="*/ 92 w 184"/>
                <a:gd name="T15" fmla="*/ 45 h 183"/>
                <a:gd name="T16" fmla="*/ 139 w 184"/>
                <a:gd name="T17" fmla="*/ 92 h 183"/>
                <a:gd name="T18" fmla="*/ 92 w 184"/>
                <a:gd name="T19" fmla="*/ 138 h 183"/>
                <a:gd name="T20" fmla="*/ 92 w 184"/>
                <a:gd name="T21" fmla="*/ 138 h 183"/>
                <a:gd name="T22" fmla="*/ 92 w 184"/>
                <a:gd name="T23" fmla="*/ 13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4" h="183">
                  <a:moveTo>
                    <a:pt x="92" y="0"/>
                  </a:moveTo>
                  <a:cubicBezTo>
                    <a:pt x="41" y="0"/>
                    <a:pt x="0" y="41"/>
                    <a:pt x="0" y="92"/>
                  </a:cubicBezTo>
                  <a:cubicBezTo>
                    <a:pt x="0" y="142"/>
                    <a:pt x="41" y="183"/>
                    <a:pt x="92" y="183"/>
                  </a:cubicBezTo>
                  <a:cubicBezTo>
                    <a:pt x="143" y="183"/>
                    <a:pt x="184" y="142"/>
                    <a:pt x="184" y="92"/>
                  </a:cubicBezTo>
                  <a:cubicBezTo>
                    <a:pt x="184" y="41"/>
                    <a:pt x="143" y="0"/>
                    <a:pt x="92" y="0"/>
                  </a:cubicBezTo>
                  <a:close/>
                  <a:moveTo>
                    <a:pt x="92" y="138"/>
                  </a:moveTo>
                  <a:cubicBezTo>
                    <a:pt x="66" y="138"/>
                    <a:pt x="45" y="117"/>
                    <a:pt x="45" y="92"/>
                  </a:cubicBezTo>
                  <a:cubicBezTo>
                    <a:pt x="45" y="66"/>
                    <a:pt x="66" y="45"/>
                    <a:pt x="92" y="45"/>
                  </a:cubicBezTo>
                  <a:cubicBezTo>
                    <a:pt x="118" y="45"/>
                    <a:pt x="139" y="66"/>
                    <a:pt x="139" y="92"/>
                  </a:cubicBezTo>
                  <a:cubicBezTo>
                    <a:pt x="139" y="117"/>
                    <a:pt x="118" y="138"/>
                    <a:pt x="92" y="138"/>
                  </a:cubicBezTo>
                  <a:close/>
                  <a:moveTo>
                    <a:pt x="92" y="138"/>
                  </a:moveTo>
                  <a:cubicBezTo>
                    <a:pt x="92" y="138"/>
                    <a:pt x="92" y="138"/>
                    <a:pt x="92" y="138"/>
                  </a:cubicBezTo>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38"/>
            <p:cNvSpPr>
              <a:spLocks noEditPoints="1"/>
            </p:cNvSpPr>
            <p:nvPr/>
          </p:nvSpPr>
          <p:spPr bwMode="auto">
            <a:xfrm>
              <a:off x="3198" y="2007"/>
              <a:ext cx="180" cy="176"/>
            </a:xfrm>
            <a:custGeom>
              <a:avLst/>
              <a:gdLst>
                <a:gd name="T0" fmla="*/ 106 w 148"/>
                <a:gd name="T1" fmla="*/ 74 h 145"/>
                <a:gd name="T2" fmla="*/ 139 w 148"/>
                <a:gd name="T3" fmla="*/ 41 h 145"/>
                <a:gd name="T4" fmla="*/ 139 w 148"/>
                <a:gd name="T5" fmla="*/ 9 h 145"/>
                <a:gd name="T6" fmla="*/ 107 w 148"/>
                <a:gd name="T7" fmla="*/ 9 h 145"/>
                <a:gd name="T8" fmla="*/ 74 w 148"/>
                <a:gd name="T9" fmla="*/ 42 h 145"/>
                <a:gd name="T10" fmla="*/ 41 w 148"/>
                <a:gd name="T11" fmla="*/ 9 h 145"/>
                <a:gd name="T12" fmla="*/ 9 w 148"/>
                <a:gd name="T13" fmla="*/ 9 h 145"/>
                <a:gd name="T14" fmla="*/ 9 w 148"/>
                <a:gd name="T15" fmla="*/ 41 h 145"/>
                <a:gd name="T16" fmla="*/ 42 w 148"/>
                <a:gd name="T17" fmla="*/ 74 h 145"/>
                <a:gd name="T18" fmla="*/ 9 w 148"/>
                <a:gd name="T19" fmla="*/ 107 h 145"/>
                <a:gd name="T20" fmla="*/ 9 w 148"/>
                <a:gd name="T21" fmla="*/ 139 h 145"/>
                <a:gd name="T22" fmla="*/ 25 w 148"/>
                <a:gd name="T23" fmla="*/ 145 h 145"/>
                <a:gd name="T24" fmla="*/ 41 w 148"/>
                <a:gd name="T25" fmla="*/ 139 h 145"/>
                <a:gd name="T26" fmla="*/ 74 w 148"/>
                <a:gd name="T27" fmla="*/ 106 h 145"/>
                <a:gd name="T28" fmla="*/ 107 w 148"/>
                <a:gd name="T29" fmla="*/ 139 h 145"/>
                <a:gd name="T30" fmla="*/ 123 w 148"/>
                <a:gd name="T31" fmla="*/ 145 h 145"/>
                <a:gd name="T32" fmla="*/ 139 w 148"/>
                <a:gd name="T33" fmla="*/ 139 h 145"/>
                <a:gd name="T34" fmla="*/ 139 w 148"/>
                <a:gd name="T35" fmla="*/ 107 h 145"/>
                <a:gd name="T36" fmla="*/ 106 w 148"/>
                <a:gd name="T37" fmla="*/ 74 h 145"/>
                <a:gd name="T38" fmla="*/ 106 w 148"/>
                <a:gd name="T39" fmla="*/ 74 h 145"/>
                <a:gd name="T40" fmla="*/ 106 w 148"/>
                <a:gd name="T41" fmla="*/ 7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145">
                  <a:moveTo>
                    <a:pt x="106" y="74"/>
                  </a:moveTo>
                  <a:cubicBezTo>
                    <a:pt x="139" y="41"/>
                    <a:pt x="139" y="41"/>
                    <a:pt x="139" y="41"/>
                  </a:cubicBezTo>
                  <a:cubicBezTo>
                    <a:pt x="148" y="32"/>
                    <a:pt x="148" y="18"/>
                    <a:pt x="139" y="9"/>
                  </a:cubicBezTo>
                  <a:cubicBezTo>
                    <a:pt x="130" y="0"/>
                    <a:pt x="116" y="0"/>
                    <a:pt x="107" y="9"/>
                  </a:cubicBezTo>
                  <a:cubicBezTo>
                    <a:pt x="74" y="42"/>
                    <a:pt x="74" y="42"/>
                    <a:pt x="74" y="42"/>
                  </a:cubicBezTo>
                  <a:cubicBezTo>
                    <a:pt x="41" y="9"/>
                    <a:pt x="41" y="9"/>
                    <a:pt x="41" y="9"/>
                  </a:cubicBezTo>
                  <a:cubicBezTo>
                    <a:pt x="32" y="0"/>
                    <a:pt x="18" y="0"/>
                    <a:pt x="9" y="9"/>
                  </a:cubicBezTo>
                  <a:cubicBezTo>
                    <a:pt x="0" y="18"/>
                    <a:pt x="0" y="32"/>
                    <a:pt x="9" y="41"/>
                  </a:cubicBezTo>
                  <a:cubicBezTo>
                    <a:pt x="42" y="74"/>
                    <a:pt x="42" y="74"/>
                    <a:pt x="42" y="74"/>
                  </a:cubicBezTo>
                  <a:cubicBezTo>
                    <a:pt x="9" y="107"/>
                    <a:pt x="9" y="107"/>
                    <a:pt x="9" y="107"/>
                  </a:cubicBezTo>
                  <a:cubicBezTo>
                    <a:pt x="0" y="116"/>
                    <a:pt x="0" y="130"/>
                    <a:pt x="9" y="139"/>
                  </a:cubicBezTo>
                  <a:cubicBezTo>
                    <a:pt x="13" y="143"/>
                    <a:pt x="19" y="145"/>
                    <a:pt x="25" y="145"/>
                  </a:cubicBezTo>
                  <a:cubicBezTo>
                    <a:pt x="31" y="145"/>
                    <a:pt x="36" y="143"/>
                    <a:pt x="41" y="139"/>
                  </a:cubicBezTo>
                  <a:cubicBezTo>
                    <a:pt x="74" y="106"/>
                    <a:pt x="74" y="106"/>
                    <a:pt x="74" y="106"/>
                  </a:cubicBezTo>
                  <a:cubicBezTo>
                    <a:pt x="107" y="139"/>
                    <a:pt x="107" y="139"/>
                    <a:pt x="107" y="139"/>
                  </a:cubicBezTo>
                  <a:cubicBezTo>
                    <a:pt x="111" y="143"/>
                    <a:pt x="117" y="145"/>
                    <a:pt x="123" y="145"/>
                  </a:cubicBezTo>
                  <a:cubicBezTo>
                    <a:pt x="129" y="145"/>
                    <a:pt x="134" y="143"/>
                    <a:pt x="139" y="139"/>
                  </a:cubicBezTo>
                  <a:cubicBezTo>
                    <a:pt x="147" y="130"/>
                    <a:pt x="147" y="116"/>
                    <a:pt x="139" y="107"/>
                  </a:cubicBezTo>
                  <a:lnTo>
                    <a:pt x="106" y="74"/>
                  </a:lnTo>
                  <a:close/>
                  <a:moveTo>
                    <a:pt x="106" y="74"/>
                  </a:moveTo>
                  <a:cubicBezTo>
                    <a:pt x="106" y="74"/>
                    <a:pt x="106" y="74"/>
                    <a:pt x="106" y="74"/>
                  </a:cubicBezTo>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39"/>
            <p:cNvSpPr>
              <a:spLocks noEditPoints="1"/>
            </p:cNvSpPr>
            <p:nvPr/>
          </p:nvSpPr>
          <p:spPr bwMode="auto">
            <a:xfrm>
              <a:off x="3198" y="2279"/>
              <a:ext cx="180" cy="176"/>
            </a:xfrm>
            <a:custGeom>
              <a:avLst/>
              <a:gdLst>
                <a:gd name="T0" fmla="*/ 106 w 148"/>
                <a:gd name="T1" fmla="*/ 74 h 145"/>
                <a:gd name="T2" fmla="*/ 139 w 148"/>
                <a:gd name="T3" fmla="*/ 41 h 145"/>
                <a:gd name="T4" fmla="*/ 139 w 148"/>
                <a:gd name="T5" fmla="*/ 9 h 145"/>
                <a:gd name="T6" fmla="*/ 107 w 148"/>
                <a:gd name="T7" fmla="*/ 9 h 145"/>
                <a:gd name="T8" fmla="*/ 74 w 148"/>
                <a:gd name="T9" fmla="*/ 42 h 145"/>
                <a:gd name="T10" fmla="*/ 41 w 148"/>
                <a:gd name="T11" fmla="*/ 9 h 145"/>
                <a:gd name="T12" fmla="*/ 9 w 148"/>
                <a:gd name="T13" fmla="*/ 9 h 145"/>
                <a:gd name="T14" fmla="*/ 9 w 148"/>
                <a:gd name="T15" fmla="*/ 41 h 145"/>
                <a:gd name="T16" fmla="*/ 42 w 148"/>
                <a:gd name="T17" fmla="*/ 74 h 145"/>
                <a:gd name="T18" fmla="*/ 9 w 148"/>
                <a:gd name="T19" fmla="*/ 107 h 145"/>
                <a:gd name="T20" fmla="*/ 9 w 148"/>
                <a:gd name="T21" fmla="*/ 139 h 145"/>
                <a:gd name="T22" fmla="*/ 25 w 148"/>
                <a:gd name="T23" fmla="*/ 145 h 145"/>
                <a:gd name="T24" fmla="*/ 41 w 148"/>
                <a:gd name="T25" fmla="*/ 139 h 145"/>
                <a:gd name="T26" fmla="*/ 74 w 148"/>
                <a:gd name="T27" fmla="*/ 106 h 145"/>
                <a:gd name="T28" fmla="*/ 107 w 148"/>
                <a:gd name="T29" fmla="*/ 139 h 145"/>
                <a:gd name="T30" fmla="*/ 123 w 148"/>
                <a:gd name="T31" fmla="*/ 145 h 145"/>
                <a:gd name="T32" fmla="*/ 139 w 148"/>
                <a:gd name="T33" fmla="*/ 139 h 145"/>
                <a:gd name="T34" fmla="*/ 139 w 148"/>
                <a:gd name="T35" fmla="*/ 107 h 145"/>
                <a:gd name="T36" fmla="*/ 106 w 148"/>
                <a:gd name="T37" fmla="*/ 74 h 145"/>
                <a:gd name="T38" fmla="*/ 106 w 148"/>
                <a:gd name="T39" fmla="*/ 74 h 145"/>
                <a:gd name="T40" fmla="*/ 106 w 148"/>
                <a:gd name="T41" fmla="*/ 7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145">
                  <a:moveTo>
                    <a:pt x="106" y="74"/>
                  </a:moveTo>
                  <a:cubicBezTo>
                    <a:pt x="139" y="41"/>
                    <a:pt x="139" y="41"/>
                    <a:pt x="139" y="41"/>
                  </a:cubicBezTo>
                  <a:cubicBezTo>
                    <a:pt x="148" y="32"/>
                    <a:pt x="148" y="18"/>
                    <a:pt x="139" y="9"/>
                  </a:cubicBezTo>
                  <a:cubicBezTo>
                    <a:pt x="130" y="0"/>
                    <a:pt x="116" y="0"/>
                    <a:pt x="107" y="9"/>
                  </a:cubicBezTo>
                  <a:cubicBezTo>
                    <a:pt x="74" y="42"/>
                    <a:pt x="74" y="42"/>
                    <a:pt x="74" y="42"/>
                  </a:cubicBezTo>
                  <a:cubicBezTo>
                    <a:pt x="41" y="9"/>
                    <a:pt x="41" y="9"/>
                    <a:pt x="41" y="9"/>
                  </a:cubicBezTo>
                  <a:cubicBezTo>
                    <a:pt x="32" y="0"/>
                    <a:pt x="18" y="0"/>
                    <a:pt x="9" y="9"/>
                  </a:cubicBezTo>
                  <a:cubicBezTo>
                    <a:pt x="0" y="18"/>
                    <a:pt x="0" y="32"/>
                    <a:pt x="9" y="41"/>
                  </a:cubicBezTo>
                  <a:cubicBezTo>
                    <a:pt x="42" y="74"/>
                    <a:pt x="42" y="74"/>
                    <a:pt x="42" y="74"/>
                  </a:cubicBezTo>
                  <a:cubicBezTo>
                    <a:pt x="9" y="107"/>
                    <a:pt x="9" y="107"/>
                    <a:pt x="9" y="107"/>
                  </a:cubicBezTo>
                  <a:cubicBezTo>
                    <a:pt x="0" y="116"/>
                    <a:pt x="0" y="130"/>
                    <a:pt x="9" y="139"/>
                  </a:cubicBezTo>
                  <a:cubicBezTo>
                    <a:pt x="13" y="143"/>
                    <a:pt x="19" y="145"/>
                    <a:pt x="25" y="145"/>
                  </a:cubicBezTo>
                  <a:cubicBezTo>
                    <a:pt x="31" y="145"/>
                    <a:pt x="36" y="143"/>
                    <a:pt x="41" y="139"/>
                  </a:cubicBezTo>
                  <a:cubicBezTo>
                    <a:pt x="74" y="106"/>
                    <a:pt x="74" y="106"/>
                    <a:pt x="74" y="106"/>
                  </a:cubicBezTo>
                  <a:cubicBezTo>
                    <a:pt x="107" y="139"/>
                    <a:pt x="107" y="139"/>
                    <a:pt x="107" y="139"/>
                  </a:cubicBezTo>
                  <a:cubicBezTo>
                    <a:pt x="111" y="143"/>
                    <a:pt x="117" y="145"/>
                    <a:pt x="123" y="145"/>
                  </a:cubicBezTo>
                  <a:cubicBezTo>
                    <a:pt x="129" y="145"/>
                    <a:pt x="134" y="143"/>
                    <a:pt x="139" y="139"/>
                  </a:cubicBezTo>
                  <a:cubicBezTo>
                    <a:pt x="147" y="130"/>
                    <a:pt x="147" y="116"/>
                    <a:pt x="139" y="107"/>
                  </a:cubicBezTo>
                  <a:lnTo>
                    <a:pt x="106" y="74"/>
                  </a:lnTo>
                  <a:close/>
                  <a:moveTo>
                    <a:pt x="106" y="74"/>
                  </a:moveTo>
                  <a:cubicBezTo>
                    <a:pt x="106" y="74"/>
                    <a:pt x="106" y="74"/>
                    <a:pt x="106" y="74"/>
                  </a:cubicBezTo>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0"/>
            <p:cNvSpPr>
              <a:spLocks noEditPoints="1"/>
            </p:cNvSpPr>
            <p:nvPr/>
          </p:nvSpPr>
          <p:spPr bwMode="auto">
            <a:xfrm>
              <a:off x="3198" y="2551"/>
              <a:ext cx="179" cy="175"/>
            </a:xfrm>
            <a:custGeom>
              <a:avLst/>
              <a:gdLst>
                <a:gd name="T0" fmla="*/ 139 w 147"/>
                <a:gd name="T1" fmla="*/ 107 h 145"/>
                <a:gd name="T2" fmla="*/ 106 w 147"/>
                <a:gd name="T3" fmla="*/ 74 h 145"/>
                <a:gd name="T4" fmla="*/ 139 w 147"/>
                <a:gd name="T5" fmla="*/ 41 h 145"/>
                <a:gd name="T6" fmla="*/ 139 w 147"/>
                <a:gd name="T7" fmla="*/ 9 h 145"/>
                <a:gd name="T8" fmla="*/ 107 w 147"/>
                <a:gd name="T9" fmla="*/ 9 h 145"/>
                <a:gd name="T10" fmla="*/ 74 w 147"/>
                <a:gd name="T11" fmla="*/ 42 h 145"/>
                <a:gd name="T12" fmla="*/ 41 w 147"/>
                <a:gd name="T13" fmla="*/ 9 h 145"/>
                <a:gd name="T14" fmla="*/ 9 w 147"/>
                <a:gd name="T15" fmla="*/ 9 h 145"/>
                <a:gd name="T16" fmla="*/ 9 w 147"/>
                <a:gd name="T17" fmla="*/ 41 h 145"/>
                <a:gd name="T18" fmla="*/ 42 w 147"/>
                <a:gd name="T19" fmla="*/ 74 h 145"/>
                <a:gd name="T20" fmla="*/ 9 w 147"/>
                <a:gd name="T21" fmla="*/ 107 h 145"/>
                <a:gd name="T22" fmla="*/ 9 w 147"/>
                <a:gd name="T23" fmla="*/ 139 h 145"/>
                <a:gd name="T24" fmla="*/ 25 w 147"/>
                <a:gd name="T25" fmla="*/ 145 h 145"/>
                <a:gd name="T26" fmla="*/ 41 w 147"/>
                <a:gd name="T27" fmla="*/ 139 h 145"/>
                <a:gd name="T28" fmla="*/ 74 w 147"/>
                <a:gd name="T29" fmla="*/ 105 h 145"/>
                <a:gd name="T30" fmla="*/ 107 w 147"/>
                <a:gd name="T31" fmla="*/ 139 h 145"/>
                <a:gd name="T32" fmla="*/ 123 w 147"/>
                <a:gd name="T33" fmla="*/ 145 h 145"/>
                <a:gd name="T34" fmla="*/ 139 w 147"/>
                <a:gd name="T35" fmla="*/ 139 h 145"/>
                <a:gd name="T36" fmla="*/ 139 w 147"/>
                <a:gd name="T37" fmla="*/ 107 h 145"/>
                <a:gd name="T38" fmla="*/ 139 w 147"/>
                <a:gd name="T39" fmla="*/ 107 h 145"/>
                <a:gd name="T40" fmla="*/ 139 w 147"/>
                <a:gd name="T41" fmla="*/ 10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145">
                  <a:moveTo>
                    <a:pt x="139" y="107"/>
                  </a:moveTo>
                  <a:cubicBezTo>
                    <a:pt x="106" y="74"/>
                    <a:pt x="106" y="74"/>
                    <a:pt x="106" y="74"/>
                  </a:cubicBezTo>
                  <a:cubicBezTo>
                    <a:pt x="139" y="41"/>
                    <a:pt x="139" y="41"/>
                    <a:pt x="139" y="41"/>
                  </a:cubicBezTo>
                  <a:cubicBezTo>
                    <a:pt x="147" y="32"/>
                    <a:pt x="147" y="18"/>
                    <a:pt x="139" y="9"/>
                  </a:cubicBezTo>
                  <a:cubicBezTo>
                    <a:pt x="130" y="0"/>
                    <a:pt x="116" y="0"/>
                    <a:pt x="107" y="9"/>
                  </a:cubicBezTo>
                  <a:cubicBezTo>
                    <a:pt x="74" y="42"/>
                    <a:pt x="74" y="42"/>
                    <a:pt x="74" y="42"/>
                  </a:cubicBezTo>
                  <a:cubicBezTo>
                    <a:pt x="41" y="9"/>
                    <a:pt x="41" y="9"/>
                    <a:pt x="41" y="9"/>
                  </a:cubicBezTo>
                  <a:cubicBezTo>
                    <a:pt x="32" y="0"/>
                    <a:pt x="18" y="0"/>
                    <a:pt x="9" y="9"/>
                  </a:cubicBezTo>
                  <a:cubicBezTo>
                    <a:pt x="0" y="18"/>
                    <a:pt x="0" y="32"/>
                    <a:pt x="9" y="41"/>
                  </a:cubicBezTo>
                  <a:cubicBezTo>
                    <a:pt x="42" y="74"/>
                    <a:pt x="42" y="74"/>
                    <a:pt x="42" y="74"/>
                  </a:cubicBezTo>
                  <a:cubicBezTo>
                    <a:pt x="9" y="107"/>
                    <a:pt x="9" y="107"/>
                    <a:pt x="9" y="107"/>
                  </a:cubicBezTo>
                  <a:cubicBezTo>
                    <a:pt x="0" y="116"/>
                    <a:pt x="0" y="130"/>
                    <a:pt x="9" y="139"/>
                  </a:cubicBezTo>
                  <a:cubicBezTo>
                    <a:pt x="13" y="143"/>
                    <a:pt x="19" y="145"/>
                    <a:pt x="25" y="145"/>
                  </a:cubicBezTo>
                  <a:cubicBezTo>
                    <a:pt x="31" y="145"/>
                    <a:pt x="36" y="143"/>
                    <a:pt x="41" y="139"/>
                  </a:cubicBezTo>
                  <a:cubicBezTo>
                    <a:pt x="74" y="105"/>
                    <a:pt x="74" y="105"/>
                    <a:pt x="74" y="105"/>
                  </a:cubicBezTo>
                  <a:cubicBezTo>
                    <a:pt x="107" y="139"/>
                    <a:pt x="107" y="139"/>
                    <a:pt x="107" y="139"/>
                  </a:cubicBezTo>
                  <a:cubicBezTo>
                    <a:pt x="111" y="143"/>
                    <a:pt x="117" y="145"/>
                    <a:pt x="123" y="145"/>
                  </a:cubicBezTo>
                  <a:cubicBezTo>
                    <a:pt x="129" y="145"/>
                    <a:pt x="134" y="143"/>
                    <a:pt x="139" y="139"/>
                  </a:cubicBezTo>
                  <a:cubicBezTo>
                    <a:pt x="147" y="130"/>
                    <a:pt x="147" y="116"/>
                    <a:pt x="139" y="107"/>
                  </a:cubicBezTo>
                  <a:close/>
                  <a:moveTo>
                    <a:pt x="139" y="107"/>
                  </a:moveTo>
                  <a:cubicBezTo>
                    <a:pt x="139" y="107"/>
                    <a:pt x="139" y="107"/>
                    <a:pt x="139" y="107"/>
                  </a:cubicBezTo>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1"/>
            <p:cNvSpPr>
              <a:spLocks noEditPoints="1"/>
            </p:cNvSpPr>
            <p:nvPr/>
          </p:nvSpPr>
          <p:spPr bwMode="auto">
            <a:xfrm>
              <a:off x="2904" y="1378"/>
              <a:ext cx="1881" cy="1564"/>
            </a:xfrm>
            <a:custGeom>
              <a:avLst/>
              <a:gdLst>
                <a:gd name="T0" fmla="*/ 1473 w 1543"/>
                <a:gd name="T1" fmla="*/ 818 h 1290"/>
                <a:gd name="T2" fmla="*/ 1429 w 1543"/>
                <a:gd name="T3" fmla="*/ 826 h 1290"/>
                <a:gd name="T4" fmla="*/ 1458 w 1543"/>
                <a:gd name="T5" fmla="*/ 1184 h 1290"/>
                <a:gd name="T6" fmla="*/ 1341 w 1543"/>
                <a:gd name="T7" fmla="*/ 968 h 1290"/>
                <a:gd name="T8" fmla="*/ 1347 w 1543"/>
                <a:gd name="T9" fmla="*/ 396 h 1290"/>
                <a:gd name="T10" fmla="*/ 1435 w 1543"/>
                <a:gd name="T11" fmla="*/ 739 h 1290"/>
                <a:gd name="T12" fmla="*/ 1347 w 1543"/>
                <a:gd name="T13" fmla="*/ 155 h 1290"/>
                <a:gd name="T14" fmla="*/ 1088 w 1543"/>
                <a:gd name="T15" fmla="*/ 95 h 1290"/>
                <a:gd name="T16" fmla="*/ 1065 w 1543"/>
                <a:gd name="T17" fmla="*/ 0 h 1290"/>
                <a:gd name="T18" fmla="*/ 1043 w 1543"/>
                <a:gd name="T19" fmla="*/ 95 h 1290"/>
                <a:gd name="T20" fmla="*/ 892 w 1543"/>
                <a:gd name="T21" fmla="*/ 22 h 1290"/>
                <a:gd name="T22" fmla="*/ 847 w 1543"/>
                <a:gd name="T23" fmla="*/ 22 h 1290"/>
                <a:gd name="T24" fmla="*/ 696 w 1543"/>
                <a:gd name="T25" fmla="*/ 95 h 1290"/>
                <a:gd name="T26" fmla="*/ 674 w 1543"/>
                <a:gd name="T27" fmla="*/ 0 h 1290"/>
                <a:gd name="T28" fmla="*/ 651 w 1543"/>
                <a:gd name="T29" fmla="*/ 95 h 1290"/>
                <a:gd name="T30" fmla="*/ 501 w 1543"/>
                <a:gd name="T31" fmla="*/ 22 h 1290"/>
                <a:gd name="T32" fmla="*/ 456 w 1543"/>
                <a:gd name="T33" fmla="*/ 22 h 1290"/>
                <a:gd name="T34" fmla="*/ 305 w 1543"/>
                <a:gd name="T35" fmla="*/ 95 h 1290"/>
                <a:gd name="T36" fmla="*/ 282 w 1543"/>
                <a:gd name="T37" fmla="*/ 0 h 1290"/>
                <a:gd name="T38" fmla="*/ 260 w 1543"/>
                <a:gd name="T39" fmla="*/ 95 h 1290"/>
                <a:gd name="T40" fmla="*/ 0 w 1543"/>
                <a:gd name="T41" fmla="*/ 157 h 1290"/>
                <a:gd name="T42" fmla="*/ 63 w 1543"/>
                <a:gd name="T43" fmla="*/ 1290 h 1290"/>
                <a:gd name="T44" fmla="*/ 644 w 1543"/>
                <a:gd name="T45" fmla="*/ 1268 h 1290"/>
                <a:gd name="T46" fmla="*/ 63 w 1543"/>
                <a:gd name="T47" fmla="*/ 1245 h 1290"/>
                <a:gd name="T48" fmla="*/ 45 w 1543"/>
                <a:gd name="T49" fmla="*/ 387 h 1290"/>
                <a:gd name="T50" fmla="*/ 1302 w 1543"/>
                <a:gd name="T51" fmla="*/ 930 h 1290"/>
                <a:gd name="T52" fmla="*/ 987 w 1543"/>
                <a:gd name="T53" fmla="*/ 993 h 1290"/>
                <a:gd name="T54" fmla="*/ 726 w 1543"/>
                <a:gd name="T55" fmla="*/ 1245 h 1290"/>
                <a:gd name="T56" fmla="*/ 726 w 1543"/>
                <a:gd name="T57" fmla="*/ 1290 h 1290"/>
                <a:gd name="T58" fmla="*/ 1026 w 1543"/>
                <a:gd name="T59" fmla="*/ 1283 h 1290"/>
                <a:gd name="T60" fmla="*/ 1458 w 1543"/>
                <a:gd name="T61" fmla="*/ 1229 h 1290"/>
                <a:gd name="T62" fmla="*/ 45 w 1543"/>
                <a:gd name="T63" fmla="*/ 342 h 1290"/>
                <a:gd name="T64" fmla="*/ 63 w 1543"/>
                <a:gd name="T65" fmla="*/ 140 h 1290"/>
                <a:gd name="T66" fmla="*/ 260 w 1543"/>
                <a:gd name="T67" fmla="*/ 241 h 1290"/>
                <a:gd name="T68" fmla="*/ 305 w 1543"/>
                <a:gd name="T69" fmla="*/ 241 h 1290"/>
                <a:gd name="T70" fmla="*/ 456 w 1543"/>
                <a:gd name="T71" fmla="*/ 140 h 1290"/>
                <a:gd name="T72" fmla="*/ 478 w 1543"/>
                <a:gd name="T73" fmla="*/ 263 h 1290"/>
                <a:gd name="T74" fmla="*/ 501 w 1543"/>
                <a:gd name="T75" fmla="*/ 140 h 1290"/>
                <a:gd name="T76" fmla="*/ 651 w 1543"/>
                <a:gd name="T77" fmla="*/ 241 h 1290"/>
                <a:gd name="T78" fmla="*/ 696 w 1543"/>
                <a:gd name="T79" fmla="*/ 241 h 1290"/>
                <a:gd name="T80" fmla="*/ 847 w 1543"/>
                <a:gd name="T81" fmla="*/ 140 h 1290"/>
                <a:gd name="T82" fmla="*/ 869 w 1543"/>
                <a:gd name="T83" fmla="*/ 263 h 1290"/>
                <a:gd name="T84" fmla="*/ 892 w 1543"/>
                <a:gd name="T85" fmla="*/ 140 h 1290"/>
                <a:gd name="T86" fmla="*/ 1043 w 1543"/>
                <a:gd name="T87" fmla="*/ 241 h 1290"/>
                <a:gd name="T88" fmla="*/ 1088 w 1543"/>
                <a:gd name="T89" fmla="*/ 241 h 1290"/>
                <a:gd name="T90" fmla="*/ 1285 w 1543"/>
                <a:gd name="T91" fmla="*/ 140 h 1290"/>
                <a:gd name="T92" fmla="*/ 1302 w 1543"/>
                <a:gd name="T93" fmla="*/ 342 h 1290"/>
                <a:gd name="T94" fmla="*/ 1032 w 1543"/>
                <a:gd name="T95" fmla="*/ 1213 h 1290"/>
                <a:gd name="T96" fmla="*/ 1050 w 1543"/>
                <a:gd name="T97" fmla="*/ 975 h 1290"/>
                <a:gd name="T98" fmla="*/ 1032 w 1543"/>
                <a:gd name="T99" fmla="*/ 1213 h 1290"/>
                <a:gd name="T100" fmla="*/ 1032 w 1543"/>
                <a:gd name="T101" fmla="*/ 1213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3" h="1290">
                  <a:moveTo>
                    <a:pt x="1535" y="1141"/>
                  </a:moveTo>
                  <a:cubicBezTo>
                    <a:pt x="1473" y="818"/>
                    <a:pt x="1473" y="818"/>
                    <a:pt x="1473" y="818"/>
                  </a:cubicBezTo>
                  <a:cubicBezTo>
                    <a:pt x="1471" y="806"/>
                    <a:pt x="1459" y="798"/>
                    <a:pt x="1447" y="800"/>
                  </a:cubicBezTo>
                  <a:cubicBezTo>
                    <a:pt x="1435" y="802"/>
                    <a:pt x="1427" y="814"/>
                    <a:pt x="1429" y="826"/>
                  </a:cubicBezTo>
                  <a:cubicBezTo>
                    <a:pt x="1491" y="1149"/>
                    <a:pt x="1491" y="1149"/>
                    <a:pt x="1491" y="1149"/>
                  </a:cubicBezTo>
                  <a:cubicBezTo>
                    <a:pt x="1494" y="1167"/>
                    <a:pt x="1479" y="1184"/>
                    <a:pt x="1458" y="1184"/>
                  </a:cubicBezTo>
                  <a:cubicBezTo>
                    <a:pt x="1125" y="1184"/>
                    <a:pt x="1125" y="1184"/>
                    <a:pt x="1125" y="1184"/>
                  </a:cubicBezTo>
                  <a:cubicBezTo>
                    <a:pt x="1341" y="968"/>
                    <a:pt x="1341" y="968"/>
                    <a:pt x="1341" y="968"/>
                  </a:cubicBezTo>
                  <a:cubicBezTo>
                    <a:pt x="1345" y="964"/>
                    <a:pt x="1347" y="959"/>
                    <a:pt x="1347" y="952"/>
                  </a:cubicBezTo>
                  <a:cubicBezTo>
                    <a:pt x="1347" y="396"/>
                    <a:pt x="1347" y="396"/>
                    <a:pt x="1347" y="396"/>
                  </a:cubicBezTo>
                  <a:cubicBezTo>
                    <a:pt x="1409" y="721"/>
                    <a:pt x="1409" y="721"/>
                    <a:pt x="1409" y="721"/>
                  </a:cubicBezTo>
                  <a:cubicBezTo>
                    <a:pt x="1411" y="733"/>
                    <a:pt x="1423" y="741"/>
                    <a:pt x="1435" y="739"/>
                  </a:cubicBezTo>
                  <a:cubicBezTo>
                    <a:pt x="1448" y="737"/>
                    <a:pt x="1456" y="725"/>
                    <a:pt x="1453" y="713"/>
                  </a:cubicBezTo>
                  <a:cubicBezTo>
                    <a:pt x="1347" y="155"/>
                    <a:pt x="1347" y="155"/>
                    <a:pt x="1347" y="155"/>
                  </a:cubicBezTo>
                  <a:cubicBezTo>
                    <a:pt x="1346" y="121"/>
                    <a:pt x="1318" y="95"/>
                    <a:pt x="1285" y="95"/>
                  </a:cubicBezTo>
                  <a:cubicBezTo>
                    <a:pt x="1088" y="95"/>
                    <a:pt x="1088" y="95"/>
                    <a:pt x="1088" y="95"/>
                  </a:cubicBezTo>
                  <a:cubicBezTo>
                    <a:pt x="1088" y="22"/>
                    <a:pt x="1088" y="22"/>
                    <a:pt x="1088" y="22"/>
                  </a:cubicBezTo>
                  <a:cubicBezTo>
                    <a:pt x="1088" y="10"/>
                    <a:pt x="1078" y="0"/>
                    <a:pt x="1065" y="0"/>
                  </a:cubicBezTo>
                  <a:cubicBezTo>
                    <a:pt x="1053" y="0"/>
                    <a:pt x="1043" y="10"/>
                    <a:pt x="1043" y="22"/>
                  </a:cubicBezTo>
                  <a:cubicBezTo>
                    <a:pt x="1043" y="95"/>
                    <a:pt x="1043" y="95"/>
                    <a:pt x="1043" y="95"/>
                  </a:cubicBezTo>
                  <a:cubicBezTo>
                    <a:pt x="892" y="95"/>
                    <a:pt x="892" y="95"/>
                    <a:pt x="892" y="95"/>
                  </a:cubicBezTo>
                  <a:cubicBezTo>
                    <a:pt x="892" y="22"/>
                    <a:pt x="892" y="22"/>
                    <a:pt x="892" y="22"/>
                  </a:cubicBezTo>
                  <a:cubicBezTo>
                    <a:pt x="892" y="10"/>
                    <a:pt x="882" y="0"/>
                    <a:pt x="869" y="0"/>
                  </a:cubicBezTo>
                  <a:cubicBezTo>
                    <a:pt x="857" y="0"/>
                    <a:pt x="847" y="10"/>
                    <a:pt x="847" y="22"/>
                  </a:cubicBezTo>
                  <a:cubicBezTo>
                    <a:pt x="847" y="95"/>
                    <a:pt x="847" y="95"/>
                    <a:pt x="847" y="95"/>
                  </a:cubicBezTo>
                  <a:cubicBezTo>
                    <a:pt x="696" y="95"/>
                    <a:pt x="696" y="95"/>
                    <a:pt x="696" y="95"/>
                  </a:cubicBezTo>
                  <a:cubicBezTo>
                    <a:pt x="696" y="22"/>
                    <a:pt x="696" y="22"/>
                    <a:pt x="696" y="22"/>
                  </a:cubicBezTo>
                  <a:cubicBezTo>
                    <a:pt x="696" y="10"/>
                    <a:pt x="686" y="0"/>
                    <a:pt x="674" y="0"/>
                  </a:cubicBezTo>
                  <a:cubicBezTo>
                    <a:pt x="661" y="0"/>
                    <a:pt x="651" y="10"/>
                    <a:pt x="651" y="22"/>
                  </a:cubicBezTo>
                  <a:cubicBezTo>
                    <a:pt x="651" y="95"/>
                    <a:pt x="651" y="95"/>
                    <a:pt x="651" y="95"/>
                  </a:cubicBezTo>
                  <a:cubicBezTo>
                    <a:pt x="501" y="95"/>
                    <a:pt x="501" y="95"/>
                    <a:pt x="501" y="95"/>
                  </a:cubicBezTo>
                  <a:cubicBezTo>
                    <a:pt x="501" y="22"/>
                    <a:pt x="501" y="22"/>
                    <a:pt x="501" y="22"/>
                  </a:cubicBezTo>
                  <a:cubicBezTo>
                    <a:pt x="501" y="10"/>
                    <a:pt x="490" y="0"/>
                    <a:pt x="478" y="0"/>
                  </a:cubicBezTo>
                  <a:cubicBezTo>
                    <a:pt x="466" y="0"/>
                    <a:pt x="456" y="10"/>
                    <a:pt x="456" y="22"/>
                  </a:cubicBezTo>
                  <a:cubicBezTo>
                    <a:pt x="456" y="95"/>
                    <a:pt x="456" y="95"/>
                    <a:pt x="456" y="95"/>
                  </a:cubicBezTo>
                  <a:cubicBezTo>
                    <a:pt x="305" y="95"/>
                    <a:pt x="305" y="95"/>
                    <a:pt x="305" y="95"/>
                  </a:cubicBezTo>
                  <a:cubicBezTo>
                    <a:pt x="305" y="22"/>
                    <a:pt x="305" y="22"/>
                    <a:pt x="305" y="22"/>
                  </a:cubicBezTo>
                  <a:cubicBezTo>
                    <a:pt x="305" y="10"/>
                    <a:pt x="295" y="0"/>
                    <a:pt x="282" y="0"/>
                  </a:cubicBezTo>
                  <a:cubicBezTo>
                    <a:pt x="270" y="0"/>
                    <a:pt x="260" y="10"/>
                    <a:pt x="260" y="22"/>
                  </a:cubicBezTo>
                  <a:cubicBezTo>
                    <a:pt x="260" y="95"/>
                    <a:pt x="260" y="95"/>
                    <a:pt x="260" y="95"/>
                  </a:cubicBezTo>
                  <a:cubicBezTo>
                    <a:pt x="63" y="95"/>
                    <a:pt x="63" y="95"/>
                    <a:pt x="63" y="95"/>
                  </a:cubicBezTo>
                  <a:cubicBezTo>
                    <a:pt x="28" y="95"/>
                    <a:pt x="0" y="123"/>
                    <a:pt x="0" y="157"/>
                  </a:cubicBezTo>
                  <a:cubicBezTo>
                    <a:pt x="0" y="1227"/>
                    <a:pt x="0" y="1227"/>
                    <a:pt x="0" y="1227"/>
                  </a:cubicBezTo>
                  <a:cubicBezTo>
                    <a:pt x="0" y="1262"/>
                    <a:pt x="28" y="1290"/>
                    <a:pt x="63" y="1290"/>
                  </a:cubicBezTo>
                  <a:cubicBezTo>
                    <a:pt x="621" y="1290"/>
                    <a:pt x="621" y="1290"/>
                    <a:pt x="621" y="1290"/>
                  </a:cubicBezTo>
                  <a:cubicBezTo>
                    <a:pt x="634" y="1290"/>
                    <a:pt x="644" y="1280"/>
                    <a:pt x="644" y="1268"/>
                  </a:cubicBezTo>
                  <a:cubicBezTo>
                    <a:pt x="644" y="1255"/>
                    <a:pt x="634" y="1245"/>
                    <a:pt x="621" y="1245"/>
                  </a:cubicBezTo>
                  <a:cubicBezTo>
                    <a:pt x="63" y="1245"/>
                    <a:pt x="63" y="1245"/>
                    <a:pt x="63" y="1245"/>
                  </a:cubicBezTo>
                  <a:cubicBezTo>
                    <a:pt x="53" y="1245"/>
                    <a:pt x="45" y="1237"/>
                    <a:pt x="45" y="1227"/>
                  </a:cubicBezTo>
                  <a:cubicBezTo>
                    <a:pt x="45" y="387"/>
                    <a:pt x="45" y="387"/>
                    <a:pt x="45" y="387"/>
                  </a:cubicBezTo>
                  <a:cubicBezTo>
                    <a:pt x="1302" y="387"/>
                    <a:pt x="1302" y="387"/>
                    <a:pt x="1302" y="387"/>
                  </a:cubicBezTo>
                  <a:cubicBezTo>
                    <a:pt x="1302" y="930"/>
                    <a:pt x="1302" y="930"/>
                    <a:pt x="1302" y="930"/>
                  </a:cubicBezTo>
                  <a:cubicBezTo>
                    <a:pt x="1050" y="930"/>
                    <a:pt x="1050" y="930"/>
                    <a:pt x="1050" y="930"/>
                  </a:cubicBezTo>
                  <a:cubicBezTo>
                    <a:pt x="1015" y="930"/>
                    <a:pt x="987" y="958"/>
                    <a:pt x="987" y="993"/>
                  </a:cubicBezTo>
                  <a:cubicBezTo>
                    <a:pt x="987" y="1245"/>
                    <a:pt x="987" y="1245"/>
                    <a:pt x="987" y="1245"/>
                  </a:cubicBezTo>
                  <a:cubicBezTo>
                    <a:pt x="726" y="1245"/>
                    <a:pt x="726" y="1245"/>
                    <a:pt x="726" y="1245"/>
                  </a:cubicBezTo>
                  <a:cubicBezTo>
                    <a:pt x="714" y="1245"/>
                    <a:pt x="704" y="1255"/>
                    <a:pt x="704" y="1268"/>
                  </a:cubicBezTo>
                  <a:cubicBezTo>
                    <a:pt x="704" y="1280"/>
                    <a:pt x="714" y="1290"/>
                    <a:pt x="726" y="1290"/>
                  </a:cubicBezTo>
                  <a:cubicBezTo>
                    <a:pt x="1010" y="1290"/>
                    <a:pt x="1010" y="1290"/>
                    <a:pt x="1010" y="1290"/>
                  </a:cubicBezTo>
                  <a:cubicBezTo>
                    <a:pt x="1016" y="1290"/>
                    <a:pt x="1021" y="1288"/>
                    <a:pt x="1026" y="1283"/>
                  </a:cubicBezTo>
                  <a:cubicBezTo>
                    <a:pt x="1080" y="1229"/>
                    <a:pt x="1080" y="1229"/>
                    <a:pt x="1080" y="1229"/>
                  </a:cubicBezTo>
                  <a:cubicBezTo>
                    <a:pt x="1458" y="1229"/>
                    <a:pt x="1458" y="1229"/>
                    <a:pt x="1458" y="1229"/>
                  </a:cubicBezTo>
                  <a:cubicBezTo>
                    <a:pt x="1507" y="1229"/>
                    <a:pt x="1543" y="1187"/>
                    <a:pt x="1535" y="1141"/>
                  </a:cubicBezTo>
                  <a:close/>
                  <a:moveTo>
                    <a:pt x="45" y="342"/>
                  </a:moveTo>
                  <a:cubicBezTo>
                    <a:pt x="45" y="157"/>
                    <a:pt x="45" y="157"/>
                    <a:pt x="45" y="157"/>
                  </a:cubicBezTo>
                  <a:cubicBezTo>
                    <a:pt x="45" y="148"/>
                    <a:pt x="53" y="140"/>
                    <a:pt x="63" y="140"/>
                  </a:cubicBezTo>
                  <a:cubicBezTo>
                    <a:pt x="260" y="140"/>
                    <a:pt x="260" y="140"/>
                    <a:pt x="260" y="140"/>
                  </a:cubicBezTo>
                  <a:cubicBezTo>
                    <a:pt x="260" y="241"/>
                    <a:pt x="260" y="241"/>
                    <a:pt x="260" y="241"/>
                  </a:cubicBezTo>
                  <a:cubicBezTo>
                    <a:pt x="260" y="253"/>
                    <a:pt x="270" y="263"/>
                    <a:pt x="282" y="263"/>
                  </a:cubicBezTo>
                  <a:cubicBezTo>
                    <a:pt x="295" y="263"/>
                    <a:pt x="305" y="253"/>
                    <a:pt x="305" y="241"/>
                  </a:cubicBezTo>
                  <a:cubicBezTo>
                    <a:pt x="305" y="140"/>
                    <a:pt x="305" y="140"/>
                    <a:pt x="305" y="140"/>
                  </a:cubicBezTo>
                  <a:cubicBezTo>
                    <a:pt x="456" y="140"/>
                    <a:pt x="456" y="140"/>
                    <a:pt x="456" y="140"/>
                  </a:cubicBezTo>
                  <a:cubicBezTo>
                    <a:pt x="456" y="241"/>
                    <a:pt x="456" y="241"/>
                    <a:pt x="456" y="241"/>
                  </a:cubicBezTo>
                  <a:cubicBezTo>
                    <a:pt x="456" y="253"/>
                    <a:pt x="466" y="263"/>
                    <a:pt x="478" y="263"/>
                  </a:cubicBezTo>
                  <a:cubicBezTo>
                    <a:pt x="490" y="263"/>
                    <a:pt x="501" y="253"/>
                    <a:pt x="501" y="241"/>
                  </a:cubicBezTo>
                  <a:cubicBezTo>
                    <a:pt x="501" y="140"/>
                    <a:pt x="501" y="140"/>
                    <a:pt x="501" y="140"/>
                  </a:cubicBezTo>
                  <a:cubicBezTo>
                    <a:pt x="651" y="140"/>
                    <a:pt x="651" y="140"/>
                    <a:pt x="651" y="140"/>
                  </a:cubicBezTo>
                  <a:cubicBezTo>
                    <a:pt x="651" y="241"/>
                    <a:pt x="651" y="241"/>
                    <a:pt x="651" y="241"/>
                  </a:cubicBezTo>
                  <a:cubicBezTo>
                    <a:pt x="651" y="253"/>
                    <a:pt x="661" y="263"/>
                    <a:pt x="674" y="263"/>
                  </a:cubicBezTo>
                  <a:cubicBezTo>
                    <a:pt x="686" y="263"/>
                    <a:pt x="696" y="253"/>
                    <a:pt x="696" y="241"/>
                  </a:cubicBezTo>
                  <a:cubicBezTo>
                    <a:pt x="696" y="140"/>
                    <a:pt x="696" y="140"/>
                    <a:pt x="696" y="140"/>
                  </a:cubicBezTo>
                  <a:cubicBezTo>
                    <a:pt x="847" y="140"/>
                    <a:pt x="847" y="140"/>
                    <a:pt x="847" y="140"/>
                  </a:cubicBezTo>
                  <a:cubicBezTo>
                    <a:pt x="847" y="241"/>
                    <a:pt x="847" y="241"/>
                    <a:pt x="847" y="241"/>
                  </a:cubicBezTo>
                  <a:cubicBezTo>
                    <a:pt x="847" y="253"/>
                    <a:pt x="857" y="263"/>
                    <a:pt x="869" y="263"/>
                  </a:cubicBezTo>
                  <a:cubicBezTo>
                    <a:pt x="882" y="263"/>
                    <a:pt x="892" y="253"/>
                    <a:pt x="892" y="241"/>
                  </a:cubicBezTo>
                  <a:cubicBezTo>
                    <a:pt x="892" y="140"/>
                    <a:pt x="892" y="140"/>
                    <a:pt x="892" y="140"/>
                  </a:cubicBezTo>
                  <a:cubicBezTo>
                    <a:pt x="1043" y="140"/>
                    <a:pt x="1043" y="140"/>
                    <a:pt x="1043" y="140"/>
                  </a:cubicBezTo>
                  <a:cubicBezTo>
                    <a:pt x="1043" y="241"/>
                    <a:pt x="1043" y="241"/>
                    <a:pt x="1043" y="241"/>
                  </a:cubicBezTo>
                  <a:cubicBezTo>
                    <a:pt x="1043" y="253"/>
                    <a:pt x="1053" y="263"/>
                    <a:pt x="1065" y="263"/>
                  </a:cubicBezTo>
                  <a:cubicBezTo>
                    <a:pt x="1078" y="263"/>
                    <a:pt x="1088" y="253"/>
                    <a:pt x="1088" y="241"/>
                  </a:cubicBezTo>
                  <a:cubicBezTo>
                    <a:pt x="1088" y="140"/>
                    <a:pt x="1088" y="140"/>
                    <a:pt x="1088" y="140"/>
                  </a:cubicBezTo>
                  <a:cubicBezTo>
                    <a:pt x="1285" y="140"/>
                    <a:pt x="1285" y="140"/>
                    <a:pt x="1285" y="140"/>
                  </a:cubicBezTo>
                  <a:cubicBezTo>
                    <a:pt x="1295" y="140"/>
                    <a:pt x="1302" y="148"/>
                    <a:pt x="1302" y="157"/>
                  </a:cubicBezTo>
                  <a:cubicBezTo>
                    <a:pt x="1302" y="342"/>
                    <a:pt x="1302" y="342"/>
                    <a:pt x="1302" y="342"/>
                  </a:cubicBezTo>
                  <a:lnTo>
                    <a:pt x="45" y="342"/>
                  </a:lnTo>
                  <a:close/>
                  <a:moveTo>
                    <a:pt x="1032" y="1213"/>
                  </a:moveTo>
                  <a:cubicBezTo>
                    <a:pt x="1032" y="993"/>
                    <a:pt x="1032" y="993"/>
                    <a:pt x="1032" y="993"/>
                  </a:cubicBezTo>
                  <a:cubicBezTo>
                    <a:pt x="1032" y="983"/>
                    <a:pt x="1040" y="975"/>
                    <a:pt x="1050" y="975"/>
                  </a:cubicBezTo>
                  <a:cubicBezTo>
                    <a:pt x="1271" y="975"/>
                    <a:pt x="1271" y="975"/>
                    <a:pt x="1271" y="975"/>
                  </a:cubicBezTo>
                  <a:cubicBezTo>
                    <a:pt x="1248" y="997"/>
                    <a:pt x="1055" y="1191"/>
                    <a:pt x="1032" y="1213"/>
                  </a:cubicBezTo>
                  <a:close/>
                  <a:moveTo>
                    <a:pt x="1032" y="1213"/>
                  </a:moveTo>
                  <a:cubicBezTo>
                    <a:pt x="1032" y="1213"/>
                    <a:pt x="1032" y="1213"/>
                    <a:pt x="1032" y="1213"/>
                  </a:cubicBezTo>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8" name="Groupe 17"/>
          <p:cNvGrpSpPr/>
          <p:nvPr/>
        </p:nvGrpSpPr>
        <p:grpSpPr>
          <a:xfrm>
            <a:off x="3789154" y="1965265"/>
            <a:ext cx="432000" cy="438353"/>
            <a:chOff x="7017294" y="4810173"/>
            <a:chExt cx="432000" cy="438353"/>
          </a:xfrm>
        </p:grpSpPr>
        <p:sp>
          <p:nvSpPr>
            <p:cNvPr id="19" name="Freeform 206"/>
            <p:cNvSpPr>
              <a:spLocks noEditPoints="1"/>
            </p:cNvSpPr>
            <p:nvPr/>
          </p:nvSpPr>
          <p:spPr bwMode="auto">
            <a:xfrm>
              <a:off x="7017294" y="5016644"/>
              <a:ext cx="136588" cy="231882"/>
            </a:xfrm>
            <a:custGeom>
              <a:avLst/>
              <a:gdLst>
                <a:gd name="T0" fmla="*/ 334 w 478"/>
                <a:gd name="T1" fmla="*/ 544 h 815"/>
                <a:gd name="T2" fmla="*/ 334 w 478"/>
                <a:gd name="T3" fmla="*/ 497 h 815"/>
                <a:gd name="T4" fmla="*/ 430 w 478"/>
                <a:gd name="T5" fmla="*/ 287 h 815"/>
                <a:gd name="T6" fmla="*/ 358 w 478"/>
                <a:gd name="T7" fmla="*/ 107 h 815"/>
                <a:gd name="T8" fmla="*/ 120 w 478"/>
                <a:gd name="T9" fmla="*/ 107 h 815"/>
                <a:gd name="T10" fmla="*/ 48 w 478"/>
                <a:gd name="T11" fmla="*/ 287 h 815"/>
                <a:gd name="T12" fmla="*/ 144 w 478"/>
                <a:gd name="T13" fmla="*/ 497 h 815"/>
                <a:gd name="T14" fmla="*/ 143 w 478"/>
                <a:gd name="T15" fmla="*/ 544 h 815"/>
                <a:gd name="T16" fmla="*/ 0 w 478"/>
                <a:gd name="T17" fmla="*/ 674 h 815"/>
                <a:gd name="T18" fmla="*/ 23 w 478"/>
                <a:gd name="T19" fmla="*/ 815 h 815"/>
                <a:gd name="T20" fmla="*/ 45 w 478"/>
                <a:gd name="T21" fmla="*/ 674 h 815"/>
                <a:gd name="T22" fmla="*/ 148 w 478"/>
                <a:gd name="T23" fmla="*/ 592 h 815"/>
                <a:gd name="T24" fmla="*/ 216 w 478"/>
                <a:gd name="T25" fmla="*/ 793 h 815"/>
                <a:gd name="T26" fmla="*/ 261 w 478"/>
                <a:gd name="T27" fmla="*/ 793 h 815"/>
                <a:gd name="T28" fmla="*/ 330 w 478"/>
                <a:gd name="T29" fmla="*/ 592 h 815"/>
                <a:gd name="T30" fmla="*/ 433 w 478"/>
                <a:gd name="T31" fmla="*/ 674 h 815"/>
                <a:gd name="T32" fmla="*/ 455 w 478"/>
                <a:gd name="T33" fmla="*/ 815 h 815"/>
                <a:gd name="T34" fmla="*/ 478 w 478"/>
                <a:gd name="T35" fmla="*/ 674 h 815"/>
                <a:gd name="T36" fmla="*/ 239 w 478"/>
                <a:gd name="T37" fmla="*/ 45 h 815"/>
                <a:gd name="T38" fmla="*/ 312 w 478"/>
                <a:gd name="T39" fmla="*/ 111 h 815"/>
                <a:gd name="T40" fmla="*/ 165 w 478"/>
                <a:gd name="T41" fmla="*/ 111 h 815"/>
                <a:gd name="T42" fmla="*/ 239 w 478"/>
                <a:gd name="T43" fmla="*/ 45 h 815"/>
                <a:gd name="T44" fmla="*/ 184 w 478"/>
                <a:gd name="T45" fmla="*/ 565 h 815"/>
                <a:gd name="T46" fmla="*/ 189 w 478"/>
                <a:gd name="T47" fmla="*/ 519 h 815"/>
                <a:gd name="T48" fmla="*/ 289 w 478"/>
                <a:gd name="T49" fmla="*/ 519 h 815"/>
                <a:gd name="T50" fmla="*/ 294 w 478"/>
                <a:gd name="T51" fmla="*/ 565 h 815"/>
                <a:gd name="T52" fmla="*/ 239 w 478"/>
                <a:gd name="T53" fmla="*/ 481 h 815"/>
                <a:gd name="T54" fmla="*/ 115 w 478"/>
                <a:gd name="T55" fmla="*/ 364 h 815"/>
                <a:gd name="T56" fmla="*/ 239 w 478"/>
                <a:gd name="T57" fmla="*/ 142 h 815"/>
                <a:gd name="T58" fmla="*/ 377 w 478"/>
                <a:gd name="T59" fmla="*/ 333 h 815"/>
                <a:gd name="T60" fmla="*/ 176 w 478"/>
                <a:gd name="T61" fmla="*/ 246 h 815"/>
                <a:gd name="T62" fmla="*/ 151 w 478"/>
                <a:gd name="T63" fmla="*/ 296 h 815"/>
                <a:gd name="T64" fmla="*/ 183 w 478"/>
                <a:gd name="T65" fmla="*/ 327 h 815"/>
                <a:gd name="T66" fmla="*/ 359 w 478"/>
                <a:gd name="T67" fmla="*/ 381 h 815"/>
                <a:gd name="T68" fmla="*/ 239 w 478"/>
                <a:gd name="T69" fmla="*/ 48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815">
                  <a:moveTo>
                    <a:pt x="426" y="590"/>
                  </a:moveTo>
                  <a:cubicBezTo>
                    <a:pt x="334" y="544"/>
                    <a:pt x="334" y="544"/>
                    <a:pt x="334" y="544"/>
                  </a:cubicBezTo>
                  <a:cubicBezTo>
                    <a:pt x="334" y="544"/>
                    <a:pt x="334" y="543"/>
                    <a:pt x="334" y="543"/>
                  </a:cubicBezTo>
                  <a:cubicBezTo>
                    <a:pt x="334" y="497"/>
                    <a:pt x="334" y="497"/>
                    <a:pt x="334" y="497"/>
                  </a:cubicBezTo>
                  <a:cubicBezTo>
                    <a:pt x="371" y="471"/>
                    <a:pt x="397" y="431"/>
                    <a:pt x="404" y="383"/>
                  </a:cubicBezTo>
                  <a:cubicBezTo>
                    <a:pt x="421" y="354"/>
                    <a:pt x="430" y="321"/>
                    <a:pt x="430" y="287"/>
                  </a:cubicBezTo>
                  <a:cubicBezTo>
                    <a:pt x="430" y="225"/>
                    <a:pt x="400" y="170"/>
                    <a:pt x="354" y="135"/>
                  </a:cubicBezTo>
                  <a:cubicBezTo>
                    <a:pt x="356" y="126"/>
                    <a:pt x="358" y="117"/>
                    <a:pt x="358" y="107"/>
                  </a:cubicBezTo>
                  <a:cubicBezTo>
                    <a:pt x="358" y="48"/>
                    <a:pt x="304" y="0"/>
                    <a:pt x="239" y="0"/>
                  </a:cubicBezTo>
                  <a:cubicBezTo>
                    <a:pt x="173" y="0"/>
                    <a:pt x="120" y="48"/>
                    <a:pt x="120" y="107"/>
                  </a:cubicBezTo>
                  <a:cubicBezTo>
                    <a:pt x="120" y="117"/>
                    <a:pt x="122" y="126"/>
                    <a:pt x="124" y="135"/>
                  </a:cubicBezTo>
                  <a:cubicBezTo>
                    <a:pt x="78" y="170"/>
                    <a:pt x="48" y="225"/>
                    <a:pt x="48" y="287"/>
                  </a:cubicBezTo>
                  <a:cubicBezTo>
                    <a:pt x="48" y="321"/>
                    <a:pt x="57" y="354"/>
                    <a:pt x="74" y="383"/>
                  </a:cubicBezTo>
                  <a:cubicBezTo>
                    <a:pt x="80" y="431"/>
                    <a:pt x="107" y="471"/>
                    <a:pt x="144" y="497"/>
                  </a:cubicBezTo>
                  <a:cubicBezTo>
                    <a:pt x="144" y="543"/>
                    <a:pt x="144" y="543"/>
                    <a:pt x="144" y="543"/>
                  </a:cubicBezTo>
                  <a:cubicBezTo>
                    <a:pt x="144" y="543"/>
                    <a:pt x="144" y="544"/>
                    <a:pt x="143" y="544"/>
                  </a:cubicBezTo>
                  <a:cubicBezTo>
                    <a:pt x="52" y="590"/>
                    <a:pt x="52" y="590"/>
                    <a:pt x="52" y="590"/>
                  </a:cubicBezTo>
                  <a:cubicBezTo>
                    <a:pt x="20" y="606"/>
                    <a:pt x="0" y="638"/>
                    <a:pt x="0" y="674"/>
                  </a:cubicBezTo>
                  <a:cubicBezTo>
                    <a:pt x="0" y="793"/>
                    <a:pt x="0" y="793"/>
                    <a:pt x="0" y="793"/>
                  </a:cubicBezTo>
                  <a:cubicBezTo>
                    <a:pt x="0" y="805"/>
                    <a:pt x="10" y="815"/>
                    <a:pt x="23" y="815"/>
                  </a:cubicBezTo>
                  <a:cubicBezTo>
                    <a:pt x="35" y="815"/>
                    <a:pt x="45" y="805"/>
                    <a:pt x="45" y="793"/>
                  </a:cubicBezTo>
                  <a:cubicBezTo>
                    <a:pt x="45" y="674"/>
                    <a:pt x="45" y="674"/>
                    <a:pt x="45" y="674"/>
                  </a:cubicBezTo>
                  <a:cubicBezTo>
                    <a:pt x="45" y="655"/>
                    <a:pt x="56" y="638"/>
                    <a:pt x="72" y="630"/>
                  </a:cubicBezTo>
                  <a:cubicBezTo>
                    <a:pt x="148" y="592"/>
                    <a:pt x="148" y="592"/>
                    <a:pt x="148" y="592"/>
                  </a:cubicBezTo>
                  <a:cubicBezTo>
                    <a:pt x="216" y="658"/>
                    <a:pt x="216" y="658"/>
                    <a:pt x="216" y="658"/>
                  </a:cubicBezTo>
                  <a:cubicBezTo>
                    <a:pt x="216" y="793"/>
                    <a:pt x="216" y="793"/>
                    <a:pt x="216" y="793"/>
                  </a:cubicBezTo>
                  <a:cubicBezTo>
                    <a:pt x="216" y="805"/>
                    <a:pt x="227" y="815"/>
                    <a:pt x="239" y="815"/>
                  </a:cubicBezTo>
                  <a:cubicBezTo>
                    <a:pt x="251" y="815"/>
                    <a:pt x="261" y="805"/>
                    <a:pt x="261" y="793"/>
                  </a:cubicBezTo>
                  <a:cubicBezTo>
                    <a:pt x="261" y="658"/>
                    <a:pt x="261" y="658"/>
                    <a:pt x="261" y="658"/>
                  </a:cubicBezTo>
                  <a:cubicBezTo>
                    <a:pt x="330" y="592"/>
                    <a:pt x="330" y="592"/>
                    <a:pt x="330" y="592"/>
                  </a:cubicBezTo>
                  <a:cubicBezTo>
                    <a:pt x="405" y="630"/>
                    <a:pt x="405" y="630"/>
                    <a:pt x="405" y="630"/>
                  </a:cubicBezTo>
                  <a:cubicBezTo>
                    <a:pt x="422" y="638"/>
                    <a:pt x="433" y="655"/>
                    <a:pt x="433" y="674"/>
                  </a:cubicBezTo>
                  <a:cubicBezTo>
                    <a:pt x="433" y="793"/>
                    <a:pt x="433" y="793"/>
                    <a:pt x="433" y="793"/>
                  </a:cubicBezTo>
                  <a:cubicBezTo>
                    <a:pt x="433" y="805"/>
                    <a:pt x="443" y="815"/>
                    <a:pt x="455" y="815"/>
                  </a:cubicBezTo>
                  <a:cubicBezTo>
                    <a:pt x="468" y="815"/>
                    <a:pt x="478" y="805"/>
                    <a:pt x="478" y="793"/>
                  </a:cubicBezTo>
                  <a:cubicBezTo>
                    <a:pt x="478" y="674"/>
                    <a:pt x="478" y="674"/>
                    <a:pt x="478" y="674"/>
                  </a:cubicBezTo>
                  <a:cubicBezTo>
                    <a:pt x="478" y="638"/>
                    <a:pt x="458" y="606"/>
                    <a:pt x="426" y="590"/>
                  </a:cubicBezTo>
                  <a:close/>
                  <a:moveTo>
                    <a:pt x="239" y="45"/>
                  </a:moveTo>
                  <a:cubicBezTo>
                    <a:pt x="280" y="45"/>
                    <a:pt x="313" y="73"/>
                    <a:pt x="313" y="107"/>
                  </a:cubicBezTo>
                  <a:cubicBezTo>
                    <a:pt x="313" y="109"/>
                    <a:pt x="313" y="110"/>
                    <a:pt x="312" y="111"/>
                  </a:cubicBezTo>
                  <a:cubicBezTo>
                    <a:pt x="290" y="102"/>
                    <a:pt x="265" y="97"/>
                    <a:pt x="239" y="97"/>
                  </a:cubicBezTo>
                  <a:cubicBezTo>
                    <a:pt x="213" y="97"/>
                    <a:pt x="188" y="102"/>
                    <a:pt x="165" y="111"/>
                  </a:cubicBezTo>
                  <a:cubicBezTo>
                    <a:pt x="165" y="110"/>
                    <a:pt x="165" y="109"/>
                    <a:pt x="165" y="107"/>
                  </a:cubicBezTo>
                  <a:cubicBezTo>
                    <a:pt x="165" y="73"/>
                    <a:pt x="198" y="45"/>
                    <a:pt x="239" y="45"/>
                  </a:cubicBezTo>
                  <a:close/>
                  <a:moveTo>
                    <a:pt x="239" y="617"/>
                  </a:moveTo>
                  <a:cubicBezTo>
                    <a:pt x="184" y="565"/>
                    <a:pt x="184" y="565"/>
                    <a:pt x="184" y="565"/>
                  </a:cubicBezTo>
                  <a:cubicBezTo>
                    <a:pt x="187" y="558"/>
                    <a:pt x="189" y="551"/>
                    <a:pt x="189" y="543"/>
                  </a:cubicBezTo>
                  <a:cubicBezTo>
                    <a:pt x="189" y="519"/>
                    <a:pt x="189" y="519"/>
                    <a:pt x="189" y="519"/>
                  </a:cubicBezTo>
                  <a:cubicBezTo>
                    <a:pt x="205" y="524"/>
                    <a:pt x="222" y="526"/>
                    <a:pt x="239" y="526"/>
                  </a:cubicBezTo>
                  <a:cubicBezTo>
                    <a:pt x="256" y="526"/>
                    <a:pt x="273" y="524"/>
                    <a:pt x="289" y="519"/>
                  </a:cubicBezTo>
                  <a:cubicBezTo>
                    <a:pt x="289" y="543"/>
                    <a:pt x="289" y="543"/>
                    <a:pt x="289" y="543"/>
                  </a:cubicBezTo>
                  <a:cubicBezTo>
                    <a:pt x="289" y="551"/>
                    <a:pt x="291" y="558"/>
                    <a:pt x="294" y="565"/>
                  </a:cubicBezTo>
                  <a:lnTo>
                    <a:pt x="239" y="617"/>
                  </a:lnTo>
                  <a:close/>
                  <a:moveTo>
                    <a:pt x="239" y="481"/>
                  </a:moveTo>
                  <a:cubicBezTo>
                    <a:pt x="177" y="481"/>
                    <a:pt x="125" y="435"/>
                    <a:pt x="118" y="373"/>
                  </a:cubicBezTo>
                  <a:cubicBezTo>
                    <a:pt x="118" y="370"/>
                    <a:pt x="116" y="366"/>
                    <a:pt x="115" y="364"/>
                  </a:cubicBezTo>
                  <a:cubicBezTo>
                    <a:pt x="101" y="341"/>
                    <a:pt x="93" y="314"/>
                    <a:pt x="93" y="287"/>
                  </a:cubicBezTo>
                  <a:cubicBezTo>
                    <a:pt x="93" y="207"/>
                    <a:pt x="159" y="142"/>
                    <a:pt x="239" y="142"/>
                  </a:cubicBezTo>
                  <a:cubicBezTo>
                    <a:pt x="319" y="142"/>
                    <a:pt x="385" y="207"/>
                    <a:pt x="385" y="287"/>
                  </a:cubicBezTo>
                  <a:cubicBezTo>
                    <a:pt x="385" y="303"/>
                    <a:pt x="382" y="318"/>
                    <a:pt x="377" y="333"/>
                  </a:cubicBezTo>
                  <a:cubicBezTo>
                    <a:pt x="313" y="268"/>
                    <a:pt x="201" y="243"/>
                    <a:pt x="196" y="241"/>
                  </a:cubicBezTo>
                  <a:cubicBezTo>
                    <a:pt x="189" y="240"/>
                    <a:pt x="182" y="241"/>
                    <a:pt x="176" y="246"/>
                  </a:cubicBezTo>
                  <a:cubicBezTo>
                    <a:pt x="171" y="250"/>
                    <a:pt x="168" y="256"/>
                    <a:pt x="168" y="263"/>
                  </a:cubicBezTo>
                  <a:cubicBezTo>
                    <a:pt x="168" y="265"/>
                    <a:pt x="166" y="280"/>
                    <a:pt x="151" y="296"/>
                  </a:cubicBezTo>
                  <a:cubicBezTo>
                    <a:pt x="142" y="304"/>
                    <a:pt x="142" y="319"/>
                    <a:pt x="151" y="327"/>
                  </a:cubicBezTo>
                  <a:cubicBezTo>
                    <a:pt x="160" y="336"/>
                    <a:pt x="174" y="336"/>
                    <a:pt x="183" y="327"/>
                  </a:cubicBezTo>
                  <a:cubicBezTo>
                    <a:pt x="195" y="315"/>
                    <a:pt x="203" y="302"/>
                    <a:pt x="207" y="291"/>
                  </a:cubicBezTo>
                  <a:cubicBezTo>
                    <a:pt x="245" y="302"/>
                    <a:pt x="324" y="331"/>
                    <a:pt x="359" y="381"/>
                  </a:cubicBezTo>
                  <a:cubicBezTo>
                    <a:pt x="349" y="439"/>
                    <a:pt x="299" y="481"/>
                    <a:pt x="239" y="481"/>
                  </a:cubicBezTo>
                  <a:close/>
                  <a:moveTo>
                    <a:pt x="239" y="481"/>
                  </a:moveTo>
                  <a:cubicBezTo>
                    <a:pt x="239" y="481"/>
                    <a:pt x="239" y="481"/>
                    <a:pt x="239" y="481"/>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207"/>
            <p:cNvSpPr>
              <a:spLocks noEditPoints="1"/>
            </p:cNvSpPr>
            <p:nvPr/>
          </p:nvSpPr>
          <p:spPr bwMode="auto">
            <a:xfrm>
              <a:off x="7044294" y="5216761"/>
              <a:ext cx="12706" cy="31765"/>
            </a:xfrm>
            <a:custGeom>
              <a:avLst/>
              <a:gdLst>
                <a:gd name="T0" fmla="*/ 23 w 45"/>
                <a:gd name="T1" fmla="*/ 0 h 111"/>
                <a:gd name="T2" fmla="*/ 0 w 45"/>
                <a:gd name="T3" fmla="*/ 22 h 111"/>
                <a:gd name="T4" fmla="*/ 0 w 45"/>
                <a:gd name="T5" fmla="*/ 89 h 111"/>
                <a:gd name="T6" fmla="*/ 23 w 45"/>
                <a:gd name="T7" fmla="*/ 111 h 111"/>
                <a:gd name="T8" fmla="*/ 45 w 45"/>
                <a:gd name="T9" fmla="*/ 89 h 111"/>
                <a:gd name="T10" fmla="*/ 45 w 45"/>
                <a:gd name="T11" fmla="*/ 22 h 111"/>
                <a:gd name="T12" fmla="*/ 23 w 45"/>
                <a:gd name="T13" fmla="*/ 0 h 111"/>
                <a:gd name="T14" fmla="*/ 23 w 45"/>
                <a:gd name="T15" fmla="*/ 0 h 111"/>
                <a:gd name="T16" fmla="*/ 23 w 45"/>
                <a:gd name="T1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11">
                  <a:moveTo>
                    <a:pt x="23" y="0"/>
                  </a:moveTo>
                  <a:cubicBezTo>
                    <a:pt x="10" y="0"/>
                    <a:pt x="0" y="10"/>
                    <a:pt x="0" y="22"/>
                  </a:cubicBezTo>
                  <a:cubicBezTo>
                    <a:pt x="0" y="89"/>
                    <a:pt x="0" y="89"/>
                    <a:pt x="0" y="89"/>
                  </a:cubicBezTo>
                  <a:cubicBezTo>
                    <a:pt x="0" y="101"/>
                    <a:pt x="10" y="111"/>
                    <a:pt x="23" y="111"/>
                  </a:cubicBezTo>
                  <a:cubicBezTo>
                    <a:pt x="35" y="111"/>
                    <a:pt x="45" y="101"/>
                    <a:pt x="45" y="89"/>
                  </a:cubicBezTo>
                  <a:cubicBezTo>
                    <a:pt x="45" y="22"/>
                    <a:pt x="45" y="22"/>
                    <a:pt x="45" y="22"/>
                  </a:cubicBezTo>
                  <a:cubicBezTo>
                    <a:pt x="45" y="10"/>
                    <a:pt x="35" y="0"/>
                    <a:pt x="23" y="0"/>
                  </a:cubicBezTo>
                  <a:close/>
                  <a:moveTo>
                    <a:pt x="23" y="0"/>
                  </a:moveTo>
                  <a:cubicBezTo>
                    <a:pt x="23" y="0"/>
                    <a:pt x="23" y="0"/>
                    <a:pt x="23"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208"/>
            <p:cNvSpPr>
              <a:spLocks noEditPoints="1"/>
            </p:cNvSpPr>
            <p:nvPr/>
          </p:nvSpPr>
          <p:spPr bwMode="auto">
            <a:xfrm>
              <a:off x="7114176" y="5216761"/>
              <a:ext cx="12706" cy="31765"/>
            </a:xfrm>
            <a:custGeom>
              <a:avLst/>
              <a:gdLst>
                <a:gd name="T0" fmla="*/ 22 w 45"/>
                <a:gd name="T1" fmla="*/ 0 h 111"/>
                <a:gd name="T2" fmla="*/ 0 w 45"/>
                <a:gd name="T3" fmla="*/ 22 h 111"/>
                <a:gd name="T4" fmla="*/ 0 w 45"/>
                <a:gd name="T5" fmla="*/ 89 h 111"/>
                <a:gd name="T6" fmla="*/ 22 w 45"/>
                <a:gd name="T7" fmla="*/ 111 h 111"/>
                <a:gd name="T8" fmla="*/ 45 w 45"/>
                <a:gd name="T9" fmla="*/ 89 h 111"/>
                <a:gd name="T10" fmla="*/ 45 w 45"/>
                <a:gd name="T11" fmla="*/ 22 h 111"/>
                <a:gd name="T12" fmla="*/ 22 w 45"/>
                <a:gd name="T13" fmla="*/ 0 h 111"/>
                <a:gd name="T14" fmla="*/ 22 w 45"/>
                <a:gd name="T15" fmla="*/ 0 h 111"/>
                <a:gd name="T16" fmla="*/ 22 w 45"/>
                <a:gd name="T1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11">
                  <a:moveTo>
                    <a:pt x="22" y="0"/>
                  </a:moveTo>
                  <a:cubicBezTo>
                    <a:pt x="10" y="0"/>
                    <a:pt x="0" y="10"/>
                    <a:pt x="0" y="22"/>
                  </a:cubicBezTo>
                  <a:cubicBezTo>
                    <a:pt x="0" y="89"/>
                    <a:pt x="0" y="89"/>
                    <a:pt x="0" y="89"/>
                  </a:cubicBezTo>
                  <a:cubicBezTo>
                    <a:pt x="0" y="101"/>
                    <a:pt x="10" y="111"/>
                    <a:pt x="22" y="111"/>
                  </a:cubicBezTo>
                  <a:cubicBezTo>
                    <a:pt x="35" y="111"/>
                    <a:pt x="45" y="101"/>
                    <a:pt x="45" y="89"/>
                  </a:cubicBezTo>
                  <a:cubicBezTo>
                    <a:pt x="45" y="22"/>
                    <a:pt x="45" y="22"/>
                    <a:pt x="45" y="22"/>
                  </a:cubicBezTo>
                  <a:cubicBezTo>
                    <a:pt x="45" y="10"/>
                    <a:pt x="35" y="0"/>
                    <a:pt x="22" y="0"/>
                  </a:cubicBezTo>
                  <a:close/>
                  <a:moveTo>
                    <a:pt x="22" y="0"/>
                  </a:moveTo>
                  <a:cubicBezTo>
                    <a:pt x="22" y="0"/>
                    <a:pt x="22" y="0"/>
                    <a:pt x="22"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209"/>
            <p:cNvSpPr>
              <a:spLocks noEditPoints="1"/>
            </p:cNvSpPr>
            <p:nvPr/>
          </p:nvSpPr>
          <p:spPr bwMode="auto">
            <a:xfrm>
              <a:off x="7147529" y="5029350"/>
              <a:ext cx="165176" cy="138176"/>
            </a:xfrm>
            <a:custGeom>
              <a:avLst/>
              <a:gdLst>
                <a:gd name="T0" fmla="*/ 567 w 580"/>
                <a:gd name="T1" fmla="*/ 436 h 481"/>
                <a:gd name="T2" fmla="*/ 312 w 580"/>
                <a:gd name="T3" fmla="*/ 274 h 481"/>
                <a:gd name="T4" fmla="*/ 312 w 580"/>
                <a:gd name="T5" fmla="*/ 22 h 481"/>
                <a:gd name="T6" fmla="*/ 290 w 580"/>
                <a:gd name="T7" fmla="*/ 0 h 481"/>
                <a:gd name="T8" fmla="*/ 267 w 580"/>
                <a:gd name="T9" fmla="*/ 22 h 481"/>
                <a:gd name="T10" fmla="*/ 267 w 580"/>
                <a:gd name="T11" fmla="*/ 274 h 481"/>
                <a:gd name="T12" fmla="*/ 13 w 580"/>
                <a:gd name="T13" fmla="*/ 436 h 481"/>
                <a:gd name="T14" fmla="*/ 6 w 580"/>
                <a:gd name="T15" fmla="*/ 467 h 481"/>
                <a:gd name="T16" fmla="*/ 25 w 580"/>
                <a:gd name="T17" fmla="*/ 477 h 481"/>
                <a:gd name="T18" fmla="*/ 38 w 580"/>
                <a:gd name="T19" fmla="*/ 474 h 481"/>
                <a:gd name="T20" fmla="*/ 290 w 580"/>
                <a:gd name="T21" fmla="*/ 313 h 481"/>
                <a:gd name="T22" fmla="*/ 542 w 580"/>
                <a:gd name="T23" fmla="*/ 474 h 481"/>
                <a:gd name="T24" fmla="*/ 573 w 580"/>
                <a:gd name="T25" fmla="*/ 467 h 481"/>
                <a:gd name="T26" fmla="*/ 567 w 580"/>
                <a:gd name="T27" fmla="*/ 436 h 481"/>
                <a:gd name="T28" fmla="*/ 567 w 580"/>
                <a:gd name="T29" fmla="*/ 436 h 481"/>
                <a:gd name="T30" fmla="*/ 567 w 580"/>
                <a:gd name="T31" fmla="*/ 43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0" h="481">
                  <a:moveTo>
                    <a:pt x="567" y="436"/>
                  </a:moveTo>
                  <a:cubicBezTo>
                    <a:pt x="312" y="274"/>
                    <a:pt x="312" y="274"/>
                    <a:pt x="312" y="274"/>
                  </a:cubicBezTo>
                  <a:cubicBezTo>
                    <a:pt x="312" y="22"/>
                    <a:pt x="312" y="22"/>
                    <a:pt x="312" y="22"/>
                  </a:cubicBezTo>
                  <a:cubicBezTo>
                    <a:pt x="312" y="10"/>
                    <a:pt x="302" y="0"/>
                    <a:pt x="290" y="0"/>
                  </a:cubicBezTo>
                  <a:cubicBezTo>
                    <a:pt x="278" y="0"/>
                    <a:pt x="267" y="10"/>
                    <a:pt x="267" y="22"/>
                  </a:cubicBezTo>
                  <a:cubicBezTo>
                    <a:pt x="267" y="274"/>
                    <a:pt x="267" y="274"/>
                    <a:pt x="267" y="274"/>
                  </a:cubicBezTo>
                  <a:cubicBezTo>
                    <a:pt x="13" y="436"/>
                    <a:pt x="13" y="436"/>
                    <a:pt x="13" y="436"/>
                  </a:cubicBezTo>
                  <a:cubicBezTo>
                    <a:pt x="3" y="443"/>
                    <a:pt x="0" y="457"/>
                    <a:pt x="6" y="467"/>
                  </a:cubicBezTo>
                  <a:cubicBezTo>
                    <a:pt x="11" y="474"/>
                    <a:pt x="18" y="477"/>
                    <a:pt x="25" y="477"/>
                  </a:cubicBezTo>
                  <a:cubicBezTo>
                    <a:pt x="30" y="477"/>
                    <a:pt x="34" y="476"/>
                    <a:pt x="38" y="474"/>
                  </a:cubicBezTo>
                  <a:cubicBezTo>
                    <a:pt x="290" y="313"/>
                    <a:pt x="290" y="313"/>
                    <a:pt x="290" y="313"/>
                  </a:cubicBezTo>
                  <a:cubicBezTo>
                    <a:pt x="542" y="474"/>
                    <a:pt x="542" y="474"/>
                    <a:pt x="542" y="474"/>
                  </a:cubicBezTo>
                  <a:cubicBezTo>
                    <a:pt x="553" y="481"/>
                    <a:pt x="567" y="477"/>
                    <a:pt x="573" y="467"/>
                  </a:cubicBezTo>
                  <a:cubicBezTo>
                    <a:pt x="580" y="457"/>
                    <a:pt x="577" y="443"/>
                    <a:pt x="567" y="436"/>
                  </a:cubicBezTo>
                  <a:close/>
                  <a:moveTo>
                    <a:pt x="567" y="436"/>
                  </a:moveTo>
                  <a:cubicBezTo>
                    <a:pt x="567" y="436"/>
                    <a:pt x="567" y="436"/>
                    <a:pt x="567" y="436"/>
                  </a:cubicBez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210"/>
            <p:cNvSpPr>
              <a:spLocks noEditPoints="1"/>
            </p:cNvSpPr>
            <p:nvPr/>
          </p:nvSpPr>
          <p:spPr bwMode="auto">
            <a:xfrm>
              <a:off x="7161823" y="4810173"/>
              <a:ext cx="136588" cy="204882"/>
            </a:xfrm>
            <a:custGeom>
              <a:avLst/>
              <a:gdLst>
                <a:gd name="T0" fmla="*/ 367 w 478"/>
                <a:gd name="T1" fmla="*/ 464 h 718"/>
                <a:gd name="T2" fmla="*/ 468 w 478"/>
                <a:gd name="T3" fmla="*/ 380 h 718"/>
                <a:gd name="T4" fmla="*/ 239 w 478"/>
                <a:gd name="T5" fmla="*/ 0 h 718"/>
                <a:gd name="T6" fmla="*/ 10 w 478"/>
                <a:gd name="T7" fmla="*/ 380 h 718"/>
                <a:gd name="T8" fmla="*/ 110 w 478"/>
                <a:gd name="T9" fmla="*/ 464 h 718"/>
                <a:gd name="T10" fmla="*/ 0 w 478"/>
                <a:gd name="T11" fmla="*/ 578 h 718"/>
                <a:gd name="T12" fmla="*/ 23 w 478"/>
                <a:gd name="T13" fmla="*/ 718 h 718"/>
                <a:gd name="T14" fmla="*/ 45 w 478"/>
                <a:gd name="T15" fmla="*/ 578 h 718"/>
                <a:gd name="T16" fmla="*/ 148 w 478"/>
                <a:gd name="T17" fmla="*/ 496 h 718"/>
                <a:gd name="T18" fmla="*/ 239 w 478"/>
                <a:gd name="T19" fmla="*/ 547 h 718"/>
                <a:gd name="T20" fmla="*/ 330 w 478"/>
                <a:gd name="T21" fmla="*/ 496 h 718"/>
                <a:gd name="T22" fmla="*/ 433 w 478"/>
                <a:gd name="T23" fmla="*/ 578 h 718"/>
                <a:gd name="T24" fmla="*/ 455 w 478"/>
                <a:gd name="T25" fmla="*/ 718 h 718"/>
                <a:gd name="T26" fmla="*/ 478 w 478"/>
                <a:gd name="T27" fmla="*/ 578 h 718"/>
                <a:gd name="T28" fmla="*/ 144 w 478"/>
                <a:gd name="T29" fmla="*/ 425 h 718"/>
                <a:gd name="T30" fmla="*/ 52 w 478"/>
                <a:gd name="T31" fmla="*/ 395 h 718"/>
                <a:gd name="T32" fmla="*/ 144 w 478"/>
                <a:gd name="T33" fmla="*/ 400 h 718"/>
                <a:gd name="T34" fmla="*/ 273 w 478"/>
                <a:gd name="T35" fmla="*/ 488 h 718"/>
                <a:gd name="T36" fmla="*/ 184 w 478"/>
                <a:gd name="T37" fmla="*/ 468 h 718"/>
                <a:gd name="T38" fmla="*/ 189 w 478"/>
                <a:gd name="T39" fmla="*/ 422 h 718"/>
                <a:gd name="T40" fmla="*/ 289 w 478"/>
                <a:gd name="T41" fmla="*/ 422 h 718"/>
                <a:gd name="T42" fmla="*/ 294 w 478"/>
                <a:gd name="T43" fmla="*/ 468 h 718"/>
                <a:gd name="T44" fmla="*/ 239 w 478"/>
                <a:gd name="T45" fmla="*/ 385 h 718"/>
                <a:gd name="T46" fmla="*/ 95 w 478"/>
                <a:gd name="T47" fmla="*/ 240 h 718"/>
                <a:gd name="T48" fmla="*/ 93 w 478"/>
                <a:gd name="T49" fmla="*/ 192 h 718"/>
                <a:gd name="T50" fmla="*/ 239 w 478"/>
                <a:gd name="T51" fmla="*/ 45 h 718"/>
                <a:gd name="T52" fmla="*/ 385 w 478"/>
                <a:gd name="T53" fmla="*/ 192 h 718"/>
                <a:gd name="T54" fmla="*/ 276 w 478"/>
                <a:gd name="T55" fmla="*/ 158 h 718"/>
                <a:gd name="T56" fmla="*/ 175 w 478"/>
                <a:gd name="T57" fmla="*/ 151 h 718"/>
                <a:gd name="T58" fmla="*/ 135 w 478"/>
                <a:gd name="T59" fmla="*/ 225 h 718"/>
                <a:gd name="T60" fmla="*/ 200 w 478"/>
                <a:gd name="T61" fmla="*/ 189 h 718"/>
                <a:gd name="T62" fmla="*/ 359 w 478"/>
                <a:gd name="T63" fmla="*/ 282 h 718"/>
                <a:gd name="T64" fmla="*/ 334 w 478"/>
                <a:gd name="T65" fmla="*/ 400 h 718"/>
                <a:gd name="T66" fmla="*/ 426 w 478"/>
                <a:gd name="T67" fmla="*/ 395 h 718"/>
                <a:gd name="T68" fmla="*/ 334 w 478"/>
                <a:gd name="T69" fmla="*/ 425 h 718"/>
                <a:gd name="T70" fmla="*/ 334 w 478"/>
                <a:gd name="T71" fmla="*/ 40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718">
                  <a:moveTo>
                    <a:pt x="426" y="493"/>
                  </a:moveTo>
                  <a:cubicBezTo>
                    <a:pt x="367" y="464"/>
                    <a:pt x="367" y="464"/>
                    <a:pt x="367" y="464"/>
                  </a:cubicBezTo>
                  <a:cubicBezTo>
                    <a:pt x="402" y="456"/>
                    <a:pt x="427" y="447"/>
                    <a:pt x="444" y="439"/>
                  </a:cubicBezTo>
                  <a:cubicBezTo>
                    <a:pt x="466" y="428"/>
                    <a:pt x="477" y="403"/>
                    <a:pt x="468" y="380"/>
                  </a:cubicBezTo>
                  <a:cubicBezTo>
                    <a:pt x="448" y="327"/>
                    <a:pt x="433" y="233"/>
                    <a:pt x="430" y="189"/>
                  </a:cubicBezTo>
                  <a:cubicBezTo>
                    <a:pt x="422" y="81"/>
                    <a:pt x="340" y="0"/>
                    <a:pt x="239" y="0"/>
                  </a:cubicBezTo>
                  <a:cubicBezTo>
                    <a:pt x="138" y="0"/>
                    <a:pt x="56" y="81"/>
                    <a:pt x="48" y="189"/>
                  </a:cubicBezTo>
                  <a:cubicBezTo>
                    <a:pt x="45" y="233"/>
                    <a:pt x="30" y="327"/>
                    <a:pt x="10" y="380"/>
                  </a:cubicBezTo>
                  <a:cubicBezTo>
                    <a:pt x="1" y="403"/>
                    <a:pt x="11" y="428"/>
                    <a:pt x="34" y="439"/>
                  </a:cubicBezTo>
                  <a:cubicBezTo>
                    <a:pt x="51" y="447"/>
                    <a:pt x="76" y="456"/>
                    <a:pt x="110" y="464"/>
                  </a:cubicBezTo>
                  <a:cubicBezTo>
                    <a:pt x="52" y="493"/>
                    <a:pt x="52" y="493"/>
                    <a:pt x="52" y="493"/>
                  </a:cubicBezTo>
                  <a:cubicBezTo>
                    <a:pt x="20" y="509"/>
                    <a:pt x="0" y="542"/>
                    <a:pt x="0" y="578"/>
                  </a:cubicBezTo>
                  <a:cubicBezTo>
                    <a:pt x="0" y="696"/>
                    <a:pt x="0" y="696"/>
                    <a:pt x="0" y="696"/>
                  </a:cubicBezTo>
                  <a:cubicBezTo>
                    <a:pt x="0" y="708"/>
                    <a:pt x="10" y="718"/>
                    <a:pt x="23" y="718"/>
                  </a:cubicBezTo>
                  <a:cubicBezTo>
                    <a:pt x="35" y="718"/>
                    <a:pt x="45" y="708"/>
                    <a:pt x="45" y="696"/>
                  </a:cubicBezTo>
                  <a:cubicBezTo>
                    <a:pt x="45" y="578"/>
                    <a:pt x="45" y="578"/>
                    <a:pt x="45" y="578"/>
                  </a:cubicBezTo>
                  <a:cubicBezTo>
                    <a:pt x="45" y="559"/>
                    <a:pt x="56" y="542"/>
                    <a:pt x="72" y="533"/>
                  </a:cubicBezTo>
                  <a:cubicBezTo>
                    <a:pt x="148" y="496"/>
                    <a:pt x="148" y="496"/>
                    <a:pt x="148" y="496"/>
                  </a:cubicBezTo>
                  <a:cubicBezTo>
                    <a:pt x="174" y="521"/>
                    <a:pt x="174" y="521"/>
                    <a:pt x="174" y="521"/>
                  </a:cubicBezTo>
                  <a:cubicBezTo>
                    <a:pt x="192" y="538"/>
                    <a:pt x="215" y="547"/>
                    <a:pt x="239" y="547"/>
                  </a:cubicBezTo>
                  <a:cubicBezTo>
                    <a:pt x="262" y="547"/>
                    <a:pt x="286" y="538"/>
                    <a:pt x="304" y="521"/>
                  </a:cubicBezTo>
                  <a:cubicBezTo>
                    <a:pt x="330" y="496"/>
                    <a:pt x="330" y="496"/>
                    <a:pt x="330" y="496"/>
                  </a:cubicBezTo>
                  <a:cubicBezTo>
                    <a:pt x="405" y="533"/>
                    <a:pt x="405" y="533"/>
                    <a:pt x="405" y="533"/>
                  </a:cubicBezTo>
                  <a:cubicBezTo>
                    <a:pt x="422" y="542"/>
                    <a:pt x="433" y="559"/>
                    <a:pt x="433" y="578"/>
                  </a:cubicBezTo>
                  <a:cubicBezTo>
                    <a:pt x="433" y="696"/>
                    <a:pt x="433" y="696"/>
                    <a:pt x="433" y="696"/>
                  </a:cubicBezTo>
                  <a:cubicBezTo>
                    <a:pt x="433" y="708"/>
                    <a:pt x="443" y="718"/>
                    <a:pt x="455" y="718"/>
                  </a:cubicBezTo>
                  <a:cubicBezTo>
                    <a:pt x="468" y="718"/>
                    <a:pt x="478" y="708"/>
                    <a:pt x="478" y="696"/>
                  </a:cubicBezTo>
                  <a:cubicBezTo>
                    <a:pt x="478" y="578"/>
                    <a:pt x="478" y="578"/>
                    <a:pt x="478" y="578"/>
                  </a:cubicBezTo>
                  <a:cubicBezTo>
                    <a:pt x="478" y="542"/>
                    <a:pt x="458" y="509"/>
                    <a:pt x="426" y="493"/>
                  </a:cubicBezTo>
                  <a:close/>
                  <a:moveTo>
                    <a:pt x="144" y="425"/>
                  </a:moveTo>
                  <a:cubicBezTo>
                    <a:pt x="102" y="418"/>
                    <a:pt x="71" y="406"/>
                    <a:pt x="53" y="398"/>
                  </a:cubicBezTo>
                  <a:cubicBezTo>
                    <a:pt x="51" y="397"/>
                    <a:pt x="52" y="396"/>
                    <a:pt x="52" y="395"/>
                  </a:cubicBezTo>
                  <a:cubicBezTo>
                    <a:pt x="62" y="370"/>
                    <a:pt x="70" y="336"/>
                    <a:pt x="77" y="302"/>
                  </a:cubicBezTo>
                  <a:cubicBezTo>
                    <a:pt x="87" y="343"/>
                    <a:pt x="111" y="377"/>
                    <a:pt x="144" y="400"/>
                  </a:cubicBezTo>
                  <a:lnTo>
                    <a:pt x="144" y="425"/>
                  </a:lnTo>
                  <a:close/>
                  <a:moveTo>
                    <a:pt x="273" y="488"/>
                  </a:moveTo>
                  <a:cubicBezTo>
                    <a:pt x="254" y="506"/>
                    <a:pt x="224" y="506"/>
                    <a:pt x="205" y="488"/>
                  </a:cubicBezTo>
                  <a:cubicBezTo>
                    <a:pt x="184" y="468"/>
                    <a:pt x="184" y="468"/>
                    <a:pt x="184" y="468"/>
                  </a:cubicBezTo>
                  <a:cubicBezTo>
                    <a:pt x="187" y="462"/>
                    <a:pt x="189" y="454"/>
                    <a:pt x="189" y="446"/>
                  </a:cubicBezTo>
                  <a:cubicBezTo>
                    <a:pt x="189" y="422"/>
                    <a:pt x="189" y="422"/>
                    <a:pt x="189" y="422"/>
                  </a:cubicBezTo>
                  <a:cubicBezTo>
                    <a:pt x="205" y="427"/>
                    <a:pt x="222" y="430"/>
                    <a:pt x="239" y="430"/>
                  </a:cubicBezTo>
                  <a:cubicBezTo>
                    <a:pt x="256" y="430"/>
                    <a:pt x="273" y="427"/>
                    <a:pt x="289" y="422"/>
                  </a:cubicBezTo>
                  <a:cubicBezTo>
                    <a:pt x="289" y="446"/>
                    <a:pt x="289" y="446"/>
                    <a:pt x="289" y="446"/>
                  </a:cubicBezTo>
                  <a:cubicBezTo>
                    <a:pt x="289" y="454"/>
                    <a:pt x="291" y="462"/>
                    <a:pt x="294" y="468"/>
                  </a:cubicBezTo>
                  <a:lnTo>
                    <a:pt x="273" y="488"/>
                  </a:lnTo>
                  <a:close/>
                  <a:moveTo>
                    <a:pt x="239" y="385"/>
                  </a:moveTo>
                  <a:cubicBezTo>
                    <a:pt x="172" y="385"/>
                    <a:pt x="117" y="330"/>
                    <a:pt x="117" y="263"/>
                  </a:cubicBezTo>
                  <a:cubicBezTo>
                    <a:pt x="117" y="251"/>
                    <a:pt x="107" y="240"/>
                    <a:pt x="95" y="240"/>
                  </a:cubicBezTo>
                  <a:cubicBezTo>
                    <a:pt x="92" y="240"/>
                    <a:pt x="90" y="241"/>
                    <a:pt x="87" y="242"/>
                  </a:cubicBezTo>
                  <a:cubicBezTo>
                    <a:pt x="90" y="223"/>
                    <a:pt x="92" y="206"/>
                    <a:pt x="93" y="192"/>
                  </a:cubicBezTo>
                  <a:cubicBezTo>
                    <a:pt x="96" y="152"/>
                    <a:pt x="112" y="115"/>
                    <a:pt x="139" y="88"/>
                  </a:cubicBezTo>
                  <a:cubicBezTo>
                    <a:pt x="165" y="60"/>
                    <a:pt x="201" y="45"/>
                    <a:pt x="239" y="45"/>
                  </a:cubicBezTo>
                  <a:cubicBezTo>
                    <a:pt x="277" y="45"/>
                    <a:pt x="313" y="60"/>
                    <a:pt x="339" y="88"/>
                  </a:cubicBezTo>
                  <a:cubicBezTo>
                    <a:pt x="366" y="115"/>
                    <a:pt x="382" y="152"/>
                    <a:pt x="385" y="192"/>
                  </a:cubicBezTo>
                  <a:cubicBezTo>
                    <a:pt x="386" y="207"/>
                    <a:pt x="388" y="225"/>
                    <a:pt x="391" y="246"/>
                  </a:cubicBezTo>
                  <a:cubicBezTo>
                    <a:pt x="367" y="205"/>
                    <a:pt x="328" y="174"/>
                    <a:pt x="276" y="158"/>
                  </a:cubicBezTo>
                  <a:cubicBezTo>
                    <a:pt x="231" y="143"/>
                    <a:pt x="192" y="144"/>
                    <a:pt x="190" y="144"/>
                  </a:cubicBezTo>
                  <a:cubicBezTo>
                    <a:pt x="184" y="144"/>
                    <a:pt x="179" y="147"/>
                    <a:pt x="175" y="151"/>
                  </a:cubicBezTo>
                  <a:cubicBezTo>
                    <a:pt x="134" y="193"/>
                    <a:pt x="134" y="193"/>
                    <a:pt x="134" y="193"/>
                  </a:cubicBezTo>
                  <a:cubicBezTo>
                    <a:pt x="125" y="202"/>
                    <a:pt x="126" y="216"/>
                    <a:pt x="135" y="225"/>
                  </a:cubicBezTo>
                  <a:cubicBezTo>
                    <a:pt x="144" y="234"/>
                    <a:pt x="158" y="233"/>
                    <a:pt x="166" y="224"/>
                  </a:cubicBezTo>
                  <a:cubicBezTo>
                    <a:pt x="200" y="189"/>
                    <a:pt x="200" y="189"/>
                    <a:pt x="200" y="189"/>
                  </a:cubicBezTo>
                  <a:cubicBezTo>
                    <a:pt x="213" y="190"/>
                    <a:pt x="237" y="192"/>
                    <a:pt x="263" y="201"/>
                  </a:cubicBezTo>
                  <a:cubicBezTo>
                    <a:pt x="310" y="216"/>
                    <a:pt x="342" y="243"/>
                    <a:pt x="359" y="282"/>
                  </a:cubicBezTo>
                  <a:cubicBezTo>
                    <a:pt x="350" y="341"/>
                    <a:pt x="299" y="385"/>
                    <a:pt x="239" y="385"/>
                  </a:cubicBezTo>
                  <a:close/>
                  <a:moveTo>
                    <a:pt x="334" y="400"/>
                  </a:moveTo>
                  <a:cubicBezTo>
                    <a:pt x="367" y="378"/>
                    <a:pt x="391" y="343"/>
                    <a:pt x="401" y="302"/>
                  </a:cubicBezTo>
                  <a:cubicBezTo>
                    <a:pt x="408" y="336"/>
                    <a:pt x="416" y="370"/>
                    <a:pt x="426" y="395"/>
                  </a:cubicBezTo>
                  <a:cubicBezTo>
                    <a:pt x="426" y="396"/>
                    <a:pt x="427" y="397"/>
                    <a:pt x="425" y="398"/>
                  </a:cubicBezTo>
                  <a:cubicBezTo>
                    <a:pt x="407" y="406"/>
                    <a:pt x="376" y="418"/>
                    <a:pt x="334" y="425"/>
                  </a:cubicBezTo>
                  <a:lnTo>
                    <a:pt x="334" y="400"/>
                  </a:lnTo>
                  <a:close/>
                  <a:moveTo>
                    <a:pt x="334" y="400"/>
                  </a:moveTo>
                  <a:cubicBezTo>
                    <a:pt x="334" y="400"/>
                    <a:pt x="334" y="400"/>
                    <a:pt x="334" y="40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211"/>
            <p:cNvSpPr>
              <a:spLocks noEditPoints="1"/>
            </p:cNvSpPr>
            <p:nvPr/>
          </p:nvSpPr>
          <p:spPr bwMode="auto">
            <a:xfrm>
              <a:off x="7188823" y="4983291"/>
              <a:ext cx="12706" cy="31765"/>
            </a:xfrm>
            <a:custGeom>
              <a:avLst/>
              <a:gdLst>
                <a:gd name="T0" fmla="*/ 23 w 45"/>
                <a:gd name="T1" fmla="*/ 0 h 111"/>
                <a:gd name="T2" fmla="*/ 0 w 45"/>
                <a:gd name="T3" fmla="*/ 22 h 111"/>
                <a:gd name="T4" fmla="*/ 0 w 45"/>
                <a:gd name="T5" fmla="*/ 89 h 111"/>
                <a:gd name="T6" fmla="*/ 23 w 45"/>
                <a:gd name="T7" fmla="*/ 111 h 111"/>
                <a:gd name="T8" fmla="*/ 45 w 45"/>
                <a:gd name="T9" fmla="*/ 89 h 111"/>
                <a:gd name="T10" fmla="*/ 45 w 45"/>
                <a:gd name="T11" fmla="*/ 22 h 111"/>
                <a:gd name="T12" fmla="*/ 23 w 45"/>
                <a:gd name="T13" fmla="*/ 0 h 111"/>
                <a:gd name="T14" fmla="*/ 23 w 45"/>
                <a:gd name="T15" fmla="*/ 0 h 111"/>
                <a:gd name="T16" fmla="*/ 23 w 45"/>
                <a:gd name="T1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11">
                  <a:moveTo>
                    <a:pt x="23" y="0"/>
                  </a:moveTo>
                  <a:cubicBezTo>
                    <a:pt x="10" y="0"/>
                    <a:pt x="0" y="10"/>
                    <a:pt x="0" y="22"/>
                  </a:cubicBezTo>
                  <a:cubicBezTo>
                    <a:pt x="0" y="89"/>
                    <a:pt x="0" y="89"/>
                    <a:pt x="0" y="89"/>
                  </a:cubicBezTo>
                  <a:cubicBezTo>
                    <a:pt x="0" y="101"/>
                    <a:pt x="10" y="111"/>
                    <a:pt x="23" y="111"/>
                  </a:cubicBezTo>
                  <a:cubicBezTo>
                    <a:pt x="35" y="111"/>
                    <a:pt x="45" y="101"/>
                    <a:pt x="45" y="89"/>
                  </a:cubicBezTo>
                  <a:cubicBezTo>
                    <a:pt x="45" y="22"/>
                    <a:pt x="45" y="22"/>
                    <a:pt x="45" y="22"/>
                  </a:cubicBezTo>
                  <a:cubicBezTo>
                    <a:pt x="45" y="10"/>
                    <a:pt x="35" y="0"/>
                    <a:pt x="23" y="0"/>
                  </a:cubicBezTo>
                  <a:close/>
                  <a:moveTo>
                    <a:pt x="23" y="0"/>
                  </a:moveTo>
                  <a:cubicBezTo>
                    <a:pt x="23" y="0"/>
                    <a:pt x="23" y="0"/>
                    <a:pt x="23"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212"/>
            <p:cNvSpPr>
              <a:spLocks noEditPoints="1"/>
            </p:cNvSpPr>
            <p:nvPr/>
          </p:nvSpPr>
          <p:spPr bwMode="auto">
            <a:xfrm>
              <a:off x="7257118" y="4983291"/>
              <a:ext cx="14294" cy="31765"/>
            </a:xfrm>
            <a:custGeom>
              <a:avLst/>
              <a:gdLst>
                <a:gd name="T0" fmla="*/ 22 w 45"/>
                <a:gd name="T1" fmla="*/ 0 h 111"/>
                <a:gd name="T2" fmla="*/ 0 w 45"/>
                <a:gd name="T3" fmla="*/ 22 h 111"/>
                <a:gd name="T4" fmla="*/ 0 w 45"/>
                <a:gd name="T5" fmla="*/ 89 h 111"/>
                <a:gd name="T6" fmla="*/ 22 w 45"/>
                <a:gd name="T7" fmla="*/ 111 h 111"/>
                <a:gd name="T8" fmla="*/ 45 w 45"/>
                <a:gd name="T9" fmla="*/ 89 h 111"/>
                <a:gd name="T10" fmla="*/ 45 w 45"/>
                <a:gd name="T11" fmla="*/ 22 h 111"/>
                <a:gd name="T12" fmla="*/ 22 w 45"/>
                <a:gd name="T13" fmla="*/ 0 h 111"/>
                <a:gd name="T14" fmla="*/ 22 w 45"/>
                <a:gd name="T15" fmla="*/ 0 h 111"/>
                <a:gd name="T16" fmla="*/ 22 w 45"/>
                <a:gd name="T1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11">
                  <a:moveTo>
                    <a:pt x="22" y="0"/>
                  </a:moveTo>
                  <a:cubicBezTo>
                    <a:pt x="10" y="0"/>
                    <a:pt x="0" y="10"/>
                    <a:pt x="0" y="22"/>
                  </a:cubicBezTo>
                  <a:cubicBezTo>
                    <a:pt x="0" y="89"/>
                    <a:pt x="0" y="89"/>
                    <a:pt x="0" y="89"/>
                  </a:cubicBezTo>
                  <a:cubicBezTo>
                    <a:pt x="0" y="101"/>
                    <a:pt x="10" y="111"/>
                    <a:pt x="22" y="111"/>
                  </a:cubicBezTo>
                  <a:cubicBezTo>
                    <a:pt x="35" y="111"/>
                    <a:pt x="45" y="101"/>
                    <a:pt x="45" y="89"/>
                  </a:cubicBezTo>
                  <a:cubicBezTo>
                    <a:pt x="45" y="22"/>
                    <a:pt x="45" y="22"/>
                    <a:pt x="45" y="22"/>
                  </a:cubicBezTo>
                  <a:cubicBezTo>
                    <a:pt x="45" y="10"/>
                    <a:pt x="35" y="0"/>
                    <a:pt x="22" y="0"/>
                  </a:cubicBezTo>
                  <a:close/>
                  <a:moveTo>
                    <a:pt x="22" y="0"/>
                  </a:moveTo>
                  <a:cubicBezTo>
                    <a:pt x="22" y="0"/>
                    <a:pt x="22" y="0"/>
                    <a:pt x="22"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213"/>
            <p:cNvSpPr>
              <a:spLocks noEditPoints="1"/>
            </p:cNvSpPr>
            <p:nvPr/>
          </p:nvSpPr>
          <p:spPr bwMode="auto">
            <a:xfrm>
              <a:off x="7347647" y="5078585"/>
              <a:ext cx="54000" cy="19059"/>
            </a:xfrm>
            <a:custGeom>
              <a:avLst/>
              <a:gdLst>
                <a:gd name="T0" fmla="*/ 177 w 193"/>
                <a:gd name="T1" fmla="*/ 26 h 69"/>
                <a:gd name="T2" fmla="*/ 23 w 193"/>
                <a:gd name="T3" fmla="*/ 0 h 69"/>
                <a:gd name="T4" fmla="*/ 0 w 193"/>
                <a:gd name="T5" fmla="*/ 22 h 69"/>
                <a:gd name="T6" fmla="*/ 23 w 193"/>
                <a:gd name="T7" fmla="*/ 45 h 69"/>
                <a:gd name="T8" fmla="*/ 157 w 193"/>
                <a:gd name="T9" fmla="*/ 67 h 69"/>
                <a:gd name="T10" fmla="*/ 167 w 193"/>
                <a:gd name="T11" fmla="*/ 69 h 69"/>
                <a:gd name="T12" fmla="*/ 187 w 193"/>
                <a:gd name="T13" fmla="*/ 56 h 69"/>
                <a:gd name="T14" fmla="*/ 177 w 193"/>
                <a:gd name="T15" fmla="*/ 26 h 69"/>
                <a:gd name="T16" fmla="*/ 177 w 193"/>
                <a:gd name="T17" fmla="*/ 26 h 69"/>
                <a:gd name="T18" fmla="*/ 177 w 193"/>
                <a:gd name="T19" fmla="*/ 2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69">
                  <a:moveTo>
                    <a:pt x="177" y="26"/>
                  </a:moveTo>
                  <a:cubicBezTo>
                    <a:pt x="125" y="0"/>
                    <a:pt x="27" y="0"/>
                    <a:pt x="23" y="0"/>
                  </a:cubicBezTo>
                  <a:cubicBezTo>
                    <a:pt x="10" y="0"/>
                    <a:pt x="0" y="10"/>
                    <a:pt x="0" y="22"/>
                  </a:cubicBezTo>
                  <a:cubicBezTo>
                    <a:pt x="0" y="35"/>
                    <a:pt x="10" y="45"/>
                    <a:pt x="23" y="45"/>
                  </a:cubicBezTo>
                  <a:cubicBezTo>
                    <a:pt x="48" y="45"/>
                    <a:pt x="122" y="49"/>
                    <a:pt x="157" y="67"/>
                  </a:cubicBezTo>
                  <a:cubicBezTo>
                    <a:pt x="160" y="68"/>
                    <a:pt x="164" y="69"/>
                    <a:pt x="167" y="69"/>
                  </a:cubicBezTo>
                  <a:cubicBezTo>
                    <a:pt x="175" y="69"/>
                    <a:pt x="183" y="64"/>
                    <a:pt x="187" y="56"/>
                  </a:cubicBezTo>
                  <a:cubicBezTo>
                    <a:pt x="193" y="45"/>
                    <a:pt x="188" y="32"/>
                    <a:pt x="177" y="26"/>
                  </a:cubicBezTo>
                  <a:close/>
                  <a:moveTo>
                    <a:pt x="177" y="26"/>
                  </a:moveTo>
                  <a:cubicBezTo>
                    <a:pt x="177" y="26"/>
                    <a:pt x="177" y="26"/>
                    <a:pt x="177" y="26"/>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214"/>
            <p:cNvSpPr>
              <a:spLocks noEditPoints="1"/>
            </p:cNvSpPr>
            <p:nvPr/>
          </p:nvSpPr>
          <p:spPr bwMode="auto">
            <a:xfrm>
              <a:off x="7298412" y="5043644"/>
              <a:ext cx="150882" cy="204882"/>
            </a:xfrm>
            <a:custGeom>
              <a:avLst/>
              <a:gdLst>
                <a:gd name="T0" fmla="*/ 376 w 526"/>
                <a:gd name="T1" fmla="*/ 443 h 718"/>
                <a:gd name="T2" fmla="*/ 358 w 526"/>
                <a:gd name="T3" fmla="*/ 400 h 718"/>
                <a:gd name="T4" fmla="*/ 430 w 526"/>
                <a:gd name="T5" fmla="*/ 263 h 718"/>
                <a:gd name="T6" fmla="*/ 439 w 526"/>
                <a:gd name="T7" fmla="*/ 202 h 718"/>
                <a:gd name="T8" fmla="*/ 454 w 526"/>
                <a:gd name="T9" fmla="*/ 22 h 718"/>
                <a:gd name="T10" fmla="*/ 215 w 526"/>
                <a:gd name="T11" fmla="*/ 0 h 718"/>
                <a:gd name="T12" fmla="*/ 72 w 526"/>
                <a:gd name="T13" fmla="*/ 144 h 718"/>
                <a:gd name="T14" fmla="*/ 96 w 526"/>
                <a:gd name="T15" fmla="*/ 220 h 718"/>
                <a:gd name="T16" fmla="*/ 168 w 526"/>
                <a:gd name="T17" fmla="*/ 398 h 718"/>
                <a:gd name="T18" fmla="*/ 150 w 526"/>
                <a:gd name="T19" fmla="*/ 443 h 718"/>
                <a:gd name="T20" fmla="*/ 0 w 526"/>
                <a:gd name="T21" fmla="*/ 558 h 718"/>
                <a:gd name="T22" fmla="*/ 22 w 526"/>
                <a:gd name="T23" fmla="*/ 718 h 718"/>
                <a:gd name="T24" fmla="*/ 45 w 526"/>
                <a:gd name="T25" fmla="*/ 558 h 718"/>
                <a:gd name="T26" fmla="*/ 162 w 526"/>
                <a:gd name="T27" fmla="*/ 487 h 718"/>
                <a:gd name="T28" fmla="*/ 196 w 526"/>
                <a:gd name="T29" fmla="*/ 492 h 718"/>
                <a:gd name="T30" fmla="*/ 330 w 526"/>
                <a:gd name="T31" fmla="*/ 492 h 718"/>
                <a:gd name="T32" fmla="*/ 364 w 526"/>
                <a:gd name="T33" fmla="*/ 487 h 718"/>
                <a:gd name="T34" fmla="*/ 481 w 526"/>
                <a:gd name="T35" fmla="*/ 558 h 718"/>
                <a:gd name="T36" fmla="*/ 503 w 526"/>
                <a:gd name="T37" fmla="*/ 718 h 718"/>
                <a:gd name="T38" fmla="*/ 526 w 526"/>
                <a:gd name="T39" fmla="*/ 558 h 718"/>
                <a:gd name="T40" fmla="*/ 298 w 526"/>
                <a:gd name="T41" fmla="*/ 460 h 718"/>
                <a:gd name="T42" fmla="*/ 209 w 526"/>
                <a:gd name="T43" fmla="*/ 442 h 718"/>
                <a:gd name="T44" fmla="*/ 258 w 526"/>
                <a:gd name="T45" fmla="*/ 429 h 718"/>
                <a:gd name="T46" fmla="*/ 313 w 526"/>
                <a:gd name="T47" fmla="*/ 422 h 718"/>
                <a:gd name="T48" fmla="*/ 298 w 526"/>
                <a:gd name="T49" fmla="*/ 460 h 718"/>
                <a:gd name="T50" fmla="*/ 141 w 526"/>
                <a:gd name="T51" fmla="*/ 257 h 718"/>
                <a:gd name="T52" fmla="*/ 139 w 526"/>
                <a:gd name="T53" fmla="*/ 204 h 718"/>
                <a:gd name="T54" fmla="*/ 117 w 526"/>
                <a:gd name="T55" fmla="*/ 144 h 718"/>
                <a:gd name="T56" fmla="*/ 215 w 526"/>
                <a:gd name="T57" fmla="*/ 45 h 718"/>
                <a:gd name="T58" fmla="*/ 409 w 526"/>
                <a:gd name="T59" fmla="*/ 138 h 718"/>
                <a:gd name="T60" fmla="*/ 387 w 526"/>
                <a:gd name="T61" fmla="*/ 204 h 718"/>
                <a:gd name="T62" fmla="*/ 385 w 526"/>
                <a:gd name="T63" fmla="*/ 263 h 718"/>
                <a:gd name="T64" fmla="*/ 259 w 526"/>
                <a:gd name="T65" fmla="*/ 384 h 718"/>
                <a:gd name="T66" fmla="*/ 259 w 526"/>
                <a:gd name="T67" fmla="*/ 384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6" h="718">
                  <a:moveTo>
                    <a:pt x="457" y="467"/>
                  </a:moveTo>
                  <a:cubicBezTo>
                    <a:pt x="376" y="443"/>
                    <a:pt x="376" y="443"/>
                    <a:pt x="376" y="443"/>
                  </a:cubicBezTo>
                  <a:cubicBezTo>
                    <a:pt x="365" y="440"/>
                    <a:pt x="358" y="430"/>
                    <a:pt x="358" y="419"/>
                  </a:cubicBezTo>
                  <a:cubicBezTo>
                    <a:pt x="358" y="400"/>
                    <a:pt x="358" y="400"/>
                    <a:pt x="358" y="400"/>
                  </a:cubicBezTo>
                  <a:cubicBezTo>
                    <a:pt x="365" y="395"/>
                    <a:pt x="372" y="389"/>
                    <a:pt x="379" y="382"/>
                  </a:cubicBezTo>
                  <a:cubicBezTo>
                    <a:pt x="412" y="351"/>
                    <a:pt x="430" y="308"/>
                    <a:pt x="430" y="263"/>
                  </a:cubicBezTo>
                  <a:cubicBezTo>
                    <a:pt x="430" y="220"/>
                    <a:pt x="430" y="220"/>
                    <a:pt x="430" y="220"/>
                  </a:cubicBezTo>
                  <a:cubicBezTo>
                    <a:pt x="439" y="202"/>
                    <a:pt x="439" y="202"/>
                    <a:pt x="439" y="202"/>
                  </a:cubicBezTo>
                  <a:cubicBezTo>
                    <a:pt x="449" y="182"/>
                    <a:pt x="454" y="160"/>
                    <a:pt x="454" y="138"/>
                  </a:cubicBezTo>
                  <a:cubicBezTo>
                    <a:pt x="454" y="22"/>
                    <a:pt x="454" y="22"/>
                    <a:pt x="454" y="22"/>
                  </a:cubicBezTo>
                  <a:cubicBezTo>
                    <a:pt x="454" y="10"/>
                    <a:pt x="444" y="0"/>
                    <a:pt x="431" y="0"/>
                  </a:cubicBezTo>
                  <a:cubicBezTo>
                    <a:pt x="215" y="0"/>
                    <a:pt x="215" y="0"/>
                    <a:pt x="215" y="0"/>
                  </a:cubicBezTo>
                  <a:cubicBezTo>
                    <a:pt x="136" y="0"/>
                    <a:pt x="72" y="64"/>
                    <a:pt x="72" y="142"/>
                  </a:cubicBezTo>
                  <a:cubicBezTo>
                    <a:pt x="72" y="144"/>
                    <a:pt x="72" y="144"/>
                    <a:pt x="72" y="144"/>
                  </a:cubicBezTo>
                  <a:cubicBezTo>
                    <a:pt x="72" y="162"/>
                    <a:pt x="76" y="180"/>
                    <a:pt x="85" y="197"/>
                  </a:cubicBezTo>
                  <a:cubicBezTo>
                    <a:pt x="96" y="220"/>
                    <a:pt x="96" y="220"/>
                    <a:pt x="96" y="220"/>
                  </a:cubicBezTo>
                  <a:cubicBezTo>
                    <a:pt x="96" y="257"/>
                    <a:pt x="96" y="257"/>
                    <a:pt x="96" y="257"/>
                  </a:cubicBezTo>
                  <a:cubicBezTo>
                    <a:pt x="96" y="315"/>
                    <a:pt x="125" y="367"/>
                    <a:pt x="168" y="398"/>
                  </a:cubicBezTo>
                  <a:cubicBezTo>
                    <a:pt x="168" y="419"/>
                    <a:pt x="168" y="419"/>
                    <a:pt x="168" y="419"/>
                  </a:cubicBezTo>
                  <a:cubicBezTo>
                    <a:pt x="168" y="430"/>
                    <a:pt x="161" y="440"/>
                    <a:pt x="150" y="443"/>
                  </a:cubicBezTo>
                  <a:cubicBezTo>
                    <a:pt x="69" y="467"/>
                    <a:pt x="69" y="467"/>
                    <a:pt x="69" y="467"/>
                  </a:cubicBezTo>
                  <a:cubicBezTo>
                    <a:pt x="28" y="478"/>
                    <a:pt x="0" y="515"/>
                    <a:pt x="0" y="558"/>
                  </a:cubicBezTo>
                  <a:cubicBezTo>
                    <a:pt x="0" y="696"/>
                    <a:pt x="0" y="696"/>
                    <a:pt x="0" y="696"/>
                  </a:cubicBezTo>
                  <a:cubicBezTo>
                    <a:pt x="0" y="708"/>
                    <a:pt x="10" y="718"/>
                    <a:pt x="22" y="718"/>
                  </a:cubicBezTo>
                  <a:cubicBezTo>
                    <a:pt x="35" y="718"/>
                    <a:pt x="45" y="708"/>
                    <a:pt x="45" y="696"/>
                  </a:cubicBezTo>
                  <a:cubicBezTo>
                    <a:pt x="45" y="558"/>
                    <a:pt x="45" y="558"/>
                    <a:pt x="45" y="558"/>
                  </a:cubicBezTo>
                  <a:cubicBezTo>
                    <a:pt x="45" y="535"/>
                    <a:pt x="60" y="516"/>
                    <a:pt x="81" y="510"/>
                  </a:cubicBezTo>
                  <a:cubicBezTo>
                    <a:pt x="162" y="487"/>
                    <a:pt x="162" y="487"/>
                    <a:pt x="162" y="487"/>
                  </a:cubicBezTo>
                  <a:cubicBezTo>
                    <a:pt x="169" y="485"/>
                    <a:pt x="176" y="481"/>
                    <a:pt x="182" y="478"/>
                  </a:cubicBezTo>
                  <a:cubicBezTo>
                    <a:pt x="196" y="492"/>
                    <a:pt x="196" y="492"/>
                    <a:pt x="196" y="492"/>
                  </a:cubicBezTo>
                  <a:cubicBezTo>
                    <a:pt x="214" y="511"/>
                    <a:pt x="239" y="520"/>
                    <a:pt x="263" y="520"/>
                  </a:cubicBezTo>
                  <a:cubicBezTo>
                    <a:pt x="287" y="520"/>
                    <a:pt x="311" y="511"/>
                    <a:pt x="330" y="492"/>
                  </a:cubicBezTo>
                  <a:cubicBezTo>
                    <a:pt x="344" y="478"/>
                    <a:pt x="344" y="478"/>
                    <a:pt x="344" y="478"/>
                  </a:cubicBezTo>
                  <a:cubicBezTo>
                    <a:pt x="350" y="482"/>
                    <a:pt x="357" y="485"/>
                    <a:pt x="364" y="487"/>
                  </a:cubicBezTo>
                  <a:cubicBezTo>
                    <a:pt x="445" y="510"/>
                    <a:pt x="445" y="510"/>
                    <a:pt x="445" y="510"/>
                  </a:cubicBezTo>
                  <a:cubicBezTo>
                    <a:pt x="466" y="516"/>
                    <a:pt x="481" y="535"/>
                    <a:pt x="481" y="558"/>
                  </a:cubicBezTo>
                  <a:cubicBezTo>
                    <a:pt x="481" y="696"/>
                    <a:pt x="481" y="696"/>
                    <a:pt x="481" y="696"/>
                  </a:cubicBezTo>
                  <a:cubicBezTo>
                    <a:pt x="481" y="708"/>
                    <a:pt x="491" y="718"/>
                    <a:pt x="503" y="718"/>
                  </a:cubicBezTo>
                  <a:cubicBezTo>
                    <a:pt x="516" y="718"/>
                    <a:pt x="526" y="708"/>
                    <a:pt x="526" y="696"/>
                  </a:cubicBezTo>
                  <a:cubicBezTo>
                    <a:pt x="526" y="558"/>
                    <a:pt x="526" y="558"/>
                    <a:pt x="526" y="558"/>
                  </a:cubicBezTo>
                  <a:cubicBezTo>
                    <a:pt x="526" y="515"/>
                    <a:pt x="498" y="478"/>
                    <a:pt x="457" y="467"/>
                  </a:cubicBezTo>
                  <a:close/>
                  <a:moveTo>
                    <a:pt x="298" y="460"/>
                  </a:moveTo>
                  <a:cubicBezTo>
                    <a:pt x="279" y="480"/>
                    <a:pt x="247" y="480"/>
                    <a:pt x="228" y="460"/>
                  </a:cubicBezTo>
                  <a:cubicBezTo>
                    <a:pt x="209" y="442"/>
                    <a:pt x="209" y="442"/>
                    <a:pt x="209" y="442"/>
                  </a:cubicBezTo>
                  <a:cubicBezTo>
                    <a:pt x="212" y="435"/>
                    <a:pt x="213" y="428"/>
                    <a:pt x="213" y="421"/>
                  </a:cubicBezTo>
                  <a:cubicBezTo>
                    <a:pt x="227" y="426"/>
                    <a:pt x="242" y="429"/>
                    <a:pt x="258" y="429"/>
                  </a:cubicBezTo>
                  <a:cubicBezTo>
                    <a:pt x="260" y="429"/>
                    <a:pt x="261" y="429"/>
                    <a:pt x="263" y="429"/>
                  </a:cubicBezTo>
                  <a:cubicBezTo>
                    <a:pt x="280" y="429"/>
                    <a:pt x="297" y="427"/>
                    <a:pt x="313" y="422"/>
                  </a:cubicBezTo>
                  <a:cubicBezTo>
                    <a:pt x="313" y="429"/>
                    <a:pt x="314" y="435"/>
                    <a:pt x="317" y="442"/>
                  </a:cubicBezTo>
                  <a:lnTo>
                    <a:pt x="298" y="460"/>
                  </a:lnTo>
                  <a:close/>
                  <a:moveTo>
                    <a:pt x="259" y="384"/>
                  </a:moveTo>
                  <a:cubicBezTo>
                    <a:pt x="194" y="382"/>
                    <a:pt x="141" y="325"/>
                    <a:pt x="141" y="257"/>
                  </a:cubicBezTo>
                  <a:cubicBezTo>
                    <a:pt x="141" y="215"/>
                    <a:pt x="141" y="215"/>
                    <a:pt x="141" y="215"/>
                  </a:cubicBezTo>
                  <a:cubicBezTo>
                    <a:pt x="141" y="211"/>
                    <a:pt x="140" y="208"/>
                    <a:pt x="139" y="204"/>
                  </a:cubicBezTo>
                  <a:cubicBezTo>
                    <a:pt x="125" y="177"/>
                    <a:pt x="125" y="177"/>
                    <a:pt x="125" y="177"/>
                  </a:cubicBezTo>
                  <a:cubicBezTo>
                    <a:pt x="120" y="166"/>
                    <a:pt x="117" y="155"/>
                    <a:pt x="117" y="144"/>
                  </a:cubicBezTo>
                  <a:cubicBezTo>
                    <a:pt x="117" y="142"/>
                    <a:pt x="117" y="142"/>
                    <a:pt x="117" y="142"/>
                  </a:cubicBezTo>
                  <a:cubicBezTo>
                    <a:pt x="117" y="88"/>
                    <a:pt x="161" y="45"/>
                    <a:pt x="215" y="45"/>
                  </a:cubicBezTo>
                  <a:cubicBezTo>
                    <a:pt x="409" y="45"/>
                    <a:pt x="409" y="45"/>
                    <a:pt x="409" y="45"/>
                  </a:cubicBezTo>
                  <a:cubicBezTo>
                    <a:pt x="409" y="138"/>
                    <a:pt x="409" y="138"/>
                    <a:pt x="409" y="138"/>
                  </a:cubicBezTo>
                  <a:cubicBezTo>
                    <a:pt x="409" y="153"/>
                    <a:pt x="405" y="168"/>
                    <a:pt x="398" y="182"/>
                  </a:cubicBezTo>
                  <a:cubicBezTo>
                    <a:pt x="387" y="204"/>
                    <a:pt x="387" y="204"/>
                    <a:pt x="387" y="204"/>
                  </a:cubicBezTo>
                  <a:cubicBezTo>
                    <a:pt x="386" y="208"/>
                    <a:pt x="385" y="211"/>
                    <a:pt x="385" y="215"/>
                  </a:cubicBezTo>
                  <a:cubicBezTo>
                    <a:pt x="385" y="263"/>
                    <a:pt x="385" y="263"/>
                    <a:pt x="385" y="263"/>
                  </a:cubicBezTo>
                  <a:cubicBezTo>
                    <a:pt x="385" y="296"/>
                    <a:pt x="372" y="327"/>
                    <a:pt x="348" y="350"/>
                  </a:cubicBezTo>
                  <a:cubicBezTo>
                    <a:pt x="324" y="373"/>
                    <a:pt x="292" y="385"/>
                    <a:pt x="259" y="384"/>
                  </a:cubicBezTo>
                  <a:close/>
                  <a:moveTo>
                    <a:pt x="259" y="384"/>
                  </a:moveTo>
                  <a:cubicBezTo>
                    <a:pt x="259" y="384"/>
                    <a:pt x="259" y="384"/>
                    <a:pt x="259" y="384"/>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215"/>
            <p:cNvSpPr>
              <a:spLocks noEditPoints="1"/>
            </p:cNvSpPr>
            <p:nvPr/>
          </p:nvSpPr>
          <p:spPr bwMode="auto">
            <a:xfrm>
              <a:off x="7327000" y="5208820"/>
              <a:ext cx="12706" cy="39706"/>
            </a:xfrm>
            <a:custGeom>
              <a:avLst/>
              <a:gdLst>
                <a:gd name="T0" fmla="*/ 23 w 45"/>
                <a:gd name="T1" fmla="*/ 0 h 141"/>
                <a:gd name="T2" fmla="*/ 0 w 45"/>
                <a:gd name="T3" fmla="*/ 22 h 141"/>
                <a:gd name="T4" fmla="*/ 0 w 45"/>
                <a:gd name="T5" fmla="*/ 119 h 141"/>
                <a:gd name="T6" fmla="*/ 23 w 45"/>
                <a:gd name="T7" fmla="*/ 141 h 141"/>
                <a:gd name="T8" fmla="*/ 45 w 45"/>
                <a:gd name="T9" fmla="*/ 119 h 141"/>
                <a:gd name="T10" fmla="*/ 45 w 45"/>
                <a:gd name="T11" fmla="*/ 22 h 141"/>
                <a:gd name="T12" fmla="*/ 23 w 45"/>
                <a:gd name="T13" fmla="*/ 0 h 141"/>
                <a:gd name="T14" fmla="*/ 23 w 45"/>
                <a:gd name="T15" fmla="*/ 0 h 141"/>
                <a:gd name="T16" fmla="*/ 23 w 45"/>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41">
                  <a:moveTo>
                    <a:pt x="23" y="0"/>
                  </a:moveTo>
                  <a:cubicBezTo>
                    <a:pt x="10" y="0"/>
                    <a:pt x="0" y="10"/>
                    <a:pt x="0" y="22"/>
                  </a:cubicBezTo>
                  <a:cubicBezTo>
                    <a:pt x="0" y="119"/>
                    <a:pt x="0" y="119"/>
                    <a:pt x="0" y="119"/>
                  </a:cubicBezTo>
                  <a:cubicBezTo>
                    <a:pt x="0" y="131"/>
                    <a:pt x="10" y="141"/>
                    <a:pt x="23" y="141"/>
                  </a:cubicBezTo>
                  <a:cubicBezTo>
                    <a:pt x="35" y="141"/>
                    <a:pt x="45" y="131"/>
                    <a:pt x="45" y="119"/>
                  </a:cubicBezTo>
                  <a:cubicBezTo>
                    <a:pt x="45" y="22"/>
                    <a:pt x="45" y="22"/>
                    <a:pt x="45" y="22"/>
                  </a:cubicBezTo>
                  <a:cubicBezTo>
                    <a:pt x="45" y="10"/>
                    <a:pt x="35" y="0"/>
                    <a:pt x="23" y="0"/>
                  </a:cubicBezTo>
                  <a:close/>
                  <a:moveTo>
                    <a:pt x="23" y="0"/>
                  </a:moveTo>
                  <a:cubicBezTo>
                    <a:pt x="23" y="0"/>
                    <a:pt x="23" y="0"/>
                    <a:pt x="23"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216"/>
            <p:cNvSpPr>
              <a:spLocks noEditPoints="1"/>
            </p:cNvSpPr>
            <p:nvPr/>
          </p:nvSpPr>
          <p:spPr bwMode="auto">
            <a:xfrm>
              <a:off x="7409588" y="5208820"/>
              <a:ext cx="12706" cy="39706"/>
            </a:xfrm>
            <a:custGeom>
              <a:avLst/>
              <a:gdLst>
                <a:gd name="T0" fmla="*/ 22 w 45"/>
                <a:gd name="T1" fmla="*/ 0 h 141"/>
                <a:gd name="T2" fmla="*/ 0 w 45"/>
                <a:gd name="T3" fmla="*/ 22 h 141"/>
                <a:gd name="T4" fmla="*/ 0 w 45"/>
                <a:gd name="T5" fmla="*/ 119 h 141"/>
                <a:gd name="T6" fmla="*/ 22 w 45"/>
                <a:gd name="T7" fmla="*/ 141 h 141"/>
                <a:gd name="T8" fmla="*/ 45 w 45"/>
                <a:gd name="T9" fmla="*/ 119 h 141"/>
                <a:gd name="T10" fmla="*/ 45 w 45"/>
                <a:gd name="T11" fmla="*/ 22 h 141"/>
                <a:gd name="T12" fmla="*/ 22 w 45"/>
                <a:gd name="T13" fmla="*/ 0 h 141"/>
                <a:gd name="T14" fmla="*/ 22 w 45"/>
                <a:gd name="T15" fmla="*/ 0 h 141"/>
                <a:gd name="T16" fmla="*/ 22 w 45"/>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41">
                  <a:moveTo>
                    <a:pt x="22" y="0"/>
                  </a:moveTo>
                  <a:cubicBezTo>
                    <a:pt x="10" y="0"/>
                    <a:pt x="0" y="10"/>
                    <a:pt x="0" y="22"/>
                  </a:cubicBezTo>
                  <a:cubicBezTo>
                    <a:pt x="0" y="119"/>
                    <a:pt x="0" y="119"/>
                    <a:pt x="0" y="119"/>
                  </a:cubicBezTo>
                  <a:cubicBezTo>
                    <a:pt x="0" y="131"/>
                    <a:pt x="10" y="141"/>
                    <a:pt x="22" y="141"/>
                  </a:cubicBezTo>
                  <a:cubicBezTo>
                    <a:pt x="35" y="141"/>
                    <a:pt x="45" y="131"/>
                    <a:pt x="45" y="119"/>
                  </a:cubicBezTo>
                  <a:cubicBezTo>
                    <a:pt x="45" y="22"/>
                    <a:pt x="45" y="22"/>
                    <a:pt x="45" y="22"/>
                  </a:cubicBezTo>
                  <a:cubicBezTo>
                    <a:pt x="45" y="10"/>
                    <a:pt x="35" y="0"/>
                    <a:pt x="22" y="0"/>
                  </a:cubicBezTo>
                  <a:close/>
                  <a:moveTo>
                    <a:pt x="22" y="0"/>
                  </a:moveTo>
                  <a:cubicBezTo>
                    <a:pt x="22" y="0"/>
                    <a:pt x="22" y="0"/>
                    <a:pt x="22"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30" name="Espace réservé du texte 1"/>
          <p:cNvSpPr txBox="1">
            <a:spLocks/>
          </p:cNvSpPr>
          <p:nvPr/>
        </p:nvSpPr>
        <p:spPr>
          <a:xfrm>
            <a:off x="4291036" y="1872526"/>
            <a:ext cx="7042310" cy="68628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Autofit/>
          </a:bodyPr>
          <a:lstStyle>
            <a:lvl1pPr marL="254000" marR="0" indent="-254000" algn="l" defTabSz="1219169" rtl="0" latinLnBrk="0">
              <a:lnSpc>
                <a:spcPct val="80000"/>
              </a:lnSpc>
              <a:spcBef>
                <a:spcPts val="2250"/>
              </a:spcBef>
              <a:spcAft>
                <a:spcPts val="0"/>
              </a:spcAft>
              <a:buClrTx/>
              <a:buSzPct val="123000"/>
              <a:buFontTx/>
              <a:buChar char="•"/>
              <a:tabLst/>
              <a:defRPr sz="2000" b="0" i="0" u="none" strike="noStrike" cap="none" spc="0" baseline="0">
                <a:solidFill>
                  <a:srgbClr val="000000"/>
                </a:solidFill>
                <a:uFillTx/>
                <a:latin typeface="Trebuchet MS" panose="020B0603020202020204" pitchFamily="34" charset="0"/>
                <a:ea typeface="+mj-ea"/>
                <a:cs typeface="+mj-cs"/>
                <a:sym typeface="Arial"/>
              </a:defRPr>
            </a:lvl1pPr>
            <a:lvl2pPr marL="520700" marR="0" indent="-215900" algn="l" defTabSz="1219169" rtl="0" latinLnBrk="0">
              <a:lnSpc>
                <a:spcPct val="80000"/>
              </a:lnSpc>
              <a:spcBef>
                <a:spcPts val="2250"/>
              </a:spcBef>
              <a:spcAft>
                <a:spcPts val="0"/>
              </a:spcAft>
              <a:buClrTx/>
              <a:buSzPct val="123000"/>
              <a:buFontTx/>
              <a:buChar char="•"/>
              <a:tabLst/>
              <a:defRPr sz="1700" b="0" i="0" u="none" strike="noStrike" cap="none" spc="0" baseline="0">
                <a:solidFill>
                  <a:srgbClr val="000000"/>
                </a:solidFill>
                <a:uFillTx/>
                <a:latin typeface="Trebuchet MS" panose="020B0603020202020204" pitchFamily="34" charset="0"/>
                <a:ea typeface="+mj-ea"/>
                <a:cs typeface="+mj-cs"/>
                <a:sym typeface="Arial"/>
              </a:defRPr>
            </a:lvl2pPr>
            <a:lvl3pPr marL="800100" marR="0" indent="-190500" algn="l" defTabSz="1219169" rtl="0" latinLnBrk="0">
              <a:lnSpc>
                <a:spcPct val="80000"/>
              </a:lnSpc>
              <a:spcBef>
                <a:spcPts val="2250"/>
              </a:spcBef>
              <a:spcAft>
                <a:spcPts val="0"/>
              </a:spcAft>
              <a:buClrTx/>
              <a:buSzPct val="123000"/>
              <a:buFontTx/>
              <a:buChar char="•"/>
              <a:tabLst/>
              <a:defRPr sz="1500" b="0" i="0" u="none" strike="noStrike" cap="none" spc="0" baseline="0">
                <a:solidFill>
                  <a:srgbClr val="000000"/>
                </a:solidFill>
                <a:uFillTx/>
                <a:latin typeface="Trebuchet MS" panose="020B0603020202020204" pitchFamily="34" charset="0"/>
                <a:ea typeface="+mj-ea"/>
                <a:cs typeface="+mj-cs"/>
                <a:sym typeface="Arial"/>
              </a:defRPr>
            </a:lvl3pPr>
            <a:lvl4pPr marL="1104900" marR="0" indent="-190500" algn="l" defTabSz="1219169" rtl="0" latinLnBrk="0">
              <a:lnSpc>
                <a:spcPct val="80000"/>
              </a:lnSpc>
              <a:spcBef>
                <a:spcPts val="2250"/>
              </a:spcBef>
              <a:spcAft>
                <a:spcPts val="0"/>
              </a:spcAft>
              <a:buClrTx/>
              <a:buSzPct val="123000"/>
              <a:buFontTx/>
              <a:buChar char="•"/>
              <a:tabLst/>
              <a:defRPr sz="1500" b="0" i="0" u="none" strike="noStrike" cap="none" spc="0" baseline="0">
                <a:solidFill>
                  <a:srgbClr val="000000"/>
                </a:solidFill>
                <a:uFillTx/>
                <a:latin typeface="Trebuchet MS" panose="020B0603020202020204" pitchFamily="34" charset="0"/>
                <a:ea typeface="+mj-ea"/>
                <a:cs typeface="+mj-cs"/>
                <a:sym typeface="Arial"/>
              </a:defRPr>
            </a:lvl4pPr>
            <a:lvl5pPr marL="1409700" marR="0" indent="-190500" algn="l" defTabSz="1219169" rtl="0" latinLnBrk="0">
              <a:lnSpc>
                <a:spcPct val="80000"/>
              </a:lnSpc>
              <a:spcBef>
                <a:spcPts val="2250"/>
              </a:spcBef>
              <a:spcAft>
                <a:spcPts val="0"/>
              </a:spcAft>
              <a:buClrTx/>
              <a:buSzPct val="123000"/>
              <a:buFontTx/>
              <a:buChar char="•"/>
              <a:tabLst/>
              <a:defRPr sz="1500" b="0" i="0" u="none" strike="noStrike" cap="none" spc="0" baseline="0">
                <a:solidFill>
                  <a:srgbClr val="000000"/>
                </a:solidFill>
                <a:uFillTx/>
                <a:latin typeface="Trebuchet MS" panose="020B0603020202020204" pitchFamily="34" charset="0"/>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a:lstStyle>
          <a:p>
            <a:pPr>
              <a:lnSpc>
                <a:spcPct val="100000"/>
              </a:lnSpc>
              <a:spcBef>
                <a:spcPts val="600"/>
              </a:spcBef>
            </a:pPr>
            <a:r>
              <a:rPr lang="fr-FR" sz="1400" kern="0"/>
              <a:t>Professionnels du secteur de la santé : ES, ESMS, libéraux (DSI, PS, </a:t>
            </a:r>
            <a:r>
              <a:rPr lang="fr-FR" sz="1400" kern="0" err="1"/>
              <a:t>sécrétariats</a:t>
            </a:r>
            <a:r>
              <a:rPr lang="fr-FR" sz="1400" kern="0"/>
              <a:t>...) </a:t>
            </a:r>
          </a:p>
          <a:p>
            <a:pPr>
              <a:lnSpc>
                <a:spcPct val="100000"/>
              </a:lnSpc>
              <a:spcBef>
                <a:spcPts val="600"/>
              </a:spcBef>
            </a:pPr>
            <a:r>
              <a:rPr lang="fr-FR" sz="1400" kern="0"/>
              <a:t>Acteurs régionaux: ARS, </a:t>
            </a:r>
            <a:r>
              <a:rPr lang="fr-FR" sz="1400" kern="0" err="1"/>
              <a:t>GRADeS</a:t>
            </a:r>
            <a:r>
              <a:rPr lang="fr-FR" sz="1400" kern="0"/>
              <a:t>, Assurance maladie…</a:t>
            </a:r>
          </a:p>
        </p:txBody>
      </p:sp>
      <p:grpSp>
        <p:nvGrpSpPr>
          <p:cNvPr id="44" name="Groupe 43"/>
          <p:cNvGrpSpPr/>
          <p:nvPr/>
        </p:nvGrpSpPr>
        <p:grpSpPr>
          <a:xfrm>
            <a:off x="468529" y="3087556"/>
            <a:ext cx="449262" cy="309562"/>
            <a:chOff x="9660633" y="4169152"/>
            <a:chExt cx="449262" cy="309562"/>
          </a:xfrm>
        </p:grpSpPr>
        <p:sp>
          <p:nvSpPr>
            <p:cNvPr id="45" name="Freeform 360"/>
            <p:cNvSpPr>
              <a:spLocks noEditPoints="1"/>
            </p:cNvSpPr>
            <p:nvPr/>
          </p:nvSpPr>
          <p:spPr bwMode="auto">
            <a:xfrm>
              <a:off x="9660633" y="4169152"/>
              <a:ext cx="449262" cy="309562"/>
            </a:xfrm>
            <a:custGeom>
              <a:avLst/>
              <a:gdLst>
                <a:gd name="T0" fmla="*/ 1259 w 1536"/>
                <a:gd name="T1" fmla="*/ 156 h 1062"/>
                <a:gd name="T2" fmla="*/ 1031 w 1536"/>
                <a:gd name="T3" fmla="*/ 50 h 1062"/>
                <a:gd name="T4" fmla="*/ 941 w 1536"/>
                <a:gd name="T5" fmla="*/ 0 h 1062"/>
                <a:gd name="T6" fmla="*/ 836 w 1536"/>
                <a:gd name="T7" fmla="*/ 289 h 1062"/>
                <a:gd name="T8" fmla="*/ 700 w 1536"/>
                <a:gd name="T9" fmla="*/ 105 h 1062"/>
                <a:gd name="T10" fmla="*/ 505 w 1536"/>
                <a:gd name="T11" fmla="*/ 50 h 1062"/>
                <a:gd name="T12" fmla="*/ 277 w 1536"/>
                <a:gd name="T13" fmla="*/ 156 h 1062"/>
                <a:gd name="T14" fmla="*/ 241 w 1536"/>
                <a:gd name="T15" fmla="*/ 266 h 1062"/>
                <a:gd name="T16" fmla="*/ 321 w 1536"/>
                <a:gd name="T17" fmla="*/ 183 h 1062"/>
                <a:gd name="T18" fmla="*/ 649 w 1536"/>
                <a:gd name="T19" fmla="*/ 276 h 1062"/>
                <a:gd name="T20" fmla="*/ 350 w 1536"/>
                <a:gd name="T21" fmla="*/ 362 h 1062"/>
                <a:gd name="T22" fmla="*/ 230 w 1536"/>
                <a:gd name="T23" fmla="*/ 336 h 1062"/>
                <a:gd name="T24" fmla="*/ 186 w 1536"/>
                <a:gd name="T25" fmla="*/ 310 h 1062"/>
                <a:gd name="T26" fmla="*/ 0 w 1536"/>
                <a:gd name="T27" fmla="*/ 712 h 1062"/>
                <a:gd name="T28" fmla="*/ 700 w 1536"/>
                <a:gd name="T29" fmla="*/ 712 h 1062"/>
                <a:gd name="T30" fmla="*/ 836 w 1536"/>
                <a:gd name="T31" fmla="*/ 644 h 1062"/>
                <a:gd name="T32" fmla="*/ 1186 w 1536"/>
                <a:gd name="T33" fmla="*/ 1062 h 1062"/>
                <a:gd name="T34" fmla="*/ 1500 w 1536"/>
                <a:gd name="T35" fmla="*/ 558 h 1062"/>
                <a:gd name="T36" fmla="*/ 559 w 1536"/>
                <a:gd name="T37" fmla="*/ 65 h 1062"/>
                <a:gd name="T38" fmla="*/ 649 w 1536"/>
                <a:gd name="T39" fmla="*/ 105 h 1062"/>
                <a:gd name="T40" fmla="*/ 350 w 1536"/>
                <a:gd name="T41" fmla="*/ 1011 h 1062"/>
                <a:gd name="T42" fmla="*/ 350 w 1536"/>
                <a:gd name="T43" fmla="*/ 413 h 1062"/>
                <a:gd name="T44" fmla="*/ 350 w 1536"/>
                <a:gd name="T45" fmla="*/ 1011 h 1062"/>
                <a:gd name="T46" fmla="*/ 700 w 1536"/>
                <a:gd name="T47" fmla="*/ 341 h 1062"/>
                <a:gd name="T48" fmla="*/ 836 w 1536"/>
                <a:gd name="T49" fmla="*/ 494 h 1062"/>
                <a:gd name="T50" fmla="*/ 836 w 1536"/>
                <a:gd name="T51" fmla="*/ 592 h 1062"/>
                <a:gd name="T52" fmla="*/ 700 w 1536"/>
                <a:gd name="T53" fmla="*/ 545 h 1062"/>
                <a:gd name="T54" fmla="*/ 836 w 1536"/>
                <a:gd name="T55" fmla="*/ 592 h 1062"/>
                <a:gd name="T56" fmla="*/ 941 w 1536"/>
                <a:gd name="T57" fmla="*/ 51 h 1062"/>
                <a:gd name="T58" fmla="*/ 887 w 1536"/>
                <a:gd name="T59" fmla="*/ 132 h 1062"/>
                <a:gd name="T60" fmla="*/ 887 w 1536"/>
                <a:gd name="T61" fmla="*/ 276 h 1062"/>
                <a:gd name="T62" fmla="*/ 1064 w 1536"/>
                <a:gd name="T63" fmla="*/ 99 h 1062"/>
                <a:gd name="T64" fmla="*/ 1344 w 1536"/>
                <a:gd name="T65" fmla="*/ 400 h 1062"/>
                <a:gd name="T66" fmla="*/ 887 w 1536"/>
                <a:gd name="T67" fmla="*/ 530 h 1062"/>
                <a:gd name="T68" fmla="*/ 1186 w 1536"/>
                <a:gd name="T69" fmla="*/ 1011 h 1062"/>
                <a:gd name="T70" fmla="*/ 1186 w 1536"/>
                <a:gd name="T71" fmla="*/ 413 h 1062"/>
                <a:gd name="T72" fmla="*/ 1186 w 1536"/>
                <a:gd name="T73" fmla="*/ 1011 h 1062"/>
                <a:gd name="T74" fmla="*/ 1186 w 1536"/>
                <a:gd name="T75" fmla="*/ 1011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6" h="1062">
                  <a:moveTo>
                    <a:pt x="1500" y="558"/>
                  </a:moveTo>
                  <a:cubicBezTo>
                    <a:pt x="1490" y="536"/>
                    <a:pt x="1265" y="166"/>
                    <a:pt x="1259" y="156"/>
                  </a:cubicBezTo>
                  <a:cubicBezTo>
                    <a:pt x="1217" y="88"/>
                    <a:pt x="1144" y="48"/>
                    <a:pt x="1064" y="48"/>
                  </a:cubicBezTo>
                  <a:cubicBezTo>
                    <a:pt x="1053" y="48"/>
                    <a:pt x="1042" y="49"/>
                    <a:pt x="1031" y="50"/>
                  </a:cubicBezTo>
                  <a:cubicBezTo>
                    <a:pt x="1031" y="50"/>
                    <a:pt x="1031" y="50"/>
                    <a:pt x="1031" y="50"/>
                  </a:cubicBezTo>
                  <a:cubicBezTo>
                    <a:pt x="1011" y="19"/>
                    <a:pt x="978" y="0"/>
                    <a:pt x="941" y="0"/>
                  </a:cubicBezTo>
                  <a:cubicBezTo>
                    <a:pt x="883" y="0"/>
                    <a:pt x="836" y="47"/>
                    <a:pt x="836" y="105"/>
                  </a:cubicBezTo>
                  <a:cubicBezTo>
                    <a:pt x="836" y="289"/>
                    <a:pt x="836" y="289"/>
                    <a:pt x="836" y="289"/>
                  </a:cubicBezTo>
                  <a:cubicBezTo>
                    <a:pt x="700" y="289"/>
                    <a:pt x="700" y="289"/>
                    <a:pt x="700" y="289"/>
                  </a:cubicBezTo>
                  <a:cubicBezTo>
                    <a:pt x="700" y="105"/>
                    <a:pt x="700" y="105"/>
                    <a:pt x="700" y="105"/>
                  </a:cubicBezTo>
                  <a:cubicBezTo>
                    <a:pt x="700" y="47"/>
                    <a:pt x="653" y="0"/>
                    <a:pt x="595" y="0"/>
                  </a:cubicBezTo>
                  <a:cubicBezTo>
                    <a:pt x="558" y="0"/>
                    <a:pt x="525" y="19"/>
                    <a:pt x="505" y="50"/>
                  </a:cubicBezTo>
                  <a:cubicBezTo>
                    <a:pt x="494" y="49"/>
                    <a:pt x="483" y="48"/>
                    <a:pt x="472" y="48"/>
                  </a:cubicBezTo>
                  <a:cubicBezTo>
                    <a:pt x="392" y="48"/>
                    <a:pt x="319" y="88"/>
                    <a:pt x="277" y="156"/>
                  </a:cubicBezTo>
                  <a:cubicBezTo>
                    <a:pt x="276" y="157"/>
                    <a:pt x="275" y="160"/>
                    <a:pt x="232" y="231"/>
                  </a:cubicBezTo>
                  <a:cubicBezTo>
                    <a:pt x="225" y="243"/>
                    <a:pt x="229" y="259"/>
                    <a:pt x="241" y="266"/>
                  </a:cubicBezTo>
                  <a:cubicBezTo>
                    <a:pt x="253" y="274"/>
                    <a:pt x="269" y="270"/>
                    <a:pt x="276" y="258"/>
                  </a:cubicBezTo>
                  <a:cubicBezTo>
                    <a:pt x="311" y="199"/>
                    <a:pt x="320" y="185"/>
                    <a:pt x="321" y="183"/>
                  </a:cubicBezTo>
                  <a:cubicBezTo>
                    <a:pt x="353" y="131"/>
                    <a:pt x="410" y="99"/>
                    <a:pt x="472" y="99"/>
                  </a:cubicBezTo>
                  <a:cubicBezTo>
                    <a:pt x="569" y="99"/>
                    <a:pt x="649" y="179"/>
                    <a:pt x="649" y="276"/>
                  </a:cubicBezTo>
                  <a:cubicBezTo>
                    <a:pt x="649" y="530"/>
                    <a:pt x="649" y="530"/>
                    <a:pt x="649" y="530"/>
                  </a:cubicBezTo>
                  <a:cubicBezTo>
                    <a:pt x="587" y="429"/>
                    <a:pt x="476" y="362"/>
                    <a:pt x="350" y="362"/>
                  </a:cubicBezTo>
                  <a:cubicBezTo>
                    <a:pt x="293" y="362"/>
                    <a:pt x="239" y="376"/>
                    <a:pt x="192" y="400"/>
                  </a:cubicBezTo>
                  <a:cubicBezTo>
                    <a:pt x="204" y="379"/>
                    <a:pt x="217" y="358"/>
                    <a:pt x="230" y="336"/>
                  </a:cubicBezTo>
                  <a:cubicBezTo>
                    <a:pt x="237" y="324"/>
                    <a:pt x="233" y="308"/>
                    <a:pt x="221" y="301"/>
                  </a:cubicBezTo>
                  <a:cubicBezTo>
                    <a:pt x="209" y="293"/>
                    <a:pt x="193" y="297"/>
                    <a:pt x="186" y="310"/>
                  </a:cubicBezTo>
                  <a:cubicBezTo>
                    <a:pt x="131" y="401"/>
                    <a:pt x="45" y="539"/>
                    <a:pt x="34" y="561"/>
                  </a:cubicBezTo>
                  <a:cubicBezTo>
                    <a:pt x="12" y="607"/>
                    <a:pt x="0" y="658"/>
                    <a:pt x="0" y="712"/>
                  </a:cubicBezTo>
                  <a:cubicBezTo>
                    <a:pt x="0" y="905"/>
                    <a:pt x="157" y="1062"/>
                    <a:pt x="350" y="1062"/>
                  </a:cubicBezTo>
                  <a:cubicBezTo>
                    <a:pt x="543" y="1062"/>
                    <a:pt x="700" y="905"/>
                    <a:pt x="700" y="712"/>
                  </a:cubicBezTo>
                  <a:cubicBezTo>
                    <a:pt x="700" y="644"/>
                    <a:pt x="700" y="644"/>
                    <a:pt x="700" y="644"/>
                  </a:cubicBezTo>
                  <a:cubicBezTo>
                    <a:pt x="836" y="644"/>
                    <a:pt x="836" y="644"/>
                    <a:pt x="836" y="644"/>
                  </a:cubicBezTo>
                  <a:cubicBezTo>
                    <a:pt x="836" y="712"/>
                    <a:pt x="836" y="712"/>
                    <a:pt x="836" y="712"/>
                  </a:cubicBezTo>
                  <a:cubicBezTo>
                    <a:pt x="836" y="905"/>
                    <a:pt x="993" y="1062"/>
                    <a:pt x="1186" y="1062"/>
                  </a:cubicBezTo>
                  <a:cubicBezTo>
                    <a:pt x="1379" y="1062"/>
                    <a:pt x="1536" y="905"/>
                    <a:pt x="1536" y="712"/>
                  </a:cubicBezTo>
                  <a:cubicBezTo>
                    <a:pt x="1536" y="657"/>
                    <a:pt x="1523" y="604"/>
                    <a:pt x="1500" y="558"/>
                  </a:cubicBezTo>
                  <a:close/>
                  <a:moveTo>
                    <a:pt x="649" y="132"/>
                  </a:moveTo>
                  <a:cubicBezTo>
                    <a:pt x="625" y="103"/>
                    <a:pt x="594" y="80"/>
                    <a:pt x="559" y="65"/>
                  </a:cubicBezTo>
                  <a:cubicBezTo>
                    <a:pt x="569" y="56"/>
                    <a:pt x="581" y="51"/>
                    <a:pt x="595" y="51"/>
                  </a:cubicBezTo>
                  <a:cubicBezTo>
                    <a:pt x="624" y="51"/>
                    <a:pt x="649" y="76"/>
                    <a:pt x="649" y="105"/>
                  </a:cubicBezTo>
                  <a:lnTo>
                    <a:pt x="649" y="132"/>
                  </a:lnTo>
                  <a:close/>
                  <a:moveTo>
                    <a:pt x="350" y="1011"/>
                  </a:moveTo>
                  <a:cubicBezTo>
                    <a:pt x="185" y="1011"/>
                    <a:pt x="51" y="877"/>
                    <a:pt x="51" y="712"/>
                  </a:cubicBezTo>
                  <a:cubicBezTo>
                    <a:pt x="51" y="547"/>
                    <a:pt x="185" y="413"/>
                    <a:pt x="350" y="413"/>
                  </a:cubicBezTo>
                  <a:cubicBezTo>
                    <a:pt x="515" y="413"/>
                    <a:pt x="649" y="547"/>
                    <a:pt x="649" y="712"/>
                  </a:cubicBezTo>
                  <a:cubicBezTo>
                    <a:pt x="649" y="877"/>
                    <a:pt x="515" y="1011"/>
                    <a:pt x="350" y="1011"/>
                  </a:cubicBezTo>
                  <a:close/>
                  <a:moveTo>
                    <a:pt x="700" y="494"/>
                  </a:moveTo>
                  <a:cubicBezTo>
                    <a:pt x="700" y="341"/>
                    <a:pt x="700" y="341"/>
                    <a:pt x="700" y="341"/>
                  </a:cubicBezTo>
                  <a:cubicBezTo>
                    <a:pt x="836" y="341"/>
                    <a:pt x="836" y="341"/>
                    <a:pt x="836" y="341"/>
                  </a:cubicBezTo>
                  <a:cubicBezTo>
                    <a:pt x="836" y="494"/>
                    <a:pt x="836" y="494"/>
                    <a:pt x="836" y="494"/>
                  </a:cubicBezTo>
                  <a:lnTo>
                    <a:pt x="700" y="494"/>
                  </a:lnTo>
                  <a:close/>
                  <a:moveTo>
                    <a:pt x="836" y="592"/>
                  </a:moveTo>
                  <a:cubicBezTo>
                    <a:pt x="700" y="592"/>
                    <a:pt x="700" y="592"/>
                    <a:pt x="700" y="592"/>
                  </a:cubicBezTo>
                  <a:cubicBezTo>
                    <a:pt x="700" y="545"/>
                    <a:pt x="700" y="545"/>
                    <a:pt x="700" y="545"/>
                  </a:cubicBezTo>
                  <a:cubicBezTo>
                    <a:pt x="836" y="545"/>
                    <a:pt x="836" y="545"/>
                    <a:pt x="836" y="545"/>
                  </a:cubicBezTo>
                  <a:lnTo>
                    <a:pt x="836" y="592"/>
                  </a:lnTo>
                  <a:close/>
                  <a:moveTo>
                    <a:pt x="887" y="105"/>
                  </a:moveTo>
                  <a:cubicBezTo>
                    <a:pt x="887" y="76"/>
                    <a:pt x="912" y="51"/>
                    <a:pt x="941" y="51"/>
                  </a:cubicBezTo>
                  <a:cubicBezTo>
                    <a:pt x="955" y="51"/>
                    <a:pt x="967" y="56"/>
                    <a:pt x="977" y="65"/>
                  </a:cubicBezTo>
                  <a:cubicBezTo>
                    <a:pt x="942" y="80"/>
                    <a:pt x="911" y="103"/>
                    <a:pt x="887" y="132"/>
                  </a:cubicBezTo>
                  <a:lnTo>
                    <a:pt x="887" y="105"/>
                  </a:lnTo>
                  <a:close/>
                  <a:moveTo>
                    <a:pt x="887" y="276"/>
                  </a:moveTo>
                  <a:cubicBezTo>
                    <a:pt x="887" y="276"/>
                    <a:pt x="887" y="276"/>
                    <a:pt x="887" y="276"/>
                  </a:cubicBezTo>
                  <a:cubicBezTo>
                    <a:pt x="887" y="179"/>
                    <a:pt x="967" y="99"/>
                    <a:pt x="1064" y="99"/>
                  </a:cubicBezTo>
                  <a:cubicBezTo>
                    <a:pt x="1126" y="99"/>
                    <a:pt x="1183" y="131"/>
                    <a:pt x="1215" y="183"/>
                  </a:cubicBezTo>
                  <a:cubicBezTo>
                    <a:pt x="1218" y="188"/>
                    <a:pt x="1283" y="296"/>
                    <a:pt x="1344" y="400"/>
                  </a:cubicBezTo>
                  <a:cubicBezTo>
                    <a:pt x="1297" y="376"/>
                    <a:pt x="1243" y="362"/>
                    <a:pt x="1186" y="362"/>
                  </a:cubicBezTo>
                  <a:cubicBezTo>
                    <a:pt x="1060" y="362"/>
                    <a:pt x="949" y="429"/>
                    <a:pt x="887" y="530"/>
                  </a:cubicBezTo>
                  <a:cubicBezTo>
                    <a:pt x="887" y="276"/>
                    <a:pt x="887" y="276"/>
                    <a:pt x="887" y="276"/>
                  </a:cubicBezTo>
                  <a:close/>
                  <a:moveTo>
                    <a:pt x="1186" y="1011"/>
                  </a:moveTo>
                  <a:cubicBezTo>
                    <a:pt x="1021" y="1011"/>
                    <a:pt x="887" y="877"/>
                    <a:pt x="887" y="712"/>
                  </a:cubicBezTo>
                  <a:cubicBezTo>
                    <a:pt x="887" y="547"/>
                    <a:pt x="1021" y="413"/>
                    <a:pt x="1186" y="413"/>
                  </a:cubicBezTo>
                  <a:cubicBezTo>
                    <a:pt x="1351" y="413"/>
                    <a:pt x="1485" y="547"/>
                    <a:pt x="1485" y="712"/>
                  </a:cubicBezTo>
                  <a:cubicBezTo>
                    <a:pt x="1485" y="877"/>
                    <a:pt x="1351" y="1011"/>
                    <a:pt x="1186" y="1011"/>
                  </a:cubicBezTo>
                  <a:close/>
                  <a:moveTo>
                    <a:pt x="1186" y="1011"/>
                  </a:moveTo>
                  <a:cubicBezTo>
                    <a:pt x="1186" y="1011"/>
                    <a:pt x="1186" y="1011"/>
                    <a:pt x="1186" y="1011"/>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46" name="Freeform 361"/>
            <p:cNvSpPr>
              <a:spLocks noEditPoints="1"/>
            </p:cNvSpPr>
            <p:nvPr/>
          </p:nvSpPr>
          <p:spPr bwMode="auto">
            <a:xfrm>
              <a:off x="9936858" y="4307264"/>
              <a:ext cx="141287" cy="139700"/>
            </a:xfrm>
            <a:custGeom>
              <a:avLst/>
              <a:gdLst>
                <a:gd name="T0" fmla="*/ 464 w 478"/>
                <a:gd name="T1" fmla="*/ 158 h 478"/>
                <a:gd name="T2" fmla="*/ 431 w 478"/>
                <a:gd name="T3" fmla="*/ 142 h 478"/>
                <a:gd name="T4" fmla="*/ 416 w 478"/>
                <a:gd name="T5" fmla="*/ 175 h 478"/>
                <a:gd name="T6" fmla="*/ 427 w 478"/>
                <a:gd name="T7" fmla="*/ 239 h 478"/>
                <a:gd name="T8" fmla="*/ 239 w 478"/>
                <a:gd name="T9" fmla="*/ 427 h 478"/>
                <a:gd name="T10" fmla="*/ 51 w 478"/>
                <a:gd name="T11" fmla="*/ 239 h 478"/>
                <a:gd name="T12" fmla="*/ 239 w 478"/>
                <a:gd name="T13" fmla="*/ 51 h 478"/>
                <a:gd name="T14" fmla="*/ 377 w 478"/>
                <a:gd name="T15" fmla="*/ 111 h 478"/>
                <a:gd name="T16" fmla="*/ 413 w 478"/>
                <a:gd name="T17" fmla="*/ 112 h 478"/>
                <a:gd name="T18" fmla="*/ 414 w 478"/>
                <a:gd name="T19" fmla="*/ 76 h 478"/>
                <a:gd name="T20" fmla="*/ 239 w 478"/>
                <a:gd name="T21" fmla="*/ 0 h 478"/>
                <a:gd name="T22" fmla="*/ 0 w 478"/>
                <a:gd name="T23" fmla="*/ 239 h 478"/>
                <a:gd name="T24" fmla="*/ 239 w 478"/>
                <a:gd name="T25" fmla="*/ 478 h 478"/>
                <a:gd name="T26" fmla="*/ 478 w 478"/>
                <a:gd name="T27" fmla="*/ 239 h 478"/>
                <a:gd name="T28" fmla="*/ 464 w 478"/>
                <a:gd name="T29" fmla="*/ 158 h 478"/>
                <a:gd name="T30" fmla="*/ 464 w 478"/>
                <a:gd name="T31" fmla="*/ 158 h 478"/>
                <a:gd name="T32" fmla="*/ 464 w 478"/>
                <a:gd name="T33" fmla="*/ 15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8" h="478">
                  <a:moveTo>
                    <a:pt x="464" y="158"/>
                  </a:moveTo>
                  <a:cubicBezTo>
                    <a:pt x="460" y="145"/>
                    <a:pt x="445" y="138"/>
                    <a:pt x="431" y="142"/>
                  </a:cubicBezTo>
                  <a:cubicBezTo>
                    <a:pt x="418" y="147"/>
                    <a:pt x="411" y="162"/>
                    <a:pt x="416" y="175"/>
                  </a:cubicBezTo>
                  <a:cubicBezTo>
                    <a:pt x="423" y="196"/>
                    <a:pt x="427" y="217"/>
                    <a:pt x="427" y="239"/>
                  </a:cubicBezTo>
                  <a:cubicBezTo>
                    <a:pt x="427" y="343"/>
                    <a:pt x="343" y="427"/>
                    <a:pt x="239" y="427"/>
                  </a:cubicBezTo>
                  <a:cubicBezTo>
                    <a:pt x="135" y="427"/>
                    <a:pt x="51" y="343"/>
                    <a:pt x="51" y="239"/>
                  </a:cubicBezTo>
                  <a:cubicBezTo>
                    <a:pt x="51" y="135"/>
                    <a:pt x="135" y="51"/>
                    <a:pt x="239" y="51"/>
                  </a:cubicBezTo>
                  <a:cubicBezTo>
                    <a:pt x="291" y="51"/>
                    <a:pt x="341" y="73"/>
                    <a:pt x="377" y="111"/>
                  </a:cubicBezTo>
                  <a:cubicBezTo>
                    <a:pt x="386" y="121"/>
                    <a:pt x="403" y="122"/>
                    <a:pt x="413" y="112"/>
                  </a:cubicBezTo>
                  <a:cubicBezTo>
                    <a:pt x="423" y="103"/>
                    <a:pt x="424" y="86"/>
                    <a:pt x="414" y="76"/>
                  </a:cubicBezTo>
                  <a:cubicBezTo>
                    <a:pt x="369" y="27"/>
                    <a:pt x="305" y="0"/>
                    <a:pt x="239" y="0"/>
                  </a:cubicBezTo>
                  <a:cubicBezTo>
                    <a:pt x="107" y="0"/>
                    <a:pt x="0" y="107"/>
                    <a:pt x="0" y="239"/>
                  </a:cubicBezTo>
                  <a:cubicBezTo>
                    <a:pt x="0" y="371"/>
                    <a:pt x="107" y="478"/>
                    <a:pt x="239" y="478"/>
                  </a:cubicBezTo>
                  <a:cubicBezTo>
                    <a:pt x="371" y="478"/>
                    <a:pt x="478" y="371"/>
                    <a:pt x="478" y="239"/>
                  </a:cubicBezTo>
                  <a:cubicBezTo>
                    <a:pt x="478" y="211"/>
                    <a:pt x="474" y="184"/>
                    <a:pt x="464" y="158"/>
                  </a:cubicBezTo>
                  <a:close/>
                  <a:moveTo>
                    <a:pt x="464" y="158"/>
                  </a:moveTo>
                  <a:cubicBezTo>
                    <a:pt x="464" y="158"/>
                    <a:pt x="464" y="158"/>
                    <a:pt x="464" y="158"/>
                  </a:cubicBez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a:p>
          </p:txBody>
        </p:sp>
        <p:sp>
          <p:nvSpPr>
            <p:cNvPr id="47" name="Freeform 362"/>
            <p:cNvSpPr>
              <a:spLocks noEditPoints="1"/>
            </p:cNvSpPr>
            <p:nvPr/>
          </p:nvSpPr>
          <p:spPr bwMode="auto">
            <a:xfrm>
              <a:off x="9692383" y="4307264"/>
              <a:ext cx="141287" cy="139700"/>
            </a:xfrm>
            <a:custGeom>
              <a:avLst/>
              <a:gdLst>
                <a:gd name="T0" fmla="*/ 239 w 478"/>
                <a:gd name="T1" fmla="*/ 0 h 478"/>
                <a:gd name="T2" fmla="*/ 0 w 478"/>
                <a:gd name="T3" fmla="*/ 239 h 478"/>
                <a:gd name="T4" fmla="*/ 239 w 478"/>
                <a:gd name="T5" fmla="*/ 478 h 478"/>
                <a:gd name="T6" fmla="*/ 478 w 478"/>
                <a:gd name="T7" fmla="*/ 239 h 478"/>
                <a:gd name="T8" fmla="*/ 239 w 478"/>
                <a:gd name="T9" fmla="*/ 0 h 478"/>
                <a:gd name="T10" fmla="*/ 239 w 478"/>
                <a:gd name="T11" fmla="*/ 427 h 478"/>
                <a:gd name="T12" fmla="*/ 51 w 478"/>
                <a:gd name="T13" fmla="*/ 239 h 478"/>
                <a:gd name="T14" fmla="*/ 239 w 478"/>
                <a:gd name="T15" fmla="*/ 51 h 478"/>
                <a:gd name="T16" fmla="*/ 427 w 478"/>
                <a:gd name="T17" fmla="*/ 239 h 478"/>
                <a:gd name="T18" fmla="*/ 239 w 478"/>
                <a:gd name="T19" fmla="*/ 427 h 478"/>
                <a:gd name="T20" fmla="*/ 239 w 478"/>
                <a:gd name="T21" fmla="*/ 427 h 478"/>
                <a:gd name="T22" fmla="*/ 239 w 478"/>
                <a:gd name="T23" fmla="*/ 42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8" h="478">
                  <a:moveTo>
                    <a:pt x="239" y="0"/>
                  </a:moveTo>
                  <a:cubicBezTo>
                    <a:pt x="107" y="0"/>
                    <a:pt x="0" y="107"/>
                    <a:pt x="0" y="239"/>
                  </a:cubicBezTo>
                  <a:cubicBezTo>
                    <a:pt x="0" y="371"/>
                    <a:pt x="107" y="478"/>
                    <a:pt x="239" y="478"/>
                  </a:cubicBezTo>
                  <a:cubicBezTo>
                    <a:pt x="371" y="478"/>
                    <a:pt x="478" y="371"/>
                    <a:pt x="478" y="239"/>
                  </a:cubicBezTo>
                  <a:cubicBezTo>
                    <a:pt x="478" y="107"/>
                    <a:pt x="371" y="0"/>
                    <a:pt x="239" y="0"/>
                  </a:cubicBezTo>
                  <a:close/>
                  <a:moveTo>
                    <a:pt x="239" y="427"/>
                  </a:moveTo>
                  <a:cubicBezTo>
                    <a:pt x="135" y="427"/>
                    <a:pt x="51" y="343"/>
                    <a:pt x="51" y="239"/>
                  </a:cubicBezTo>
                  <a:cubicBezTo>
                    <a:pt x="51" y="135"/>
                    <a:pt x="135" y="51"/>
                    <a:pt x="239" y="51"/>
                  </a:cubicBezTo>
                  <a:cubicBezTo>
                    <a:pt x="343" y="51"/>
                    <a:pt x="427" y="135"/>
                    <a:pt x="427" y="239"/>
                  </a:cubicBezTo>
                  <a:cubicBezTo>
                    <a:pt x="427" y="343"/>
                    <a:pt x="343" y="427"/>
                    <a:pt x="239" y="427"/>
                  </a:cubicBezTo>
                  <a:close/>
                  <a:moveTo>
                    <a:pt x="239" y="427"/>
                  </a:moveTo>
                  <a:cubicBezTo>
                    <a:pt x="239" y="427"/>
                    <a:pt x="239" y="427"/>
                    <a:pt x="239" y="427"/>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8" name="Espace réservé du texte 1"/>
          <p:cNvSpPr txBox="1">
            <a:spLocks/>
          </p:cNvSpPr>
          <p:nvPr/>
        </p:nvSpPr>
        <p:spPr>
          <a:xfrm>
            <a:off x="1104989" y="3007551"/>
            <a:ext cx="10228357" cy="292581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Autofit/>
          </a:bodyPr>
          <a:lstStyle>
            <a:lvl1pPr marL="254000" marR="0" indent="-254000" algn="l" defTabSz="1219169" rtl="0" latinLnBrk="0">
              <a:lnSpc>
                <a:spcPct val="80000"/>
              </a:lnSpc>
              <a:spcBef>
                <a:spcPts val="2250"/>
              </a:spcBef>
              <a:spcAft>
                <a:spcPts val="0"/>
              </a:spcAft>
              <a:buClrTx/>
              <a:buSzPct val="123000"/>
              <a:buFontTx/>
              <a:buChar char="•"/>
              <a:tabLst/>
              <a:defRPr sz="2000" b="0" i="0" u="none" strike="noStrike" cap="none" spc="0" baseline="0">
                <a:solidFill>
                  <a:srgbClr val="000000"/>
                </a:solidFill>
                <a:uFillTx/>
                <a:latin typeface="Trebuchet MS" panose="020B0603020202020204" pitchFamily="34" charset="0"/>
                <a:ea typeface="+mj-ea"/>
                <a:cs typeface="+mj-cs"/>
                <a:sym typeface="Arial"/>
              </a:defRPr>
            </a:lvl1pPr>
            <a:lvl2pPr marL="520700" marR="0" indent="-215900" algn="l" defTabSz="1219169" rtl="0" latinLnBrk="0">
              <a:lnSpc>
                <a:spcPct val="80000"/>
              </a:lnSpc>
              <a:spcBef>
                <a:spcPts val="2250"/>
              </a:spcBef>
              <a:spcAft>
                <a:spcPts val="0"/>
              </a:spcAft>
              <a:buClrTx/>
              <a:buSzPct val="123000"/>
              <a:buFontTx/>
              <a:buChar char="•"/>
              <a:tabLst/>
              <a:defRPr sz="1700" b="0" i="0" u="none" strike="noStrike" cap="none" spc="0" baseline="0">
                <a:solidFill>
                  <a:srgbClr val="000000"/>
                </a:solidFill>
                <a:uFillTx/>
                <a:latin typeface="Trebuchet MS" panose="020B0603020202020204" pitchFamily="34" charset="0"/>
                <a:ea typeface="+mj-ea"/>
                <a:cs typeface="+mj-cs"/>
                <a:sym typeface="Arial"/>
              </a:defRPr>
            </a:lvl2pPr>
            <a:lvl3pPr marL="800100" marR="0" indent="-190500" algn="l" defTabSz="1219169" rtl="0" latinLnBrk="0">
              <a:lnSpc>
                <a:spcPct val="80000"/>
              </a:lnSpc>
              <a:spcBef>
                <a:spcPts val="2250"/>
              </a:spcBef>
              <a:spcAft>
                <a:spcPts val="0"/>
              </a:spcAft>
              <a:buClrTx/>
              <a:buSzPct val="123000"/>
              <a:buFontTx/>
              <a:buChar char="•"/>
              <a:tabLst/>
              <a:defRPr sz="1500" b="0" i="0" u="none" strike="noStrike" cap="none" spc="0" baseline="0">
                <a:solidFill>
                  <a:srgbClr val="000000"/>
                </a:solidFill>
                <a:uFillTx/>
                <a:latin typeface="Trebuchet MS" panose="020B0603020202020204" pitchFamily="34" charset="0"/>
                <a:ea typeface="+mj-ea"/>
                <a:cs typeface="+mj-cs"/>
                <a:sym typeface="Arial"/>
              </a:defRPr>
            </a:lvl3pPr>
            <a:lvl4pPr marL="1104900" marR="0" indent="-190500" algn="l" defTabSz="1219169" rtl="0" latinLnBrk="0">
              <a:lnSpc>
                <a:spcPct val="80000"/>
              </a:lnSpc>
              <a:spcBef>
                <a:spcPts val="2250"/>
              </a:spcBef>
              <a:spcAft>
                <a:spcPts val="0"/>
              </a:spcAft>
              <a:buClrTx/>
              <a:buSzPct val="123000"/>
              <a:buFontTx/>
              <a:buChar char="•"/>
              <a:tabLst/>
              <a:defRPr sz="1500" b="0" i="0" u="none" strike="noStrike" cap="none" spc="0" baseline="0">
                <a:solidFill>
                  <a:srgbClr val="000000"/>
                </a:solidFill>
                <a:uFillTx/>
                <a:latin typeface="Trebuchet MS" panose="020B0603020202020204" pitchFamily="34" charset="0"/>
                <a:ea typeface="+mj-ea"/>
                <a:cs typeface="+mj-cs"/>
                <a:sym typeface="Arial"/>
              </a:defRPr>
            </a:lvl4pPr>
            <a:lvl5pPr marL="1409700" marR="0" indent="-190500" algn="l" defTabSz="1219169" rtl="0" latinLnBrk="0">
              <a:lnSpc>
                <a:spcPct val="80000"/>
              </a:lnSpc>
              <a:spcBef>
                <a:spcPts val="2250"/>
              </a:spcBef>
              <a:spcAft>
                <a:spcPts val="0"/>
              </a:spcAft>
              <a:buClrTx/>
              <a:buSzPct val="123000"/>
              <a:buFontTx/>
              <a:buChar char="•"/>
              <a:tabLst/>
              <a:defRPr sz="1500" b="0" i="0" u="none" strike="noStrike" cap="none" spc="0" baseline="0">
                <a:solidFill>
                  <a:srgbClr val="000000"/>
                </a:solidFill>
                <a:uFillTx/>
                <a:latin typeface="Trebuchet MS" panose="020B0603020202020204" pitchFamily="34" charset="0"/>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a:lstStyle>
          <a:p>
            <a:pPr marL="0" indent="0">
              <a:lnSpc>
                <a:spcPct val="100000"/>
              </a:lnSpc>
              <a:spcBef>
                <a:spcPts val="600"/>
              </a:spcBef>
              <a:buNone/>
            </a:pPr>
            <a:r>
              <a:rPr lang="fr-FR" sz="1400" b="1" kern="0">
                <a:solidFill>
                  <a:srgbClr val="DF2680"/>
                </a:solidFill>
              </a:rPr>
              <a:t>Ordre du jour des Dîtes-nous tout :</a:t>
            </a:r>
          </a:p>
          <a:p>
            <a:pPr>
              <a:lnSpc>
                <a:spcPct val="100000"/>
              </a:lnSpc>
              <a:spcBef>
                <a:spcPts val="600"/>
              </a:spcBef>
            </a:pPr>
            <a:r>
              <a:rPr lang="fr-FR" sz="1400" kern="0"/>
              <a:t>Où en est-on dans le déploiement de Mon espace santé : évolutions produit, chiffres clés.. </a:t>
            </a:r>
          </a:p>
          <a:p>
            <a:pPr>
              <a:lnSpc>
                <a:spcPct val="100000"/>
              </a:lnSpc>
              <a:spcBef>
                <a:spcPts val="600"/>
              </a:spcBef>
            </a:pPr>
            <a:r>
              <a:rPr lang="fr-FR" sz="1400" kern="0"/>
              <a:t>Focus sur une thématique spécifique </a:t>
            </a:r>
          </a:p>
          <a:p>
            <a:pPr>
              <a:lnSpc>
                <a:spcPct val="100000"/>
              </a:lnSpc>
              <a:spcBef>
                <a:spcPts val="600"/>
              </a:spcBef>
            </a:pPr>
            <a:r>
              <a:rPr lang="fr-FR" sz="1400" kern="0"/>
              <a:t>Témoignages de professionnels de santé à propos de la mise en place des usages </a:t>
            </a:r>
          </a:p>
          <a:p>
            <a:pPr>
              <a:lnSpc>
                <a:spcPct val="100000"/>
              </a:lnSpc>
              <a:spcBef>
                <a:spcPts val="600"/>
              </a:spcBef>
            </a:pPr>
            <a:r>
              <a:rPr lang="fr-FR" sz="1400" kern="0"/>
              <a:t>Questions / réponses en continu ! </a:t>
            </a:r>
          </a:p>
          <a:p>
            <a:pPr marL="0" indent="0">
              <a:lnSpc>
                <a:spcPct val="100000"/>
              </a:lnSpc>
              <a:spcBef>
                <a:spcPts val="600"/>
              </a:spcBef>
              <a:buNone/>
            </a:pPr>
            <a:endParaRPr lang="fr-FR" sz="1400" kern="0"/>
          </a:p>
          <a:p>
            <a:pPr marL="0" indent="0">
              <a:lnSpc>
                <a:spcPct val="100000"/>
              </a:lnSpc>
              <a:spcBef>
                <a:spcPts val="600"/>
              </a:spcBef>
              <a:buNone/>
            </a:pPr>
            <a:r>
              <a:rPr lang="fr-FR" sz="1400" b="1" kern="0">
                <a:solidFill>
                  <a:srgbClr val="DF2680"/>
                </a:solidFill>
              </a:rPr>
              <a:t>Durant les Dîtes-nous tout, vous pouvez : </a:t>
            </a:r>
          </a:p>
          <a:p>
            <a:pPr>
              <a:lnSpc>
                <a:spcPct val="100000"/>
              </a:lnSpc>
              <a:spcBef>
                <a:spcPts val="600"/>
              </a:spcBef>
            </a:pPr>
            <a:r>
              <a:rPr lang="fr-FR" sz="1400" kern="0"/>
              <a:t>Vous informer à propos de Mon espace santé </a:t>
            </a:r>
          </a:p>
          <a:p>
            <a:pPr>
              <a:lnSpc>
                <a:spcPct val="100000"/>
              </a:lnSpc>
              <a:spcBef>
                <a:spcPts val="600"/>
              </a:spcBef>
            </a:pPr>
            <a:r>
              <a:rPr lang="fr-FR" sz="1400" kern="0"/>
              <a:t>Poser toutes vos questions à propos de Mon espace santé : dans le chat, en levant la main</a:t>
            </a:r>
          </a:p>
          <a:p>
            <a:pPr>
              <a:lnSpc>
                <a:spcPct val="100000"/>
              </a:lnSpc>
              <a:spcBef>
                <a:spcPts val="600"/>
              </a:spcBef>
            </a:pPr>
            <a:r>
              <a:rPr lang="fr-FR" sz="1400" kern="0"/>
              <a:t>Echanger avec des confrères / collègues à propos des usages Mon espace santé durant les témoignages</a:t>
            </a:r>
          </a:p>
          <a:p>
            <a:pPr>
              <a:lnSpc>
                <a:spcPct val="100000"/>
              </a:lnSpc>
              <a:spcBef>
                <a:spcPts val="600"/>
              </a:spcBef>
            </a:pPr>
            <a:endParaRPr lang="fr-FR" sz="1400" kern="0"/>
          </a:p>
        </p:txBody>
      </p:sp>
      <p:grpSp>
        <p:nvGrpSpPr>
          <p:cNvPr id="49" name="Groupe 48"/>
          <p:cNvGrpSpPr/>
          <p:nvPr/>
        </p:nvGrpSpPr>
        <p:grpSpPr>
          <a:xfrm>
            <a:off x="500279" y="4733670"/>
            <a:ext cx="424723" cy="430928"/>
            <a:chOff x="2834741" y="2648274"/>
            <a:chExt cx="424723" cy="430928"/>
          </a:xfrm>
        </p:grpSpPr>
        <p:grpSp>
          <p:nvGrpSpPr>
            <p:cNvPr id="50" name="Group 51"/>
            <p:cNvGrpSpPr>
              <a:grpSpLocks noChangeAspect="1"/>
            </p:cNvGrpSpPr>
            <p:nvPr/>
          </p:nvGrpSpPr>
          <p:grpSpPr bwMode="auto">
            <a:xfrm>
              <a:off x="2834741" y="2648274"/>
              <a:ext cx="424723" cy="430928"/>
              <a:chOff x="2919" y="1217"/>
              <a:chExt cx="1848" cy="1875"/>
            </a:xfrm>
          </p:grpSpPr>
          <p:sp>
            <p:nvSpPr>
              <p:cNvPr id="64" name="Freeform 52"/>
              <p:cNvSpPr>
                <a:spLocks noEditPoints="1"/>
              </p:cNvSpPr>
              <p:nvPr/>
            </p:nvSpPr>
            <p:spPr bwMode="auto">
              <a:xfrm>
                <a:off x="2919" y="1217"/>
                <a:ext cx="1848" cy="1875"/>
              </a:xfrm>
              <a:custGeom>
                <a:avLst/>
                <a:gdLst>
                  <a:gd name="T0" fmla="*/ 1420 w 1516"/>
                  <a:gd name="T1" fmla="*/ 507 h 1545"/>
                  <a:gd name="T2" fmla="*/ 1346 w 1516"/>
                  <a:gd name="T3" fmla="*/ 348 h 1545"/>
                  <a:gd name="T4" fmla="*/ 1119 w 1516"/>
                  <a:gd name="T5" fmla="*/ 157 h 1545"/>
                  <a:gd name="T6" fmla="*/ 751 w 1516"/>
                  <a:gd name="T7" fmla="*/ 81 h 1545"/>
                  <a:gd name="T8" fmla="*/ 553 w 1516"/>
                  <a:gd name="T9" fmla="*/ 164 h 1545"/>
                  <a:gd name="T10" fmla="*/ 0 w 1516"/>
                  <a:gd name="T11" fmla="*/ 850 h 1545"/>
                  <a:gd name="T12" fmla="*/ 695 w 1516"/>
                  <a:gd name="T13" fmla="*/ 1545 h 1545"/>
                  <a:gd name="T14" fmla="*/ 1334 w 1516"/>
                  <a:gd name="T15" fmla="*/ 1056 h 1545"/>
                  <a:gd name="T16" fmla="*/ 695 w 1516"/>
                  <a:gd name="T17" fmla="*/ 1497 h 1545"/>
                  <a:gd name="T18" fmla="*/ 685 w 1516"/>
                  <a:gd name="T19" fmla="*/ 1336 h 1545"/>
                  <a:gd name="T20" fmla="*/ 846 w 1516"/>
                  <a:gd name="T21" fmla="*/ 1229 h 1545"/>
                  <a:gd name="T22" fmla="*/ 863 w 1516"/>
                  <a:gd name="T23" fmla="*/ 1135 h 1545"/>
                  <a:gd name="T24" fmla="*/ 1080 w 1516"/>
                  <a:gd name="T25" fmla="*/ 1074 h 1545"/>
                  <a:gd name="T26" fmla="*/ 1350 w 1516"/>
                  <a:gd name="T27" fmla="*/ 997 h 1545"/>
                  <a:gd name="T28" fmla="*/ 1389 w 1516"/>
                  <a:gd name="T29" fmla="*/ 869 h 1545"/>
                  <a:gd name="T30" fmla="*/ 1494 w 1516"/>
                  <a:gd name="T31" fmla="*/ 667 h 1545"/>
                  <a:gd name="T32" fmla="*/ 875 w 1516"/>
                  <a:gd name="T33" fmla="*/ 270 h 1545"/>
                  <a:gd name="T34" fmla="*/ 48 w 1516"/>
                  <a:gd name="T35" fmla="*/ 850 h 1545"/>
                  <a:gd name="T36" fmla="*/ 594 w 1516"/>
                  <a:gd name="T37" fmla="*/ 392 h 1545"/>
                  <a:gd name="T38" fmla="*/ 453 w 1516"/>
                  <a:gd name="T39" fmla="*/ 634 h 1545"/>
                  <a:gd name="T40" fmla="*/ 288 w 1516"/>
                  <a:gd name="T41" fmla="*/ 743 h 1545"/>
                  <a:gd name="T42" fmla="*/ 638 w 1516"/>
                  <a:gd name="T43" fmla="*/ 1309 h 1545"/>
                  <a:gd name="T44" fmla="*/ 294 w 1516"/>
                  <a:gd name="T45" fmla="*/ 796 h 1545"/>
                  <a:gd name="T46" fmla="*/ 492 w 1516"/>
                  <a:gd name="T47" fmla="*/ 671 h 1545"/>
                  <a:gd name="T48" fmla="*/ 827 w 1516"/>
                  <a:gd name="T49" fmla="*/ 1178 h 1545"/>
                  <a:gd name="T50" fmla="*/ 1463 w 1516"/>
                  <a:gd name="T51" fmla="*/ 741 h 1545"/>
                  <a:gd name="T52" fmla="*/ 1352 w 1516"/>
                  <a:gd name="T53" fmla="*/ 836 h 1545"/>
                  <a:gd name="T54" fmla="*/ 868 w 1516"/>
                  <a:gd name="T55" fmla="*/ 1075 h 1545"/>
                  <a:gd name="T56" fmla="*/ 641 w 1516"/>
                  <a:gd name="T57" fmla="*/ 403 h 1545"/>
                  <a:gd name="T58" fmla="*/ 593 w 1516"/>
                  <a:gd name="T59" fmla="*/ 137 h 1545"/>
                  <a:gd name="T60" fmla="*/ 718 w 1516"/>
                  <a:gd name="T61" fmla="*/ 116 h 1545"/>
                  <a:gd name="T62" fmla="*/ 855 w 1516"/>
                  <a:gd name="T63" fmla="*/ 354 h 1545"/>
                  <a:gd name="T64" fmla="*/ 857 w 1516"/>
                  <a:gd name="T65" fmla="*/ 359 h 1545"/>
                  <a:gd name="T66" fmla="*/ 1232 w 1516"/>
                  <a:gd name="T67" fmla="*/ 215 h 1545"/>
                  <a:gd name="T68" fmla="*/ 1193 w 1516"/>
                  <a:gd name="T69" fmla="*/ 317 h 1545"/>
                  <a:gd name="T70" fmla="*/ 1142 w 1516"/>
                  <a:gd name="T71" fmla="*/ 350 h 1545"/>
                  <a:gd name="T72" fmla="*/ 1219 w 1516"/>
                  <a:gd name="T73" fmla="*/ 357 h 1545"/>
                  <a:gd name="T74" fmla="*/ 1316 w 1516"/>
                  <a:gd name="T75" fmla="*/ 422 h 1545"/>
                  <a:gd name="T76" fmla="*/ 1210 w 1516"/>
                  <a:gd name="T77" fmla="*/ 542 h 1545"/>
                  <a:gd name="T78" fmla="*/ 1255 w 1516"/>
                  <a:gd name="T79" fmla="*/ 541 h 1545"/>
                  <a:gd name="T80" fmla="*/ 1362 w 1516"/>
                  <a:gd name="T81" fmla="*/ 621 h 1545"/>
                  <a:gd name="T82" fmla="*/ 1291 w 1516"/>
                  <a:gd name="T83" fmla="*/ 668 h 1545"/>
                  <a:gd name="T84" fmla="*/ 1317 w 1516"/>
                  <a:gd name="T85" fmla="*/ 708 h 1545"/>
                  <a:gd name="T86" fmla="*/ 1414 w 1516"/>
                  <a:gd name="T87" fmla="*/ 666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16" h="1545">
                    <a:moveTo>
                      <a:pt x="1494" y="667"/>
                    </a:moveTo>
                    <a:cubicBezTo>
                      <a:pt x="1478" y="643"/>
                      <a:pt x="1454" y="626"/>
                      <a:pt x="1426" y="620"/>
                    </a:cubicBezTo>
                    <a:cubicBezTo>
                      <a:pt x="1444" y="585"/>
                      <a:pt x="1443" y="542"/>
                      <a:pt x="1420" y="507"/>
                    </a:cubicBezTo>
                    <a:cubicBezTo>
                      <a:pt x="1404" y="483"/>
                      <a:pt x="1379" y="467"/>
                      <a:pt x="1352" y="461"/>
                    </a:cubicBezTo>
                    <a:cubicBezTo>
                      <a:pt x="1357" y="451"/>
                      <a:pt x="1360" y="442"/>
                      <a:pt x="1362" y="431"/>
                    </a:cubicBezTo>
                    <a:cubicBezTo>
                      <a:pt x="1368" y="402"/>
                      <a:pt x="1362" y="373"/>
                      <a:pt x="1346" y="348"/>
                    </a:cubicBezTo>
                    <a:cubicBezTo>
                      <a:pt x="1330" y="324"/>
                      <a:pt x="1306" y="307"/>
                      <a:pt x="1278" y="301"/>
                    </a:cubicBezTo>
                    <a:cubicBezTo>
                      <a:pt x="1296" y="266"/>
                      <a:pt x="1295" y="223"/>
                      <a:pt x="1272" y="188"/>
                    </a:cubicBezTo>
                    <a:cubicBezTo>
                      <a:pt x="1239" y="137"/>
                      <a:pt x="1170" y="123"/>
                      <a:pt x="1119" y="157"/>
                    </a:cubicBezTo>
                    <a:cubicBezTo>
                      <a:pt x="1009" y="230"/>
                      <a:pt x="1009" y="230"/>
                      <a:pt x="1009" y="230"/>
                    </a:cubicBezTo>
                    <a:cubicBezTo>
                      <a:pt x="950" y="200"/>
                      <a:pt x="887" y="179"/>
                      <a:pt x="822" y="167"/>
                    </a:cubicBezTo>
                    <a:cubicBezTo>
                      <a:pt x="802" y="136"/>
                      <a:pt x="778" y="107"/>
                      <a:pt x="751" y="81"/>
                    </a:cubicBezTo>
                    <a:cubicBezTo>
                      <a:pt x="706" y="37"/>
                      <a:pt x="706" y="37"/>
                      <a:pt x="706" y="37"/>
                    </a:cubicBezTo>
                    <a:cubicBezTo>
                      <a:pt x="672" y="5"/>
                      <a:pt x="620" y="0"/>
                      <a:pt x="581" y="25"/>
                    </a:cubicBezTo>
                    <a:cubicBezTo>
                      <a:pt x="535" y="56"/>
                      <a:pt x="523" y="118"/>
                      <a:pt x="553" y="164"/>
                    </a:cubicBezTo>
                    <a:cubicBezTo>
                      <a:pt x="554" y="166"/>
                      <a:pt x="555" y="167"/>
                      <a:pt x="556" y="169"/>
                    </a:cubicBezTo>
                    <a:cubicBezTo>
                      <a:pt x="407" y="200"/>
                      <a:pt x="271" y="279"/>
                      <a:pt x="170" y="395"/>
                    </a:cubicBezTo>
                    <a:cubicBezTo>
                      <a:pt x="60" y="521"/>
                      <a:pt x="0" y="683"/>
                      <a:pt x="0" y="850"/>
                    </a:cubicBezTo>
                    <a:cubicBezTo>
                      <a:pt x="0" y="882"/>
                      <a:pt x="2" y="914"/>
                      <a:pt x="7" y="946"/>
                    </a:cubicBezTo>
                    <a:cubicBezTo>
                      <a:pt x="40" y="1189"/>
                      <a:pt x="202" y="1398"/>
                      <a:pt x="429" y="1492"/>
                    </a:cubicBezTo>
                    <a:cubicBezTo>
                      <a:pt x="513" y="1527"/>
                      <a:pt x="603" y="1545"/>
                      <a:pt x="695" y="1545"/>
                    </a:cubicBezTo>
                    <a:cubicBezTo>
                      <a:pt x="840" y="1545"/>
                      <a:pt x="980" y="1500"/>
                      <a:pt x="1098" y="1416"/>
                    </a:cubicBezTo>
                    <a:cubicBezTo>
                      <a:pt x="1214" y="1333"/>
                      <a:pt x="1300" y="1219"/>
                      <a:pt x="1348" y="1086"/>
                    </a:cubicBezTo>
                    <a:cubicBezTo>
                      <a:pt x="1353" y="1074"/>
                      <a:pt x="1346" y="1060"/>
                      <a:pt x="1334" y="1056"/>
                    </a:cubicBezTo>
                    <a:cubicBezTo>
                      <a:pt x="1322" y="1051"/>
                      <a:pt x="1308" y="1058"/>
                      <a:pt x="1304" y="1070"/>
                    </a:cubicBezTo>
                    <a:cubicBezTo>
                      <a:pt x="1259" y="1194"/>
                      <a:pt x="1178" y="1300"/>
                      <a:pt x="1070" y="1377"/>
                    </a:cubicBezTo>
                    <a:cubicBezTo>
                      <a:pt x="960" y="1456"/>
                      <a:pt x="830" y="1497"/>
                      <a:pt x="695" y="1497"/>
                    </a:cubicBezTo>
                    <a:cubicBezTo>
                      <a:pt x="625" y="1497"/>
                      <a:pt x="556" y="1486"/>
                      <a:pt x="490" y="1464"/>
                    </a:cubicBezTo>
                    <a:cubicBezTo>
                      <a:pt x="685" y="1336"/>
                      <a:pt x="685" y="1336"/>
                      <a:pt x="685" y="1336"/>
                    </a:cubicBezTo>
                    <a:cubicBezTo>
                      <a:pt x="685" y="1336"/>
                      <a:pt x="685" y="1336"/>
                      <a:pt x="685" y="1336"/>
                    </a:cubicBezTo>
                    <a:cubicBezTo>
                      <a:pt x="685" y="1336"/>
                      <a:pt x="685" y="1336"/>
                      <a:pt x="685" y="1336"/>
                    </a:cubicBezTo>
                    <a:cubicBezTo>
                      <a:pt x="846" y="1229"/>
                      <a:pt x="846" y="1229"/>
                      <a:pt x="846" y="1229"/>
                    </a:cubicBezTo>
                    <a:cubicBezTo>
                      <a:pt x="846" y="1229"/>
                      <a:pt x="846" y="1229"/>
                      <a:pt x="846" y="1229"/>
                    </a:cubicBezTo>
                    <a:cubicBezTo>
                      <a:pt x="861" y="1219"/>
                      <a:pt x="871" y="1204"/>
                      <a:pt x="874" y="1187"/>
                    </a:cubicBezTo>
                    <a:cubicBezTo>
                      <a:pt x="878" y="1170"/>
                      <a:pt x="874" y="1153"/>
                      <a:pt x="865" y="1138"/>
                    </a:cubicBezTo>
                    <a:cubicBezTo>
                      <a:pt x="863" y="1135"/>
                      <a:pt x="863" y="1135"/>
                      <a:pt x="863" y="1135"/>
                    </a:cubicBezTo>
                    <a:cubicBezTo>
                      <a:pt x="894" y="1114"/>
                      <a:pt x="894" y="1114"/>
                      <a:pt x="894" y="1114"/>
                    </a:cubicBezTo>
                    <a:cubicBezTo>
                      <a:pt x="916" y="1100"/>
                      <a:pt x="943" y="1094"/>
                      <a:pt x="970" y="1098"/>
                    </a:cubicBezTo>
                    <a:cubicBezTo>
                      <a:pt x="1008" y="1104"/>
                      <a:pt x="1047" y="1096"/>
                      <a:pt x="1080" y="1074"/>
                    </a:cubicBezTo>
                    <a:cubicBezTo>
                      <a:pt x="1340" y="902"/>
                      <a:pt x="1340" y="902"/>
                      <a:pt x="1340" y="902"/>
                    </a:cubicBezTo>
                    <a:cubicBezTo>
                      <a:pt x="1338" y="924"/>
                      <a:pt x="1335" y="947"/>
                      <a:pt x="1331" y="969"/>
                    </a:cubicBezTo>
                    <a:cubicBezTo>
                      <a:pt x="1328" y="982"/>
                      <a:pt x="1337" y="994"/>
                      <a:pt x="1350" y="997"/>
                    </a:cubicBezTo>
                    <a:cubicBezTo>
                      <a:pt x="1351" y="997"/>
                      <a:pt x="1353" y="997"/>
                      <a:pt x="1354" y="997"/>
                    </a:cubicBezTo>
                    <a:cubicBezTo>
                      <a:pt x="1366" y="997"/>
                      <a:pt x="1376" y="989"/>
                      <a:pt x="1378" y="978"/>
                    </a:cubicBezTo>
                    <a:cubicBezTo>
                      <a:pt x="1384" y="942"/>
                      <a:pt x="1388" y="906"/>
                      <a:pt x="1389" y="869"/>
                    </a:cubicBezTo>
                    <a:cubicBezTo>
                      <a:pt x="1463" y="821"/>
                      <a:pt x="1463" y="821"/>
                      <a:pt x="1463" y="821"/>
                    </a:cubicBezTo>
                    <a:cubicBezTo>
                      <a:pt x="1487" y="804"/>
                      <a:pt x="1504" y="779"/>
                      <a:pt x="1510" y="750"/>
                    </a:cubicBezTo>
                    <a:cubicBezTo>
                      <a:pt x="1516" y="721"/>
                      <a:pt x="1510" y="692"/>
                      <a:pt x="1494" y="667"/>
                    </a:cubicBezTo>
                    <a:close/>
                    <a:moveTo>
                      <a:pt x="962" y="261"/>
                    </a:moveTo>
                    <a:cubicBezTo>
                      <a:pt x="889" y="309"/>
                      <a:pt x="889" y="309"/>
                      <a:pt x="889" y="309"/>
                    </a:cubicBezTo>
                    <a:cubicBezTo>
                      <a:pt x="875" y="270"/>
                      <a:pt x="875" y="270"/>
                      <a:pt x="875" y="270"/>
                    </a:cubicBezTo>
                    <a:cubicBezTo>
                      <a:pt x="869" y="254"/>
                      <a:pt x="862" y="239"/>
                      <a:pt x="854" y="223"/>
                    </a:cubicBezTo>
                    <a:cubicBezTo>
                      <a:pt x="891" y="232"/>
                      <a:pt x="927" y="245"/>
                      <a:pt x="962" y="261"/>
                    </a:cubicBezTo>
                    <a:close/>
                    <a:moveTo>
                      <a:pt x="48" y="850"/>
                    </a:moveTo>
                    <a:cubicBezTo>
                      <a:pt x="48" y="694"/>
                      <a:pt x="104" y="544"/>
                      <a:pt x="206" y="426"/>
                    </a:cubicBezTo>
                    <a:cubicBezTo>
                      <a:pt x="303" y="315"/>
                      <a:pt x="435" y="240"/>
                      <a:pt x="579" y="214"/>
                    </a:cubicBezTo>
                    <a:cubicBezTo>
                      <a:pt x="603" y="270"/>
                      <a:pt x="608" y="332"/>
                      <a:pt x="594" y="392"/>
                    </a:cubicBezTo>
                    <a:cubicBezTo>
                      <a:pt x="536" y="644"/>
                      <a:pt x="536" y="644"/>
                      <a:pt x="536" y="644"/>
                    </a:cubicBezTo>
                    <a:cubicBezTo>
                      <a:pt x="527" y="634"/>
                      <a:pt x="515" y="627"/>
                      <a:pt x="502" y="625"/>
                    </a:cubicBezTo>
                    <a:cubicBezTo>
                      <a:pt x="484" y="621"/>
                      <a:pt x="467" y="624"/>
                      <a:pt x="453" y="634"/>
                    </a:cubicBezTo>
                    <a:cubicBezTo>
                      <a:pt x="288" y="743"/>
                      <a:pt x="288" y="743"/>
                      <a:pt x="288" y="743"/>
                    </a:cubicBezTo>
                    <a:cubicBezTo>
                      <a:pt x="288" y="743"/>
                      <a:pt x="288" y="743"/>
                      <a:pt x="288" y="743"/>
                    </a:cubicBezTo>
                    <a:cubicBezTo>
                      <a:pt x="288" y="743"/>
                      <a:pt x="288" y="743"/>
                      <a:pt x="288" y="743"/>
                    </a:cubicBezTo>
                    <a:cubicBezTo>
                      <a:pt x="50" y="901"/>
                      <a:pt x="50" y="901"/>
                      <a:pt x="50" y="901"/>
                    </a:cubicBezTo>
                    <a:cubicBezTo>
                      <a:pt x="48" y="884"/>
                      <a:pt x="48" y="867"/>
                      <a:pt x="48" y="850"/>
                    </a:cubicBezTo>
                    <a:close/>
                    <a:moveTo>
                      <a:pt x="638" y="1309"/>
                    </a:moveTo>
                    <a:cubicBezTo>
                      <a:pt x="436" y="1443"/>
                      <a:pt x="436" y="1443"/>
                      <a:pt x="436" y="1443"/>
                    </a:cubicBezTo>
                    <a:cubicBezTo>
                      <a:pt x="235" y="1355"/>
                      <a:pt x="91" y="1169"/>
                      <a:pt x="56" y="953"/>
                    </a:cubicBezTo>
                    <a:cubicBezTo>
                      <a:pt x="294" y="796"/>
                      <a:pt x="294" y="796"/>
                      <a:pt x="294" y="796"/>
                    </a:cubicBezTo>
                    <a:cubicBezTo>
                      <a:pt x="334" y="770"/>
                      <a:pt x="334" y="770"/>
                      <a:pt x="334" y="770"/>
                    </a:cubicBezTo>
                    <a:cubicBezTo>
                      <a:pt x="479" y="674"/>
                      <a:pt x="479" y="674"/>
                      <a:pt x="479" y="674"/>
                    </a:cubicBezTo>
                    <a:cubicBezTo>
                      <a:pt x="483" y="671"/>
                      <a:pt x="487" y="670"/>
                      <a:pt x="492" y="671"/>
                    </a:cubicBezTo>
                    <a:cubicBezTo>
                      <a:pt x="497" y="672"/>
                      <a:pt x="501" y="675"/>
                      <a:pt x="503" y="679"/>
                    </a:cubicBezTo>
                    <a:cubicBezTo>
                      <a:pt x="825" y="1165"/>
                      <a:pt x="825" y="1165"/>
                      <a:pt x="825" y="1165"/>
                    </a:cubicBezTo>
                    <a:cubicBezTo>
                      <a:pt x="827" y="1169"/>
                      <a:pt x="828" y="1173"/>
                      <a:pt x="827" y="1178"/>
                    </a:cubicBezTo>
                    <a:cubicBezTo>
                      <a:pt x="826" y="1182"/>
                      <a:pt x="824" y="1186"/>
                      <a:pt x="820" y="1189"/>
                    </a:cubicBezTo>
                    <a:cubicBezTo>
                      <a:pt x="678" y="1283"/>
                      <a:pt x="678" y="1283"/>
                      <a:pt x="678" y="1283"/>
                    </a:cubicBezTo>
                    <a:moveTo>
                      <a:pt x="1463" y="741"/>
                    </a:moveTo>
                    <a:cubicBezTo>
                      <a:pt x="1460" y="757"/>
                      <a:pt x="1450" y="771"/>
                      <a:pt x="1436" y="781"/>
                    </a:cubicBezTo>
                    <a:cubicBezTo>
                      <a:pt x="1352" y="836"/>
                      <a:pt x="1352" y="836"/>
                      <a:pt x="1352" y="836"/>
                    </a:cubicBezTo>
                    <a:cubicBezTo>
                      <a:pt x="1352" y="836"/>
                      <a:pt x="1352" y="836"/>
                      <a:pt x="1352" y="836"/>
                    </a:cubicBezTo>
                    <a:cubicBezTo>
                      <a:pt x="1053" y="1034"/>
                      <a:pt x="1053" y="1034"/>
                      <a:pt x="1053" y="1034"/>
                    </a:cubicBezTo>
                    <a:cubicBezTo>
                      <a:pt x="1031" y="1049"/>
                      <a:pt x="1004" y="1055"/>
                      <a:pt x="977" y="1051"/>
                    </a:cubicBezTo>
                    <a:cubicBezTo>
                      <a:pt x="939" y="1045"/>
                      <a:pt x="900" y="1053"/>
                      <a:pt x="868" y="1075"/>
                    </a:cubicBezTo>
                    <a:cubicBezTo>
                      <a:pt x="836" y="1095"/>
                      <a:pt x="836" y="1095"/>
                      <a:pt x="836" y="1095"/>
                    </a:cubicBezTo>
                    <a:cubicBezTo>
                      <a:pt x="573" y="697"/>
                      <a:pt x="573" y="697"/>
                      <a:pt x="573" y="697"/>
                    </a:cubicBezTo>
                    <a:cubicBezTo>
                      <a:pt x="641" y="403"/>
                      <a:pt x="641" y="403"/>
                      <a:pt x="641" y="403"/>
                    </a:cubicBezTo>
                    <a:cubicBezTo>
                      <a:pt x="658" y="327"/>
                      <a:pt x="649" y="247"/>
                      <a:pt x="616" y="178"/>
                    </a:cubicBezTo>
                    <a:cubicBezTo>
                      <a:pt x="615" y="177"/>
                      <a:pt x="615" y="176"/>
                      <a:pt x="615" y="176"/>
                    </a:cubicBezTo>
                    <a:cubicBezTo>
                      <a:pt x="608" y="162"/>
                      <a:pt x="601" y="150"/>
                      <a:pt x="593" y="137"/>
                    </a:cubicBezTo>
                    <a:cubicBezTo>
                      <a:pt x="577" y="113"/>
                      <a:pt x="583" y="81"/>
                      <a:pt x="607" y="65"/>
                    </a:cubicBezTo>
                    <a:cubicBezTo>
                      <a:pt x="628" y="52"/>
                      <a:pt x="655" y="54"/>
                      <a:pt x="672" y="71"/>
                    </a:cubicBezTo>
                    <a:cubicBezTo>
                      <a:pt x="718" y="116"/>
                      <a:pt x="718" y="116"/>
                      <a:pt x="718" y="116"/>
                    </a:cubicBezTo>
                    <a:cubicBezTo>
                      <a:pt x="767" y="163"/>
                      <a:pt x="806" y="223"/>
                      <a:pt x="830" y="287"/>
                    </a:cubicBezTo>
                    <a:cubicBezTo>
                      <a:pt x="855" y="354"/>
                      <a:pt x="855" y="354"/>
                      <a:pt x="855" y="354"/>
                    </a:cubicBezTo>
                    <a:cubicBezTo>
                      <a:pt x="855" y="354"/>
                      <a:pt x="855" y="354"/>
                      <a:pt x="855" y="354"/>
                    </a:cubicBezTo>
                    <a:cubicBezTo>
                      <a:pt x="855" y="355"/>
                      <a:pt x="855" y="355"/>
                      <a:pt x="855" y="355"/>
                    </a:cubicBezTo>
                    <a:cubicBezTo>
                      <a:pt x="855" y="355"/>
                      <a:pt x="856" y="356"/>
                      <a:pt x="856" y="356"/>
                    </a:cubicBezTo>
                    <a:cubicBezTo>
                      <a:pt x="856" y="357"/>
                      <a:pt x="857" y="358"/>
                      <a:pt x="857" y="359"/>
                    </a:cubicBezTo>
                    <a:cubicBezTo>
                      <a:pt x="865" y="370"/>
                      <a:pt x="879" y="373"/>
                      <a:pt x="890" y="366"/>
                    </a:cubicBezTo>
                    <a:cubicBezTo>
                      <a:pt x="1145" y="197"/>
                      <a:pt x="1145" y="197"/>
                      <a:pt x="1145" y="197"/>
                    </a:cubicBezTo>
                    <a:cubicBezTo>
                      <a:pt x="1174" y="178"/>
                      <a:pt x="1213" y="186"/>
                      <a:pt x="1232" y="215"/>
                    </a:cubicBezTo>
                    <a:cubicBezTo>
                      <a:pt x="1252" y="244"/>
                      <a:pt x="1244" y="283"/>
                      <a:pt x="1215" y="302"/>
                    </a:cubicBezTo>
                    <a:cubicBezTo>
                      <a:pt x="1193" y="317"/>
                      <a:pt x="1193" y="317"/>
                      <a:pt x="1193" y="317"/>
                    </a:cubicBezTo>
                    <a:cubicBezTo>
                      <a:pt x="1193" y="317"/>
                      <a:pt x="1193" y="317"/>
                      <a:pt x="1193" y="317"/>
                    </a:cubicBezTo>
                    <a:cubicBezTo>
                      <a:pt x="1143" y="349"/>
                      <a:pt x="1143" y="349"/>
                      <a:pt x="1143" y="349"/>
                    </a:cubicBezTo>
                    <a:cubicBezTo>
                      <a:pt x="1143" y="349"/>
                      <a:pt x="1143" y="349"/>
                      <a:pt x="1143" y="350"/>
                    </a:cubicBezTo>
                    <a:cubicBezTo>
                      <a:pt x="1143" y="350"/>
                      <a:pt x="1143" y="350"/>
                      <a:pt x="1142" y="350"/>
                    </a:cubicBezTo>
                    <a:cubicBezTo>
                      <a:pt x="1132" y="358"/>
                      <a:pt x="1129" y="372"/>
                      <a:pt x="1137" y="382"/>
                    </a:cubicBezTo>
                    <a:cubicBezTo>
                      <a:pt x="1144" y="393"/>
                      <a:pt x="1159" y="396"/>
                      <a:pt x="1170" y="389"/>
                    </a:cubicBezTo>
                    <a:cubicBezTo>
                      <a:pt x="1219" y="357"/>
                      <a:pt x="1219" y="357"/>
                      <a:pt x="1219" y="357"/>
                    </a:cubicBezTo>
                    <a:cubicBezTo>
                      <a:pt x="1233" y="347"/>
                      <a:pt x="1250" y="344"/>
                      <a:pt x="1266" y="347"/>
                    </a:cubicBezTo>
                    <a:cubicBezTo>
                      <a:pt x="1283" y="351"/>
                      <a:pt x="1297" y="360"/>
                      <a:pt x="1306" y="374"/>
                    </a:cubicBezTo>
                    <a:cubicBezTo>
                      <a:pt x="1316" y="388"/>
                      <a:pt x="1319" y="405"/>
                      <a:pt x="1316" y="422"/>
                    </a:cubicBezTo>
                    <a:cubicBezTo>
                      <a:pt x="1312" y="438"/>
                      <a:pt x="1303" y="452"/>
                      <a:pt x="1289" y="462"/>
                    </a:cubicBezTo>
                    <a:cubicBezTo>
                      <a:pt x="1217" y="509"/>
                      <a:pt x="1217" y="509"/>
                      <a:pt x="1217" y="509"/>
                    </a:cubicBezTo>
                    <a:cubicBezTo>
                      <a:pt x="1206" y="516"/>
                      <a:pt x="1203" y="531"/>
                      <a:pt x="1210" y="542"/>
                    </a:cubicBezTo>
                    <a:cubicBezTo>
                      <a:pt x="1215" y="549"/>
                      <a:pt x="1223" y="553"/>
                      <a:pt x="1230" y="553"/>
                    </a:cubicBezTo>
                    <a:cubicBezTo>
                      <a:pt x="1235" y="553"/>
                      <a:pt x="1239" y="551"/>
                      <a:pt x="1243" y="549"/>
                    </a:cubicBezTo>
                    <a:cubicBezTo>
                      <a:pt x="1255" y="541"/>
                      <a:pt x="1255" y="541"/>
                      <a:pt x="1255" y="541"/>
                    </a:cubicBezTo>
                    <a:cubicBezTo>
                      <a:pt x="1293" y="516"/>
                      <a:pt x="1293" y="516"/>
                      <a:pt x="1293" y="516"/>
                    </a:cubicBezTo>
                    <a:cubicBezTo>
                      <a:pt x="1322" y="497"/>
                      <a:pt x="1361" y="505"/>
                      <a:pt x="1380" y="534"/>
                    </a:cubicBezTo>
                    <a:cubicBezTo>
                      <a:pt x="1399" y="563"/>
                      <a:pt x="1391" y="602"/>
                      <a:pt x="1362" y="621"/>
                    </a:cubicBezTo>
                    <a:cubicBezTo>
                      <a:pt x="1327" y="645"/>
                      <a:pt x="1327" y="645"/>
                      <a:pt x="1327" y="645"/>
                    </a:cubicBezTo>
                    <a:cubicBezTo>
                      <a:pt x="1327" y="645"/>
                      <a:pt x="1326" y="645"/>
                      <a:pt x="1326" y="645"/>
                    </a:cubicBezTo>
                    <a:cubicBezTo>
                      <a:pt x="1291" y="668"/>
                      <a:pt x="1291" y="668"/>
                      <a:pt x="1291" y="668"/>
                    </a:cubicBezTo>
                    <a:cubicBezTo>
                      <a:pt x="1280" y="676"/>
                      <a:pt x="1277" y="691"/>
                      <a:pt x="1284" y="702"/>
                    </a:cubicBezTo>
                    <a:cubicBezTo>
                      <a:pt x="1289" y="709"/>
                      <a:pt x="1296" y="712"/>
                      <a:pt x="1304" y="712"/>
                    </a:cubicBezTo>
                    <a:cubicBezTo>
                      <a:pt x="1309" y="712"/>
                      <a:pt x="1313" y="711"/>
                      <a:pt x="1317" y="708"/>
                    </a:cubicBezTo>
                    <a:cubicBezTo>
                      <a:pt x="1328" y="701"/>
                      <a:pt x="1328" y="701"/>
                      <a:pt x="1328" y="701"/>
                    </a:cubicBezTo>
                    <a:cubicBezTo>
                      <a:pt x="1367" y="676"/>
                      <a:pt x="1367" y="676"/>
                      <a:pt x="1367" y="676"/>
                    </a:cubicBezTo>
                    <a:cubicBezTo>
                      <a:pt x="1381" y="666"/>
                      <a:pt x="1397" y="663"/>
                      <a:pt x="1414" y="666"/>
                    </a:cubicBezTo>
                    <a:cubicBezTo>
                      <a:pt x="1430" y="670"/>
                      <a:pt x="1445" y="679"/>
                      <a:pt x="1454" y="693"/>
                    </a:cubicBezTo>
                    <a:cubicBezTo>
                      <a:pt x="1463" y="707"/>
                      <a:pt x="1467" y="724"/>
                      <a:pt x="1463" y="741"/>
                    </a:cubicBezTo>
                    <a:close/>
                  </a:path>
                </a:pathLst>
              </a:custGeom>
              <a:solidFill>
                <a:srgbClr val="5555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 name="Line 53"/>
              <p:cNvSpPr>
                <a:spLocks noChangeShapeType="1"/>
              </p:cNvSpPr>
              <p:nvPr/>
            </p:nvSpPr>
            <p:spPr bwMode="auto">
              <a:xfrm>
                <a:off x="3319" y="218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6" name="Line 54"/>
              <p:cNvSpPr>
                <a:spLocks noChangeShapeType="1"/>
              </p:cNvSpPr>
              <p:nvPr/>
            </p:nvSpPr>
            <p:spPr bwMode="auto">
              <a:xfrm>
                <a:off x="3319" y="218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 name="Line 55"/>
              <p:cNvSpPr>
                <a:spLocks noChangeShapeType="1"/>
              </p:cNvSpPr>
              <p:nvPr/>
            </p:nvSpPr>
            <p:spPr bwMode="auto">
              <a:xfrm>
                <a:off x="4702" y="211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Line 56"/>
              <p:cNvSpPr>
                <a:spLocks noChangeShapeType="1"/>
              </p:cNvSpPr>
              <p:nvPr/>
            </p:nvSpPr>
            <p:spPr bwMode="auto">
              <a:xfrm>
                <a:off x="4702" y="211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1" name="Freeform 60"/>
            <p:cNvSpPr>
              <a:spLocks/>
            </p:cNvSpPr>
            <p:nvPr/>
          </p:nvSpPr>
          <p:spPr bwMode="auto">
            <a:xfrm>
              <a:off x="2946244" y="2887879"/>
              <a:ext cx="88090" cy="122581"/>
            </a:xfrm>
            <a:custGeom>
              <a:avLst/>
              <a:gdLst>
                <a:gd name="T0" fmla="*/ 310 w 310"/>
                <a:gd name="T1" fmla="*/ 407 h 433"/>
                <a:gd name="T2" fmla="*/ 47 w 310"/>
                <a:gd name="T3" fmla="*/ 14 h 433"/>
                <a:gd name="T4" fmla="*/ 14 w 310"/>
                <a:gd name="T5" fmla="*/ 8 h 433"/>
                <a:gd name="T6" fmla="*/ 7 w 310"/>
                <a:gd name="T7" fmla="*/ 41 h 433"/>
                <a:gd name="T8" fmla="*/ 270 w 310"/>
                <a:gd name="T9" fmla="*/ 433 h 433"/>
              </a:gdLst>
              <a:ahLst/>
              <a:cxnLst>
                <a:cxn ang="0">
                  <a:pos x="T0" y="T1"/>
                </a:cxn>
                <a:cxn ang="0">
                  <a:pos x="T2" y="T3"/>
                </a:cxn>
                <a:cxn ang="0">
                  <a:pos x="T4" y="T5"/>
                </a:cxn>
                <a:cxn ang="0">
                  <a:pos x="T6" y="T7"/>
                </a:cxn>
                <a:cxn ang="0">
                  <a:pos x="T8" y="T9"/>
                </a:cxn>
              </a:cxnLst>
              <a:rect l="0" t="0" r="r" b="b"/>
              <a:pathLst>
                <a:path w="310" h="433">
                  <a:moveTo>
                    <a:pt x="310" y="407"/>
                  </a:moveTo>
                  <a:cubicBezTo>
                    <a:pt x="47" y="14"/>
                    <a:pt x="47" y="14"/>
                    <a:pt x="47" y="14"/>
                  </a:cubicBezTo>
                  <a:cubicBezTo>
                    <a:pt x="40" y="3"/>
                    <a:pt x="25" y="0"/>
                    <a:pt x="14" y="8"/>
                  </a:cubicBezTo>
                  <a:cubicBezTo>
                    <a:pt x="3" y="15"/>
                    <a:pt x="0" y="30"/>
                    <a:pt x="7" y="41"/>
                  </a:cubicBezTo>
                  <a:cubicBezTo>
                    <a:pt x="270" y="433"/>
                    <a:pt x="270" y="433"/>
                    <a:pt x="270" y="433"/>
                  </a:cubicBez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a:p>
          </p:txBody>
        </p:sp>
        <p:sp>
          <p:nvSpPr>
            <p:cNvPr id="52" name="Line 61"/>
            <p:cNvSpPr>
              <a:spLocks noChangeShapeType="1"/>
            </p:cNvSpPr>
            <p:nvPr/>
          </p:nvSpPr>
          <p:spPr bwMode="auto">
            <a:xfrm>
              <a:off x="3046452" y="300789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Line 62"/>
            <p:cNvSpPr>
              <a:spLocks noChangeShapeType="1"/>
            </p:cNvSpPr>
            <p:nvPr/>
          </p:nvSpPr>
          <p:spPr bwMode="auto">
            <a:xfrm>
              <a:off x="3046452" y="300789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Freeform 63"/>
            <p:cNvSpPr>
              <a:spLocks/>
            </p:cNvSpPr>
            <p:nvPr/>
          </p:nvSpPr>
          <p:spPr bwMode="auto">
            <a:xfrm>
              <a:off x="3036198" y="30179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Line 64"/>
            <p:cNvSpPr>
              <a:spLocks noChangeShapeType="1"/>
            </p:cNvSpPr>
            <p:nvPr/>
          </p:nvSpPr>
          <p:spPr bwMode="auto">
            <a:xfrm>
              <a:off x="3017788" y="303026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Line 65"/>
            <p:cNvSpPr>
              <a:spLocks noChangeShapeType="1"/>
            </p:cNvSpPr>
            <p:nvPr/>
          </p:nvSpPr>
          <p:spPr bwMode="auto">
            <a:xfrm>
              <a:off x="3017788" y="303026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Line 66"/>
            <p:cNvSpPr>
              <a:spLocks noChangeShapeType="1"/>
            </p:cNvSpPr>
            <p:nvPr/>
          </p:nvSpPr>
          <p:spPr bwMode="auto">
            <a:xfrm>
              <a:off x="2907092" y="286131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 name="Line 67"/>
            <p:cNvSpPr>
              <a:spLocks noChangeShapeType="1"/>
            </p:cNvSpPr>
            <p:nvPr/>
          </p:nvSpPr>
          <p:spPr bwMode="auto">
            <a:xfrm>
              <a:off x="2907092" y="286131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68"/>
            <p:cNvSpPr>
              <a:spLocks/>
            </p:cNvSpPr>
            <p:nvPr/>
          </p:nvSpPr>
          <p:spPr bwMode="auto">
            <a:xfrm>
              <a:off x="2923405" y="285035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fr-FR"/>
            </a:p>
          </p:txBody>
        </p:sp>
        <p:sp>
          <p:nvSpPr>
            <p:cNvPr id="60" name="Line 69"/>
            <p:cNvSpPr>
              <a:spLocks noChangeShapeType="1"/>
            </p:cNvSpPr>
            <p:nvPr/>
          </p:nvSpPr>
          <p:spPr bwMode="auto">
            <a:xfrm>
              <a:off x="2939485" y="285595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Line 70"/>
            <p:cNvSpPr>
              <a:spLocks noChangeShapeType="1"/>
            </p:cNvSpPr>
            <p:nvPr/>
          </p:nvSpPr>
          <p:spPr bwMode="auto">
            <a:xfrm>
              <a:off x="2939485" y="285595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2" name="Freeform 71"/>
            <p:cNvSpPr>
              <a:spLocks/>
            </p:cNvSpPr>
            <p:nvPr/>
          </p:nvSpPr>
          <p:spPr bwMode="auto">
            <a:xfrm>
              <a:off x="2925270" y="2858049"/>
              <a:ext cx="21207" cy="21673"/>
            </a:xfrm>
            <a:custGeom>
              <a:avLst/>
              <a:gdLst>
                <a:gd name="T0" fmla="*/ 0 w 75"/>
                <a:gd name="T1" fmla="*/ 26 h 77"/>
                <a:gd name="T2" fmla="*/ 28 w 75"/>
                <a:gd name="T3" fmla="*/ 67 h 77"/>
                <a:gd name="T4" fmla="*/ 47 w 75"/>
                <a:gd name="T5" fmla="*/ 77 h 77"/>
                <a:gd name="T6" fmla="*/ 61 w 75"/>
                <a:gd name="T7" fmla="*/ 73 h 77"/>
                <a:gd name="T8" fmla="*/ 67 w 75"/>
                <a:gd name="T9" fmla="*/ 40 h 77"/>
                <a:gd name="T10" fmla="*/ 40 w 75"/>
                <a:gd name="T11" fmla="*/ 0 h 77"/>
              </a:gdLst>
              <a:ahLst/>
              <a:cxnLst>
                <a:cxn ang="0">
                  <a:pos x="T0" y="T1"/>
                </a:cxn>
                <a:cxn ang="0">
                  <a:pos x="T2" y="T3"/>
                </a:cxn>
                <a:cxn ang="0">
                  <a:pos x="T4" y="T5"/>
                </a:cxn>
                <a:cxn ang="0">
                  <a:pos x="T6" y="T7"/>
                </a:cxn>
                <a:cxn ang="0">
                  <a:pos x="T8" y="T9"/>
                </a:cxn>
                <a:cxn ang="0">
                  <a:pos x="T10" y="T11"/>
                </a:cxn>
              </a:cxnLst>
              <a:rect l="0" t="0" r="r" b="b"/>
              <a:pathLst>
                <a:path w="75" h="77">
                  <a:moveTo>
                    <a:pt x="0" y="26"/>
                  </a:moveTo>
                  <a:cubicBezTo>
                    <a:pt x="28" y="67"/>
                    <a:pt x="28" y="67"/>
                    <a:pt x="28" y="67"/>
                  </a:cubicBezTo>
                  <a:cubicBezTo>
                    <a:pt x="32" y="74"/>
                    <a:pt x="40" y="77"/>
                    <a:pt x="47" y="77"/>
                  </a:cubicBezTo>
                  <a:cubicBezTo>
                    <a:pt x="52" y="77"/>
                    <a:pt x="57" y="76"/>
                    <a:pt x="61" y="73"/>
                  </a:cubicBezTo>
                  <a:cubicBezTo>
                    <a:pt x="72" y="66"/>
                    <a:pt x="75" y="51"/>
                    <a:pt x="67" y="40"/>
                  </a:cubicBezTo>
                  <a:cubicBezTo>
                    <a:pt x="40" y="0"/>
                    <a:pt x="40" y="0"/>
                    <a:pt x="40" y="0"/>
                  </a:cubicBez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a:p>
          </p:txBody>
        </p:sp>
        <p:sp>
          <p:nvSpPr>
            <p:cNvPr id="63" name="Freeform 72"/>
            <p:cNvSpPr>
              <a:spLocks/>
            </p:cNvSpPr>
            <p:nvPr/>
          </p:nvSpPr>
          <p:spPr bwMode="auto">
            <a:xfrm>
              <a:off x="3185113" y="2786971"/>
              <a:ext cx="2563" cy="5360"/>
            </a:xfrm>
            <a:custGeom>
              <a:avLst/>
              <a:gdLst>
                <a:gd name="T0" fmla="*/ 0 w 9"/>
                <a:gd name="T1" fmla="*/ 18 h 19"/>
                <a:gd name="T2" fmla="*/ 0 w 9"/>
                <a:gd name="T3" fmla="*/ 19 h 19"/>
                <a:gd name="T4" fmla="*/ 9 w 9"/>
                <a:gd name="T5" fmla="*/ 0 h 19"/>
                <a:gd name="T6" fmla="*/ 0 w 9"/>
                <a:gd name="T7" fmla="*/ 18 h 19"/>
              </a:gdLst>
              <a:ahLst/>
              <a:cxnLst>
                <a:cxn ang="0">
                  <a:pos x="T0" y="T1"/>
                </a:cxn>
                <a:cxn ang="0">
                  <a:pos x="T2" y="T3"/>
                </a:cxn>
                <a:cxn ang="0">
                  <a:pos x="T4" y="T5"/>
                </a:cxn>
                <a:cxn ang="0">
                  <a:pos x="T6" y="T7"/>
                </a:cxn>
              </a:cxnLst>
              <a:rect l="0" t="0" r="r" b="b"/>
              <a:pathLst>
                <a:path w="9" h="19">
                  <a:moveTo>
                    <a:pt x="0" y="18"/>
                  </a:moveTo>
                  <a:cubicBezTo>
                    <a:pt x="0" y="19"/>
                    <a:pt x="0" y="19"/>
                    <a:pt x="0" y="19"/>
                  </a:cubicBezTo>
                  <a:cubicBezTo>
                    <a:pt x="3" y="12"/>
                    <a:pt x="6" y="6"/>
                    <a:pt x="9" y="0"/>
                  </a:cubicBezTo>
                  <a:cubicBezTo>
                    <a:pt x="6" y="6"/>
                    <a:pt x="3" y="12"/>
                    <a:pt x="0" y="1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13734725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313517" y="16625"/>
            <a:ext cx="9776883" cy="1133342"/>
          </a:xfrm>
        </p:spPr>
        <p:txBody>
          <a:bodyPr>
            <a:normAutofit/>
          </a:bodyPr>
          <a:lstStyle/>
          <a:p>
            <a:r>
              <a:rPr lang="fr-FR"/>
              <a:t>Module MES sur la plateforme de e-learning ANS</a:t>
            </a:r>
          </a:p>
        </p:txBody>
      </p:sp>
      <p:sp>
        <p:nvSpPr>
          <p:cNvPr id="4" name="Espace réservé du numéro de diapositive 3"/>
          <p:cNvSpPr>
            <a:spLocks noGrp="1"/>
          </p:cNvSpPr>
          <p:nvPr>
            <p:ph type="sldNum" sz="quarter" idx="4"/>
          </p:nvPr>
        </p:nvSpPr>
        <p:spPr/>
        <p:txBody>
          <a:bodyPr/>
          <a:lstStyle/>
          <a:p>
            <a:fld id="{86CB4B4D-7CA3-9044-876B-883B54F8677D}" type="slidenum">
              <a:rPr lang="fr-FR" smtClean="0"/>
              <a:pPr/>
              <a:t>19</a:t>
            </a:fld>
            <a:endParaRPr lang="fr-FR"/>
          </a:p>
        </p:txBody>
      </p:sp>
      <p:pic>
        <p:nvPicPr>
          <p:cNvPr id="21" name="Image 20">
            <a:extLst>
              <a:ext uri="{FF2B5EF4-FFF2-40B4-BE49-F238E27FC236}">
                <a16:creationId xmlns:a16="http://schemas.microsoft.com/office/drawing/2014/main" id="{D129FE05-D128-27F8-914F-6B4421C6183B}"/>
              </a:ext>
            </a:extLst>
          </p:cNvPr>
          <p:cNvPicPr>
            <a:picLocks noChangeAspect="1"/>
          </p:cNvPicPr>
          <p:nvPr/>
        </p:nvPicPr>
        <p:blipFill>
          <a:blip r:embed="rId2"/>
          <a:stretch>
            <a:fillRect/>
          </a:stretch>
        </p:blipFill>
        <p:spPr>
          <a:xfrm>
            <a:off x="5493235" y="1945983"/>
            <a:ext cx="6499525" cy="3918586"/>
          </a:xfrm>
          <a:prstGeom prst="rect">
            <a:avLst/>
          </a:prstGeom>
        </p:spPr>
      </p:pic>
      <p:pic>
        <p:nvPicPr>
          <p:cNvPr id="2054" name="Picture 6">
            <a:extLst>
              <a:ext uri="{FF2B5EF4-FFF2-40B4-BE49-F238E27FC236}">
                <a16:creationId xmlns:a16="http://schemas.microsoft.com/office/drawing/2014/main" id="{CF2A905F-4FD2-0FAA-CF0D-2EE5074AF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91" y="2187146"/>
            <a:ext cx="4725643" cy="3435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89061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à coins arrondis 49"/>
          <p:cNvSpPr/>
          <p:nvPr/>
        </p:nvSpPr>
        <p:spPr>
          <a:xfrm rot="1753167">
            <a:off x="315400" y="4724127"/>
            <a:ext cx="869660" cy="679713"/>
          </a:xfrm>
          <a:prstGeom prst="roundRect">
            <a:avLst/>
          </a:prstGeom>
          <a:solidFill>
            <a:srgbClr val="FFF3F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à coins arrondis 5"/>
          <p:cNvSpPr/>
          <p:nvPr/>
        </p:nvSpPr>
        <p:spPr>
          <a:xfrm rot="1753167">
            <a:off x="386556" y="2090231"/>
            <a:ext cx="869660" cy="679713"/>
          </a:xfrm>
          <a:prstGeom prst="roundRect">
            <a:avLst/>
          </a:prstGeom>
          <a:solidFill>
            <a:srgbClr val="FFF3F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Titre 2"/>
          <p:cNvSpPr>
            <a:spLocks noGrp="1"/>
          </p:cNvSpPr>
          <p:nvPr>
            <p:ph type="title"/>
          </p:nvPr>
        </p:nvSpPr>
        <p:spPr>
          <a:xfrm>
            <a:off x="2313517" y="16625"/>
            <a:ext cx="9429304" cy="1133342"/>
          </a:xfrm>
        </p:spPr>
        <p:txBody>
          <a:bodyPr>
            <a:normAutofit/>
          </a:bodyPr>
          <a:lstStyle/>
          <a:p>
            <a:r>
              <a:rPr lang="fr-FR" sz="3200"/>
              <a:t>Inscrivez-vous à la newsletter Mon espace santé !</a:t>
            </a:r>
          </a:p>
        </p:txBody>
      </p:sp>
      <p:sp>
        <p:nvSpPr>
          <p:cNvPr id="4" name="Espace réservé du numéro de diapositive 3"/>
          <p:cNvSpPr>
            <a:spLocks noGrp="1"/>
          </p:cNvSpPr>
          <p:nvPr>
            <p:ph type="sldNum" sz="quarter" idx="4"/>
          </p:nvPr>
        </p:nvSpPr>
        <p:spPr/>
        <p:txBody>
          <a:bodyPr/>
          <a:lstStyle/>
          <a:p>
            <a:fld id="{86CB4B4D-7CA3-9044-876B-883B54F8677D}" type="slidenum">
              <a:rPr lang="fr-FR" smtClean="0"/>
              <a:pPr/>
              <a:t>20</a:t>
            </a:fld>
            <a:endParaRPr lang="fr-FR"/>
          </a:p>
        </p:txBody>
      </p:sp>
      <p:sp>
        <p:nvSpPr>
          <p:cNvPr id="2" name="ZoneTexte 1"/>
          <p:cNvSpPr txBox="1"/>
          <p:nvPr/>
        </p:nvSpPr>
        <p:spPr>
          <a:xfrm>
            <a:off x="1453387" y="2201460"/>
            <a:ext cx="8829367"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2438338" rtl="0" fontAlgn="auto" latinLnBrk="0" hangingPunct="0">
              <a:lnSpc>
                <a:spcPct val="100000"/>
              </a:lnSpc>
              <a:spcBef>
                <a:spcPts val="0"/>
              </a:spcBef>
              <a:spcAft>
                <a:spcPts val="0"/>
              </a:spcAft>
              <a:buClrTx/>
              <a:buSzTx/>
              <a:buFontTx/>
              <a:buNone/>
              <a:tabLst/>
            </a:pPr>
            <a:r>
              <a:rPr kumimoji="0" lang="fr-FR" sz="2000" b="1" i="0" u="none" strike="noStrike" cap="none" spc="0" normalizeH="0" baseline="0">
                <a:ln>
                  <a:noFill/>
                </a:ln>
                <a:solidFill>
                  <a:srgbClr val="5E5E5E"/>
                </a:solidFill>
                <a:effectLst/>
                <a:uFillTx/>
                <a:latin typeface="Trebuchet MS" panose="020B0603020202020204" pitchFamily="34" charset="0"/>
                <a:sym typeface="Helvetica Neue"/>
              </a:rPr>
              <a:t>Nous vous proposons une newsletter </a:t>
            </a:r>
            <a:r>
              <a:rPr kumimoji="0" lang="fr-FR" sz="2000" b="1" i="0" u="none" strike="noStrike" cap="none" spc="0" normalizeH="0" baseline="0">
                <a:ln>
                  <a:noFill/>
                </a:ln>
                <a:solidFill>
                  <a:srgbClr val="DF2680"/>
                </a:solidFill>
                <a:effectLst/>
                <a:uFillTx/>
                <a:latin typeface="Trebuchet MS" panose="020B0603020202020204" pitchFamily="34" charset="0"/>
                <a:sym typeface="Helvetica Neue"/>
              </a:rPr>
              <a:t>Mon espace santé </a:t>
            </a:r>
            <a:r>
              <a:rPr kumimoji="0" lang="fr-FR" sz="2000" b="1" i="0" u="none" strike="noStrike" cap="none" spc="0" normalizeH="0" baseline="0">
                <a:ln>
                  <a:noFill/>
                </a:ln>
                <a:solidFill>
                  <a:srgbClr val="5E5E5E"/>
                </a:solidFill>
                <a:effectLst/>
                <a:uFillTx/>
                <a:latin typeface="Trebuchet MS" panose="020B0603020202020204" pitchFamily="34" charset="0"/>
                <a:sym typeface="Helvetica Neue"/>
              </a:rPr>
              <a:t>:</a:t>
            </a:r>
          </a:p>
          <a:p>
            <a:pPr marL="342900" marR="0" indent="-342900" defTabSz="2438338" rtl="0" fontAlgn="auto" latinLnBrk="0" hangingPunct="0">
              <a:lnSpc>
                <a:spcPct val="100000"/>
              </a:lnSpc>
              <a:spcBef>
                <a:spcPts val="0"/>
              </a:spcBef>
              <a:spcAft>
                <a:spcPts val="0"/>
              </a:spcAft>
              <a:buClrTx/>
              <a:buSzTx/>
              <a:buFont typeface="Arial" panose="020B0604020202020204" pitchFamily="34" charset="0"/>
              <a:buChar char="•"/>
              <a:tabLst/>
            </a:pPr>
            <a:r>
              <a:rPr lang="fr-FR" sz="2000">
                <a:solidFill>
                  <a:srgbClr val="5E5E5E"/>
                </a:solidFill>
                <a:latin typeface="Trebuchet MS" panose="020B0603020202020204" pitchFamily="34" charset="0"/>
                <a:sym typeface="Helvetica Neue"/>
              </a:rPr>
              <a:t>Chiffres clés</a:t>
            </a:r>
          </a:p>
          <a:p>
            <a:pPr marL="342900" marR="0" indent="-342900" defTabSz="2438338" rtl="0" fontAlgn="auto" latinLnBrk="0" hangingPunct="0">
              <a:lnSpc>
                <a:spcPct val="100000"/>
              </a:lnSpc>
              <a:spcBef>
                <a:spcPts val="0"/>
              </a:spcBef>
              <a:spcAft>
                <a:spcPts val="0"/>
              </a:spcAft>
              <a:buClrTx/>
              <a:buSzTx/>
              <a:buFont typeface="Arial" panose="020B0604020202020204" pitchFamily="34" charset="0"/>
              <a:buChar char="•"/>
              <a:tabLst/>
            </a:pPr>
            <a:r>
              <a:rPr lang="fr-FR" sz="2000">
                <a:solidFill>
                  <a:srgbClr val="5E5E5E"/>
                </a:solidFill>
                <a:latin typeface="Trebuchet MS" panose="020B0603020202020204" pitchFamily="34" charset="0"/>
                <a:sym typeface="Helvetica Neue"/>
              </a:rPr>
              <a:t>Actualités Mon espace santé </a:t>
            </a:r>
          </a:p>
          <a:p>
            <a:pPr marL="342900" marR="0" indent="-342900"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fr-FR" sz="2000" i="0" u="none" strike="noStrike" cap="none" spc="0" normalizeH="0" baseline="0">
                <a:ln>
                  <a:noFill/>
                </a:ln>
                <a:solidFill>
                  <a:srgbClr val="5E5E5E"/>
                </a:solidFill>
                <a:effectLst/>
                <a:uFillTx/>
                <a:latin typeface="Trebuchet MS" panose="020B0603020202020204" pitchFamily="34" charset="0"/>
                <a:sym typeface="Helvetica Neue"/>
              </a:rPr>
              <a:t>Retour d’expérience terrain</a:t>
            </a:r>
            <a:endParaRPr kumimoji="0" lang="fr-FR" sz="2000" i="0" u="none" strike="noStrike" cap="none" spc="0" normalizeH="0">
              <a:ln>
                <a:noFill/>
              </a:ln>
              <a:solidFill>
                <a:srgbClr val="5E5E5E"/>
              </a:solidFill>
              <a:effectLst/>
              <a:uFillTx/>
              <a:latin typeface="Trebuchet MS" panose="020B0603020202020204" pitchFamily="34" charset="0"/>
              <a:sym typeface="Helvetica Neue"/>
            </a:endParaRPr>
          </a:p>
          <a:p>
            <a:pPr marL="342900" marR="0" indent="-342900" defTabSz="2438338" rtl="0" fontAlgn="auto" latinLnBrk="0" hangingPunct="0">
              <a:lnSpc>
                <a:spcPct val="100000"/>
              </a:lnSpc>
              <a:spcBef>
                <a:spcPts val="0"/>
              </a:spcBef>
              <a:spcAft>
                <a:spcPts val="0"/>
              </a:spcAft>
              <a:buClrTx/>
              <a:buSzTx/>
              <a:buFont typeface="Arial" panose="020B0604020202020204" pitchFamily="34" charset="0"/>
              <a:buChar char="•"/>
              <a:tabLst/>
            </a:pPr>
            <a:r>
              <a:rPr lang="fr-FR" sz="2000">
                <a:solidFill>
                  <a:srgbClr val="5E5E5E"/>
                </a:solidFill>
                <a:latin typeface="Trebuchet MS" panose="020B0603020202020204" pitchFamily="34" charset="0"/>
                <a:sym typeface="Helvetica Neue"/>
              </a:rPr>
              <a:t>Nouveaux outils</a:t>
            </a:r>
          </a:p>
          <a:p>
            <a:pPr marL="342900" marR="0" indent="-342900"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fr-FR" sz="2000" i="0" u="none" strike="noStrike" cap="none" spc="0" normalizeH="0" baseline="0">
                <a:ln>
                  <a:noFill/>
                </a:ln>
                <a:solidFill>
                  <a:srgbClr val="5E5E5E"/>
                </a:solidFill>
                <a:effectLst/>
                <a:uFillTx/>
                <a:latin typeface="Trebuchet MS" panose="020B0603020202020204" pitchFamily="34" charset="0"/>
                <a:sym typeface="Helvetica Neue"/>
              </a:rPr>
              <a:t>Rendez-vous</a:t>
            </a:r>
            <a:r>
              <a:rPr kumimoji="0" lang="fr-FR" sz="2000" i="0" u="none" strike="noStrike" cap="none" spc="0" normalizeH="0">
                <a:ln>
                  <a:noFill/>
                </a:ln>
                <a:solidFill>
                  <a:srgbClr val="5E5E5E"/>
                </a:solidFill>
                <a:effectLst/>
                <a:uFillTx/>
                <a:latin typeface="Trebuchet MS" panose="020B0603020202020204" pitchFamily="34" charset="0"/>
                <a:sym typeface="Helvetica Neue"/>
              </a:rPr>
              <a:t> à venir</a:t>
            </a:r>
          </a:p>
        </p:txBody>
      </p:sp>
      <p:sp>
        <p:nvSpPr>
          <p:cNvPr id="5" name="ZoneTexte 4"/>
          <p:cNvSpPr txBox="1"/>
          <p:nvPr/>
        </p:nvSpPr>
        <p:spPr>
          <a:xfrm>
            <a:off x="1366790" y="4876269"/>
            <a:ext cx="2447828"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fr-FR" sz="2000" b="1" i="0" u="none" strike="noStrike" cap="none" spc="0" normalizeH="0">
                <a:ln>
                  <a:noFill/>
                </a:ln>
                <a:solidFill>
                  <a:srgbClr val="DF2680"/>
                </a:solidFill>
                <a:effectLst/>
                <a:uFillTx/>
                <a:latin typeface="Trebuchet MS" panose="020B0603020202020204" pitchFamily="34" charset="0"/>
                <a:sym typeface="Helvetica Neue"/>
                <a:hlinkClick r:id="rId2"/>
              </a:rPr>
              <a:t>inscrivez-vous</a:t>
            </a:r>
            <a:r>
              <a:rPr kumimoji="0" lang="fr-FR" sz="2000" b="1" i="0" u="none" strike="noStrike" cap="none" spc="0" normalizeH="0">
                <a:ln>
                  <a:noFill/>
                </a:ln>
                <a:solidFill>
                  <a:srgbClr val="DF2680"/>
                </a:solidFill>
                <a:effectLst/>
                <a:uFillTx/>
                <a:latin typeface="Trebuchet MS" panose="020B0603020202020204" pitchFamily="34" charset="0"/>
                <a:sym typeface="Helvetica Neue"/>
              </a:rPr>
              <a:t> !</a:t>
            </a:r>
            <a:endParaRPr kumimoji="0" lang="fr-FR" sz="2000" b="1" i="0" u="none" strike="noStrike" cap="none" spc="0" normalizeH="0" baseline="0">
              <a:ln>
                <a:noFill/>
              </a:ln>
              <a:solidFill>
                <a:srgbClr val="DF2680"/>
              </a:solidFill>
              <a:effectLst/>
              <a:uFillTx/>
              <a:latin typeface="Trebuchet MS" panose="020B0603020202020204" pitchFamily="34" charset="0"/>
              <a:sym typeface="Helvetica Neue"/>
            </a:endParaRPr>
          </a:p>
        </p:txBody>
      </p:sp>
      <p:grpSp>
        <p:nvGrpSpPr>
          <p:cNvPr id="12" name="Groupe 11"/>
          <p:cNvGrpSpPr/>
          <p:nvPr/>
        </p:nvGrpSpPr>
        <p:grpSpPr>
          <a:xfrm>
            <a:off x="486720" y="4815322"/>
            <a:ext cx="527020" cy="497325"/>
            <a:chOff x="5213350" y="3887788"/>
            <a:chExt cx="390525" cy="342900"/>
          </a:xfrm>
        </p:grpSpPr>
        <p:sp>
          <p:nvSpPr>
            <p:cNvPr id="13" name="Freeform 364"/>
            <p:cNvSpPr>
              <a:spLocks noEditPoints="1"/>
            </p:cNvSpPr>
            <p:nvPr/>
          </p:nvSpPr>
          <p:spPr bwMode="auto">
            <a:xfrm>
              <a:off x="5256213" y="4013201"/>
              <a:ext cx="242888" cy="112713"/>
            </a:xfrm>
            <a:custGeom>
              <a:avLst/>
              <a:gdLst>
                <a:gd name="T0" fmla="*/ 602 w 956"/>
                <a:gd name="T1" fmla="*/ 448 h 448"/>
                <a:gd name="T2" fmla="*/ 789 w 956"/>
                <a:gd name="T3" fmla="*/ 380 h 448"/>
                <a:gd name="T4" fmla="*/ 945 w 956"/>
                <a:gd name="T5" fmla="*/ 250 h 448"/>
                <a:gd name="T6" fmla="*/ 948 w 956"/>
                <a:gd name="T7" fmla="*/ 218 h 448"/>
                <a:gd name="T8" fmla="*/ 916 w 956"/>
                <a:gd name="T9" fmla="*/ 215 h 448"/>
                <a:gd name="T10" fmla="*/ 760 w 956"/>
                <a:gd name="T11" fmla="*/ 345 h 448"/>
                <a:gd name="T12" fmla="*/ 444 w 956"/>
                <a:gd name="T13" fmla="*/ 345 h 448"/>
                <a:gd name="T14" fmla="*/ 40 w 956"/>
                <a:gd name="T15" fmla="*/ 8 h 448"/>
                <a:gd name="T16" fmla="*/ 8 w 956"/>
                <a:gd name="T17" fmla="*/ 11 h 448"/>
                <a:gd name="T18" fmla="*/ 11 w 956"/>
                <a:gd name="T19" fmla="*/ 43 h 448"/>
                <a:gd name="T20" fmla="*/ 415 w 956"/>
                <a:gd name="T21" fmla="*/ 380 h 448"/>
                <a:gd name="T22" fmla="*/ 602 w 956"/>
                <a:gd name="T23" fmla="*/ 448 h 448"/>
                <a:gd name="T24" fmla="*/ 602 w 956"/>
                <a:gd name="T25" fmla="*/ 448 h 448"/>
                <a:gd name="T26" fmla="*/ 602 w 956"/>
                <a:gd name="T27"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6" h="448">
                  <a:moveTo>
                    <a:pt x="602" y="448"/>
                  </a:moveTo>
                  <a:cubicBezTo>
                    <a:pt x="668" y="448"/>
                    <a:pt x="735" y="425"/>
                    <a:pt x="789" y="380"/>
                  </a:cubicBezTo>
                  <a:cubicBezTo>
                    <a:pt x="945" y="250"/>
                    <a:pt x="945" y="250"/>
                    <a:pt x="945" y="250"/>
                  </a:cubicBezTo>
                  <a:cubicBezTo>
                    <a:pt x="955" y="242"/>
                    <a:pt x="956" y="227"/>
                    <a:pt x="948" y="218"/>
                  </a:cubicBezTo>
                  <a:cubicBezTo>
                    <a:pt x="940" y="208"/>
                    <a:pt x="926" y="207"/>
                    <a:pt x="916" y="215"/>
                  </a:cubicBezTo>
                  <a:cubicBezTo>
                    <a:pt x="760" y="345"/>
                    <a:pt x="760" y="345"/>
                    <a:pt x="760" y="345"/>
                  </a:cubicBezTo>
                  <a:cubicBezTo>
                    <a:pt x="668" y="421"/>
                    <a:pt x="536" y="421"/>
                    <a:pt x="444" y="345"/>
                  </a:cubicBezTo>
                  <a:cubicBezTo>
                    <a:pt x="40" y="8"/>
                    <a:pt x="40" y="8"/>
                    <a:pt x="40" y="8"/>
                  </a:cubicBezTo>
                  <a:cubicBezTo>
                    <a:pt x="31" y="0"/>
                    <a:pt x="16" y="2"/>
                    <a:pt x="8" y="11"/>
                  </a:cubicBezTo>
                  <a:cubicBezTo>
                    <a:pt x="0" y="21"/>
                    <a:pt x="1" y="35"/>
                    <a:pt x="11" y="43"/>
                  </a:cubicBezTo>
                  <a:cubicBezTo>
                    <a:pt x="415" y="380"/>
                    <a:pt x="415" y="380"/>
                    <a:pt x="415" y="380"/>
                  </a:cubicBezTo>
                  <a:cubicBezTo>
                    <a:pt x="469" y="425"/>
                    <a:pt x="536" y="448"/>
                    <a:pt x="602" y="448"/>
                  </a:cubicBezTo>
                  <a:close/>
                  <a:moveTo>
                    <a:pt x="602" y="448"/>
                  </a:moveTo>
                  <a:cubicBezTo>
                    <a:pt x="602" y="448"/>
                    <a:pt x="602" y="448"/>
                    <a:pt x="602" y="448"/>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365"/>
            <p:cNvSpPr>
              <a:spLocks noEditPoints="1"/>
            </p:cNvSpPr>
            <p:nvPr/>
          </p:nvSpPr>
          <p:spPr bwMode="auto">
            <a:xfrm>
              <a:off x="5464175" y="4111626"/>
              <a:ext cx="104775" cy="90488"/>
            </a:xfrm>
            <a:custGeom>
              <a:avLst/>
              <a:gdLst>
                <a:gd name="T0" fmla="*/ 11 w 415"/>
                <a:gd name="T1" fmla="*/ 44 h 352"/>
                <a:gd name="T2" fmla="*/ 375 w 415"/>
                <a:gd name="T3" fmla="*/ 346 h 352"/>
                <a:gd name="T4" fmla="*/ 389 w 415"/>
                <a:gd name="T5" fmla="*/ 352 h 352"/>
                <a:gd name="T6" fmla="*/ 407 w 415"/>
                <a:gd name="T7" fmla="*/ 343 h 352"/>
                <a:gd name="T8" fmla="*/ 404 w 415"/>
                <a:gd name="T9" fmla="*/ 311 h 352"/>
                <a:gd name="T10" fmla="*/ 40 w 415"/>
                <a:gd name="T11" fmla="*/ 9 h 352"/>
                <a:gd name="T12" fmla="*/ 8 w 415"/>
                <a:gd name="T13" fmla="*/ 11 h 352"/>
                <a:gd name="T14" fmla="*/ 11 w 415"/>
                <a:gd name="T15" fmla="*/ 44 h 352"/>
                <a:gd name="T16" fmla="*/ 11 w 415"/>
                <a:gd name="T17" fmla="*/ 44 h 352"/>
                <a:gd name="T18" fmla="*/ 11 w 415"/>
                <a:gd name="T19" fmla="*/ 4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 h="352">
                  <a:moveTo>
                    <a:pt x="11" y="44"/>
                  </a:moveTo>
                  <a:cubicBezTo>
                    <a:pt x="375" y="346"/>
                    <a:pt x="375" y="346"/>
                    <a:pt x="375" y="346"/>
                  </a:cubicBezTo>
                  <a:cubicBezTo>
                    <a:pt x="379" y="350"/>
                    <a:pt x="384" y="352"/>
                    <a:pt x="389" y="352"/>
                  </a:cubicBezTo>
                  <a:cubicBezTo>
                    <a:pt x="396" y="352"/>
                    <a:pt x="402" y="349"/>
                    <a:pt x="407" y="343"/>
                  </a:cubicBezTo>
                  <a:cubicBezTo>
                    <a:pt x="415" y="334"/>
                    <a:pt x="414" y="319"/>
                    <a:pt x="404" y="311"/>
                  </a:cubicBezTo>
                  <a:cubicBezTo>
                    <a:pt x="40" y="9"/>
                    <a:pt x="40" y="9"/>
                    <a:pt x="40" y="9"/>
                  </a:cubicBezTo>
                  <a:cubicBezTo>
                    <a:pt x="30" y="0"/>
                    <a:pt x="16" y="2"/>
                    <a:pt x="8" y="11"/>
                  </a:cubicBezTo>
                  <a:cubicBezTo>
                    <a:pt x="0" y="21"/>
                    <a:pt x="1" y="36"/>
                    <a:pt x="11" y="44"/>
                  </a:cubicBezTo>
                  <a:close/>
                  <a:moveTo>
                    <a:pt x="11" y="44"/>
                  </a:moveTo>
                  <a:cubicBezTo>
                    <a:pt x="11" y="44"/>
                    <a:pt x="11" y="44"/>
                    <a:pt x="11" y="44"/>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366"/>
            <p:cNvSpPr>
              <a:spLocks noEditPoints="1"/>
            </p:cNvSpPr>
            <p:nvPr/>
          </p:nvSpPr>
          <p:spPr bwMode="auto">
            <a:xfrm>
              <a:off x="5248275" y="4111626"/>
              <a:ext cx="104775" cy="90488"/>
            </a:xfrm>
            <a:custGeom>
              <a:avLst/>
              <a:gdLst>
                <a:gd name="T0" fmla="*/ 375 w 415"/>
                <a:gd name="T1" fmla="*/ 9 h 352"/>
                <a:gd name="T2" fmla="*/ 11 w 415"/>
                <a:gd name="T3" fmla="*/ 311 h 352"/>
                <a:gd name="T4" fmla="*/ 8 w 415"/>
                <a:gd name="T5" fmla="*/ 343 h 352"/>
                <a:gd name="T6" fmla="*/ 26 w 415"/>
                <a:gd name="T7" fmla="*/ 352 h 352"/>
                <a:gd name="T8" fmla="*/ 40 w 415"/>
                <a:gd name="T9" fmla="*/ 346 h 352"/>
                <a:gd name="T10" fmla="*/ 404 w 415"/>
                <a:gd name="T11" fmla="*/ 44 h 352"/>
                <a:gd name="T12" fmla="*/ 407 w 415"/>
                <a:gd name="T13" fmla="*/ 11 h 352"/>
                <a:gd name="T14" fmla="*/ 375 w 415"/>
                <a:gd name="T15" fmla="*/ 9 h 352"/>
                <a:gd name="T16" fmla="*/ 375 w 415"/>
                <a:gd name="T17" fmla="*/ 9 h 352"/>
                <a:gd name="T18" fmla="*/ 375 w 415"/>
                <a:gd name="T19" fmla="*/ 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 h="352">
                  <a:moveTo>
                    <a:pt x="375" y="9"/>
                  </a:moveTo>
                  <a:cubicBezTo>
                    <a:pt x="11" y="311"/>
                    <a:pt x="11" y="311"/>
                    <a:pt x="11" y="311"/>
                  </a:cubicBezTo>
                  <a:cubicBezTo>
                    <a:pt x="1" y="319"/>
                    <a:pt x="0" y="334"/>
                    <a:pt x="8" y="343"/>
                  </a:cubicBezTo>
                  <a:cubicBezTo>
                    <a:pt x="13" y="349"/>
                    <a:pt x="19" y="352"/>
                    <a:pt x="26" y="352"/>
                  </a:cubicBezTo>
                  <a:cubicBezTo>
                    <a:pt x="31" y="352"/>
                    <a:pt x="36" y="350"/>
                    <a:pt x="40" y="346"/>
                  </a:cubicBezTo>
                  <a:cubicBezTo>
                    <a:pt x="404" y="44"/>
                    <a:pt x="404" y="44"/>
                    <a:pt x="404" y="44"/>
                  </a:cubicBezTo>
                  <a:cubicBezTo>
                    <a:pt x="414" y="36"/>
                    <a:pt x="415" y="21"/>
                    <a:pt x="407" y="11"/>
                  </a:cubicBezTo>
                  <a:cubicBezTo>
                    <a:pt x="399" y="2"/>
                    <a:pt x="385" y="0"/>
                    <a:pt x="375" y="9"/>
                  </a:cubicBezTo>
                  <a:close/>
                  <a:moveTo>
                    <a:pt x="375" y="9"/>
                  </a:moveTo>
                  <a:cubicBezTo>
                    <a:pt x="375" y="9"/>
                    <a:pt x="375" y="9"/>
                    <a:pt x="375" y="9"/>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367"/>
            <p:cNvSpPr>
              <a:spLocks noEditPoints="1"/>
            </p:cNvSpPr>
            <p:nvPr/>
          </p:nvSpPr>
          <p:spPr bwMode="auto">
            <a:xfrm>
              <a:off x="5464175" y="3921126"/>
              <a:ext cx="106363" cy="106363"/>
            </a:xfrm>
            <a:custGeom>
              <a:avLst/>
              <a:gdLst>
                <a:gd name="T0" fmla="*/ 394 w 417"/>
                <a:gd name="T1" fmla="*/ 186 h 417"/>
                <a:gd name="T2" fmla="*/ 231 w 417"/>
                <a:gd name="T3" fmla="*/ 186 h 417"/>
                <a:gd name="T4" fmla="*/ 231 w 417"/>
                <a:gd name="T5" fmla="*/ 23 h 417"/>
                <a:gd name="T6" fmla="*/ 208 w 417"/>
                <a:gd name="T7" fmla="*/ 0 h 417"/>
                <a:gd name="T8" fmla="*/ 186 w 417"/>
                <a:gd name="T9" fmla="*/ 23 h 417"/>
                <a:gd name="T10" fmla="*/ 186 w 417"/>
                <a:gd name="T11" fmla="*/ 186 h 417"/>
                <a:gd name="T12" fmla="*/ 23 w 417"/>
                <a:gd name="T13" fmla="*/ 186 h 417"/>
                <a:gd name="T14" fmla="*/ 0 w 417"/>
                <a:gd name="T15" fmla="*/ 209 h 417"/>
                <a:gd name="T16" fmla="*/ 23 w 417"/>
                <a:gd name="T17" fmla="*/ 231 h 417"/>
                <a:gd name="T18" fmla="*/ 186 w 417"/>
                <a:gd name="T19" fmla="*/ 231 h 417"/>
                <a:gd name="T20" fmla="*/ 186 w 417"/>
                <a:gd name="T21" fmla="*/ 394 h 417"/>
                <a:gd name="T22" fmla="*/ 208 w 417"/>
                <a:gd name="T23" fmla="*/ 417 h 417"/>
                <a:gd name="T24" fmla="*/ 231 w 417"/>
                <a:gd name="T25" fmla="*/ 394 h 417"/>
                <a:gd name="T26" fmla="*/ 231 w 417"/>
                <a:gd name="T27" fmla="*/ 231 h 417"/>
                <a:gd name="T28" fmla="*/ 394 w 417"/>
                <a:gd name="T29" fmla="*/ 231 h 417"/>
                <a:gd name="T30" fmla="*/ 417 w 417"/>
                <a:gd name="T31" fmla="*/ 209 h 417"/>
                <a:gd name="T32" fmla="*/ 394 w 417"/>
                <a:gd name="T33" fmla="*/ 186 h 417"/>
                <a:gd name="T34" fmla="*/ 394 w 417"/>
                <a:gd name="T35" fmla="*/ 186 h 417"/>
                <a:gd name="T36" fmla="*/ 394 w 417"/>
                <a:gd name="T37" fmla="*/ 18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7" h="417">
                  <a:moveTo>
                    <a:pt x="394" y="186"/>
                  </a:moveTo>
                  <a:cubicBezTo>
                    <a:pt x="231" y="186"/>
                    <a:pt x="231" y="186"/>
                    <a:pt x="231" y="186"/>
                  </a:cubicBezTo>
                  <a:cubicBezTo>
                    <a:pt x="231" y="23"/>
                    <a:pt x="231" y="23"/>
                    <a:pt x="231" y="23"/>
                  </a:cubicBezTo>
                  <a:cubicBezTo>
                    <a:pt x="231" y="11"/>
                    <a:pt x="221" y="0"/>
                    <a:pt x="208" y="0"/>
                  </a:cubicBezTo>
                  <a:cubicBezTo>
                    <a:pt x="196" y="0"/>
                    <a:pt x="186" y="11"/>
                    <a:pt x="186" y="23"/>
                  </a:cubicBezTo>
                  <a:cubicBezTo>
                    <a:pt x="186" y="186"/>
                    <a:pt x="186" y="186"/>
                    <a:pt x="186" y="186"/>
                  </a:cubicBezTo>
                  <a:cubicBezTo>
                    <a:pt x="23" y="186"/>
                    <a:pt x="23" y="186"/>
                    <a:pt x="23" y="186"/>
                  </a:cubicBezTo>
                  <a:cubicBezTo>
                    <a:pt x="10" y="186"/>
                    <a:pt x="0" y="196"/>
                    <a:pt x="0" y="209"/>
                  </a:cubicBezTo>
                  <a:cubicBezTo>
                    <a:pt x="0" y="221"/>
                    <a:pt x="10" y="231"/>
                    <a:pt x="23" y="231"/>
                  </a:cubicBezTo>
                  <a:cubicBezTo>
                    <a:pt x="186" y="231"/>
                    <a:pt x="186" y="231"/>
                    <a:pt x="186" y="231"/>
                  </a:cubicBezTo>
                  <a:cubicBezTo>
                    <a:pt x="186" y="394"/>
                    <a:pt x="186" y="394"/>
                    <a:pt x="186" y="394"/>
                  </a:cubicBezTo>
                  <a:cubicBezTo>
                    <a:pt x="186" y="407"/>
                    <a:pt x="196" y="417"/>
                    <a:pt x="208" y="417"/>
                  </a:cubicBezTo>
                  <a:cubicBezTo>
                    <a:pt x="221" y="417"/>
                    <a:pt x="231" y="407"/>
                    <a:pt x="231" y="394"/>
                  </a:cubicBezTo>
                  <a:cubicBezTo>
                    <a:pt x="231" y="231"/>
                    <a:pt x="231" y="231"/>
                    <a:pt x="231" y="231"/>
                  </a:cubicBezTo>
                  <a:cubicBezTo>
                    <a:pt x="394" y="231"/>
                    <a:pt x="394" y="231"/>
                    <a:pt x="394" y="231"/>
                  </a:cubicBezTo>
                  <a:cubicBezTo>
                    <a:pt x="406" y="231"/>
                    <a:pt x="417" y="221"/>
                    <a:pt x="417" y="209"/>
                  </a:cubicBezTo>
                  <a:cubicBezTo>
                    <a:pt x="417" y="196"/>
                    <a:pt x="406" y="186"/>
                    <a:pt x="394" y="186"/>
                  </a:cubicBezTo>
                  <a:close/>
                  <a:moveTo>
                    <a:pt x="394" y="186"/>
                  </a:moveTo>
                  <a:cubicBezTo>
                    <a:pt x="394" y="186"/>
                    <a:pt x="394" y="186"/>
                    <a:pt x="394" y="186"/>
                  </a:cubicBez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368"/>
            <p:cNvSpPr>
              <a:spLocks noEditPoints="1"/>
            </p:cNvSpPr>
            <p:nvPr/>
          </p:nvSpPr>
          <p:spPr bwMode="auto">
            <a:xfrm>
              <a:off x="5213350" y="3887788"/>
              <a:ext cx="390525" cy="342900"/>
            </a:xfrm>
            <a:custGeom>
              <a:avLst/>
              <a:gdLst>
                <a:gd name="T0" fmla="*/ 1513 w 1536"/>
                <a:gd name="T1" fmla="*/ 802 h 1353"/>
                <a:gd name="T2" fmla="*/ 1536 w 1536"/>
                <a:gd name="T3" fmla="*/ 779 h 1353"/>
                <a:gd name="T4" fmla="*/ 1536 w 1536"/>
                <a:gd name="T5" fmla="*/ 341 h 1353"/>
                <a:gd name="T6" fmla="*/ 1261 w 1536"/>
                <a:gd name="T7" fmla="*/ 6 h 1353"/>
                <a:gd name="T8" fmla="*/ 1195 w 1536"/>
                <a:gd name="T9" fmla="*/ 0 h 1353"/>
                <a:gd name="T10" fmla="*/ 883 w 1536"/>
                <a:gd name="T11" fmla="*/ 204 h 1353"/>
                <a:gd name="T12" fmla="*/ 170 w 1536"/>
                <a:gd name="T13" fmla="*/ 204 h 1353"/>
                <a:gd name="T14" fmla="*/ 0 w 1536"/>
                <a:gd name="T15" fmla="*/ 375 h 1353"/>
                <a:gd name="T16" fmla="*/ 0 w 1536"/>
                <a:gd name="T17" fmla="*/ 1187 h 1353"/>
                <a:gd name="T18" fmla="*/ 166 w 1536"/>
                <a:gd name="T19" fmla="*/ 1353 h 1353"/>
                <a:gd name="T20" fmla="*/ 1370 w 1536"/>
                <a:gd name="T21" fmla="*/ 1353 h 1353"/>
                <a:gd name="T22" fmla="*/ 1536 w 1536"/>
                <a:gd name="T23" fmla="*/ 1187 h 1353"/>
                <a:gd name="T24" fmla="*/ 1536 w 1536"/>
                <a:gd name="T25" fmla="*/ 875 h 1353"/>
                <a:gd name="T26" fmla="*/ 1513 w 1536"/>
                <a:gd name="T27" fmla="*/ 852 h 1353"/>
                <a:gd name="T28" fmla="*/ 1490 w 1536"/>
                <a:gd name="T29" fmla="*/ 875 h 1353"/>
                <a:gd name="T30" fmla="*/ 1490 w 1536"/>
                <a:gd name="T31" fmla="*/ 1187 h 1353"/>
                <a:gd name="T32" fmla="*/ 1370 w 1536"/>
                <a:gd name="T33" fmla="*/ 1308 h 1353"/>
                <a:gd name="T34" fmla="*/ 166 w 1536"/>
                <a:gd name="T35" fmla="*/ 1308 h 1353"/>
                <a:gd name="T36" fmla="*/ 46 w 1536"/>
                <a:gd name="T37" fmla="*/ 1187 h 1353"/>
                <a:gd name="T38" fmla="*/ 46 w 1536"/>
                <a:gd name="T39" fmla="*/ 428 h 1353"/>
                <a:gd name="T40" fmla="*/ 103 w 1536"/>
                <a:gd name="T41" fmla="*/ 476 h 1353"/>
                <a:gd name="T42" fmla="*/ 118 w 1536"/>
                <a:gd name="T43" fmla="*/ 481 h 1353"/>
                <a:gd name="T44" fmla="*/ 136 w 1536"/>
                <a:gd name="T45" fmla="*/ 473 h 1353"/>
                <a:gd name="T46" fmla="*/ 133 w 1536"/>
                <a:gd name="T47" fmla="*/ 441 h 1353"/>
                <a:gd name="T48" fmla="*/ 46 w 1536"/>
                <a:gd name="T49" fmla="*/ 369 h 1353"/>
                <a:gd name="T50" fmla="*/ 170 w 1536"/>
                <a:gd name="T51" fmla="*/ 250 h 1353"/>
                <a:gd name="T52" fmla="*/ 867 w 1536"/>
                <a:gd name="T53" fmla="*/ 250 h 1353"/>
                <a:gd name="T54" fmla="*/ 855 w 1536"/>
                <a:gd name="T55" fmla="*/ 341 h 1353"/>
                <a:gd name="T56" fmla="*/ 1195 w 1536"/>
                <a:gd name="T57" fmla="*/ 681 h 1353"/>
                <a:gd name="T58" fmla="*/ 1261 w 1536"/>
                <a:gd name="T59" fmla="*/ 675 h 1353"/>
                <a:gd name="T60" fmla="*/ 1490 w 1536"/>
                <a:gd name="T61" fmla="*/ 511 h 1353"/>
                <a:gd name="T62" fmla="*/ 1490 w 1536"/>
                <a:gd name="T63" fmla="*/ 779 h 1353"/>
                <a:gd name="T64" fmla="*/ 1513 w 1536"/>
                <a:gd name="T65" fmla="*/ 802 h 1353"/>
                <a:gd name="T66" fmla="*/ 1253 w 1536"/>
                <a:gd name="T67" fmla="*/ 630 h 1353"/>
                <a:gd name="T68" fmla="*/ 1195 w 1536"/>
                <a:gd name="T69" fmla="*/ 636 h 1353"/>
                <a:gd name="T70" fmla="*/ 900 w 1536"/>
                <a:gd name="T71" fmla="*/ 341 h 1353"/>
                <a:gd name="T72" fmla="*/ 1195 w 1536"/>
                <a:gd name="T73" fmla="*/ 46 h 1353"/>
                <a:gd name="T74" fmla="*/ 1253 w 1536"/>
                <a:gd name="T75" fmla="*/ 51 h 1353"/>
                <a:gd name="T76" fmla="*/ 1490 w 1536"/>
                <a:gd name="T77" fmla="*/ 341 h 1353"/>
                <a:gd name="T78" fmla="*/ 1253 w 1536"/>
                <a:gd name="T79" fmla="*/ 630 h 1353"/>
                <a:gd name="T80" fmla="*/ 1253 w 1536"/>
                <a:gd name="T81" fmla="*/ 630 h 1353"/>
                <a:gd name="T82" fmla="*/ 1253 w 1536"/>
                <a:gd name="T83" fmla="*/ 630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6" h="1353">
                  <a:moveTo>
                    <a:pt x="1513" y="802"/>
                  </a:moveTo>
                  <a:cubicBezTo>
                    <a:pt x="1526" y="802"/>
                    <a:pt x="1536" y="792"/>
                    <a:pt x="1536" y="779"/>
                  </a:cubicBezTo>
                  <a:cubicBezTo>
                    <a:pt x="1536" y="779"/>
                    <a:pt x="1536" y="343"/>
                    <a:pt x="1536" y="341"/>
                  </a:cubicBezTo>
                  <a:cubicBezTo>
                    <a:pt x="1536" y="178"/>
                    <a:pt x="1420" y="38"/>
                    <a:pt x="1261" y="6"/>
                  </a:cubicBezTo>
                  <a:cubicBezTo>
                    <a:pt x="1240" y="2"/>
                    <a:pt x="1218" y="0"/>
                    <a:pt x="1195" y="0"/>
                  </a:cubicBezTo>
                  <a:cubicBezTo>
                    <a:pt x="1056" y="0"/>
                    <a:pt x="936" y="84"/>
                    <a:pt x="883" y="204"/>
                  </a:cubicBezTo>
                  <a:cubicBezTo>
                    <a:pt x="170" y="204"/>
                    <a:pt x="170" y="204"/>
                    <a:pt x="170" y="204"/>
                  </a:cubicBezTo>
                  <a:cubicBezTo>
                    <a:pt x="76" y="204"/>
                    <a:pt x="0" y="281"/>
                    <a:pt x="0" y="375"/>
                  </a:cubicBezTo>
                  <a:cubicBezTo>
                    <a:pt x="0" y="1187"/>
                    <a:pt x="0" y="1187"/>
                    <a:pt x="0" y="1187"/>
                  </a:cubicBezTo>
                  <a:cubicBezTo>
                    <a:pt x="0" y="1279"/>
                    <a:pt x="74" y="1353"/>
                    <a:pt x="166" y="1353"/>
                  </a:cubicBezTo>
                  <a:cubicBezTo>
                    <a:pt x="1370" y="1353"/>
                    <a:pt x="1370" y="1353"/>
                    <a:pt x="1370" y="1353"/>
                  </a:cubicBezTo>
                  <a:cubicBezTo>
                    <a:pt x="1462" y="1353"/>
                    <a:pt x="1536" y="1279"/>
                    <a:pt x="1536" y="1187"/>
                  </a:cubicBezTo>
                  <a:cubicBezTo>
                    <a:pt x="1536" y="875"/>
                    <a:pt x="1536" y="875"/>
                    <a:pt x="1536" y="875"/>
                  </a:cubicBezTo>
                  <a:cubicBezTo>
                    <a:pt x="1536" y="863"/>
                    <a:pt x="1526" y="852"/>
                    <a:pt x="1513" y="852"/>
                  </a:cubicBezTo>
                  <a:cubicBezTo>
                    <a:pt x="1501" y="852"/>
                    <a:pt x="1490" y="863"/>
                    <a:pt x="1490" y="875"/>
                  </a:cubicBezTo>
                  <a:cubicBezTo>
                    <a:pt x="1490" y="1187"/>
                    <a:pt x="1490" y="1187"/>
                    <a:pt x="1490" y="1187"/>
                  </a:cubicBezTo>
                  <a:cubicBezTo>
                    <a:pt x="1490" y="1254"/>
                    <a:pt x="1436" y="1308"/>
                    <a:pt x="1370" y="1308"/>
                  </a:cubicBezTo>
                  <a:cubicBezTo>
                    <a:pt x="166" y="1308"/>
                    <a:pt x="166" y="1308"/>
                    <a:pt x="166" y="1308"/>
                  </a:cubicBezTo>
                  <a:cubicBezTo>
                    <a:pt x="100" y="1308"/>
                    <a:pt x="46" y="1254"/>
                    <a:pt x="46" y="1187"/>
                  </a:cubicBezTo>
                  <a:cubicBezTo>
                    <a:pt x="46" y="428"/>
                    <a:pt x="46" y="428"/>
                    <a:pt x="46" y="428"/>
                  </a:cubicBezTo>
                  <a:cubicBezTo>
                    <a:pt x="103" y="476"/>
                    <a:pt x="103" y="476"/>
                    <a:pt x="103" y="476"/>
                  </a:cubicBezTo>
                  <a:cubicBezTo>
                    <a:pt x="108" y="480"/>
                    <a:pt x="113" y="481"/>
                    <a:pt x="118" y="481"/>
                  </a:cubicBezTo>
                  <a:cubicBezTo>
                    <a:pt x="125" y="481"/>
                    <a:pt x="131" y="479"/>
                    <a:pt x="136" y="473"/>
                  </a:cubicBezTo>
                  <a:cubicBezTo>
                    <a:pt x="144" y="464"/>
                    <a:pt x="142" y="449"/>
                    <a:pt x="133" y="441"/>
                  </a:cubicBezTo>
                  <a:cubicBezTo>
                    <a:pt x="46" y="369"/>
                    <a:pt x="46" y="369"/>
                    <a:pt x="46" y="369"/>
                  </a:cubicBezTo>
                  <a:cubicBezTo>
                    <a:pt x="49" y="303"/>
                    <a:pt x="103" y="250"/>
                    <a:pt x="170" y="250"/>
                  </a:cubicBezTo>
                  <a:cubicBezTo>
                    <a:pt x="867" y="250"/>
                    <a:pt x="867" y="250"/>
                    <a:pt x="867" y="250"/>
                  </a:cubicBezTo>
                  <a:cubicBezTo>
                    <a:pt x="859" y="279"/>
                    <a:pt x="855" y="309"/>
                    <a:pt x="855" y="341"/>
                  </a:cubicBezTo>
                  <a:cubicBezTo>
                    <a:pt x="855" y="528"/>
                    <a:pt x="1008" y="681"/>
                    <a:pt x="1195" y="681"/>
                  </a:cubicBezTo>
                  <a:cubicBezTo>
                    <a:pt x="1218" y="681"/>
                    <a:pt x="1240" y="679"/>
                    <a:pt x="1261" y="675"/>
                  </a:cubicBezTo>
                  <a:cubicBezTo>
                    <a:pt x="1360" y="655"/>
                    <a:pt x="1442" y="594"/>
                    <a:pt x="1490" y="511"/>
                  </a:cubicBezTo>
                  <a:cubicBezTo>
                    <a:pt x="1490" y="779"/>
                    <a:pt x="1490" y="779"/>
                    <a:pt x="1490" y="779"/>
                  </a:cubicBezTo>
                  <a:cubicBezTo>
                    <a:pt x="1490" y="792"/>
                    <a:pt x="1501" y="802"/>
                    <a:pt x="1513" y="802"/>
                  </a:cubicBezTo>
                  <a:close/>
                  <a:moveTo>
                    <a:pt x="1253" y="630"/>
                  </a:moveTo>
                  <a:cubicBezTo>
                    <a:pt x="1234" y="634"/>
                    <a:pt x="1215" y="636"/>
                    <a:pt x="1195" y="636"/>
                  </a:cubicBezTo>
                  <a:cubicBezTo>
                    <a:pt x="1033" y="636"/>
                    <a:pt x="900" y="503"/>
                    <a:pt x="900" y="341"/>
                  </a:cubicBezTo>
                  <a:cubicBezTo>
                    <a:pt x="900" y="178"/>
                    <a:pt x="1033" y="46"/>
                    <a:pt x="1195" y="46"/>
                  </a:cubicBezTo>
                  <a:cubicBezTo>
                    <a:pt x="1215" y="46"/>
                    <a:pt x="1234" y="47"/>
                    <a:pt x="1253" y="51"/>
                  </a:cubicBezTo>
                  <a:cubicBezTo>
                    <a:pt x="1390" y="78"/>
                    <a:pt x="1490" y="200"/>
                    <a:pt x="1490" y="341"/>
                  </a:cubicBezTo>
                  <a:cubicBezTo>
                    <a:pt x="1490" y="481"/>
                    <a:pt x="1390" y="603"/>
                    <a:pt x="1253" y="630"/>
                  </a:cubicBezTo>
                  <a:close/>
                  <a:moveTo>
                    <a:pt x="1253" y="630"/>
                  </a:moveTo>
                  <a:cubicBezTo>
                    <a:pt x="1253" y="630"/>
                    <a:pt x="1253" y="630"/>
                    <a:pt x="1253" y="63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p:cNvGrpSpPr/>
          <p:nvPr/>
        </p:nvGrpSpPr>
        <p:grpSpPr>
          <a:xfrm>
            <a:off x="552123" y="2201460"/>
            <a:ext cx="519407" cy="428677"/>
            <a:chOff x="715575" y="3379459"/>
            <a:chExt cx="519407" cy="428677"/>
          </a:xfrm>
        </p:grpSpPr>
        <p:sp>
          <p:nvSpPr>
            <p:cNvPr id="19" name="Freeform 111"/>
            <p:cNvSpPr>
              <a:spLocks noEditPoints="1"/>
            </p:cNvSpPr>
            <p:nvPr/>
          </p:nvSpPr>
          <p:spPr bwMode="auto">
            <a:xfrm>
              <a:off x="766905" y="3428015"/>
              <a:ext cx="48001" cy="68255"/>
            </a:xfrm>
            <a:custGeom>
              <a:avLst/>
              <a:gdLst>
                <a:gd name="T0" fmla="*/ 43 w 142"/>
                <a:gd name="T1" fmla="*/ 189 h 203"/>
                <a:gd name="T2" fmla="*/ 43 w 142"/>
                <a:gd name="T3" fmla="*/ 95 h 203"/>
                <a:gd name="T4" fmla="*/ 96 w 142"/>
                <a:gd name="T5" fmla="*/ 191 h 203"/>
                <a:gd name="T6" fmla="*/ 120 w 142"/>
                <a:gd name="T7" fmla="*/ 203 h 203"/>
                <a:gd name="T8" fmla="*/ 142 w 142"/>
                <a:gd name="T9" fmla="*/ 189 h 203"/>
                <a:gd name="T10" fmla="*/ 142 w 142"/>
                <a:gd name="T11" fmla="*/ 13 h 203"/>
                <a:gd name="T12" fmla="*/ 120 w 142"/>
                <a:gd name="T13" fmla="*/ 0 h 203"/>
                <a:gd name="T14" fmla="*/ 98 w 142"/>
                <a:gd name="T15" fmla="*/ 13 h 203"/>
                <a:gd name="T16" fmla="*/ 98 w 142"/>
                <a:gd name="T17" fmla="*/ 107 h 203"/>
                <a:gd name="T18" fmla="*/ 53 w 142"/>
                <a:gd name="T19" fmla="*/ 21 h 203"/>
                <a:gd name="T20" fmla="*/ 21 w 142"/>
                <a:gd name="T21" fmla="*/ 0 h 203"/>
                <a:gd name="T22" fmla="*/ 0 w 142"/>
                <a:gd name="T23" fmla="*/ 13 h 203"/>
                <a:gd name="T24" fmla="*/ 0 w 142"/>
                <a:gd name="T25" fmla="*/ 189 h 203"/>
                <a:gd name="T26" fmla="*/ 21 w 142"/>
                <a:gd name="T27" fmla="*/ 203 h 203"/>
                <a:gd name="T28" fmla="*/ 43 w 142"/>
                <a:gd name="T29" fmla="*/ 189 h 203"/>
                <a:gd name="T30" fmla="*/ 43 w 142"/>
                <a:gd name="T31" fmla="*/ 189 h 203"/>
                <a:gd name="T32" fmla="*/ 43 w 142"/>
                <a:gd name="T33" fmla="*/ 18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2" h="203">
                  <a:moveTo>
                    <a:pt x="43" y="189"/>
                  </a:moveTo>
                  <a:cubicBezTo>
                    <a:pt x="43" y="95"/>
                    <a:pt x="43" y="95"/>
                    <a:pt x="43" y="95"/>
                  </a:cubicBezTo>
                  <a:cubicBezTo>
                    <a:pt x="96" y="191"/>
                    <a:pt x="96" y="191"/>
                    <a:pt x="96" y="191"/>
                  </a:cubicBezTo>
                  <a:cubicBezTo>
                    <a:pt x="101" y="201"/>
                    <a:pt x="110" y="203"/>
                    <a:pt x="120" y="203"/>
                  </a:cubicBezTo>
                  <a:cubicBezTo>
                    <a:pt x="131" y="203"/>
                    <a:pt x="142" y="198"/>
                    <a:pt x="142" y="189"/>
                  </a:cubicBezTo>
                  <a:cubicBezTo>
                    <a:pt x="142" y="13"/>
                    <a:pt x="142" y="13"/>
                    <a:pt x="142" y="13"/>
                  </a:cubicBezTo>
                  <a:cubicBezTo>
                    <a:pt x="142" y="4"/>
                    <a:pt x="131" y="0"/>
                    <a:pt x="120" y="0"/>
                  </a:cubicBezTo>
                  <a:cubicBezTo>
                    <a:pt x="109" y="0"/>
                    <a:pt x="98" y="4"/>
                    <a:pt x="98" y="13"/>
                  </a:cubicBezTo>
                  <a:cubicBezTo>
                    <a:pt x="98" y="107"/>
                    <a:pt x="98" y="107"/>
                    <a:pt x="98" y="107"/>
                  </a:cubicBezTo>
                  <a:cubicBezTo>
                    <a:pt x="53" y="21"/>
                    <a:pt x="53" y="21"/>
                    <a:pt x="53" y="21"/>
                  </a:cubicBezTo>
                  <a:cubicBezTo>
                    <a:pt x="43" y="1"/>
                    <a:pt x="37" y="0"/>
                    <a:pt x="21" y="0"/>
                  </a:cubicBezTo>
                  <a:cubicBezTo>
                    <a:pt x="11" y="0"/>
                    <a:pt x="0" y="4"/>
                    <a:pt x="0" y="13"/>
                  </a:cubicBezTo>
                  <a:cubicBezTo>
                    <a:pt x="0" y="189"/>
                    <a:pt x="0" y="189"/>
                    <a:pt x="0" y="189"/>
                  </a:cubicBezTo>
                  <a:cubicBezTo>
                    <a:pt x="0" y="198"/>
                    <a:pt x="11" y="203"/>
                    <a:pt x="21" y="203"/>
                  </a:cubicBezTo>
                  <a:cubicBezTo>
                    <a:pt x="32" y="203"/>
                    <a:pt x="43" y="198"/>
                    <a:pt x="43" y="189"/>
                  </a:cubicBezTo>
                  <a:close/>
                  <a:moveTo>
                    <a:pt x="43" y="189"/>
                  </a:moveTo>
                  <a:cubicBezTo>
                    <a:pt x="43" y="189"/>
                    <a:pt x="43" y="189"/>
                    <a:pt x="43" y="189"/>
                  </a:cubicBez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112"/>
            <p:cNvSpPr>
              <a:spLocks noEditPoints="1"/>
            </p:cNvSpPr>
            <p:nvPr/>
          </p:nvSpPr>
          <p:spPr bwMode="auto">
            <a:xfrm>
              <a:off x="825172" y="3428015"/>
              <a:ext cx="44394" cy="68255"/>
            </a:xfrm>
            <a:custGeom>
              <a:avLst/>
              <a:gdLst>
                <a:gd name="T0" fmla="*/ 118 w 131"/>
                <a:gd name="T1" fmla="*/ 37 h 203"/>
                <a:gd name="T2" fmla="*/ 131 w 131"/>
                <a:gd name="T3" fmla="*/ 18 h 203"/>
                <a:gd name="T4" fmla="*/ 118 w 131"/>
                <a:gd name="T5" fmla="*/ 0 h 203"/>
                <a:gd name="T6" fmla="*/ 19 w 131"/>
                <a:gd name="T7" fmla="*/ 0 h 203"/>
                <a:gd name="T8" fmla="*/ 0 w 131"/>
                <a:gd name="T9" fmla="*/ 13 h 203"/>
                <a:gd name="T10" fmla="*/ 0 w 131"/>
                <a:gd name="T11" fmla="*/ 189 h 203"/>
                <a:gd name="T12" fmla="*/ 19 w 131"/>
                <a:gd name="T13" fmla="*/ 203 h 203"/>
                <a:gd name="T14" fmla="*/ 118 w 131"/>
                <a:gd name="T15" fmla="*/ 203 h 203"/>
                <a:gd name="T16" fmla="*/ 131 w 131"/>
                <a:gd name="T17" fmla="*/ 184 h 203"/>
                <a:gd name="T18" fmla="*/ 118 w 131"/>
                <a:gd name="T19" fmla="*/ 165 h 203"/>
                <a:gd name="T20" fmla="*/ 43 w 131"/>
                <a:gd name="T21" fmla="*/ 165 h 203"/>
                <a:gd name="T22" fmla="*/ 43 w 131"/>
                <a:gd name="T23" fmla="*/ 118 h 203"/>
                <a:gd name="T24" fmla="*/ 85 w 131"/>
                <a:gd name="T25" fmla="*/ 118 h 203"/>
                <a:gd name="T26" fmla="*/ 98 w 131"/>
                <a:gd name="T27" fmla="*/ 101 h 203"/>
                <a:gd name="T28" fmla="*/ 85 w 131"/>
                <a:gd name="T29" fmla="*/ 84 h 203"/>
                <a:gd name="T30" fmla="*/ 43 w 131"/>
                <a:gd name="T31" fmla="*/ 84 h 203"/>
                <a:gd name="T32" fmla="*/ 43 w 131"/>
                <a:gd name="T33" fmla="*/ 37 h 203"/>
                <a:gd name="T34" fmla="*/ 118 w 131"/>
                <a:gd name="T35" fmla="*/ 37 h 203"/>
                <a:gd name="T36" fmla="*/ 118 w 131"/>
                <a:gd name="T37" fmla="*/ 37 h 203"/>
                <a:gd name="T38" fmla="*/ 118 w 131"/>
                <a:gd name="T39" fmla="*/ 3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203">
                  <a:moveTo>
                    <a:pt x="118" y="37"/>
                  </a:moveTo>
                  <a:cubicBezTo>
                    <a:pt x="126" y="37"/>
                    <a:pt x="131" y="29"/>
                    <a:pt x="131" y="18"/>
                  </a:cubicBezTo>
                  <a:cubicBezTo>
                    <a:pt x="131" y="9"/>
                    <a:pt x="127" y="0"/>
                    <a:pt x="118" y="0"/>
                  </a:cubicBezTo>
                  <a:cubicBezTo>
                    <a:pt x="19" y="0"/>
                    <a:pt x="19" y="0"/>
                    <a:pt x="19" y="0"/>
                  </a:cubicBezTo>
                  <a:cubicBezTo>
                    <a:pt x="9" y="0"/>
                    <a:pt x="0" y="4"/>
                    <a:pt x="0" y="13"/>
                  </a:cubicBezTo>
                  <a:cubicBezTo>
                    <a:pt x="0" y="189"/>
                    <a:pt x="0" y="189"/>
                    <a:pt x="0" y="189"/>
                  </a:cubicBezTo>
                  <a:cubicBezTo>
                    <a:pt x="0" y="198"/>
                    <a:pt x="9" y="203"/>
                    <a:pt x="19" y="203"/>
                  </a:cubicBezTo>
                  <a:cubicBezTo>
                    <a:pt x="118" y="203"/>
                    <a:pt x="118" y="203"/>
                    <a:pt x="118" y="203"/>
                  </a:cubicBezTo>
                  <a:cubicBezTo>
                    <a:pt x="127" y="203"/>
                    <a:pt x="131" y="193"/>
                    <a:pt x="131" y="184"/>
                  </a:cubicBezTo>
                  <a:cubicBezTo>
                    <a:pt x="131" y="174"/>
                    <a:pt x="126" y="165"/>
                    <a:pt x="118" y="165"/>
                  </a:cubicBezTo>
                  <a:cubicBezTo>
                    <a:pt x="43" y="165"/>
                    <a:pt x="43" y="165"/>
                    <a:pt x="43" y="165"/>
                  </a:cubicBezTo>
                  <a:cubicBezTo>
                    <a:pt x="43" y="118"/>
                    <a:pt x="43" y="118"/>
                    <a:pt x="43" y="118"/>
                  </a:cubicBezTo>
                  <a:cubicBezTo>
                    <a:pt x="85" y="118"/>
                    <a:pt x="85" y="118"/>
                    <a:pt x="85" y="118"/>
                  </a:cubicBezTo>
                  <a:cubicBezTo>
                    <a:pt x="94" y="118"/>
                    <a:pt x="98" y="109"/>
                    <a:pt x="98" y="101"/>
                  </a:cubicBezTo>
                  <a:cubicBezTo>
                    <a:pt x="98" y="92"/>
                    <a:pt x="93" y="84"/>
                    <a:pt x="85" y="84"/>
                  </a:cubicBezTo>
                  <a:cubicBezTo>
                    <a:pt x="43" y="84"/>
                    <a:pt x="43" y="84"/>
                    <a:pt x="43" y="84"/>
                  </a:cubicBezTo>
                  <a:cubicBezTo>
                    <a:pt x="43" y="37"/>
                    <a:pt x="43" y="37"/>
                    <a:pt x="43" y="37"/>
                  </a:cubicBezTo>
                  <a:lnTo>
                    <a:pt x="118" y="37"/>
                  </a:lnTo>
                  <a:close/>
                  <a:moveTo>
                    <a:pt x="118" y="37"/>
                  </a:moveTo>
                  <a:cubicBezTo>
                    <a:pt x="118" y="37"/>
                    <a:pt x="118" y="37"/>
                    <a:pt x="118" y="37"/>
                  </a:cubicBez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113"/>
            <p:cNvSpPr>
              <a:spLocks noEditPoints="1"/>
            </p:cNvSpPr>
            <p:nvPr/>
          </p:nvSpPr>
          <p:spPr bwMode="auto">
            <a:xfrm>
              <a:off x="870676" y="3428015"/>
              <a:ext cx="86013" cy="68533"/>
            </a:xfrm>
            <a:custGeom>
              <a:avLst/>
              <a:gdLst>
                <a:gd name="T0" fmla="*/ 254 w 254"/>
                <a:gd name="T1" fmla="*/ 17 h 204"/>
                <a:gd name="T2" fmla="*/ 226 w 254"/>
                <a:gd name="T3" fmla="*/ 0 h 204"/>
                <a:gd name="T4" fmla="*/ 212 w 254"/>
                <a:gd name="T5" fmla="*/ 8 h 204"/>
                <a:gd name="T6" fmla="*/ 170 w 254"/>
                <a:gd name="T7" fmla="*/ 150 h 204"/>
                <a:gd name="T8" fmla="*/ 148 w 254"/>
                <a:gd name="T9" fmla="*/ 56 h 204"/>
                <a:gd name="T10" fmla="*/ 127 w 254"/>
                <a:gd name="T11" fmla="*/ 45 h 204"/>
                <a:gd name="T12" fmla="*/ 107 w 254"/>
                <a:gd name="T13" fmla="*/ 56 h 204"/>
                <a:gd name="T14" fmla="*/ 85 w 254"/>
                <a:gd name="T15" fmla="*/ 150 h 204"/>
                <a:gd name="T16" fmla="*/ 42 w 254"/>
                <a:gd name="T17" fmla="*/ 8 h 204"/>
                <a:gd name="T18" fmla="*/ 28 w 254"/>
                <a:gd name="T19" fmla="*/ 0 h 204"/>
                <a:gd name="T20" fmla="*/ 0 w 254"/>
                <a:gd name="T21" fmla="*/ 17 h 204"/>
                <a:gd name="T22" fmla="*/ 1 w 254"/>
                <a:gd name="T23" fmla="*/ 21 h 204"/>
                <a:gd name="T24" fmla="*/ 56 w 254"/>
                <a:gd name="T25" fmla="*/ 190 h 204"/>
                <a:gd name="T26" fmla="*/ 85 w 254"/>
                <a:gd name="T27" fmla="*/ 204 h 204"/>
                <a:gd name="T28" fmla="*/ 113 w 254"/>
                <a:gd name="T29" fmla="*/ 190 h 204"/>
                <a:gd name="T30" fmla="*/ 127 w 254"/>
                <a:gd name="T31" fmla="*/ 124 h 204"/>
                <a:gd name="T32" fmla="*/ 142 w 254"/>
                <a:gd name="T33" fmla="*/ 190 h 204"/>
                <a:gd name="T34" fmla="*/ 170 w 254"/>
                <a:gd name="T35" fmla="*/ 204 h 204"/>
                <a:gd name="T36" fmla="*/ 199 w 254"/>
                <a:gd name="T37" fmla="*/ 190 h 204"/>
                <a:gd name="T38" fmla="*/ 254 w 254"/>
                <a:gd name="T39" fmla="*/ 21 h 204"/>
                <a:gd name="T40" fmla="*/ 254 w 254"/>
                <a:gd name="T41" fmla="*/ 17 h 204"/>
                <a:gd name="T42" fmla="*/ 254 w 254"/>
                <a:gd name="T43" fmla="*/ 17 h 204"/>
                <a:gd name="T44" fmla="*/ 254 w 254"/>
                <a:gd name="T45" fmla="*/ 1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4" h="204">
                  <a:moveTo>
                    <a:pt x="254" y="17"/>
                  </a:moveTo>
                  <a:cubicBezTo>
                    <a:pt x="254" y="7"/>
                    <a:pt x="239" y="0"/>
                    <a:pt x="226" y="0"/>
                  </a:cubicBezTo>
                  <a:cubicBezTo>
                    <a:pt x="220" y="0"/>
                    <a:pt x="214" y="2"/>
                    <a:pt x="212" y="8"/>
                  </a:cubicBezTo>
                  <a:cubicBezTo>
                    <a:pt x="170" y="150"/>
                    <a:pt x="170" y="150"/>
                    <a:pt x="170" y="150"/>
                  </a:cubicBezTo>
                  <a:cubicBezTo>
                    <a:pt x="148" y="56"/>
                    <a:pt x="148" y="56"/>
                    <a:pt x="148" y="56"/>
                  </a:cubicBezTo>
                  <a:cubicBezTo>
                    <a:pt x="147" y="49"/>
                    <a:pt x="137" y="45"/>
                    <a:pt x="127" y="45"/>
                  </a:cubicBezTo>
                  <a:cubicBezTo>
                    <a:pt x="118" y="45"/>
                    <a:pt x="108" y="49"/>
                    <a:pt x="107" y="56"/>
                  </a:cubicBezTo>
                  <a:cubicBezTo>
                    <a:pt x="85" y="150"/>
                    <a:pt x="85" y="150"/>
                    <a:pt x="85" y="150"/>
                  </a:cubicBezTo>
                  <a:cubicBezTo>
                    <a:pt x="42" y="8"/>
                    <a:pt x="42" y="8"/>
                    <a:pt x="42" y="8"/>
                  </a:cubicBezTo>
                  <a:cubicBezTo>
                    <a:pt x="41" y="2"/>
                    <a:pt x="35" y="0"/>
                    <a:pt x="28" y="0"/>
                  </a:cubicBezTo>
                  <a:cubicBezTo>
                    <a:pt x="16" y="0"/>
                    <a:pt x="0" y="7"/>
                    <a:pt x="0" y="17"/>
                  </a:cubicBezTo>
                  <a:cubicBezTo>
                    <a:pt x="0" y="18"/>
                    <a:pt x="1" y="20"/>
                    <a:pt x="1" y="21"/>
                  </a:cubicBezTo>
                  <a:cubicBezTo>
                    <a:pt x="56" y="190"/>
                    <a:pt x="56" y="190"/>
                    <a:pt x="56" y="190"/>
                  </a:cubicBezTo>
                  <a:cubicBezTo>
                    <a:pt x="59" y="200"/>
                    <a:pt x="72" y="204"/>
                    <a:pt x="85" y="204"/>
                  </a:cubicBezTo>
                  <a:cubicBezTo>
                    <a:pt x="97" y="204"/>
                    <a:pt x="111" y="200"/>
                    <a:pt x="113" y="190"/>
                  </a:cubicBezTo>
                  <a:cubicBezTo>
                    <a:pt x="127" y="124"/>
                    <a:pt x="127" y="124"/>
                    <a:pt x="127" y="124"/>
                  </a:cubicBezTo>
                  <a:cubicBezTo>
                    <a:pt x="142" y="190"/>
                    <a:pt x="142" y="190"/>
                    <a:pt x="142" y="190"/>
                  </a:cubicBezTo>
                  <a:cubicBezTo>
                    <a:pt x="144" y="200"/>
                    <a:pt x="157" y="204"/>
                    <a:pt x="170" y="204"/>
                  </a:cubicBezTo>
                  <a:cubicBezTo>
                    <a:pt x="183" y="204"/>
                    <a:pt x="195" y="200"/>
                    <a:pt x="199" y="190"/>
                  </a:cubicBezTo>
                  <a:cubicBezTo>
                    <a:pt x="254" y="21"/>
                    <a:pt x="254" y="21"/>
                    <a:pt x="254" y="21"/>
                  </a:cubicBezTo>
                  <a:cubicBezTo>
                    <a:pt x="254" y="20"/>
                    <a:pt x="254" y="18"/>
                    <a:pt x="254" y="17"/>
                  </a:cubicBezTo>
                  <a:close/>
                  <a:moveTo>
                    <a:pt x="254" y="17"/>
                  </a:moveTo>
                  <a:cubicBezTo>
                    <a:pt x="254" y="17"/>
                    <a:pt x="254" y="17"/>
                    <a:pt x="254" y="17"/>
                  </a:cubicBez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14"/>
            <p:cNvSpPr>
              <a:spLocks noEditPoints="1"/>
            </p:cNvSpPr>
            <p:nvPr/>
          </p:nvSpPr>
          <p:spPr bwMode="auto">
            <a:xfrm>
              <a:off x="959186" y="3427182"/>
              <a:ext cx="45781" cy="70198"/>
            </a:xfrm>
            <a:custGeom>
              <a:avLst/>
              <a:gdLst>
                <a:gd name="T0" fmla="*/ 66 w 136"/>
                <a:gd name="T1" fmla="*/ 169 h 208"/>
                <a:gd name="T2" fmla="*/ 18 w 136"/>
                <a:gd name="T3" fmla="*/ 148 h 208"/>
                <a:gd name="T4" fmla="*/ 0 w 136"/>
                <a:gd name="T5" fmla="*/ 171 h 208"/>
                <a:gd name="T6" fmla="*/ 67 w 136"/>
                <a:gd name="T7" fmla="*/ 208 h 208"/>
                <a:gd name="T8" fmla="*/ 136 w 136"/>
                <a:gd name="T9" fmla="*/ 146 h 208"/>
                <a:gd name="T10" fmla="*/ 48 w 136"/>
                <a:gd name="T11" fmla="*/ 53 h 208"/>
                <a:gd name="T12" fmla="*/ 76 w 136"/>
                <a:gd name="T13" fmla="*/ 37 h 208"/>
                <a:gd name="T14" fmla="*/ 114 w 136"/>
                <a:gd name="T15" fmla="*/ 47 h 208"/>
                <a:gd name="T16" fmla="*/ 131 w 136"/>
                <a:gd name="T17" fmla="*/ 24 h 208"/>
                <a:gd name="T18" fmla="*/ 76 w 136"/>
                <a:gd name="T19" fmla="*/ 0 h 208"/>
                <a:gd name="T20" fmla="*/ 5 w 136"/>
                <a:gd name="T21" fmla="*/ 58 h 208"/>
                <a:gd name="T22" fmla="*/ 93 w 136"/>
                <a:gd name="T23" fmla="*/ 150 h 208"/>
                <a:gd name="T24" fmla="*/ 66 w 136"/>
                <a:gd name="T25" fmla="*/ 169 h 208"/>
                <a:gd name="T26" fmla="*/ 66 w 136"/>
                <a:gd name="T27" fmla="*/ 169 h 208"/>
                <a:gd name="T28" fmla="*/ 66 w 136"/>
                <a:gd name="T29" fmla="*/ 16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208">
                  <a:moveTo>
                    <a:pt x="66" y="169"/>
                  </a:moveTo>
                  <a:cubicBezTo>
                    <a:pt x="40" y="169"/>
                    <a:pt x="32" y="148"/>
                    <a:pt x="18" y="148"/>
                  </a:cubicBezTo>
                  <a:cubicBezTo>
                    <a:pt x="8" y="148"/>
                    <a:pt x="0" y="162"/>
                    <a:pt x="0" y="171"/>
                  </a:cubicBezTo>
                  <a:cubicBezTo>
                    <a:pt x="0" y="190"/>
                    <a:pt x="30" y="208"/>
                    <a:pt x="67" y="208"/>
                  </a:cubicBezTo>
                  <a:cubicBezTo>
                    <a:pt x="107" y="208"/>
                    <a:pt x="136" y="186"/>
                    <a:pt x="136" y="146"/>
                  </a:cubicBezTo>
                  <a:cubicBezTo>
                    <a:pt x="136" y="76"/>
                    <a:pt x="48" y="81"/>
                    <a:pt x="48" y="53"/>
                  </a:cubicBezTo>
                  <a:cubicBezTo>
                    <a:pt x="48" y="45"/>
                    <a:pt x="56" y="37"/>
                    <a:pt x="76" y="37"/>
                  </a:cubicBezTo>
                  <a:cubicBezTo>
                    <a:pt x="98" y="37"/>
                    <a:pt x="104" y="47"/>
                    <a:pt x="114" y="47"/>
                  </a:cubicBezTo>
                  <a:cubicBezTo>
                    <a:pt x="126" y="47"/>
                    <a:pt x="131" y="32"/>
                    <a:pt x="131" y="24"/>
                  </a:cubicBezTo>
                  <a:cubicBezTo>
                    <a:pt x="131" y="3"/>
                    <a:pt x="90" y="0"/>
                    <a:pt x="76" y="0"/>
                  </a:cubicBezTo>
                  <a:cubicBezTo>
                    <a:pt x="41" y="0"/>
                    <a:pt x="5" y="16"/>
                    <a:pt x="5" y="58"/>
                  </a:cubicBezTo>
                  <a:cubicBezTo>
                    <a:pt x="5" y="123"/>
                    <a:pt x="93" y="117"/>
                    <a:pt x="93" y="150"/>
                  </a:cubicBezTo>
                  <a:cubicBezTo>
                    <a:pt x="93" y="164"/>
                    <a:pt x="78" y="169"/>
                    <a:pt x="66" y="169"/>
                  </a:cubicBezTo>
                  <a:close/>
                  <a:moveTo>
                    <a:pt x="66" y="169"/>
                  </a:moveTo>
                  <a:cubicBezTo>
                    <a:pt x="66" y="169"/>
                    <a:pt x="66" y="169"/>
                    <a:pt x="66" y="169"/>
                  </a:cubicBez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15"/>
            <p:cNvSpPr>
              <a:spLocks noEditPoints="1"/>
            </p:cNvSpPr>
            <p:nvPr/>
          </p:nvSpPr>
          <p:spPr bwMode="auto">
            <a:xfrm>
              <a:off x="1072112" y="3379459"/>
              <a:ext cx="162870" cy="378457"/>
            </a:xfrm>
            <a:custGeom>
              <a:avLst/>
              <a:gdLst>
                <a:gd name="T0" fmla="*/ 438 w 482"/>
                <a:gd name="T1" fmla="*/ 118 h 1124"/>
                <a:gd name="T2" fmla="*/ 350 w 482"/>
                <a:gd name="T3" fmla="*/ 118 h 1124"/>
                <a:gd name="T4" fmla="*/ 350 w 482"/>
                <a:gd name="T5" fmla="*/ 44 h 1124"/>
                <a:gd name="T6" fmla="*/ 306 w 482"/>
                <a:gd name="T7" fmla="*/ 0 h 1124"/>
                <a:gd name="T8" fmla="*/ 23 w 482"/>
                <a:gd name="T9" fmla="*/ 0 h 1124"/>
                <a:gd name="T10" fmla="*/ 0 w 482"/>
                <a:gd name="T11" fmla="*/ 23 h 1124"/>
                <a:gd name="T12" fmla="*/ 23 w 482"/>
                <a:gd name="T13" fmla="*/ 45 h 1124"/>
                <a:gd name="T14" fmla="*/ 305 w 482"/>
                <a:gd name="T15" fmla="*/ 45 h 1124"/>
                <a:gd name="T16" fmla="*/ 305 w 482"/>
                <a:gd name="T17" fmla="*/ 1102 h 1124"/>
                <a:gd name="T18" fmla="*/ 327 w 482"/>
                <a:gd name="T19" fmla="*/ 1124 h 1124"/>
                <a:gd name="T20" fmla="*/ 350 w 482"/>
                <a:gd name="T21" fmla="*/ 1102 h 1124"/>
                <a:gd name="T22" fmla="*/ 350 w 482"/>
                <a:gd name="T23" fmla="*/ 163 h 1124"/>
                <a:gd name="T24" fmla="*/ 437 w 482"/>
                <a:gd name="T25" fmla="*/ 163 h 1124"/>
                <a:gd name="T26" fmla="*/ 437 w 482"/>
                <a:gd name="T27" fmla="*/ 994 h 1124"/>
                <a:gd name="T28" fmla="*/ 459 w 482"/>
                <a:gd name="T29" fmla="*/ 1016 h 1124"/>
                <a:gd name="T30" fmla="*/ 482 w 482"/>
                <a:gd name="T31" fmla="*/ 994 h 1124"/>
                <a:gd name="T32" fmla="*/ 482 w 482"/>
                <a:gd name="T33" fmla="*/ 162 h 1124"/>
                <a:gd name="T34" fmla="*/ 438 w 482"/>
                <a:gd name="T35" fmla="*/ 118 h 1124"/>
                <a:gd name="T36" fmla="*/ 438 w 482"/>
                <a:gd name="T37" fmla="*/ 118 h 1124"/>
                <a:gd name="T38" fmla="*/ 438 w 482"/>
                <a:gd name="T39" fmla="*/ 118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2" h="1124">
                  <a:moveTo>
                    <a:pt x="438" y="118"/>
                  </a:moveTo>
                  <a:cubicBezTo>
                    <a:pt x="350" y="118"/>
                    <a:pt x="350" y="118"/>
                    <a:pt x="350" y="118"/>
                  </a:cubicBezTo>
                  <a:cubicBezTo>
                    <a:pt x="350" y="44"/>
                    <a:pt x="350" y="44"/>
                    <a:pt x="350" y="44"/>
                  </a:cubicBezTo>
                  <a:cubicBezTo>
                    <a:pt x="350" y="20"/>
                    <a:pt x="330" y="0"/>
                    <a:pt x="306" y="0"/>
                  </a:cubicBezTo>
                  <a:cubicBezTo>
                    <a:pt x="23" y="0"/>
                    <a:pt x="23" y="0"/>
                    <a:pt x="23" y="0"/>
                  </a:cubicBezTo>
                  <a:cubicBezTo>
                    <a:pt x="10" y="0"/>
                    <a:pt x="0" y="10"/>
                    <a:pt x="0" y="23"/>
                  </a:cubicBezTo>
                  <a:cubicBezTo>
                    <a:pt x="0" y="35"/>
                    <a:pt x="10" y="45"/>
                    <a:pt x="23" y="45"/>
                  </a:cubicBezTo>
                  <a:cubicBezTo>
                    <a:pt x="305" y="45"/>
                    <a:pt x="305" y="45"/>
                    <a:pt x="305" y="45"/>
                  </a:cubicBezTo>
                  <a:cubicBezTo>
                    <a:pt x="305" y="1102"/>
                    <a:pt x="305" y="1102"/>
                    <a:pt x="305" y="1102"/>
                  </a:cubicBezTo>
                  <a:cubicBezTo>
                    <a:pt x="305" y="1114"/>
                    <a:pt x="315" y="1124"/>
                    <a:pt x="327" y="1124"/>
                  </a:cubicBezTo>
                  <a:cubicBezTo>
                    <a:pt x="340" y="1124"/>
                    <a:pt x="350" y="1114"/>
                    <a:pt x="350" y="1102"/>
                  </a:cubicBezTo>
                  <a:cubicBezTo>
                    <a:pt x="350" y="163"/>
                    <a:pt x="350" y="163"/>
                    <a:pt x="350" y="163"/>
                  </a:cubicBezTo>
                  <a:cubicBezTo>
                    <a:pt x="437" y="163"/>
                    <a:pt x="437" y="163"/>
                    <a:pt x="437" y="163"/>
                  </a:cubicBezTo>
                  <a:cubicBezTo>
                    <a:pt x="437" y="994"/>
                    <a:pt x="437" y="994"/>
                    <a:pt x="437" y="994"/>
                  </a:cubicBezTo>
                  <a:cubicBezTo>
                    <a:pt x="437" y="1006"/>
                    <a:pt x="447" y="1016"/>
                    <a:pt x="459" y="1016"/>
                  </a:cubicBezTo>
                  <a:cubicBezTo>
                    <a:pt x="472" y="1016"/>
                    <a:pt x="482" y="1006"/>
                    <a:pt x="482" y="994"/>
                  </a:cubicBezTo>
                  <a:cubicBezTo>
                    <a:pt x="482" y="162"/>
                    <a:pt x="482" y="162"/>
                    <a:pt x="482" y="162"/>
                  </a:cubicBezTo>
                  <a:cubicBezTo>
                    <a:pt x="482" y="138"/>
                    <a:pt x="462" y="118"/>
                    <a:pt x="438" y="118"/>
                  </a:cubicBezTo>
                  <a:close/>
                  <a:moveTo>
                    <a:pt x="438" y="118"/>
                  </a:moveTo>
                  <a:cubicBezTo>
                    <a:pt x="438" y="118"/>
                    <a:pt x="438" y="118"/>
                    <a:pt x="438" y="118"/>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6"/>
            <p:cNvSpPr>
              <a:spLocks noEditPoints="1"/>
            </p:cNvSpPr>
            <p:nvPr/>
          </p:nvSpPr>
          <p:spPr bwMode="auto">
            <a:xfrm>
              <a:off x="715575" y="3379459"/>
              <a:ext cx="519407" cy="428677"/>
            </a:xfrm>
            <a:custGeom>
              <a:avLst/>
              <a:gdLst>
                <a:gd name="T0" fmla="*/ 1513 w 1536"/>
                <a:gd name="T1" fmla="*/ 1075 h 1273"/>
                <a:gd name="T2" fmla="*/ 1491 w 1536"/>
                <a:gd name="T3" fmla="*/ 1097 h 1273"/>
                <a:gd name="T4" fmla="*/ 1491 w 1536"/>
                <a:gd name="T5" fmla="*/ 1173 h 1273"/>
                <a:gd name="T6" fmla="*/ 1436 w 1536"/>
                <a:gd name="T7" fmla="*/ 1228 h 1273"/>
                <a:gd name="T8" fmla="*/ 100 w 1536"/>
                <a:gd name="T9" fmla="*/ 1228 h 1273"/>
                <a:gd name="T10" fmla="*/ 45 w 1536"/>
                <a:gd name="T11" fmla="*/ 1173 h 1273"/>
                <a:gd name="T12" fmla="*/ 45 w 1536"/>
                <a:gd name="T13" fmla="*/ 45 h 1273"/>
                <a:gd name="T14" fmla="*/ 973 w 1536"/>
                <a:gd name="T15" fmla="*/ 45 h 1273"/>
                <a:gd name="T16" fmla="*/ 996 w 1536"/>
                <a:gd name="T17" fmla="*/ 23 h 1273"/>
                <a:gd name="T18" fmla="*/ 973 w 1536"/>
                <a:gd name="T19" fmla="*/ 0 h 1273"/>
                <a:gd name="T20" fmla="*/ 44 w 1536"/>
                <a:gd name="T21" fmla="*/ 0 h 1273"/>
                <a:gd name="T22" fmla="*/ 0 w 1536"/>
                <a:gd name="T23" fmla="*/ 44 h 1273"/>
                <a:gd name="T24" fmla="*/ 0 w 1536"/>
                <a:gd name="T25" fmla="*/ 1173 h 1273"/>
                <a:gd name="T26" fmla="*/ 100 w 1536"/>
                <a:gd name="T27" fmla="*/ 1273 h 1273"/>
                <a:gd name="T28" fmla="*/ 1436 w 1536"/>
                <a:gd name="T29" fmla="*/ 1273 h 1273"/>
                <a:gd name="T30" fmla="*/ 1536 w 1536"/>
                <a:gd name="T31" fmla="*/ 1173 h 1273"/>
                <a:gd name="T32" fmla="*/ 1536 w 1536"/>
                <a:gd name="T33" fmla="*/ 1097 h 1273"/>
                <a:gd name="T34" fmla="*/ 1513 w 1536"/>
                <a:gd name="T35" fmla="*/ 1075 h 1273"/>
                <a:gd name="T36" fmla="*/ 1513 w 1536"/>
                <a:gd name="T37" fmla="*/ 1075 h 1273"/>
                <a:gd name="T38" fmla="*/ 1513 w 1536"/>
                <a:gd name="T39" fmla="*/ 1075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36" h="1273">
                  <a:moveTo>
                    <a:pt x="1513" y="1075"/>
                  </a:moveTo>
                  <a:cubicBezTo>
                    <a:pt x="1501" y="1075"/>
                    <a:pt x="1491" y="1085"/>
                    <a:pt x="1491" y="1097"/>
                  </a:cubicBezTo>
                  <a:cubicBezTo>
                    <a:pt x="1491" y="1173"/>
                    <a:pt x="1491" y="1173"/>
                    <a:pt x="1491" y="1173"/>
                  </a:cubicBezTo>
                  <a:cubicBezTo>
                    <a:pt x="1491" y="1203"/>
                    <a:pt x="1466" y="1228"/>
                    <a:pt x="1436" y="1228"/>
                  </a:cubicBezTo>
                  <a:cubicBezTo>
                    <a:pt x="100" y="1228"/>
                    <a:pt x="100" y="1228"/>
                    <a:pt x="100" y="1228"/>
                  </a:cubicBezTo>
                  <a:cubicBezTo>
                    <a:pt x="70" y="1228"/>
                    <a:pt x="45" y="1203"/>
                    <a:pt x="45" y="1173"/>
                  </a:cubicBezTo>
                  <a:cubicBezTo>
                    <a:pt x="45" y="45"/>
                    <a:pt x="45" y="45"/>
                    <a:pt x="45" y="45"/>
                  </a:cubicBezTo>
                  <a:cubicBezTo>
                    <a:pt x="973" y="45"/>
                    <a:pt x="973" y="45"/>
                    <a:pt x="973" y="45"/>
                  </a:cubicBezTo>
                  <a:cubicBezTo>
                    <a:pt x="986" y="45"/>
                    <a:pt x="996" y="35"/>
                    <a:pt x="996" y="23"/>
                  </a:cubicBezTo>
                  <a:cubicBezTo>
                    <a:pt x="996" y="10"/>
                    <a:pt x="986" y="0"/>
                    <a:pt x="973" y="0"/>
                  </a:cubicBezTo>
                  <a:cubicBezTo>
                    <a:pt x="44" y="0"/>
                    <a:pt x="44" y="0"/>
                    <a:pt x="44" y="0"/>
                  </a:cubicBezTo>
                  <a:cubicBezTo>
                    <a:pt x="20" y="0"/>
                    <a:pt x="0" y="20"/>
                    <a:pt x="0" y="44"/>
                  </a:cubicBezTo>
                  <a:cubicBezTo>
                    <a:pt x="0" y="1173"/>
                    <a:pt x="0" y="1173"/>
                    <a:pt x="0" y="1173"/>
                  </a:cubicBezTo>
                  <a:cubicBezTo>
                    <a:pt x="0" y="1228"/>
                    <a:pt x="45" y="1273"/>
                    <a:pt x="100" y="1273"/>
                  </a:cubicBezTo>
                  <a:cubicBezTo>
                    <a:pt x="1436" y="1273"/>
                    <a:pt x="1436" y="1273"/>
                    <a:pt x="1436" y="1273"/>
                  </a:cubicBezTo>
                  <a:cubicBezTo>
                    <a:pt x="1491" y="1273"/>
                    <a:pt x="1536" y="1228"/>
                    <a:pt x="1536" y="1173"/>
                  </a:cubicBezTo>
                  <a:cubicBezTo>
                    <a:pt x="1536" y="1097"/>
                    <a:pt x="1536" y="1097"/>
                    <a:pt x="1536" y="1097"/>
                  </a:cubicBezTo>
                  <a:cubicBezTo>
                    <a:pt x="1536" y="1085"/>
                    <a:pt x="1526" y="1075"/>
                    <a:pt x="1513" y="1075"/>
                  </a:cubicBezTo>
                  <a:close/>
                  <a:moveTo>
                    <a:pt x="1513" y="1075"/>
                  </a:moveTo>
                  <a:cubicBezTo>
                    <a:pt x="1513" y="1075"/>
                    <a:pt x="1513" y="1075"/>
                    <a:pt x="1513" y="107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117"/>
            <p:cNvSpPr>
              <a:spLocks noEditPoints="1"/>
            </p:cNvSpPr>
            <p:nvPr/>
          </p:nvSpPr>
          <p:spPr bwMode="auto">
            <a:xfrm>
              <a:off x="975556" y="3525958"/>
              <a:ext cx="34683" cy="15260"/>
            </a:xfrm>
            <a:custGeom>
              <a:avLst/>
              <a:gdLst>
                <a:gd name="T0" fmla="*/ 0 w 102"/>
                <a:gd name="T1" fmla="*/ 23 h 45"/>
                <a:gd name="T2" fmla="*/ 23 w 102"/>
                <a:gd name="T3" fmla="*/ 45 h 45"/>
                <a:gd name="T4" fmla="*/ 80 w 102"/>
                <a:gd name="T5" fmla="*/ 45 h 45"/>
                <a:gd name="T6" fmla="*/ 102 w 102"/>
                <a:gd name="T7" fmla="*/ 23 h 45"/>
                <a:gd name="T8" fmla="*/ 80 w 102"/>
                <a:gd name="T9" fmla="*/ 0 h 45"/>
                <a:gd name="T10" fmla="*/ 23 w 102"/>
                <a:gd name="T11" fmla="*/ 0 h 45"/>
                <a:gd name="T12" fmla="*/ 0 w 102"/>
                <a:gd name="T13" fmla="*/ 23 h 45"/>
                <a:gd name="T14" fmla="*/ 0 w 102"/>
                <a:gd name="T15" fmla="*/ 23 h 45"/>
                <a:gd name="T16" fmla="*/ 0 w 102"/>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45">
                  <a:moveTo>
                    <a:pt x="0" y="23"/>
                  </a:moveTo>
                  <a:cubicBezTo>
                    <a:pt x="0" y="35"/>
                    <a:pt x="10" y="45"/>
                    <a:pt x="23" y="45"/>
                  </a:cubicBezTo>
                  <a:cubicBezTo>
                    <a:pt x="80" y="45"/>
                    <a:pt x="80" y="45"/>
                    <a:pt x="80" y="45"/>
                  </a:cubicBezTo>
                  <a:cubicBezTo>
                    <a:pt x="92" y="45"/>
                    <a:pt x="102" y="35"/>
                    <a:pt x="102" y="23"/>
                  </a:cubicBezTo>
                  <a:cubicBezTo>
                    <a:pt x="102" y="10"/>
                    <a:pt x="92" y="0"/>
                    <a:pt x="80" y="0"/>
                  </a:cubicBezTo>
                  <a:cubicBezTo>
                    <a:pt x="23" y="0"/>
                    <a:pt x="23" y="0"/>
                    <a:pt x="23" y="0"/>
                  </a:cubicBezTo>
                  <a:cubicBezTo>
                    <a:pt x="10" y="0"/>
                    <a:pt x="0" y="10"/>
                    <a:pt x="0" y="23"/>
                  </a:cubicBezTo>
                  <a:close/>
                  <a:moveTo>
                    <a:pt x="0" y="23"/>
                  </a:moveTo>
                  <a:cubicBezTo>
                    <a:pt x="0" y="23"/>
                    <a:pt x="0" y="23"/>
                    <a:pt x="0" y="23"/>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118"/>
            <p:cNvSpPr>
              <a:spLocks noEditPoints="1"/>
            </p:cNvSpPr>
            <p:nvPr/>
          </p:nvSpPr>
          <p:spPr bwMode="auto">
            <a:xfrm>
              <a:off x="1017453" y="3525958"/>
              <a:ext cx="54660" cy="15260"/>
            </a:xfrm>
            <a:custGeom>
              <a:avLst/>
              <a:gdLst>
                <a:gd name="T0" fmla="*/ 0 w 161"/>
                <a:gd name="T1" fmla="*/ 23 h 45"/>
                <a:gd name="T2" fmla="*/ 22 w 161"/>
                <a:gd name="T3" fmla="*/ 45 h 45"/>
                <a:gd name="T4" fmla="*/ 138 w 161"/>
                <a:gd name="T5" fmla="*/ 45 h 45"/>
                <a:gd name="T6" fmla="*/ 161 w 161"/>
                <a:gd name="T7" fmla="*/ 23 h 45"/>
                <a:gd name="T8" fmla="*/ 138 w 161"/>
                <a:gd name="T9" fmla="*/ 0 h 45"/>
                <a:gd name="T10" fmla="*/ 22 w 161"/>
                <a:gd name="T11" fmla="*/ 0 h 45"/>
                <a:gd name="T12" fmla="*/ 0 w 161"/>
                <a:gd name="T13" fmla="*/ 23 h 45"/>
                <a:gd name="T14" fmla="*/ 0 w 161"/>
                <a:gd name="T15" fmla="*/ 23 h 45"/>
                <a:gd name="T16" fmla="*/ 0 w 161"/>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45">
                  <a:moveTo>
                    <a:pt x="0" y="23"/>
                  </a:moveTo>
                  <a:cubicBezTo>
                    <a:pt x="0" y="35"/>
                    <a:pt x="10" y="45"/>
                    <a:pt x="22" y="45"/>
                  </a:cubicBezTo>
                  <a:cubicBezTo>
                    <a:pt x="138" y="45"/>
                    <a:pt x="138" y="45"/>
                    <a:pt x="138" y="45"/>
                  </a:cubicBezTo>
                  <a:cubicBezTo>
                    <a:pt x="151" y="45"/>
                    <a:pt x="161" y="35"/>
                    <a:pt x="161" y="23"/>
                  </a:cubicBezTo>
                  <a:cubicBezTo>
                    <a:pt x="161" y="10"/>
                    <a:pt x="151" y="0"/>
                    <a:pt x="138" y="0"/>
                  </a:cubicBezTo>
                  <a:cubicBezTo>
                    <a:pt x="22" y="0"/>
                    <a:pt x="22" y="0"/>
                    <a:pt x="22" y="0"/>
                  </a:cubicBezTo>
                  <a:cubicBezTo>
                    <a:pt x="10" y="0"/>
                    <a:pt x="0" y="10"/>
                    <a:pt x="0" y="23"/>
                  </a:cubicBezTo>
                  <a:close/>
                  <a:moveTo>
                    <a:pt x="0" y="23"/>
                  </a:moveTo>
                  <a:cubicBezTo>
                    <a:pt x="0" y="23"/>
                    <a:pt x="0" y="23"/>
                    <a:pt x="0" y="23"/>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19"/>
            <p:cNvSpPr>
              <a:spLocks noEditPoints="1"/>
            </p:cNvSpPr>
            <p:nvPr/>
          </p:nvSpPr>
          <p:spPr bwMode="auto">
            <a:xfrm>
              <a:off x="975556" y="3559531"/>
              <a:ext cx="99886" cy="15260"/>
            </a:xfrm>
            <a:custGeom>
              <a:avLst/>
              <a:gdLst>
                <a:gd name="T0" fmla="*/ 272 w 295"/>
                <a:gd name="T1" fmla="*/ 0 h 45"/>
                <a:gd name="T2" fmla="*/ 23 w 295"/>
                <a:gd name="T3" fmla="*/ 0 h 45"/>
                <a:gd name="T4" fmla="*/ 0 w 295"/>
                <a:gd name="T5" fmla="*/ 22 h 45"/>
                <a:gd name="T6" fmla="*/ 23 w 295"/>
                <a:gd name="T7" fmla="*/ 45 h 45"/>
                <a:gd name="T8" fmla="*/ 272 w 295"/>
                <a:gd name="T9" fmla="*/ 45 h 45"/>
                <a:gd name="T10" fmla="*/ 295 w 295"/>
                <a:gd name="T11" fmla="*/ 22 h 45"/>
                <a:gd name="T12" fmla="*/ 272 w 295"/>
                <a:gd name="T13" fmla="*/ 0 h 45"/>
                <a:gd name="T14" fmla="*/ 272 w 295"/>
                <a:gd name="T15" fmla="*/ 0 h 45"/>
                <a:gd name="T16" fmla="*/ 272 w 29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45">
                  <a:moveTo>
                    <a:pt x="272" y="0"/>
                  </a:moveTo>
                  <a:cubicBezTo>
                    <a:pt x="23" y="0"/>
                    <a:pt x="23" y="0"/>
                    <a:pt x="23" y="0"/>
                  </a:cubicBezTo>
                  <a:cubicBezTo>
                    <a:pt x="10" y="0"/>
                    <a:pt x="0" y="10"/>
                    <a:pt x="0" y="22"/>
                  </a:cubicBezTo>
                  <a:cubicBezTo>
                    <a:pt x="0" y="35"/>
                    <a:pt x="10" y="45"/>
                    <a:pt x="23" y="45"/>
                  </a:cubicBezTo>
                  <a:cubicBezTo>
                    <a:pt x="272" y="45"/>
                    <a:pt x="272" y="45"/>
                    <a:pt x="272" y="45"/>
                  </a:cubicBezTo>
                  <a:cubicBezTo>
                    <a:pt x="285" y="45"/>
                    <a:pt x="295" y="35"/>
                    <a:pt x="295" y="22"/>
                  </a:cubicBezTo>
                  <a:cubicBezTo>
                    <a:pt x="295" y="10"/>
                    <a:pt x="285" y="0"/>
                    <a:pt x="272" y="0"/>
                  </a:cubicBezTo>
                  <a:close/>
                  <a:moveTo>
                    <a:pt x="272" y="0"/>
                  </a:moveTo>
                  <a:cubicBezTo>
                    <a:pt x="272" y="0"/>
                    <a:pt x="272" y="0"/>
                    <a:pt x="272"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20"/>
            <p:cNvSpPr>
              <a:spLocks noEditPoints="1"/>
            </p:cNvSpPr>
            <p:nvPr/>
          </p:nvSpPr>
          <p:spPr bwMode="auto">
            <a:xfrm>
              <a:off x="1086540" y="3559531"/>
              <a:ext cx="43561" cy="15260"/>
            </a:xfrm>
            <a:custGeom>
              <a:avLst/>
              <a:gdLst>
                <a:gd name="T0" fmla="*/ 107 w 129"/>
                <a:gd name="T1" fmla="*/ 45 h 45"/>
                <a:gd name="T2" fmla="*/ 129 w 129"/>
                <a:gd name="T3" fmla="*/ 22 h 45"/>
                <a:gd name="T4" fmla="*/ 107 w 129"/>
                <a:gd name="T5" fmla="*/ 0 h 45"/>
                <a:gd name="T6" fmla="*/ 23 w 129"/>
                <a:gd name="T7" fmla="*/ 0 h 45"/>
                <a:gd name="T8" fmla="*/ 0 w 129"/>
                <a:gd name="T9" fmla="*/ 22 h 45"/>
                <a:gd name="T10" fmla="*/ 23 w 129"/>
                <a:gd name="T11" fmla="*/ 45 h 45"/>
                <a:gd name="T12" fmla="*/ 107 w 129"/>
                <a:gd name="T13" fmla="*/ 45 h 45"/>
                <a:gd name="T14" fmla="*/ 107 w 129"/>
                <a:gd name="T15" fmla="*/ 45 h 45"/>
                <a:gd name="T16" fmla="*/ 107 w 129"/>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45">
                  <a:moveTo>
                    <a:pt x="107" y="45"/>
                  </a:moveTo>
                  <a:cubicBezTo>
                    <a:pt x="119" y="45"/>
                    <a:pt x="129" y="35"/>
                    <a:pt x="129" y="22"/>
                  </a:cubicBezTo>
                  <a:cubicBezTo>
                    <a:pt x="129" y="10"/>
                    <a:pt x="119" y="0"/>
                    <a:pt x="107" y="0"/>
                  </a:cubicBezTo>
                  <a:cubicBezTo>
                    <a:pt x="23" y="0"/>
                    <a:pt x="23" y="0"/>
                    <a:pt x="23" y="0"/>
                  </a:cubicBezTo>
                  <a:cubicBezTo>
                    <a:pt x="10" y="0"/>
                    <a:pt x="0" y="10"/>
                    <a:pt x="0" y="22"/>
                  </a:cubicBezTo>
                  <a:cubicBezTo>
                    <a:pt x="0" y="35"/>
                    <a:pt x="10" y="45"/>
                    <a:pt x="23" y="45"/>
                  </a:cubicBezTo>
                  <a:lnTo>
                    <a:pt x="107" y="45"/>
                  </a:lnTo>
                  <a:close/>
                  <a:moveTo>
                    <a:pt x="107" y="45"/>
                  </a:moveTo>
                  <a:cubicBezTo>
                    <a:pt x="107" y="45"/>
                    <a:pt x="107" y="45"/>
                    <a:pt x="107" y="4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33" name="Freeform 121"/>
            <p:cNvSpPr>
              <a:spLocks noEditPoints="1"/>
            </p:cNvSpPr>
            <p:nvPr/>
          </p:nvSpPr>
          <p:spPr bwMode="auto">
            <a:xfrm>
              <a:off x="975556" y="3593104"/>
              <a:ext cx="57157" cy="14983"/>
            </a:xfrm>
            <a:custGeom>
              <a:avLst/>
              <a:gdLst>
                <a:gd name="T0" fmla="*/ 146 w 169"/>
                <a:gd name="T1" fmla="*/ 0 h 45"/>
                <a:gd name="T2" fmla="*/ 23 w 169"/>
                <a:gd name="T3" fmla="*/ 0 h 45"/>
                <a:gd name="T4" fmla="*/ 0 w 169"/>
                <a:gd name="T5" fmla="*/ 23 h 45"/>
                <a:gd name="T6" fmla="*/ 23 w 169"/>
                <a:gd name="T7" fmla="*/ 45 h 45"/>
                <a:gd name="T8" fmla="*/ 146 w 169"/>
                <a:gd name="T9" fmla="*/ 45 h 45"/>
                <a:gd name="T10" fmla="*/ 169 w 169"/>
                <a:gd name="T11" fmla="*/ 23 h 45"/>
                <a:gd name="T12" fmla="*/ 146 w 169"/>
                <a:gd name="T13" fmla="*/ 0 h 45"/>
                <a:gd name="T14" fmla="*/ 146 w 169"/>
                <a:gd name="T15" fmla="*/ 0 h 45"/>
                <a:gd name="T16" fmla="*/ 146 w 169"/>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45">
                  <a:moveTo>
                    <a:pt x="146" y="0"/>
                  </a:moveTo>
                  <a:cubicBezTo>
                    <a:pt x="23" y="0"/>
                    <a:pt x="23" y="0"/>
                    <a:pt x="23" y="0"/>
                  </a:cubicBezTo>
                  <a:cubicBezTo>
                    <a:pt x="10" y="0"/>
                    <a:pt x="0" y="10"/>
                    <a:pt x="0" y="23"/>
                  </a:cubicBezTo>
                  <a:cubicBezTo>
                    <a:pt x="0" y="35"/>
                    <a:pt x="10" y="45"/>
                    <a:pt x="23" y="45"/>
                  </a:cubicBezTo>
                  <a:cubicBezTo>
                    <a:pt x="146" y="45"/>
                    <a:pt x="146" y="45"/>
                    <a:pt x="146" y="45"/>
                  </a:cubicBezTo>
                  <a:cubicBezTo>
                    <a:pt x="159" y="45"/>
                    <a:pt x="169" y="35"/>
                    <a:pt x="169" y="23"/>
                  </a:cubicBezTo>
                  <a:cubicBezTo>
                    <a:pt x="169" y="10"/>
                    <a:pt x="159" y="0"/>
                    <a:pt x="146" y="0"/>
                  </a:cubicBezTo>
                  <a:close/>
                  <a:moveTo>
                    <a:pt x="146" y="0"/>
                  </a:moveTo>
                  <a:cubicBezTo>
                    <a:pt x="146" y="0"/>
                    <a:pt x="146" y="0"/>
                    <a:pt x="146"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34" name="Freeform 122"/>
            <p:cNvSpPr>
              <a:spLocks noEditPoints="1"/>
            </p:cNvSpPr>
            <p:nvPr/>
          </p:nvSpPr>
          <p:spPr bwMode="auto">
            <a:xfrm>
              <a:off x="1043811" y="3593104"/>
              <a:ext cx="86290" cy="14983"/>
            </a:xfrm>
            <a:custGeom>
              <a:avLst/>
              <a:gdLst>
                <a:gd name="T0" fmla="*/ 0 w 255"/>
                <a:gd name="T1" fmla="*/ 23 h 45"/>
                <a:gd name="T2" fmla="*/ 22 w 255"/>
                <a:gd name="T3" fmla="*/ 45 h 45"/>
                <a:gd name="T4" fmla="*/ 233 w 255"/>
                <a:gd name="T5" fmla="*/ 45 h 45"/>
                <a:gd name="T6" fmla="*/ 255 w 255"/>
                <a:gd name="T7" fmla="*/ 23 h 45"/>
                <a:gd name="T8" fmla="*/ 233 w 255"/>
                <a:gd name="T9" fmla="*/ 0 h 45"/>
                <a:gd name="T10" fmla="*/ 22 w 255"/>
                <a:gd name="T11" fmla="*/ 0 h 45"/>
                <a:gd name="T12" fmla="*/ 0 w 255"/>
                <a:gd name="T13" fmla="*/ 23 h 45"/>
                <a:gd name="T14" fmla="*/ 0 w 255"/>
                <a:gd name="T15" fmla="*/ 23 h 45"/>
                <a:gd name="T16" fmla="*/ 0 w 255"/>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45">
                  <a:moveTo>
                    <a:pt x="0" y="23"/>
                  </a:moveTo>
                  <a:cubicBezTo>
                    <a:pt x="0" y="35"/>
                    <a:pt x="10" y="45"/>
                    <a:pt x="22" y="45"/>
                  </a:cubicBezTo>
                  <a:cubicBezTo>
                    <a:pt x="233" y="45"/>
                    <a:pt x="233" y="45"/>
                    <a:pt x="233" y="45"/>
                  </a:cubicBezTo>
                  <a:cubicBezTo>
                    <a:pt x="245" y="45"/>
                    <a:pt x="255" y="35"/>
                    <a:pt x="255" y="23"/>
                  </a:cubicBezTo>
                  <a:cubicBezTo>
                    <a:pt x="255" y="10"/>
                    <a:pt x="245" y="0"/>
                    <a:pt x="233" y="0"/>
                  </a:cubicBezTo>
                  <a:cubicBezTo>
                    <a:pt x="22" y="0"/>
                    <a:pt x="22" y="0"/>
                    <a:pt x="22" y="0"/>
                  </a:cubicBezTo>
                  <a:cubicBezTo>
                    <a:pt x="10" y="0"/>
                    <a:pt x="0" y="10"/>
                    <a:pt x="0" y="23"/>
                  </a:cubicBezTo>
                  <a:close/>
                  <a:moveTo>
                    <a:pt x="0" y="23"/>
                  </a:moveTo>
                  <a:cubicBezTo>
                    <a:pt x="0" y="23"/>
                    <a:pt x="0" y="23"/>
                    <a:pt x="0" y="23"/>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123"/>
            <p:cNvSpPr>
              <a:spLocks noEditPoints="1"/>
            </p:cNvSpPr>
            <p:nvPr/>
          </p:nvSpPr>
          <p:spPr bwMode="auto">
            <a:xfrm>
              <a:off x="761634" y="3525958"/>
              <a:ext cx="185899" cy="233345"/>
            </a:xfrm>
            <a:custGeom>
              <a:avLst/>
              <a:gdLst>
                <a:gd name="T0" fmla="*/ 0 w 550"/>
                <a:gd name="T1" fmla="*/ 41 h 693"/>
                <a:gd name="T2" fmla="*/ 0 w 550"/>
                <a:gd name="T3" fmla="*/ 653 h 693"/>
                <a:gd name="T4" fmla="*/ 41 w 550"/>
                <a:gd name="T5" fmla="*/ 693 h 693"/>
                <a:gd name="T6" fmla="*/ 510 w 550"/>
                <a:gd name="T7" fmla="*/ 693 h 693"/>
                <a:gd name="T8" fmla="*/ 550 w 550"/>
                <a:gd name="T9" fmla="*/ 653 h 693"/>
                <a:gd name="T10" fmla="*/ 550 w 550"/>
                <a:gd name="T11" fmla="*/ 41 h 693"/>
                <a:gd name="T12" fmla="*/ 510 w 550"/>
                <a:gd name="T13" fmla="*/ 0 h 693"/>
                <a:gd name="T14" fmla="*/ 41 w 550"/>
                <a:gd name="T15" fmla="*/ 0 h 693"/>
                <a:gd name="T16" fmla="*/ 0 w 550"/>
                <a:gd name="T17" fmla="*/ 41 h 693"/>
                <a:gd name="T18" fmla="*/ 45 w 550"/>
                <a:gd name="T19" fmla="*/ 45 h 693"/>
                <a:gd name="T20" fmla="*/ 505 w 550"/>
                <a:gd name="T21" fmla="*/ 45 h 693"/>
                <a:gd name="T22" fmla="*/ 505 w 550"/>
                <a:gd name="T23" fmla="*/ 648 h 693"/>
                <a:gd name="T24" fmla="*/ 45 w 550"/>
                <a:gd name="T25" fmla="*/ 648 h 693"/>
                <a:gd name="T26" fmla="*/ 45 w 550"/>
                <a:gd name="T27" fmla="*/ 45 h 693"/>
                <a:gd name="T28" fmla="*/ 45 w 550"/>
                <a:gd name="T29" fmla="*/ 45 h 693"/>
                <a:gd name="T30" fmla="*/ 45 w 550"/>
                <a:gd name="T31" fmla="*/ 45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693">
                  <a:moveTo>
                    <a:pt x="0" y="41"/>
                  </a:moveTo>
                  <a:cubicBezTo>
                    <a:pt x="0" y="653"/>
                    <a:pt x="0" y="653"/>
                    <a:pt x="0" y="653"/>
                  </a:cubicBezTo>
                  <a:cubicBezTo>
                    <a:pt x="0" y="675"/>
                    <a:pt x="19" y="693"/>
                    <a:pt x="41" y="693"/>
                  </a:cubicBezTo>
                  <a:cubicBezTo>
                    <a:pt x="510" y="693"/>
                    <a:pt x="510" y="693"/>
                    <a:pt x="510" y="693"/>
                  </a:cubicBezTo>
                  <a:cubicBezTo>
                    <a:pt x="532" y="693"/>
                    <a:pt x="550" y="675"/>
                    <a:pt x="550" y="653"/>
                  </a:cubicBezTo>
                  <a:cubicBezTo>
                    <a:pt x="550" y="41"/>
                    <a:pt x="550" y="41"/>
                    <a:pt x="550" y="41"/>
                  </a:cubicBezTo>
                  <a:cubicBezTo>
                    <a:pt x="550" y="18"/>
                    <a:pt x="532" y="0"/>
                    <a:pt x="510" y="0"/>
                  </a:cubicBezTo>
                  <a:cubicBezTo>
                    <a:pt x="41" y="0"/>
                    <a:pt x="41" y="0"/>
                    <a:pt x="41" y="0"/>
                  </a:cubicBezTo>
                  <a:cubicBezTo>
                    <a:pt x="19" y="0"/>
                    <a:pt x="0" y="18"/>
                    <a:pt x="0" y="41"/>
                  </a:cubicBezTo>
                  <a:close/>
                  <a:moveTo>
                    <a:pt x="45" y="45"/>
                  </a:moveTo>
                  <a:cubicBezTo>
                    <a:pt x="505" y="45"/>
                    <a:pt x="505" y="45"/>
                    <a:pt x="505" y="45"/>
                  </a:cubicBezTo>
                  <a:cubicBezTo>
                    <a:pt x="505" y="648"/>
                    <a:pt x="505" y="648"/>
                    <a:pt x="505" y="648"/>
                  </a:cubicBezTo>
                  <a:cubicBezTo>
                    <a:pt x="45" y="648"/>
                    <a:pt x="45" y="648"/>
                    <a:pt x="45" y="648"/>
                  </a:cubicBezTo>
                  <a:lnTo>
                    <a:pt x="45" y="45"/>
                  </a:lnTo>
                  <a:close/>
                  <a:moveTo>
                    <a:pt x="45" y="45"/>
                  </a:moveTo>
                  <a:cubicBezTo>
                    <a:pt x="45" y="45"/>
                    <a:pt x="45" y="45"/>
                    <a:pt x="45" y="4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124"/>
            <p:cNvSpPr>
              <a:spLocks noEditPoints="1"/>
            </p:cNvSpPr>
            <p:nvPr/>
          </p:nvSpPr>
          <p:spPr bwMode="auto">
            <a:xfrm>
              <a:off x="975556" y="3647209"/>
              <a:ext cx="36347" cy="15260"/>
            </a:xfrm>
            <a:custGeom>
              <a:avLst/>
              <a:gdLst>
                <a:gd name="T0" fmla="*/ 23 w 107"/>
                <a:gd name="T1" fmla="*/ 0 h 45"/>
                <a:gd name="T2" fmla="*/ 0 w 107"/>
                <a:gd name="T3" fmla="*/ 22 h 45"/>
                <a:gd name="T4" fmla="*/ 23 w 107"/>
                <a:gd name="T5" fmla="*/ 45 h 45"/>
                <a:gd name="T6" fmla="*/ 84 w 107"/>
                <a:gd name="T7" fmla="*/ 45 h 45"/>
                <a:gd name="T8" fmla="*/ 107 w 107"/>
                <a:gd name="T9" fmla="*/ 22 h 45"/>
                <a:gd name="T10" fmla="*/ 84 w 107"/>
                <a:gd name="T11" fmla="*/ 0 h 45"/>
                <a:gd name="T12" fmla="*/ 23 w 107"/>
                <a:gd name="T13" fmla="*/ 0 h 45"/>
                <a:gd name="T14" fmla="*/ 23 w 107"/>
                <a:gd name="T15" fmla="*/ 0 h 45"/>
                <a:gd name="T16" fmla="*/ 23 w 107"/>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45">
                  <a:moveTo>
                    <a:pt x="23" y="0"/>
                  </a:moveTo>
                  <a:cubicBezTo>
                    <a:pt x="10" y="0"/>
                    <a:pt x="0" y="10"/>
                    <a:pt x="0" y="22"/>
                  </a:cubicBezTo>
                  <a:cubicBezTo>
                    <a:pt x="0" y="35"/>
                    <a:pt x="10" y="45"/>
                    <a:pt x="23" y="45"/>
                  </a:cubicBezTo>
                  <a:cubicBezTo>
                    <a:pt x="84" y="45"/>
                    <a:pt x="84" y="45"/>
                    <a:pt x="84" y="45"/>
                  </a:cubicBezTo>
                  <a:cubicBezTo>
                    <a:pt x="97" y="45"/>
                    <a:pt x="107" y="35"/>
                    <a:pt x="107" y="22"/>
                  </a:cubicBezTo>
                  <a:cubicBezTo>
                    <a:pt x="107" y="10"/>
                    <a:pt x="97" y="0"/>
                    <a:pt x="84" y="0"/>
                  </a:cubicBezTo>
                  <a:lnTo>
                    <a:pt x="23" y="0"/>
                  </a:lnTo>
                  <a:close/>
                  <a:moveTo>
                    <a:pt x="23" y="0"/>
                  </a:moveTo>
                  <a:cubicBezTo>
                    <a:pt x="23" y="0"/>
                    <a:pt x="23" y="0"/>
                    <a:pt x="23"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125"/>
            <p:cNvSpPr>
              <a:spLocks noEditPoints="1"/>
            </p:cNvSpPr>
            <p:nvPr/>
          </p:nvSpPr>
          <p:spPr bwMode="auto">
            <a:xfrm>
              <a:off x="1029661" y="3647209"/>
              <a:ext cx="48833" cy="15260"/>
            </a:xfrm>
            <a:custGeom>
              <a:avLst/>
              <a:gdLst>
                <a:gd name="T0" fmla="*/ 122 w 144"/>
                <a:gd name="T1" fmla="*/ 0 h 45"/>
                <a:gd name="T2" fmla="*/ 22 w 144"/>
                <a:gd name="T3" fmla="*/ 0 h 45"/>
                <a:gd name="T4" fmla="*/ 0 w 144"/>
                <a:gd name="T5" fmla="*/ 22 h 45"/>
                <a:gd name="T6" fmla="*/ 22 w 144"/>
                <a:gd name="T7" fmla="*/ 45 h 45"/>
                <a:gd name="T8" fmla="*/ 122 w 144"/>
                <a:gd name="T9" fmla="*/ 45 h 45"/>
                <a:gd name="T10" fmla="*/ 144 w 144"/>
                <a:gd name="T11" fmla="*/ 22 h 45"/>
                <a:gd name="T12" fmla="*/ 122 w 144"/>
                <a:gd name="T13" fmla="*/ 0 h 45"/>
                <a:gd name="T14" fmla="*/ 122 w 144"/>
                <a:gd name="T15" fmla="*/ 0 h 45"/>
                <a:gd name="T16" fmla="*/ 122 w 144"/>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45">
                  <a:moveTo>
                    <a:pt x="122" y="0"/>
                  </a:moveTo>
                  <a:cubicBezTo>
                    <a:pt x="22" y="0"/>
                    <a:pt x="22" y="0"/>
                    <a:pt x="22" y="0"/>
                  </a:cubicBezTo>
                  <a:cubicBezTo>
                    <a:pt x="10" y="0"/>
                    <a:pt x="0" y="10"/>
                    <a:pt x="0" y="22"/>
                  </a:cubicBezTo>
                  <a:cubicBezTo>
                    <a:pt x="0" y="35"/>
                    <a:pt x="10" y="45"/>
                    <a:pt x="22" y="45"/>
                  </a:cubicBezTo>
                  <a:cubicBezTo>
                    <a:pt x="122" y="45"/>
                    <a:pt x="122" y="45"/>
                    <a:pt x="122" y="45"/>
                  </a:cubicBezTo>
                  <a:cubicBezTo>
                    <a:pt x="134" y="45"/>
                    <a:pt x="144" y="35"/>
                    <a:pt x="144" y="22"/>
                  </a:cubicBezTo>
                  <a:cubicBezTo>
                    <a:pt x="144" y="10"/>
                    <a:pt x="134" y="0"/>
                    <a:pt x="122" y="0"/>
                  </a:cubicBezTo>
                  <a:close/>
                  <a:moveTo>
                    <a:pt x="122" y="0"/>
                  </a:moveTo>
                  <a:cubicBezTo>
                    <a:pt x="122" y="0"/>
                    <a:pt x="122" y="0"/>
                    <a:pt x="122"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126"/>
            <p:cNvSpPr>
              <a:spLocks noEditPoints="1"/>
            </p:cNvSpPr>
            <p:nvPr/>
          </p:nvSpPr>
          <p:spPr bwMode="auto">
            <a:xfrm>
              <a:off x="1092367" y="3647209"/>
              <a:ext cx="58544" cy="15260"/>
            </a:xfrm>
            <a:custGeom>
              <a:avLst/>
              <a:gdLst>
                <a:gd name="T0" fmla="*/ 150 w 173"/>
                <a:gd name="T1" fmla="*/ 0 h 45"/>
                <a:gd name="T2" fmla="*/ 22 w 173"/>
                <a:gd name="T3" fmla="*/ 0 h 45"/>
                <a:gd name="T4" fmla="*/ 0 w 173"/>
                <a:gd name="T5" fmla="*/ 22 h 45"/>
                <a:gd name="T6" fmla="*/ 22 w 173"/>
                <a:gd name="T7" fmla="*/ 45 h 45"/>
                <a:gd name="T8" fmla="*/ 150 w 173"/>
                <a:gd name="T9" fmla="*/ 45 h 45"/>
                <a:gd name="T10" fmla="*/ 173 w 173"/>
                <a:gd name="T11" fmla="*/ 22 h 45"/>
                <a:gd name="T12" fmla="*/ 150 w 173"/>
                <a:gd name="T13" fmla="*/ 0 h 45"/>
                <a:gd name="T14" fmla="*/ 150 w 173"/>
                <a:gd name="T15" fmla="*/ 0 h 45"/>
                <a:gd name="T16" fmla="*/ 150 w 17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45">
                  <a:moveTo>
                    <a:pt x="150" y="0"/>
                  </a:moveTo>
                  <a:cubicBezTo>
                    <a:pt x="22" y="0"/>
                    <a:pt x="22" y="0"/>
                    <a:pt x="22" y="0"/>
                  </a:cubicBezTo>
                  <a:cubicBezTo>
                    <a:pt x="10" y="0"/>
                    <a:pt x="0" y="10"/>
                    <a:pt x="0" y="22"/>
                  </a:cubicBezTo>
                  <a:cubicBezTo>
                    <a:pt x="0" y="35"/>
                    <a:pt x="10" y="45"/>
                    <a:pt x="22" y="45"/>
                  </a:cubicBezTo>
                  <a:cubicBezTo>
                    <a:pt x="150" y="45"/>
                    <a:pt x="150" y="45"/>
                    <a:pt x="150" y="45"/>
                  </a:cubicBezTo>
                  <a:cubicBezTo>
                    <a:pt x="163" y="45"/>
                    <a:pt x="173" y="35"/>
                    <a:pt x="173" y="22"/>
                  </a:cubicBezTo>
                  <a:cubicBezTo>
                    <a:pt x="173" y="10"/>
                    <a:pt x="163" y="0"/>
                    <a:pt x="150" y="0"/>
                  </a:cubicBezTo>
                  <a:close/>
                  <a:moveTo>
                    <a:pt x="150" y="0"/>
                  </a:moveTo>
                  <a:cubicBezTo>
                    <a:pt x="150" y="0"/>
                    <a:pt x="150" y="0"/>
                    <a:pt x="150"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27"/>
            <p:cNvSpPr>
              <a:spLocks noEditPoints="1"/>
            </p:cNvSpPr>
            <p:nvPr/>
          </p:nvSpPr>
          <p:spPr bwMode="auto">
            <a:xfrm>
              <a:off x="975556" y="3679672"/>
              <a:ext cx="69365" cy="14983"/>
            </a:xfrm>
            <a:custGeom>
              <a:avLst/>
              <a:gdLst>
                <a:gd name="T0" fmla="*/ 205 w 205"/>
                <a:gd name="T1" fmla="*/ 23 h 45"/>
                <a:gd name="T2" fmla="*/ 182 w 205"/>
                <a:gd name="T3" fmla="*/ 0 h 45"/>
                <a:gd name="T4" fmla="*/ 23 w 205"/>
                <a:gd name="T5" fmla="*/ 0 h 45"/>
                <a:gd name="T6" fmla="*/ 0 w 205"/>
                <a:gd name="T7" fmla="*/ 23 h 45"/>
                <a:gd name="T8" fmla="*/ 23 w 205"/>
                <a:gd name="T9" fmla="*/ 45 h 45"/>
                <a:gd name="T10" fmla="*/ 182 w 205"/>
                <a:gd name="T11" fmla="*/ 45 h 45"/>
                <a:gd name="T12" fmla="*/ 205 w 205"/>
                <a:gd name="T13" fmla="*/ 23 h 45"/>
                <a:gd name="T14" fmla="*/ 205 w 205"/>
                <a:gd name="T15" fmla="*/ 23 h 45"/>
                <a:gd name="T16" fmla="*/ 205 w 205"/>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45">
                  <a:moveTo>
                    <a:pt x="205" y="23"/>
                  </a:moveTo>
                  <a:cubicBezTo>
                    <a:pt x="205" y="10"/>
                    <a:pt x="195" y="0"/>
                    <a:pt x="182" y="0"/>
                  </a:cubicBezTo>
                  <a:cubicBezTo>
                    <a:pt x="23" y="0"/>
                    <a:pt x="23" y="0"/>
                    <a:pt x="23" y="0"/>
                  </a:cubicBezTo>
                  <a:cubicBezTo>
                    <a:pt x="10" y="0"/>
                    <a:pt x="0" y="10"/>
                    <a:pt x="0" y="23"/>
                  </a:cubicBezTo>
                  <a:cubicBezTo>
                    <a:pt x="0" y="35"/>
                    <a:pt x="10" y="45"/>
                    <a:pt x="23" y="45"/>
                  </a:cubicBezTo>
                  <a:cubicBezTo>
                    <a:pt x="182" y="45"/>
                    <a:pt x="182" y="45"/>
                    <a:pt x="182" y="45"/>
                  </a:cubicBezTo>
                  <a:cubicBezTo>
                    <a:pt x="195" y="45"/>
                    <a:pt x="205" y="35"/>
                    <a:pt x="205" y="23"/>
                  </a:cubicBezTo>
                  <a:close/>
                  <a:moveTo>
                    <a:pt x="205" y="23"/>
                  </a:moveTo>
                  <a:cubicBezTo>
                    <a:pt x="205" y="23"/>
                    <a:pt x="205" y="23"/>
                    <a:pt x="205" y="23"/>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28"/>
            <p:cNvSpPr>
              <a:spLocks noEditPoints="1"/>
            </p:cNvSpPr>
            <p:nvPr/>
          </p:nvSpPr>
          <p:spPr bwMode="auto">
            <a:xfrm>
              <a:off x="1063234" y="3679672"/>
              <a:ext cx="28301" cy="14983"/>
            </a:xfrm>
            <a:custGeom>
              <a:avLst/>
              <a:gdLst>
                <a:gd name="T0" fmla="*/ 0 w 84"/>
                <a:gd name="T1" fmla="*/ 23 h 45"/>
                <a:gd name="T2" fmla="*/ 23 w 84"/>
                <a:gd name="T3" fmla="*/ 45 h 45"/>
                <a:gd name="T4" fmla="*/ 62 w 84"/>
                <a:gd name="T5" fmla="*/ 45 h 45"/>
                <a:gd name="T6" fmla="*/ 84 w 84"/>
                <a:gd name="T7" fmla="*/ 23 h 45"/>
                <a:gd name="T8" fmla="*/ 62 w 84"/>
                <a:gd name="T9" fmla="*/ 0 h 45"/>
                <a:gd name="T10" fmla="*/ 23 w 84"/>
                <a:gd name="T11" fmla="*/ 0 h 45"/>
                <a:gd name="T12" fmla="*/ 0 w 84"/>
                <a:gd name="T13" fmla="*/ 23 h 45"/>
                <a:gd name="T14" fmla="*/ 0 w 84"/>
                <a:gd name="T15" fmla="*/ 23 h 45"/>
                <a:gd name="T16" fmla="*/ 0 w 84"/>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5">
                  <a:moveTo>
                    <a:pt x="0" y="23"/>
                  </a:moveTo>
                  <a:cubicBezTo>
                    <a:pt x="0" y="35"/>
                    <a:pt x="10" y="45"/>
                    <a:pt x="23" y="45"/>
                  </a:cubicBezTo>
                  <a:cubicBezTo>
                    <a:pt x="62" y="45"/>
                    <a:pt x="62" y="45"/>
                    <a:pt x="62" y="45"/>
                  </a:cubicBezTo>
                  <a:cubicBezTo>
                    <a:pt x="74" y="45"/>
                    <a:pt x="84" y="35"/>
                    <a:pt x="84" y="23"/>
                  </a:cubicBezTo>
                  <a:cubicBezTo>
                    <a:pt x="84" y="10"/>
                    <a:pt x="74" y="0"/>
                    <a:pt x="62" y="0"/>
                  </a:cubicBezTo>
                  <a:cubicBezTo>
                    <a:pt x="23" y="0"/>
                    <a:pt x="23" y="0"/>
                    <a:pt x="23" y="0"/>
                  </a:cubicBezTo>
                  <a:cubicBezTo>
                    <a:pt x="10" y="0"/>
                    <a:pt x="0" y="10"/>
                    <a:pt x="0" y="23"/>
                  </a:cubicBezTo>
                  <a:close/>
                  <a:moveTo>
                    <a:pt x="0" y="23"/>
                  </a:moveTo>
                  <a:cubicBezTo>
                    <a:pt x="0" y="23"/>
                    <a:pt x="0" y="23"/>
                    <a:pt x="0" y="23"/>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29"/>
            <p:cNvSpPr>
              <a:spLocks noEditPoints="1"/>
            </p:cNvSpPr>
            <p:nvPr/>
          </p:nvSpPr>
          <p:spPr bwMode="auto">
            <a:xfrm>
              <a:off x="1109292" y="3679672"/>
              <a:ext cx="41619" cy="14983"/>
            </a:xfrm>
            <a:custGeom>
              <a:avLst/>
              <a:gdLst>
                <a:gd name="T0" fmla="*/ 100 w 123"/>
                <a:gd name="T1" fmla="*/ 0 h 45"/>
                <a:gd name="T2" fmla="*/ 22 w 123"/>
                <a:gd name="T3" fmla="*/ 0 h 45"/>
                <a:gd name="T4" fmla="*/ 0 w 123"/>
                <a:gd name="T5" fmla="*/ 23 h 45"/>
                <a:gd name="T6" fmla="*/ 22 w 123"/>
                <a:gd name="T7" fmla="*/ 45 h 45"/>
                <a:gd name="T8" fmla="*/ 100 w 123"/>
                <a:gd name="T9" fmla="*/ 45 h 45"/>
                <a:gd name="T10" fmla="*/ 123 w 123"/>
                <a:gd name="T11" fmla="*/ 23 h 45"/>
                <a:gd name="T12" fmla="*/ 100 w 123"/>
                <a:gd name="T13" fmla="*/ 0 h 45"/>
                <a:gd name="T14" fmla="*/ 100 w 123"/>
                <a:gd name="T15" fmla="*/ 0 h 45"/>
                <a:gd name="T16" fmla="*/ 100 w 12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45">
                  <a:moveTo>
                    <a:pt x="100" y="0"/>
                  </a:moveTo>
                  <a:cubicBezTo>
                    <a:pt x="22" y="0"/>
                    <a:pt x="22" y="0"/>
                    <a:pt x="22" y="0"/>
                  </a:cubicBezTo>
                  <a:cubicBezTo>
                    <a:pt x="10" y="0"/>
                    <a:pt x="0" y="10"/>
                    <a:pt x="0" y="23"/>
                  </a:cubicBezTo>
                  <a:cubicBezTo>
                    <a:pt x="0" y="35"/>
                    <a:pt x="10" y="45"/>
                    <a:pt x="22" y="45"/>
                  </a:cubicBezTo>
                  <a:cubicBezTo>
                    <a:pt x="100" y="45"/>
                    <a:pt x="100" y="45"/>
                    <a:pt x="100" y="45"/>
                  </a:cubicBezTo>
                  <a:cubicBezTo>
                    <a:pt x="113" y="45"/>
                    <a:pt x="123" y="35"/>
                    <a:pt x="123" y="23"/>
                  </a:cubicBezTo>
                  <a:cubicBezTo>
                    <a:pt x="123" y="10"/>
                    <a:pt x="113" y="0"/>
                    <a:pt x="100" y="0"/>
                  </a:cubicBezTo>
                  <a:close/>
                  <a:moveTo>
                    <a:pt x="100" y="0"/>
                  </a:moveTo>
                  <a:cubicBezTo>
                    <a:pt x="100" y="0"/>
                    <a:pt x="100" y="0"/>
                    <a:pt x="100"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30"/>
            <p:cNvSpPr>
              <a:spLocks noEditPoints="1"/>
            </p:cNvSpPr>
            <p:nvPr/>
          </p:nvSpPr>
          <p:spPr bwMode="auto">
            <a:xfrm>
              <a:off x="975556" y="3711857"/>
              <a:ext cx="36347" cy="15260"/>
            </a:xfrm>
            <a:custGeom>
              <a:avLst/>
              <a:gdLst>
                <a:gd name="T0" fmla="*/ 23 w 107"/>
                <a:gd name="T1" fmla="*/ 45 h 45"/>
                <a:gd name="T2" fmla="*/ 84 w 107"/>
                <a:gd name="T3" fmla="*/ 45 h 45"/>
                <a:gd name="T4" fmla="*/ 107 w 107"/>
                <a:gd name="T5" fmla="*/ 23 h 45"/>
                <a:gd name="T6" fmla="*/ 84 w 107"/>
                <a:gd name="T7" fmla="*/ 0 h 45"/>
                <a:gd name="T8" fmla="*/ 23 w 107"/>
                <a:gd name="T9" fmla="*/ 0 h 45"/>
                <a:gd name="T10" fmla="*/ 0 w 107"/>
                <a:gd name="T11" fmla="*/ 23 h 45"/>
                <a:gd name="T12" fmla="*/ 23 w 107"/>
                <a:gd name="T13" fmla="*/ 45 h 45"/>
                <a:gd name="T14" fmla="*/ 23 w 107"/>
                <a:gd name="T15" fmla="*/ 45 h 45"/>
                <a:gd name="T16" fmla="*/ 23 w 107"/>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45">
                  <a:moveTo>
                    <a:pt x="23" y="45"/>
                  </a:moveTo>
                  <a:cubicBezTo>
                    <a:pt x="84" y="45"/>
                    <a:pt x="84" y="45"/>
                    <a:pt x="84" y="45"/>
                  </a:cubicBezTo>
                  <a:cubicBezTo>
                    <a:pt x="97" y="45"/>
                    <a:pt x="107" y="35"/>
                    <a:pt x="107" y="23"/>
                  </a:cubicBezTo>
                  <a:cubicBezTo>
                    <a:pt x="107" y="10"/>
                    <a:pt x="97" y="0"/>
                    <a:pt x="84" y="0"/>
                  </a:cubicBezTo>
                  <a:cubicBezTo>
                    <a:pt x="23" y="0"/>
                    <a:pt x="23" y="0"/>
                    <a:pt x="23" y="0"/>
                  </a:cubicBezTo>
                  <a:cubicBezTo>
                    <a:pt x="10" y="0"/>
                    <a:pt x="0" y="10"/>
                    <a:pt x="0" y="23"/>
                  </a:cubicBezTo>
                  <a:cubicBezTo>
                    <a:pt x="0" y="35"/>
                    <a:pt x="10" y="45"/>
                    <a:pt x="23" y="45"/>
                  </a:cubicBezTo>
                  <a:close/>
                  <a:moveTo>
                    <a:pt x="23" y="45"/>
                  </a:moveTo>
                  <a:cubicBezTo>
                    <a:pt x="23" y="45"/>
                    <a:pt x="23" y="45"/>
                    <a:pt x="23" y="4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45" name="Freeform 131"/>
            <p:cNvSpPr>
              <a:spLocks noEditPoints="1"/>
            </p:cNvSpPr>
            <p:nvPr/>
          </p:nvSpPr>
          <p:spPr bwMode="auto">
            <a:xfrm>
              <a:off x="1029661" y="3711857"/>
              <a:ext cx="77967" cy="15260"/>
            </a:xfrm>
            <a:custGeom>
              <a:avLst/>
              <a:gdLst>
                <a:gd name="T0" fmla="*/ 230 w 230"/>
                <a:gd name="T1" fmla="*/ 23 h 45"/>
                <a:gd name="T2" fmla="*/ 207 w 230"/>
                <a:gd name="T3" fmla="*/ 0 h 45"/>
                <a:gd name="T4" fmla="*/ 22 w 230"/>
                <a:gd name="T5" fmla="*/ 0 h 45"/>
                <a:gd name="T6" fmla="*/ 0 w 230"/>
                <a:gd name="T7" fmla="*/ 23 h 45"/>
                <a:gd name="T8" fmla="*/ 22 w 230"/>
                <a:gd name="T9" fmla="*/ 45 h 45"/>
                <a:gd name="T10" fmla="*/ 207 w 230"/>
                <a:gd name="T11" fmla="*/ 45 h 45"/>
                <a:gd name="T12" fmla="*/ 230 w 230"/>
                <a:gd name="T13" fmla="*/ 23 h 45"/>
                <a:gd name="T14" fmla="*/ 230 w 230"/>
                <a:gd name="T15" fmla="*/ 23 h 45"/>
                <a:gd name="T16" fmla="*/ 230 w 230"/>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45">
                  <a:moveTo>
                    <a:pt x="230" y="23"/>
                  </a:moveTo>
                  <a:cubicBezTo>
                    <a:pt x="230" y="10"/>
                    <a:pt x="220" y="0"/>
                    <a:pt x="207" y="0"/>
                  </a:cubicBezTo>
                  <a:cubicBezTo>
                    <a:pt x="22" y="0"/>
                    <a:pt x="22" y="0"/>
                    <a:pt x="22" y="0"/>
                  </a:cubicBezTo>
                  <a:cubicBezTo>
                    <a:pt x="10" y="0"/>
                    <a:pt x="0" y="10"/>
                    <a:pt x="0" y="23"/>
                  </a:cubicBezTo>
                  <a:cubicBezTo>
                    <a:pt x="0" y="35"/>
                    <a:pt x="10" y="45"/>
                    <a:pt x="22" y="45"/>
                  </a:cubicBezTo>
                  <a:cubicBezTo>
                    <a:pt x="207" y="45"/>
                    <a:pt x="207" y="45"/>
                    <a:pt x="207" y="45"/>
                  </a:cubicBezTo>
                  <a:cubicBezTo>
                    <a:pt x="220" y="45"/>
                    <a:pt x="230" y="35"/>
                    <a:pt x="230" y="23"/>
                  </a:cubicBezTo>
                  <a:close/>
                  <a:moveTo>
                    <a:pt x="230" y="23"/>
                  </a:moveTo>
                  <a:cubicBezTo>
                    <a:pt x="230" y="23"/>
                    <a:pt x="230" y="23"/>
                    <a:pt x="230" y="23"/>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46" name="Freeform 132"/>
            <p:cNvSpPr>
              <a:spLocks noEditPoints="1"/>
            </p:cNvSpPr>
            <p:nvPr/>
          </p:nvSpPr>
          <p:spPr bwMode="auto">
            <a:xfrm>
              <a:off x="1122333" y="3711857"/>
              <a:ext cx="28578" cy="15260"/>
            </a:xfrm>
            <a:custGeom>
              <a:avLst/>
              <a:gdLst>
                <a:gd name="T0" fmla="*/ 61 w 84"/>
                <a:gd name="T1" fmla="*/ 0 h 45"/>
                <a:gd name="T2" fmla="*/ 22 w 84"/>
                <a:gd name="T3" fmla="*/ 0 h 45"/>
                <a:gd name="T4" fmla="*/ 0 w 84"/>
                <a:gd name="T5" fmla="*/ 23 h 45"/>
                <a:gd name="T6" fmla="*/ 22 w 84"/>
                <a:gd name="T7" fmla="*/ 45 h 45"/>
                <a:gd name="T8" fmla="*/ 61 w 84"/>
                <a:gd name="T9" fmla="*/ 45 h 45"/>
                <a:gd name="T10" fmla="*/ 84 w 84"/>
                <a:gd name="T11" fmla="*/ 23 h 45"/>
                <a:gd name="T12" fmla="*/ 61 w 84"/>
                <a:gd name="T13" fmla="*/ 0 h 45"/>
                <a:gd name="T14" fmla="*/ 61 w 84"/>
                <a:gd name="T15" fmla="*/ 0 h 45"/>
                <a:gd name="T16" fmla="*/ 61 w 84"/>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5">
                  <a:moveTo>
                    <a:pt x="61" y="0"/>
                  </a:moveTo>
                  <a:cubicBezTo>
                    <a:pt x="22" y="0"/>
                    <a:pt x="22" y="0"/>
                    <a:pt x="22" y="0"/>
                  </a:cubicBezTo>
                  <a:cubicBezTo>
                    <a:pt x="10" y="0"/>
                    <a:pt x="0" y="10"/>
                    <a:pt x="0" y="23"/>
                  </a:cubicBezTo>
                  <a:cubicBezTo>
                    <a:pt x="0" y="35"/>
                    <a:pt x="10" y="45"/>
                    <a:pt x="22" y="45"/>
                  </a:cubicBezTo>
                  <a:cubicBezTo>
                    <a:pt x="61" y="45"/>
                    <a:pt x="61" y="45"/>
                    <a:pt x="61" y="45"/>
                  </a:cubicBezTo>
                  <a:cubicBezTo>
                    <a:pt x="74" y="45"/>
                    <a:pt x="84" y="35"/>
                    <a:pt x="84" y="23"/>
                  </a:cubicBezTo>
                  <a:cubicBezTo>
                    <a:pt x="84" y="10"/>
                    <a:pt x="74" y="0"/>
                    <a:pt x="61" y="0"/>
                  </a:cubicBezTo>
                  <a:close/>
                  <a:moveTo>
                    <a:pt x="61" y="0"/>
                  </a:moveTo>
                  <a:cubicBezTo>
                    <a:pt x="61" y="0"/>
                    <a:pt x="61" y="0"/>
                    <a:pt x="61"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47" name="Freeform 133"/>
            <p:cNvSpPr>
              <a:spLocks noEditPoints="1"/>
            </p:cNvSpPr>
            <p:nvPr/>
          </p:nvSpPr>
          <p:spPr bwMode="auto">
            <a:xfrm>
              <a:off x="975556" y="3744320"/>
              <a:ext cx="51330" cy="14983"/>
            </a:xfrm>
            <a:custGeom>
              <a:avLst/>
              <a:gdLst>
                <a:gd name="T0" fmla="*/ 23 w 152"/>
                <a:gd name="T1" fmla="*/ 45 h 45"/>
                <a:gd name="T2" fmla="*/ 130 w 152"/>
                <a:gd name="T3" fmla="*/ 45 h 45"/>
                <a:gd name="T4" fmla="*/ 152 w 152"/>
                <a:gd name="T5" fmla="*/ 23 h 45"/>
                <a:gd name="T6" fmla="*/ 130 w 152"/>
                <a:gd name="T7" fmla="*/ 0 h 45"/>
                <a:gd name="T8" fmla="*/ 23 w 152"/>
                <a:gd name="T9" fmla="*/ 0 h 45"/>
                <a:gd name="T10" fmla="*/ 0 w 152"/>
                <a:gd name="T11" fmla="*/ 23 h 45"/>
                <a:gd name="T12" fmla="*/ 23 w 152"/>
                <a:gd name="T13" fmla="*/ 45 h 45"/>
                <a:gd name="T14" fmla="*/ 23 w 152"/>
                <a:gd name="T15" fmla="*/ 45 h 45"/>
                <a:gd name="T16" fmla="*/ 23 w 152"/>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45">
                  <a:moveTo>
                    <a:pt x="23" y="45"/>
                  </a:moveTo>
                  <a:cubicBezTo>
                    <a:pt x="130" y="45"/>
                    <a:pt x="130" y="45"/>
                    <a:pt x="130" y="45"/>
                  </a:cubicBezTo>
                  <a:cubicBezTo>
                    <a:pt x="142" y="45"/>
                    <a:pt x="152" y="35"/>
                    <a:pt x="152" y="23"/>
                  </a:cubicBezTo>
                  <a:cubicBezTo>
                    <a:pt x="152" y="10"/>
                    <a:pt x="142" y="0"/>
                    <a:pt x="130" y="0"/>
                  </a:cubicBezTo>
                  <a:cubicBezTo>
                    <a:pt x="23" y="0"/>
                    <a:pt x="23" y="0"/>
                    <a:pt x="23" y="0"/>
                  </a:cubicBezTo>
                  <a:cubicBezTo>
                    <a:pt x="10" y="0"/>
                    <a:pt x="0" y="10"/>
                    <a:pt x="0" y="23"/>
                  </a:cubicBezTo>
                  <a:cubicBezTo>
                    <a:pt x="0" y="35"/>
                    <a:pt x="10" y="45"/>
                    <a:pt x="23" y="45"/>
                  </a:cubicBezTo>
                  <a:close/>
                  <a:moveTo>
                    <a:pt x="23" y="45"/>
                  </a:moveTo>
                  <a:cubicBezTo>
                    <a:pt x="23" y="45"/>
                    <a:pt x="23" y="45"/>
                    <a:pt x="23" y="4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48" name="Freeform 134"/>
            <p:cNvSpPr>
              <a:spLocks noEditPoints="1"/>
            </p:cNvSpPr>
            <p:nvPr/>
          </p:nvSpPr>
          <p:spPr bwMode="auto">
            <a:xfrm>
              <a:off x="1040759" y="3744320"/>
              <a:ext cx="50775" cy="14983"/>
            </a:xfrm>
            <a:custGeom>
              <a:avLst/>
              <a:gdLst>
                <a:gd name="T0" fmla="*/ 22 w 150"/>
                <a:gd name="T1" fmla="*/ 0 h 45"/>
                <a:gd name="T2" fmla="*/ 0 w 150"/>
                <a:gd name="T3" fmla="*/ 23 h 45"/>
                <a:gd name="T4" fmla="*/ 22 w 150"/>
                <a:gd name="T5" fmla="*/ 45 h 45"/>
                <a:gd name="T6" fmla="*/ 128 w 150"/>
                <a:gd name="T7" fmla="*/ 45 h 45"/>
                <a:gd name="T8" fmla="*/ 150 w 150"/>
                <a:gd name="T9" fmla="*/ 23 h 45"/>
                <a:gd name="T10" fmla="*/ 128 w 150"/>
                <a:gd name="T11" fmla="*/ 0 h 45"/>
                <a:gd name="T12" fmla="*/ 22 w 150"/>
                <a:gd name="T13" fmla="*/ 0 h 45"/>
                <a:gd name="T14" fmla="*/ 22 w 150"/>
                <a:gd name="T15" fmla="*/ 0 h 45"/>
                <a:gd name="T16" fmla="*/ 22 w 150"/>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45">
                  <a:moveTo>
                    <a:pt x="22" y="0"/>
                  </a:moveTo>
                  <a:cubicBezTo>
                    <a:pt x="10" y="0"/>
                    <a:pt x="0" y="10"/>
                    <a:pt x="0" y="23"/>
                  </a:cubicBezTo>
                  <a:cubicBezTo>
                    <a:pt x="0" y="35"/>
                    <a:pt x="10" y="45"/>
                    <a:pt x="22" y="45"/>
                  </a:cubicBezTo>
                  <a:cubicBezTo>
                    <a:pt x="128" y="45"/>
                    <a:pt x="128" y="45"/>
                    <a:pt x="128" y="45"/>
                  </a:cubicBezTo>
                  <a:cubicBezTo>
                    <a:pt x="140" y="45"/>
                    <a:pt x="150" y="35"/>
                    <a:pt x="150" y="23"/>
                  </a:cubicBezTo>
                  <a:cubicBezTo>
                    <a:pt x="150" y="10"/>
                    <a:pt x="140" y="0"/>
                    <a:pt x="128" y="0"/>
                  </a:cubicBezTo>
                  <a:lnTo>
                    <a:pt x="22" y="0"/>
                  </a:lnTo>
                  <a:close/>
                  <a:moveTo>
                    <a:pt x="22" y="0"/>
                  </a:moveTo>
                  <a:cubicBezTo>
                    <a:pt x="22" y="0"/>
                    <a:pt x="22" y="0"/>
                    <a:pt x="22"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49" name="Freeform 135"/>
            <p:cNvSpPr>
              <a:spLocks noEditPoints="1"/>
            </p:cNvSpPr>
            <p:nvPr/>
          </p:nvSpPr>
          <p:spPr bwMode="auto">
            <a:xfrm>
              <a:off x="1109292" y="3744320"/>
              <a:ext cx="41619" cy="14983"/>
            </a:xfrm>
            <a:custGeom>
              <a:avLst/>
              <a:gdLst>
                <a:gd name="T0" fmla="*/ 100 w 123"/>
                <a:gd name="T1" fmla="*/ 0 h 45"/>
                <a:gd name="T2" fmla="*/ 22 w 123"/>
                <a:gd name="T3" fmla="*/ 0 h 45"/>
                <a:gd name="T4" fmla="*/ 0 w 123"/>
                <a:gd name="T5" fmla="*/ 23 h 45"/>
                <a:gd name="T6" fmla="*/ 22 w 123"/>
                <a:gd name="T7" fmla="*/ 45 h 45"/>
                <a:gd name="T8" fmla="*/ 100 w 123"/>
                <a:gd name="T9" fmla="*/ 45 h 45"/>
                <a:gd name="T10" fmla="*/ 123 w 123"/>
                <a:gd name="T11" fmla="*/ 23 h 45"/>
                <a:gd name="T12" fmla="*/ 100 w 123"/>
                <a:gd name="T13" fmla="*/ 0 h 45"/>
                <a:gd name="T14" fmla="*/ 100 w 123"/>
                <a:gd name="T15" fmla="*/ 0 h 45"/>
                <a:gd name="T16" fmla="*/ 100 w 12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45">
                  <a:moveTo>
                    <a:pt x="100" y="0"/>
                  </a:moveTo>
                  <a:cubicBezTo>
                    <a:pt x="22" y="0"/>
                    <a:pt x="22" y="0"/>
                    <a:pt x="22" y="0"/>
                  </a:cubicBezTo>
                  <a:cubicBezTo>
                    <a:pt x="10" y="0"/>
                    <a:pt x="0" y="10"/>
                    <a:pt x="0" y="23"/>
                  </a:cubicBezTo>
                  <a:cubicBezTo>
                    <a:pt x="0" y="35"/>
                    <a:pt x="10" y="45"/>
                    <a:pt x="22" y="45"/>
                  </a:cubicBezTo>
                  <a:cubicBezTo>
                    <a:pt x="100" y="45"/>
                    <a:pt x="100" y="45"/>
                    <a:pt x="100" y="45"/>
                  </a:cubicBezTo>
                  <a:cubicBezTo>
                    <a:pt x="113" y="45"/>
                    <a:pt x="123" y="35"/>
                    <a:pt x="123" y="23"/>
                  </a:cubicBezTo>
                  <a:cubicBezTo>
                    <a:pt x="123" y="10"/>
                    <a:pt x="113" y="0"/>
                    <a:pt x="100" y="0"/>
                  </a:cubicBezTo>
                  <a:close/>
                  <a:moveTo>
                    <a:pt x="100" y="0"/>
                  </a:moveTo>
                  <a:cubicBezTo>
                    <a:pt x="100" y="0"/>
                    <a:pt x="100" y="0"/>
                    <a:pt x="100"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404603354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2"/>
          </p:nvPr>
        </p:nvSpPr>
        <p:spPr>
          <a:xfrm>
            <a:off x="3450164" y="3749040"/>
            <a:ext cx="8289551" cy="904154"/>
          </a:xfrm>
        </p:spPr>
        <p:txBody>
          <a:bodyPr>
            <a:normAutofit/>
          </a:bodyPr>
          <a:lstStyle/>
          <a:p>
            <a:r>
              <a:rPr lang="fr-FR" sz="2400"/>
              <a:t>Questions / réponses </a:t>
            </a:r>
          </a:p>
        </p:txBody>
      </p:sp>
      <p:sp>
        <p:nvSpPr>
          <p:cNvPr id="3" name="Espace réservé du numéro de diapositive 2"/>
          <p:cNvSpPr>
            <a:spLocks noGrp="1"/>
          </p:cNvSpPr>
          <p:nvPr>
            <p:ph type="sldNum" sz="quarter" idx="23"/>
          </p:nvPr>
        </p:nvSpPr>
        <p:spPr/>
        <p:txBody>
          <a:bodyPr/>
          <a:lstStyle/>
          <a:p>
            <a:fld id="{86CB4B4D-7CA3-9044-876B-883B54F8677D}" type="slidenum">
              <a:rPr lang="fr-FR" smtClean="0"/>
              <a:pPr/>
              <a:t>21</a:t>
            </a:fld>
            <a:endParaRPr lang="fr-FR"/>
          </a:p>
        </p:txBody>
      </p:sp>
    </p:spTree>
    <p:extLst>
      <p:ext uri="{BB962C8B-B14F-4D97-AF65-F5344CB8AC3E}">
        <p14:creationId xmlns:p14="http://schemas.microsoft.com/office/powerpoint/2010/main" val="124354761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737FC3D-9F9D-1FC1-305E-8C25CCB6675D}"/>
              </a:ext>
            </a:extLst>
          </p:cNvPr>
          <p:cNvSpPr>
            <a:spLocks noGrp="1"/>
          </p:cNvSpPr>
          <p:nvPr>
            <p:ph type="title"/>
          </p:nvPr>
        </p:nvSpPr>
        <p:spPr>
          <a:xfrm>
            <a:off x="2313517" y="16625"/>
            <a:ext cx="9397514" cy="1133342"/>
          </a:xfrm>
        </p:spPr>
        <p:txBody>
          <a:bodyPr/>
          <a:lstStyle/>
          <a:p>
            <a:r>
              <a:rPr lang="fr-FR">
                <a:latin typeface="Trebuchet MS"/>
              </a:rPr>
              <a:t>Ethique du numérique en santé : </a:t>
            </a:r>
            <a:br>
              <a:rPr lang="fr-FR">
                <a:latin typeface="Trebuchet MS"/>
              </a:rPr>
            </a:br>
            <a:r>
              <a:rPr lang="fr-FR">
                <a:latin typeface="Trebuchet MS"/>
              </a:rPr>
              <a:t>Cas d'usage Mon espace santé</a:t>
            </a:r>
            <a:endParaRPr lang="en-US"/>
          </a:p>
        </p:txBody>
      </p:sp>
      <p:sp>
        <p:nvSpPr>
          <p:cNvPr id="4" name="Espace réservé du numéro de diapositive 3">
            <a:extLst>
              <a:ext uri="{FF2B5EF4-FFF2-40B4-BE49-F238E27FC236}">
                <a16:creationId xmlns:a16="http://schemas.microsoft.com/office/drawing/2014/main" id="{420A6059-BC3C-1F14-8F60-B2077DC5DD03}"/>
              </a:ext>
            </a:extLst>
          </p:cNvPr>
          <p:cNvSpPr>
            <a:spLocks noGrp="1"/>
          </p:cNvSpPr>
          <p:nvPr>
            <p:ph type="sldNum" sz="quarter" idx="4"/>
          </p:nvPr>
        </p:nvSpPr>
        <p:spPr/>
        <p:txBody>
          <a:bodyPr/>
          <a:lstStyle/>
          <a:p>
            <a:fld id="{86CB4B4D-7CA3-9044-876B-883B54F8677D}" type="slidenum">
              <a:rPr lang="fr-FR" smtClean="0"/>
              <a:pPr/>
              <a:t>22</a:t>
            </a:fld>
            <a:endParaRPr lang="fr-FR"/>
          </a:p>
        </p:txBody>
      </p:sp>
      <p:pic>
        <p:nvPicPr>
          <p:cNvPr id="7" name="Média en ligne 6" title="Ethique du numérique en santé - cas d'usage Mon espace santé">
            <a:hlinkClick r:id="" action="ppaction://media"/>
            <a:extLst>
              <a:ext uri="{FF2B5EF4-FFF2-40B4-BE49-F238E27FC236}">
                <a16:creationId xmlns:a16="http://schemas.microsoft.com/office/drawing/2014/main" id="{1B752FCB-9AC3-A1F3-BFF4-9B0706B73E52}"/>
              </a:ext>
            </a:extLst>
          </p:cNvPr>
          <p:cNvPicPr>
            <a:picLocks noRot="1" noChangeAspect="1"/>
          </p:cNvPicPr>
          <p:nvPr>
            <a:videoFile r:link="rId1"/>
          </p:nvPr>
        </p:nvPicPr>
        <p:blipFill>
          <a:blip r:embed="rId3"/>
          <a:stretch>
            <a:fillRect/>
          </a:stretch>
        </p:blipFill>
        <p:spPr>
          <a:xfrm>
            <a:off x="2212554" y="1709218"/>
            <a:ext cx="7766891" cy="4388294"/>
          </a:xfrm>
          <a:prstGeom prst="rect">
            <a:avLst/>
          </a:prstGeom>
        </p:spPr>
      </p:pic>
    </p:spTree>
    <p:extLst>
      <p:ext uri="{BB962C8B-B14F-4D97-AF65-F5344CB8AC3E}">
        <p14:creationId xmlns:p14="http://schemas.microsoft.com/office/powerpoint/2010/main" val="12101092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2"/>
          </p:nvPr>
        </p:nvSpPr>
        <p:spPr>
          <a:xfrm>
            <a:off x="3450164" y="2817091"/>
            <a:ext cx="8289551" cy="1836103"/>
          </a:xfrm>
        </p:spPr>
        <p:txBody>
          <a:bodyPr>
            <a:normAutofit/>
          </a:bodyPr>
          <a:lstStyle/>
          <a:p>
            <a:r>
              <a:rPr lang="fr-FR" sz="2400"/>
              <a:t>Merci pour votre écoute ! </a:t>
            </a:r>
          </a:p>
          <a:p>
            <a:r>
              <a:rPr lang="fr-FR" sz="2400"/>
              <a:t>Prochain Dîtes-nous tout : le 08/02</a:t>
            </a:r>
          </a:p>
          <a:p>
            <a:endParaRPr lang="fr-FR" sz="2400"/>
          </a:p>
          <a:p>
            <a:endParaRPr lang="fr-FR" sz="2400"/>
          </a:p>
          <a:p>
            <a:r>
              <a:rPr lang="fr-FR" sz="2400"/>
              <a:t>Save the date : 2 ans de MES le 31/01</a:t>
            </a:r>
          </a:p>
        </p:txBody>
      </p:sp>
      <p:sp>
        <p:nvSpPr>
          <p:cNvPr id="3" name="Espace réservé du numéro de diapositive 2"/>
          <p:cNvSpPr>
            <a:spLocks noGrp="1"/>
          </p:cNvSpPr>
          <p:nvPr>
            <p:ph type="sldNum" sz="quarter" idx="23"/>
          </p:nvPr>
        </p:nvSpPr>
        <p:spPr/>
        <p:txBody>
          <a:bodyPr/>
          <a:lstStyle/>
          <a:p>
            <a:fld id="{86CB4B4D-7CA3-9044-876B-883B54F8677D}" type="slidenum">
              <a:rPr lang="fr-FR" smtClean="0"/>
              <a:pPr/>
              <a:t>23</a:t>
            </a:fld>
            <a:endParaRPr lang="fr-FR"/>
          </a:p>
        </p:txBody>
      </p:sp>
    </p:spTree>
    <p:extLst>
      <p:ext uri="{BB962C8B-B14F-4D97-AF65-F5344CB8AC3E}">
        <p14:creationId xmlns:p14="http://schemas.microsoft.com/office/powerpoint/2010/main" val="106882366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22"/>
          </p:nvPr>
        </p:nvSpPr>
        <p:spPr>
          <a:xfrm>
            <a:off x="1598413" y="2474752"/>
            <a:ext cx="8274354" cy="2052149"/>
          </a:xfrm>
        </p:spPr>
        <p:txBody>
          <a:bodyPr>
            <a:noAutofit/>
          </a:bodyPr>
          <a:lstStyle/>
          <a:p>
            <a:pPr marL="457200" indent="-457200">
              <a:spcBef>
                <a:spcPts val="400"/>
              </a:spcBef>
              <a:spcAft>
                <a:spcPts val="400"/>
              </a:spcAft>
              <a:buFontTx/>
              <a:buAutoNum type="arabicPeriod"/>
            </a:pPr>
            <a:r>
              <a:rPr lang="fr-FR" sz="1800">
                <a:cs typeface="Calibri" panose="020F0502020204030204" pitchFamily="34" charset="0"/>
              </a:rPr>
              <a:t>Rétrospective 2023 : décollage des usages ! </a:t>
            </a:r>
          </a:p>
          <a:p>
            <a:pPr marL="457200" indent="-457200">
              <a:spcBef>
                <a:spcPts val="400"/>
              </a:spcBef>
              <a:spcAft>
                <a:spcPts val="400"/>
              </a:spcAft>
              <a:buFontTx/>
              <a:buAutoNum type="arabicPeriod"/>
            </a:pPr>
            <a:r>
              <a:rPr lang="fr-FR" sz="1800">
                <a:cs typeface="Calibri" panose="020F0502020204030204" pitchFamily="34" charset="0"/>
              </a:rPr>
              <a:t>2024 : les évolutions mon espace santé ATTENDUES</a:t>
            </a:r>
          </a:p>
          <a:p>
            <a:pPr marL="457200" indent="-457200">
              <a:spcBef>
                <a:spcPts val="400"/>
              </a:spcBef>
              <a:spcAft>
                <a:spcPts val="400"/>
              </a:spcAft>
              <a:buFontTx/>
              <a:buAutoNum type="arabicPeriod"/>
            </a:pPr>
            <a:r>
              <a:rPr lang="fr-FR" sz="1800">
                <a:cs typeface="Calibri" panose="020F0502020204030204" pitchFamily="34" charset="0"/>
              </a:rPr>
              <a:t>Visibilité sur la vague 2 du </a:t>
            </a:r>
            <a:r>
              <a:rPr lang="fr-FR" sz="1800" err="1">
                <a:cs typeface="Calibri" panose="020F0502020204030204" pitchFamily="34" charset="0"/>
              </a:rPr>
              <a:t>ségur</a:t>
            </a:r>
            <a:r>
              <a:rPr lang="fr-FR" sz="1800">
                <a:cs typeface="Calibri" panose="020F0502020204030204" pitchFamily="34" charset="0"/>
              </a:rPr>
              <a:t> </a:t>
            </a:r>
          </a:p>
          <a:p>
            <a:pPr marL="457200" indent="-457200">
              <a:spcBef>
                <a:spcPts val="400"/>
              </a:spcBef>
              <a:spcAft>
                <a:spcPts val="400"/>
              </a:spcAft>
              <a:buFontTx/>
              <a:buAutoNum type="arabicPeriod"/>
            </a:pPr>
            <a:r>
              <a:rPr lang="fr-FR" sz="1800">
                <a:cs typeface="Calibri" panose="020F0502020204030204" pitchFamily="34" charset="0"/>
              </a:rPr>
              <a:t>Actualités mon espace santé</a:t>
            </a:r>
          </a:p>
          <a:p>
            <a:pPr marL="457200" indent="-457200">
              <a:spcBef>
                <a:spcPts val="400"/>
              </a:spcBef>
              <a:spcAft>
                <a:spcPts val="400"/>
              </a:spcAft>
              <a:buFontTx/>
              <a:buAutoNum type="arabicPeriod"/>
            </a:pPr>
            <a:r>
              <a:rPr lang="fr-FR" sz="1800">
                <a:cs typeface="Calibri" panose="020F0502020204030204" pitchFamily="34" charset="0"/>
              </a:rPr>
              <a:t>Questions réponses </a:t>
            </a:r>
          </a:p>
        </p:txBody>
      </p:sp>
    </p:spTree>
    <p:extLst>
      <p:ext uri="{BB962C8B-B14F-4D97-AF65-F5344CB8AC3E}">
        <p14:creationId xmlns:p14="http://schemas.microsoft.com/office/powerpoint/2010/main" val="6963748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2"/>
          </p:nvPr>
        </p:nvSpPr>
        <p:spPr>
          <a:xfrm>
            <a:off x="3450164" y="3390139"/>
            <a:ext cx="8289551" cy="1263055"/>
          </a:xfrm>
        </p:spPr>
        <p:txBody>
          <a:bodyPr>
            <a:normAutofit/>
          </a:bodyPr>
          <a:lstStyle/>
          <a:p>
            <a:r>
              <a:rPr lang="fr-FR" sz="3200">
                <a:cs typeface="Calibri" panose="020F0502020204030204" pitchFamily="34" charset="0"/>
              </a:rPr>
              <a:t>Rétrospective 2023 : décollage des usages !</a:t>
            </a:r>
            <a:endParaRPr lang="fr-FR">
              <a:solidFill>
                <a:srgbClr val="DF2680"/>
              </a:solidFill>
            </a:endParaRPr>
          </a:p>
        </p:txBody>
      </p:sp>
      <p:sp>
        <p:nvSpPr>
          <p:cNvPr id="3" name="Espace réservé du numéro de diapositive 2"/>
          <p:cNvSpPr>
            <a:spLocks noGrp="1"/>
          </p:cNvSpPr>
          <p:nvPr>
            <p:ph type="sldNum" sz="quarter" idx="23"/>
          </p:nvPr>
        </p:nvSpPr>
        <p:spPr/>
        <p:txBody>
          <a:bodyPr/>
          <a:lstStyle/>
          <a:p>
            <a:fld id="{86CB4B4D-7CA3-9044-876B-883B54F8677D}" type="slidenum">
              <a:rPr lang="fr-FR" smtClean="0"/>
              <a:pPr/>
              <a:t>3</a:t>
            </a:fld>
            <a:endParaRPr lang="fr-FR"/>
          </a:p>
        </p:txBody>
      </p:sp>
    </p:spTree>
    <p:extLst>
      <p:ext uri="{BB962C8B-B14F-4D97-AF65-F5344CB8AC3E}">
        <p14:creationId xmlns:p14="http://schemas.microsoft.com/office/powerpoint/2010/main" val="362063276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737FC3D-9F9D-1FC1-305E-8C25CCB6675D}"/>
              </a:ext>
            </a:extLst>
          </p:cNvPr>
          <p:cNvSpPr>
            <a:spLocks noGrp="1"/>
          </p:cNvSpPr>
          <p:nvPr>
            <p:ph type="title"/>
          </p:nvPr>
        </p:nvSpPr>
        <p:spPr>
          <a:xfrm>
            <a:off x="2313517" y="16625"/>
            <a:ext cx="9397514" cy="1133342"/>
          </a:xfrm>
        </p:spPr>
        <p:txBody>
          <a:bodyPr/>
          <a:lstStyle/>
          <a:p>
            <a:r>
              <a:rPr lang="fr-FR"/>
              <a:t>Côté PS, 2023 marque la fin des dossiers médicaux vides ! </a:t>
            </a:r>
          </a:p>
        </p:txBody>
      </p:sp>
      <p:sp>
        <p:nvSpPr>
          <p:cNvPr id="4" name="Espace réservé du numéro de diapositive 3">
            <a:extLst>
              <a:ext uri="{FF2B5EF4-FFF2-40B4-BE49-F238E27FC236}">
                <a16:creationId xmlns:a16="http://schemas.microsoft.com/office/drawing/2014/main" id="{420A6059-BC3C-1F14-8F60-B2077DC5DD03}"/>
              </a:ext>
            </a:extLst>
          </p:cNvPr>
          <p:cNvSpPr>
            <a:spLocks noGrp="1"/>
          </p:cNvSpPr>
          <p:nvPr>
            <p:ph type="sldNum" sz="quarter" idx="4"/>
          </p:nvPr>
        </p:nvSpPr>
        <p:spPr/>
        <p:txBody>
          <a:bodyPr/>
          <a:lstStyle/>
          <a:p>
            <a:fld id="{86CB4B4D-7CA3-9044-876B-883B54F8677D}" type="slidenum">
              <a:rPr lang="fr-FR" smtClean="0"/>
              <a:pPr/>
              <a:t>4</a:t>
            </a:fld>
            <a:endParaRPr lang="fr-FR"/>
          </a:p>
        </p:txBody>
      </p:sp>
      <p:sp>
        <p:nvSpPr>
          <p:cNvPr id="7" name="ZoneTexte 6">
            <a:extLst>
              <a:ext uri="{FF2B5EF4-FFF2-40B4-BE49-F238E27FC236}">
                <a16:creationId xmlns:a16="http://schemas.microsoft.com/office/drawing/2014/main" id="{937CC1BE-1E5B-1C41-46D5-62C9C4F044E6}"/>
              </a:ext>
            </a:extLst>
          </p:cNvPr>
          <p:cNvSpPr txBox="1"/>
          <p:nvPr/>
        </p:nvSpPr>
        <p:spPr>
          <a:xfrm>
            <a:off x="639360" y="1730797"/>
            <a:ext cx="11130394" cy="39395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b="0" i="0">
                <a:effectLst/>
                <a:latin typeface="Trebuchet MS" panose="020B0603020202020204" pitchFamily="34" charset="0"/>
              </a:rPr>
              <a:t>✅ La barre des </a:t>
            </a:r>
            <a:r>
              <a:rPr lang="fr-FR" sz="2000" b="1" i="0">
                <a:solidFill>
                  <a:srgbClr val="DF2680"/>
                </a:solidFill>
                <a:effectLst/>
                <a:latin typeface="Trebuchet MS" panose="020B0603020202020204" pitchFamily="34" charset="0"/>
              </a:rPr>
              <a:t>200M</a:t>
            </a:r>
            <a:r>
              <a:rPr lang="fr-FR" sz="2400" b="1" i="0">
                <a:solidFill>
                  <a:srgbClr val="DF2680"/>
                </a:solidFill>
                <a:effectLst/>
                <a:latin typeface="Trebuchet MS" panose="020B0603020202020204" pitchFamily="34" charset="0"/>
              </a:rPr>
              <a:t> </a:t>
            </a:r>
            <a:r>
              <a:rPr lang="fr-FR" b="0" i="0">
                <a:effectLst/>
                <a:latin typeface="Trebuchet MS" panose="020B0603020202020204" pitchFamily="34" charset="0"/>
              </a:rPr>
              <a:t>de documents mis à disposition dans Mon espace santé en rythme annuel est franchie !</a:t>
            </a:r>
          </a:p>
          <a:p>
            <a:endParaRPr lang="fr-FR" b="0" i="0">
              <a:effectLst/>
              <a:latin typeface="Trebuchet MS" panose="020B0603020202020204" pitchFamily="34" charset="0"/>
            </a:endParaRPr>
          </a:p>
          <a:p>
            <a:r>
              <a:rPr lang="fr-FR" b="0" i="0">
                <a:effectLst/>
                <a:latin typeface="Trebuchet MS" panose="020B0603020202020204" pitchFamily="34" charset="0"/>
              </a:rPr>
              <a:t>✅ En novembre l’accroissement du rythme annuel se poursuit, avec </a:t>
            </a:r>
            <a:r>
              <a:rPr lang="fr-FR">
                <a:latin typeface="Trebuchet MS" panose="020B0603020202020204" pitchFamily="34" charset="0"/>
              </a:rPr>
              <a:t>une hausse de </a:t>
            </a:r>
            <a:r>
              <a:rPr lang="fr-FR" sz="2000" b="1">
                <a:solidFill>
                  <a:srgbClr val="DF2680"/>
                </a:solidFill>
                <a:latin typeface="Trebuchet MS" panose="020B0603020202020204" pitchFamily="34" charset="0"/>
              </a:rPr>
              <a:t>+20% d’alimentations </a:t>
            </a:r>
            <a:r>
              <a:rPr lang="fr-FR">
                <a:latin typeface="Trebuchet MS" panose="020B0603020202020204" pitchFamily="34" charset="0"/>
              </a:rPr>
              <a:t>en un mois. </a:t>
            </a:r>
          </a:p>
          <a:p>
            <a:endParaRPr lang="fr-FR">
              <a:latin typeface="Trebuchet MS" panose="020B0603020202020204" pitchFamily="34" charset="0"/>
            </a:endParaRPr>
          </a:p>
          <a:p>
            <a:r>
              <a:rPr lang="fr-FR">
                <a:latin typeface="Trebuchet MS" panose="020B0603020202020204" pitchFamily="34" charset="0"/>
              </a:rPr>
              <a:t>✅ Une percée de l’alimentation en </a:t>
            </a:r>
            <a:r>
              <a:rPr lang="fr-FR" sz="2000" b="1">
                <a:solidFill>
                  <a:srgbClr val="DF2680"/>
                </a:solidFill>
                <a:latin typeface="Trebuchet MS" panose="020B0603020202020204" pitchFamily="34" charset="0"/>
              </a:rPr>
              <a:t>Médecine de ville qui a triplé entre août et novembre</a:t>
            </a:r>
            <a:r>
              <a:rPr lang="fr-FR">
                <a:latin typeface="Trebuchet MS" panose="020B0603020202020204" pitchFamily="34" charset="0"/>
              </a:rPr>
              <a:t>, en passe de devenir le couloir le plus émetteur du Ségur</a:t>
            </a:r>
          </a:p>
          <a:p>
            <a:endParaRPr lang="fr-FR">
              <a:latin typeface="Trebuchet MS" panose="020B0603020202020204" pitchFamily="34" charset="0"/>
            </a:endParaRPr>
          </a:p>
          <a:p>
            <a:r>
              <a:rPr lang="fr-FR">
                <a:latin typeface="Trebuchet MS" panose="020B0603020202020204" pitchFamily="34" charset="0"/>
              </a:rPr>
              <a:t>✅ La vaccination dans Mon espace santé : </a:t>
            </a:r>
          </a:p>
          <a:p>
            <a:pPr marL="342900" indent="-342900">
              <a:buFont typeface="Arial" panose="020B0604020202020204" pitchFamily="34" charset="0"/>
              <a:buChar char="•"/>
            </a:pPr>
            <a:r>
              <a:rPr lang="fr-FR">
                <a:latin typeface="Trebuchet MS" panose="020B0603020202020204" pitchFamily="34" charset="0"/>
              </a:rPr>
              <a:t>1000 vaccinations déposées en septembre </a:t>
            </a:r>
          </a:p>
          <a:p>
            <a:pPr marL="342900" indent="-342900">
              <a:buFont typeface="Arial" panose="020B0604020202020204" pitchFamily="34" charset="0"/>
              <a:buChar char="•"/>
            </a:pPr>
            <a:r>
              <a:rPr lang="fr-FR">
                <a:latin typeface="Trebuchet MS" panose="020B0603020202020204" pitchFamily="34" charset="0"/>
              </a:rPr>
              <a:t>+ de 800 000 en octobre </a:t>
            </a:r>
          </a:p>
          <a:p>
            <a:pPr marL="342900" indent="-342900">
              <a:buFont typeface="Arial" panose="020B0604020202020204" pitchFamily="34" charset="0"/>
              <a:buChar char="•"/>
            </a:pPr>
            <a:r>
              <a:rPr lang="fr-FR" sz="2000" b="1">
                <a:solidFill>
                  <a:srgbClr val="DF2680"/>
                </a:solidFill>
                <a:latin typeface="Trebuchet MS" panose="020B0603020202020204" pitchFamily="34" charset="0"/>
              </a:rPr>
              <a:t>+ de 1 million </a:t>
            </a:r>
            <a:r>
              <a:rPr lang="fr-FR">
                <a:latin typeface="Trebuchet MS" panose="020B0603020202020204" pitchFamily="34" charset="0"/>
              </a:rPr>
              <a:t>en novembre ! </a:t>
            </a:r>
          </a:p>
        </p:txBody>
      </p:sp>
    </p:spTree>
    <p:extLst>
      <p:ext uri="{BB962C8B-B14F-4D97-AF65-F5344CB8AC3E}">
        <p14:creationId xmlns:p14="http://schemas.microsoft.com/office/powerpoint/2010/main" val="25454985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737FC3D-9F9D-1FC1-305E-8C25CCB6675D}"/>
              </a:ext>
            </a:extLst>
          </p:cNvPr>
          <p:cNvSpPr>
            <a:spLocks noGrp="1"/>
          </p:cNvSpPr>
          <p:nvPr>
            <p:ph type="title"/>
          </p:nvPr>
        </p:nvSpPr>
        <p:spPr>
          <a:xfrm>
            <a:off x="2313517" y="16625"/>
            <a:ext cx="9397514" cy="1133342"/>
          </a:xfrm>
        </p:spPr>
        <p:txBody>
          <a:bodyPr/>
          <a:lstStyle/>
          <a:p>
            <a:r>
              <a:rPr lang="fr-FR"/>
              <a:t>En 2023, les usagers commencent à s’emparer de Mon espace santé  </a:t>
            </a:r>
          </a:p>
        </p:txBody>
      </p:sp>
      <p:sp>
        <p:nvSpPr>
          <p:cNvPr id="4" name="Espace réservé du numéro de diapositive 3">
            <a:extLst>
              <a:ext uri="{FF2B5EF4-FFF2-40B4-BE49-F238E27FC236}">
                <a16:creationId xmlns:a16="http://schemas.microsoft.com/office/drawing/2014/main" id="{420A6059-BC3C-1F14-8F60-B2077DC5DD03}"/>
              </a:ext>
            </a:extLst>
          </p:cNvPr>
          <p:cNvSpPr>
            <a:spLocks noGrp="1"/>
          </p:cNvSpPr>
          <p:nvPr>
            <p:ph type="sldNum" sz="quarter" idx="4"/>
          </p:nvPr>
        </p:nvSpPr>
        <p:spPr/>
        <p:txBody>
          <a:bodyPr/>
          <a:lstStyle/>
          <a:p>
            <a:fld id="{86CB4B4D-7CA3-9044-876B-883B54F8677D}" type="slidenum">
              <a:rPr lang="fr-FR" smtClean="0"/>
              <a:pPr/>
              <a:t>5</a:t>
            </a:fld>
            <a:endParaRPr lang="fr-FR"/>
          </a:p>
        </p:txBody>
      </p:sp>
      <p:sp>
        <p:nvSpPr>
          <p:cNvPr id="8" name="ZoneTexte 7">
            <a:extLst>
              <a:ext uri="{FF2B5EF4-FFF2-40B4-BE49-F238E27FC236}">
                <a16:creationId xmlns:a16="http://schemas.microsoft.com/office/drawing/2014/main" id="{80F86665-B664-36B4-BFEF-577E92885655}"/>
              </a:ext>
            </a:extLst>
          </p:cNvPr>
          <p:cNvSpPr txBox="1"/>
          <p:nvPr/>
        </p:nvSpPr>
        <p:spPr>
          <a:xfrm>
            <a:off x="0" y="1723111"/>
            <a:ext cx="1219200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600" b="0" i="0">
                <a:effectLst/>
                <a:latin typeface="Trebuchet MS" panose="020B0603020202020204" pitchFamily="34" charset="0"/>
              </a:rPr>
              <a:t>✅ </a:t>
            </a:r>
            <a:r>
              <a:rPr kumimoji="0" lang="fr-FR" sz="1600" b="1" i="0" u="none" strike="noStrike" cap="none" spc="0" normalizeH="0" baseline="0">
                <a:ln>
                  <a:noFill/>
                </a:ln>
                <a:solidFill>
                  <a:srgbClr val="2F75B5"/>
                </a:solidFill>
                <a:effectLst/>
                <a:uFillTx/>
                <a:latin typeface="+mn-lt"/>
                <a:ea typeface="+mn-ea"/>
                <a:cs typeface="+mn-cs"/>
                <a:sym typeface="Helvetica Neue"/>
              </a:rPr>
              <a:t>Un dossier médical accessible à tous : + de 95% des Français ont un profil Mon espace santé ouvert (+66,M) </a:t>
            </a:r>
          </a:p>
        </p:txBody>
      </p:sp>
      <p:sp>
        <p:nvSpPr>
          <p:cNvPr id="9" name="ZoneTexte 8">
            <a:extLst>
              <a:ext uri="{FF2B5EF4-FFF2-40B4-BE49-F238E27FC236}">
                <a16:creationId xmlns:a16="http://schemas.microsoft.com/office/drawing/2014/main" id="{01B5E516-1EAA-FC29-123C-60EC10EC0D1C}"/>
              </a:ext>
            </a:extLst>
          </p:cNvPr>
          <p:cNvSpPr txBox="1"/>
          <p:nvPr/>
        </p:nvSpPr>
        <p:spPr>
          <a:xfrm>
            <a:off x="1248007" y="2454908"/>
            <a:ext cx="3620308"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600" b="1">
                <a:solidFill>
                  <a:srgbClr val="7F7F7F"/>
                </a:solidFill>
                <a:sym typeface="Helvetica Neue"/>
              </a:rPr>
              <a:t>Une prise en main qui s’accélère</a:t>
            </a:r>
          </a:p>
        </p:txBody>
      </p:sp>
      <p:sp>
        <p:nvSpPr>
          <p:cNvPr id="10" name="ZoneTexte 9">
            <a:extLst>
              <a:ext uri="{FF2B5EF4-FFF2-40B4-BE49-F238E27FC236}">
                <a16:creationId xmlns:a16="http://schemas.microsoft.com/office/drawing/2014/main" id="{BCB267D7-9909-DFDD-F331-7F842DEC0550}"/>
              </a:ext>
            </a:extLst>
          </p:cNvPr>
          <p:cNvSpPr txBox="1"/>
          <p:nvPr/>
        </p:nvSpPr>
        <p:spPr>
          <a:xfrm>
            <a:off x="6284268" y="2331798"/>
            <a:ext cx="3620308"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fr-FR" sz="1600" b="1" i="0" u="none" strike="noStrike" cap="none" spc="0" normalizeH="0" baseline="0">
                <a:ln>
                  <a:noFill/>
                </a:ln>
                <a:solidFill>
                  <a:srgbClr val="DF2680"/>
                </a:solidFill>
                <a:effectLst/>
                <a:uFillTx/>
                <a:latin typeface="+mn-lt"/>
                <a:ea typeface="+mn-ea"/>
                <a:cs typeface="+mn-cs"/>
                <a:sym typeface="Helvetica Neue"/>
              </a:rPr>
              <a:t>Des utilisateurs qui s’engagent dans la mise à jour de leur dossier</a:t>
            </a:r>
          </a:p>
        </p:txBody>
      </p:sp>
      <p:sp>
        <p:nvSpPr>
          <p:cNvPr id="12" name="Rectangle 11">
            <a:extLst>
              <a:ext uri="{FF2B5EF4-FFF2-40B4-BE49-F238E27FC236}">
                <a16:creationId xmlns:a16="http://schemas.microsoft.com/office/drawing/2014/main" id="{0D324399-95B8-94A8-669F-CD0F07862E3C}"/>
              </a:ext>
            </a:extLst>
          </p:cNvPr>
          <p:cNvSpPr/>
          <p:nvPr/>
        </p:nvSpPr>
        <p:spPr>
          <a:xfrm>
            <a:off x="1268314" y="2993882"/>
            <a:ext cx="3600000" cy="2916000"/>
          </a:xfrm>
          <a:prstGeom prst="rect">
            <a:avLst/>
          </a:prstGeom>
          <a:noFill/>
          <a:ln w="12700" cap="flat">
            <a:solidFill>
              <a:srgbClr val="7F7F7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rtl="0">
              <a:spcBef>
                <a:spcPts val="600"/>
              </a:spcBef>
              <a:spcAft>
                <a:spcPts val="600"/>
              </a:spcAft>
            </a:pPr>
            <a:r>
              <a:rPr lang="fr-FR" sz="2000" b="1">
                <a:solidFill>
                  <a:srgbClr val="DF2680"/>
                </a:solidFill>
              </a:rPr>
              <a:t>+10,1M </a:t>
            </a:r>
            <a:r>
              <a:rPr lang="fr-FR" sz="1600" b="1">
                <a:solidFill>
                  <a:srgbClr val="7F7F7F"/>
                </a:solidFill>
              </a:rPr>
              <a:t>des usagers l’ont activé (15%)</a:t>
            </a:r>
            <a:br>
              <a:rPr lang="fr-FR" sz="1600" b="1">
                <a:solidFill>
                  <a:srgbClr val="7F7F7F"/>
                </a:solidFill>
              </a:rPr>
            </a:br>
            <a:br>
              <a:rPr lang="fr-FR" sz="1600" b="1">
                <a:solidFill>
                  <a:srgbClr val="7F7F7F"/>
                </a:solidFill>
              </a:rPr>
            </a:br>
            <a:r>
              <a:rPr lang="fr-FR" sz="1600" b="1">
                <a:solidFill>
                  <a:srgbClr val="7F7F7F"/>
                </a:solidFill>
              </a:rPr>
              <a:t>Une dynamique en forte croissance avec</a:t>
            </a:r>
            <a:br>
              <a:rPr lang="fr-FR" sz="1600" b="1">
                <a:solidFill>
                  <a:srgbClr val="7F7F7F"/>
                </a:solidFill>
              </a:rPr>
            </a:br>
            <a:r>
              <a:rPr lang="fr-FR" sz="1600" b="1">
                <a:solidFill>
                  <a:srgbClr val="7F7F7F"/>
                </a:solidFill>
              </a:rPr>
              <a:t> </a:t>
            </a:r>
            <a:r>
              <a:rPr lang="fr-FR" sz="2000" b="1">
                <a:solidFill>
                  <a:srgbClr val="DF2680"/>
                </a:solidFill>
              </a:rPr>
              <a:t>+300 000 activations </a:t>
            </a:r>
            <a:r>
              <a:rPr lang="fr-FR" sz="1600" b="1">
                <a:solidFill>
                  <a:srgbClr val="7F7F7F"/>
                </a:solidFill>
              </a:rPr>
              <a:t>en septembre et en octobre 2023</a:t>
            </a:r>
          </a:p>
          <a:p>
            <a:pPr algn="ctr" rtl="0">
              <a:spcBef>
                <a:spcPts val="0"/>
              </a:spcBef>
              <a:spcAft>
                <a:spcPts val="0"/>
              </a:spcAft>
            </a:pPr>
            <a:br>
              <a:rPr lang="fr-FR" sz="1600" b="1">
                <a:solidFill>
                  <a:srgbClr val="7F7F7F"/>
                </a:solidFill>
              </a:rPr>
            </a:br>
            <a:r>
              <a:rPr lang="fr-FR" sz="2000" b="1">
                <a:solidFill>
                  <a:srgbClr val="DF2680"/>
                </a:solidFill>
              </a:rPr>
              <a:t>+ 2M</a:t>
            </a:r>
            <a:r>
              <a:rPr lang="fr-FR" sz="1600" b="1">
                <a:solidFill>
                  <a:srgbClr val="7F7F7F"/>
                </a:solidFill>
              </a:rPr>
              <a:t> de téléchargements de l’application mobile</a:t>
            </a:r>
            <a:endParaRPr lang="fr-FR" sz="1600" b="1">
              <a:solidFill>
                <a:srgbClr val="7F7F7F"/>
              </a:solidFill>
              <a:sym typeface="Helvetica Neue Medium"/>
            </a:endParaRPr>
          </a:p>
        </p:txBody>
      </p:sp>
      <p:sp>
        <p:nvSpPr>
          <p:cNvPr id="13" name="Rectangle 12">
            <a:extLst>
              <a:ext uri="{FF2B5EF4-FFF2-40B4-BE49-F238E27FC236}">
                <a16:creationId xmlns:a16="http://schemas.microsoft.com/office/drawing/2014/main" id="{C94DE3DD-15AE-D37C-E3F3-E9BF8ED5E4E4}"/>
              </a:ext>
            </a:extLst>
          </p:cNvPr>
          <p:cNvSpPr/>
          <p:nvPr/>
        </p:nvSpPr>
        <p:spPr>
          <a:xfrm>
            <a:off x="6284268" y="2993882"/>
            <a:ext cx="3600000" cy="2916000"/>
          </a:xfrm>
          <a:prstGeom prst="rect">
            <a:avLst/>
          </a:prstGeom>
          <a:noFill/>
          <a:ln w="12700" cap="flat">
            <a:solidFill>
              <a:srgbClr val="DF268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rtl="0">
              <a:spcBef>
                <a:spcPts val="600"/>
              </a:spcBef>
              <a:spcAft>
                <a:spcPts val="600"/>
              </a:spcAft>
            </a:pPr>
            <a:r>
              <a:rPr lang="fr-FR" sz="2000" b="1" i="0" u="none" strike="noStrike">
                <a:solidFill>
                  <a:srgbClr val="DF2680"/>
                </a:solidFill>
                <a:effectLst/>
                <a:latin typeface="Arial" panose="020B0604020202020204" pitchFamily="34" charset="0"/>
              </a:rPr>
              <a:t>+13M </a:t>
            </a:r>
            <a:r>
              <a:rPr lang="fr-FR" sz="1600" b="1" i="0" u="none" strike="noStrike">
                <a:solidFill>
                  <a:srgbClr val="DF2680"/>
                </a:solidFill>
                <a:effectLst/>
                <a:latin typeface="Arial" panose="020B0604020202020204" pitchFamily="34" charset="0"/>
              </a:rPr>
              <a:t>de documents ajoutés par les patients </a:t>
            </a:r>
            <a:br>
              <a:rPr lang="fr-FR" sz="1600" b="1" i="0" u="none" strike="noStrike">
                <a:solidFill>
                  <a:srgbClr val="DF2680"/>
                </a:solidFill>
                <a:effectLst/>
                <a:latin typeface="Arial" panose="020B0604020202020204" pitchFamily="34" charset="0"/>
              </a:rPr>
            </a:br>
            <a:br>
              <a:rPr lang="fr-FR" sz="1600" b="0">
                <a:solidFill>
                  <a:srgbClr val="DF2680"/>
                </a:solidFill>
                <a:effectLst/>
              </a:rPr>
            </a:br>
            <a:r>
              <a:rPr lang="fr-FR" sz="2000" b="1" i="0" u="none" strike="noStrike">
                <a:solidFill>
                  <a:srgbClr val="DF2680"/>
                </a:solidFill>
                <a:effectLst/>
                <a:latin typeface="Arial" panose="020B0604020202020204" pitchFamily="34" charset="0"/>
              </a:rPr>
              <a:t>27% </a:t>
            </a:r>
            <a:r>
              <a:rPr lang="fr-FR" sz="1600" b="1" i="0" u="none" strike="noStrike">
                <a:solidFill>
                  <a:srgbClr val="DF2680"/>
                </a:solidFill>
                <a:effectLst/>
                <a:latin typeface="Arial" panose="020B0604020202020204" pitchFamily="34" charset="0"/>
              </a:rPr>
              <a:t>des utilisateurs actifs ont complété leur profil médical </a:t>
            </a:r>
            <a:endParaRPr lang="fr-FR" sz="1600" b="0">
              <a:solidFill>
                <a:srgbClr val="DF2680"/>
              </a:solidFill>
              <a:effectLst/>
            </a:endParaRPr>
          </a:p>
          <a:p>
            <a:pPr algn="ctr"/>
            <a:br>
              <a:rPr lang="fr-FR" sz="1600" b="0">
                <a:solidFill>
                  <a:srgbClr val="DF2680"/>
                </a:solidFill>
                <a:effectLst/>
              </a:rPr>
            </a:br>
            <a:r>
              <a:rPr lang="fr-FR" sz="1600" b="1" i="0" u="none" strike="noStrike">
                <a:solidFill>
                  <a:srgbClr val="DF2680"/>
                </a:solidFill>
                <a:effectLst/>
                <a:latin typeface="Arial" panose="020B0604020202020204" pitchFamily="34" charset="0"/>
              </a:rPr>
              <a:t>Près de </a:t>
            </a:r>
            <a:r>
              <a:rPr lang="fr-FR" sz="2000" b="1" i="0" u="none" strike="noStrike">
                <a:solidFill>
                  <a:srgbClr val="DF2680"/>
                </a:solidFill>
                <a:effectLst/>
                <a:latin typeface="Arial" panose="020B0604020202020204" pitchFamily="34" charset="0"/>
              </a:rPr>
              <a:t>40% </a:t>
            </a:r>
            <a:r>
              <a:rPr lang="fr-FR" sz="1600" b="1" i="0" u="none" strike="noStrike">
                <a:solidFill>
                  <a:srgbClr val="DF2680"/>
                </a:solidFill>
                <a:effectLst/>
                <a:latin typeface="Arial" panose="020B0604020202020204" pitchFamily="34" charset="0"/>
              </a:rPr>
              <a:t>des utilisateurs du mobile reviennent d’un mois sur l’autre et </a:t>
            </a:r>
            <a:r>
              <a:rPr lang="fr-FR" sz="2000" b="1" i="0" u="none" strike="noStrike">
                <a:solidFill>
                  <a:srgbClr val="DF2680"/>
                </a:solidFill>
                <a:effectLst/>
                <a:latin typeface="Arial" panose="020B0604020202020204" pitchFamily="34" charset="0"/>
              </a:rPr>
              <a:t>10%</a:t>
            </a:r>
            <a:r>
              <a:rPr lang="fr-FR" sz="1600" b="1" i="0" u="none" strike="noStrike">
                <a:solidFill>
                  <a:srgbClr val="DF2680"/>
                </a:solidFill>
                <a:effectLst/>
                <a:latin typeface="Arial" panose="020B0604020202020204" pitchFamily="34" charset="0"/>
              </a:rPr>
              <a:t> sur le web</a:t>
            </a:r>
            <a:endParaRPr kumimoji="0" lang="fr-FR" sz="1600" b="0" i="0" u="none" strike="noStrike" cap="none" spc="0" normalizeH="0" baseline="0">
              <a:ln>
                <a:noFill/>
              </a:ln>
              <a:solidFill>
                <a:srgbClr val="DF268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72777075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737FC3D-9F9D-1FC1-305E-8C25CCB6675D}"/>
              </a:ext>
            </a:extLst>
          </p:cNvPr>
          <p:cNvSpPr>
            <a:spLocks noGrp="1"/>
          </p:cNvSpPr>
          <p:nvPr>
            <p:ph type="title"/>
          </p:nvPr>
        </p:nvSpPr>
        <p:spPr>
          <a:xfrm>
            <a:off x="2313517" y="16625"/>
            <a:ext cx="9397514" cy="1133342"/>
          </a:xfrm>
        </p:spPr>
        <p:txBody>
          <a:bodyPr>
            <a:normAutofit fontScale="90000"/>
          </a:bodyPr>
          <a:lstStyle/>
          <a:p>
            <a:r>
              <a:rPr lang="fr-FR">
                <a:latin typeface="Trebuchet MS"/>
              </a:rPr>
              <a:t>2023 : La campagne de communication a accompagné le déploiement auprès des usagers</a:t>
            </a:r>
            <a:endParaRPr lang="en-US"/>
          </a:p>
        </p:txBody>
      </p:sp>
      <p:sp>
        <p:nvSpPr>
          <p:cNvPr id="4" name="Espace réservé du numéro de diapositive 3">
            <a:extLst>
              <a:ext uri="{FF2B5EF4-FFF2-40B4-BE49-F238E27FC236}">
                <a16:creationId xmlns:a16="http://schemas.microsoft.com/office/drawing/2014/main" id="{420A6059-BC3C-1F14-8F60-B2077DC5DD03}"/>
              </a:ext>
            </a:extLst>
          </p:cNvPr>
          <p:cNvSpPr>
            <a:spLocks noGrp="1"/>
          </p:cNvSpPr>
          <p:nvPr>
            <p:ph type="sldNum" sz="quarter" idx="4"/>
          </p:nvPr>
        </p:nvSpPr>
        <p:spPr/>
        <p:txBody>
          <a:bodyPr/>
          <a:lstStyle/>
          <a:p>
            <a:fld id="{86CB4B4D-7CA3-9044-876B-883B54F8677D}" type="slidenum">
              <a:rPr lang="fr-FR" smtClean="0"/>
              <a:pPr/>
              <a:t>6</a:t>
            </a:fld>
            <a:endParaRPr lang="fr-FR"/>
          </a:p>
        </p:txBody>
      </p:sp>
      <p:pic>
        <p:nvPicPr>
          <p:cNvPr id="5" name="Image 22">
            <a:extLst>
              <a:ext uri="{FF2B5EF4-FFF2-40B4-BE49-F238E27FC236}">
                <a16:creationId xmlns:a16="http://schemas.microsoft.com/office/drawing/2014/main" id="{7436B0A8-EF1C-2A8B-57AF-1074265EF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413" y="3390819"/>
            <a:ext cx="5234783" cy="2729429"/>
          </a:xfrm>
          <a:prstGeom prst="rect">
            <a:avLst/>
          </a:prstGeom>
        </p:spPr>
      </p:pic>
      <p:pic>
        <p:nvPicPr>
          <p:cNvPr id="12" name="Image 11">
            <a:extLst>
              <a:ext uri="{FF2B5EF4-FFF2-40B4-BE49-F238E27FC236}">
                <a16:creationId xmlns:a16="http://schemas.microsoft.com/office/drawing/2014/main" id="{C7A3317D-4F27-D4A9-C63B-FC280492C2D9}"/>
              </a:ext>
            </a:extLst>
          </p:cNvPr>
          <p:cNvPicPr>
            <a:picLocks noChangeAspect="1"/>
          </p:cNvPicPr>
          <p:nvPr/>
        </p:nvPicPr>
        <p:blipFill>
          <a:blip r:embed="rId4"/>
          <a:stretch>
            <a:fillRect/>
          </a:stretch>
        </p:blipFill>
        <p:spPr>
          <a:xfrm>
            <a:off x="664864" y="1719626"/>
            <a:ext cx="4751284" cy="1671193"/>
          </a:xfrm>
          <a:prstGeom prst="rect">
            <a:avLst/>
          </a:prstGeom>
        </p:spPr>
      </p:pic>
      <p:sp>
        <p:nvSpPr>
          <p:cNvPr id="13" name="ZoneTexte 12">
            <a:extLst>
              <a:ext uri="{FF2B5EF4-FFF2-40B4-BE49-F238E27FC236}">
                <a16:creationId xmlns:a16="http://schemas.microsoft.com/office/drawing/2014/main" id="{7043137A-E703-39AF-33FE-ABB330ED94AD}"/>
              </a:ext>
            </a:extLst>
          </p:cNvPr>
          <p:cNvSpPr txBox="1"/>
          <p:nvPr/>
        </p:nvSpPr>
        <p:spPr>
          <a:xfrm>
            <a:off x="5573196" y="1617022"/>
            <a:ext cx="6146225" cy="40010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fontAlgn="base"/>
            <a:endParaRPr lang="fr-FR" sz="1600" b="0" i="0">
              <a:effectLst/>
              <a:latin typeface="Trebuchet MS" panose="020B0603020202020204" pitchFamily="34" charset="0"/>
            </a:endParaRPr>
          </a:p>
          <a:p>
            <a:pPr algn="l" fontAlgn="base"/>
            <a:r>
              <a:rPr lang="fr-FR" sz="1600" b="0" i="0">
                <a:effectLst/>
                <a:latin typeface="Trebuchet MS" panose="020B0603020202020204" pitchFamily="34" charset="0"/>
              </a:rPr>
              <a:t>La campagne  met l’accent sur le rôle central donné par ce service aux patients : </a:t>
            </a:r>
            <a:r>
              <a:rPr lang="fr-FR" sz="1600" b="1">
                <a:solidFill>
                  <a:srgbClr val="2F75B5"/>
                </a:solidFill>
                <a:latin typeface="Trebuchet MS" panose="020B0603020202020204" pitchFamily="34" charset="0"/>
              </a:rPr>
              <a:t>gérer eux- mêmes leurs données de santé dans des conditions sécurisées</a:t>
            </a:r>
            <a:r>
              <a:rPr lang="fr-FR" sz="1600" b="0" i="0">
                <a:effectLst/>
                <a:latin typeface="Trebuchet MS" panose="020B0603020202020204" pitchFamily="34" charset="0"/>
              </a:rPr>
              <a:t>.</a:t>
            </a:r>
          </a:p>
          <a:p>
            <a:pPr algn="l" fontAlgn="base"/>
            <a:endParaRPr lang="fr-FR" sz="1600">
              <a:latin typeface="Trebuchet MS" panose="020B0603020202020204" pitchFamily="34" charset="0"/>
            </a:endParaRPr>
          </a:p>
          <a:p>
            <a:pPr algn="l" fontAlgn="base"/>
            <a:r>
              <a:rPr lang="fr-FR" sz="1600" b="0" i="0">
                <a:effectLst/>
                <a:latin typeface="Trebuchet MS" panose="020B0603020202020204" pitchFamily="34" charset="0"/>
              </a:rPr>
              <a:t>Elle s'appuie sur une saga de 4 spots publicitaires avec :</a:t>
            </a:r>
          </a:p>
          <a:p>
            <a:pPr lvl="1" fontAlgn="base"/>
            <a:endParaRPr lang="fr-FR" sz="1600" b="0" i="0">
              <a:effectLst/>
              <a:latin typeface="Trebuchet MS" panose="020B0603020202020204" pitchFamily="34" charset="0"/>
            </a:endParaRPr>
          </a:p>
          <a:p>
            <a:pPr marL="742950" lvl="1" indent="-285750" fontAlgn="base">
              <a:buFont typeface="Arial" panose="020B0604020202020204" pitchFamily="34" charset="0"/>
              <a:buChar char="•"/>
            </a:pPr>
            <a:r>
              <a:rPr lang="fr-FR" sz="1600" b="0" i="0">
                <a:effectLst/>
                <a:latin typeface="Trebuchet MS" panose="020B0603020202020204" pitchFamily="34" charset="0"/>
              </a:rPr>
              <a:t>un film générique pour présenter le service dans sa globalité </a:t>
            </a:r>
          </a:p>
          <a:p>
            <a:pPr marL="742950" lvl="1" indent="-285750" fontAlgn="base">
              <a:buFont typeface="Arial" panose="020B0604020202020204" pitchFamily="34" charset="0"/>
              <a:buChar char="•"/>
            </a:pPr>
            <a:endParaRPr lang="fr-FR" sz="1600" b="0" i="0">
              <a:effectLst/>
              <a:latin typeface="Trebuchet MS" panose="020B0603020202020204" pitchFamily="34" charset="0"/>
            </a:endParaRPr>
          </a:p>
          <a:p>
            <a:pPr marL="742950" lvl="1" indent="-285750" fontAlgn="base">
              <a:buFont typeface="Arial" panose="020B0604020202020204" pitchFamily="34" charset="0"/>
              <a:buChar char="•"/>
            </a:pPr>
            <a:r>
              <a:rPr lang="fr-FR" sz="1600" b="0" i="0">
                <a:effectLst/>
                <a:latin typeface="Trebuchet MS" panose="020B0603020202020204" pitchFamily="34" charset="0"/>
              </a:rPr>
              <a:t>3 films thématiques, valorisant les fonctionnalités de Mon espace santé.</a:t>
            </a:r>
          </a:p>
          <a:p>
            <a:pPr fontAlgn="base"/>
            <a:endParaRPr lang="fr-FR" sz="1600">
              <a:latin typeface="Trebuchet MS" panose="020B0603020202020204" pitchFamily="34" charset="0"/>
            </a:endParaRPr>
          </a:p>
          <a:p>
            <a:pPr fontAlgn="base"/>
            <a:r>
              <a:rPr lang="fr-FR" sz="1400" b="0" i="0">
                <a:effectLst/>
                <a:latin typeface="Trebuchet MS" panose="020B0603020202020204" pitchFamily="34" charset="0"/>
              </a:rPr>
              <a:t>Lien : </a:t>
            </a:r>
            <a:r>
              <a:rPr lang="fr-FR" sz="1400">
                <a:latin typeface="Trebuchet MS" panose="020B0603020202020204" pitchFamily="34" charset="0"/>
                <a:hlinkClick r:id="rId5"/>
              </a:rPr>
              <a:t>Campagne Mon espace santé | L'Assurance Maladie (ameli.fr)</a:t>
            </a:r>
            <a:r>
              <a:rPr lang="fr-FR" sz="1400" b="0" i="0">
                <a:effectLst/>
                <a:latin typeface="Trebuchet MS" panose="020B0603020202020204" pitchFamily="34" charset="0"/>
              </a:rPr>
              <a:t> </a:t>
            </a:r>
          </a:p>
          <a:p>
            <a:pPr lvl="1" fontAlgn="base"/>
            <a:endParaRPr lang="fr-FR" sz="1600" b="0" i="0">
              <a:effectLst/>
              <a:latin typeface="Trebuchet MS" panose="020B0603020202020204" pitchFamily="34" charset="0"/>
            </a:endParaRPr>
          </a:p>
          <a:p>
            <a:pPr lvl="1" fontAlgn="base"/>
            <a:endParaRPr lang="fr-FR" sz="1600" b="0" i="0">
              <a:effectLst/>
              <a:latin typeface="Trebuchet MS" panose="020B0603020202020204" pitchFamily="34" charset="0"/>
            </a:endParaRPr>
          </a:p>
        </p:txBody>
      </p:sp>
    </p:spTree>
    <p:extLst>
      <p:ext uri="{BB962C8B-B14F-4D97-AF65-F5344CB8AC3E}">
        <p14:creationId xmlns:p14="http://schemas.microsoft.com/office/powerpoint/2010/main" val="164398862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737FC3D-9F9D-1FC1-305E-8C25CCB6675D}"/>
              </a:ext>
            </a:extLst>
          </p:cNvPr>
          <p:cNvSpPr>
            <a:spLocks noGrp="1"/>
          </p:cNvSpPr>
          <p:nvPr>
            <p:ph type="title"/>
          </p:nvPr>
        </p:nvSpPr>
        <p:spPr>
          <a:xfrm>
            <a:off x="2313517" y="16625"/>
            <a:ext cx="9397514" cy="1133342"/>
          </a:xfrm>
        </p:spPr>
        <p:txBody>
          <a:bodyPr>
            <a:normAutofit/>
          </a:bodyPr>
          <a:lstStyle/>
          <a:p>
            <a:r>
              <a:rPr lang="fr-FR">
                <a:latin typeface="Trebuchet MS"/>
              </a:rPr>
              <a:t>La démarche ambassadeurs de janvier à octobre 2023</a:t>
            </a:r>
            <a:endParaRPr lang="en-US"/>
          </a:p>
        </p:txBody>
      </p:sp>
      <p:sp>
        <p:nvSpPr>
          <p:cNvPr id="4" name="Espace réservé du numéro de diapositive 3">
            <a:extLst>
              <a:ext uri="{FF2B5EF4-FFF2-40B4-BE49-F238E27FC236}">
                <a16:creationId xmlns:a16="http://schemas.microsoft.com/office/drawing/2014/main" id="{420A6059-BC3C-1F14-8F60-B2077DC5DD03}"/>
              </a:ext>
            </a:extLst>
          </p:cNvPr>
          <p:cNvSpPr>
            <a:spLocks noGrp="1"/>
          </p:cNvSpPr>
          <p:nvPr>
            <p:ph type="sldNum" sz="quarter" idx="4"/>
          </p:nvPr>
        </p:nvSpPr>
        <p:spPr/>
        <p:txBody>
          <a:bodyPr/>
          <a:lstStyle/>
          <a:p>
            <a:fld id="{86CB4B4D-7CA3-9044-876B-883B54F8677D}" type="slidenum">
              <a:rPr lang="fr-FR" smtClean="0"/>
              <a:pPr/>
              <a:t>7</a:t>
            </a:fld>
            <a:endParaRPr lang="fr-FR"/>
          </a:p>
        </p:txBody>
      </p:sp>
      <p:sp>
        <p:nvSpPr>
          <p:cNvPr id="45" name="TextBox 69">
            <a:extLst>
              <a:ext uri="{FF2B5EF4-FFF2-40B4-BE49-F238E27FC236}">
                <a16:creationId xmlns:a16="http://schemas.microsoft.com/office/drawing/2014/main" id="{A7ADBB31-9D85-11FE-C5F5-700A5E82F6DC}"/>
              </a:ext>
            </a:extLst>
          </p:cNvPr>
          <p:cNvSpPr txBox="1"/>
          <p:nvPr/>
        </p:nvSpPr>
        <p:spPr>
          <a:xfrm>
            <a:off x="760503" y="1808735"/>
            <a:ext cx="4920857" cy="34881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005C9B"/>
                </a:solidFill>
                <a:effectLst/>
                <a:uLnTx/>
                <a:uFillTx/>
                <a:latin typeface="Arial"/>
                <a:ea typeface="+mn-ea"/>
                <a:cs typeface="+mn-cs"/>
                <a:sym typeface="Helvetica Neue"/>
              </a:rPr>
              <a:t>Chiffres clés</a:t>
            </a:r>
          </a:p>
        </p:txBody>
      </p:sp>
      <p:sp>
        <p:nvSpPr>
          <p:cNvPr id="46" name="Rectangle 45">
            <a:extLst>
              <a:ext uri="{FF2B5EF4-FFF2-40B4-BE49-F238E27FC236}">
                <a16:creationId xmlns:a16="http://schemas.microsoft.com/office/drawing/2014/main" id="{4B1B65A2-2B57-5218-A746-4E6995E6296F}"/>
              </a:ext>
            </a:extLst>
          </p:cNvPr>
          <p:cNvSpPr/>
          <p:nvPr/>
        </p:nvSpPr>
        <p:spPr>
          <a:xfrm>
            <a:off x="677360" y="4675113"/>
            <a:ext cx="5004000" cy="1368000"/>
          </a:xfrm>
          <a:prstGeom prst="rect">
            <a:avLst/>
          </a:prstGeom>
          <a:solidFill>
            <a:srgbClr val="EFF7FF">
              <a:alpha val="38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Arial" panose="020B0604020202020204" pitchFamily="34" charset="0"/>
              <a:ea typeface="Helvetica Neue Medium"/>
              <a:cs typeface="Arial" panose="020B0604020202020204" pitchFamily="34" charset="0"/>
              <a:sym typeface="Helvetica Neue Medium"/>
            </a:endParaRPr>
          </a:p>
        </p:txBody>
      </p:sp>
      <p:grpSp>
        <p:nvGrpSpPr>
          <p:cNvPr id="47" name="Group 5">
            <a:extLst>
              <a:ext uri="{FF2B5EF4-FFF2-40B4-BE49-F238E27FC236}">
                <a16:creationId xmlns:a16="http://schemas.microsoft.com/office/drawing/2014/main" id="{493D8662-AC60-4AA6-F794-201E3FD1A6CC}"/>
              </a:ext>
            </a:extLst>
          </p:cNvPr>
          <p:cNvGrpSpPr>
            <a:grpSpLocks noChangeAspect="1"/>
          </p:cNvGrpSpPr>
          <p:nvPr/>
        </p:nvGrpSpPr>
        <p:grpSpPr>
          <a:xfrm>
            <a:off x="6495316" y="1589117"/>
            <a:ext cx="5009837" cy="3770106"/>
            <a:chOff x="6725588" y="1218489"/>
            <a:chExt cx="4772277" cy="3591335"/>
          </a:xfrm>
        </p:grpSpPr>
        <p:sp>
          <p:nvSpPr>
            <p:cNvPr id="48" name="Freeform 6">
              <a:extLst>
                <a:ext uri="{FF2B5EF4-FFF2-40B4-BE49-F238E27FC236}">
                  <a16:creationId xmlns:a16="http://schemas.microsoft.com/office/drawing/2014/main" id="{9554BE8F-2377-AD7C-78A8-6CB15AAF465F}"/>
                </a:ext>
              </a:extLst>
            </p:cNvPr>
            <p:cNvSpPr>
              <a:spLocks noChangeAspect="1"/>
            </p:cNvSpPr>
            <p:nvPr/>
          </p:nvSpPr>
          <p:spPr bwMode="auto">
            <a:xfrm>
              <a:off x="8927084" y="2004967"/>
              <a:ext cx="773017" cy="948799"/>
            </a:xfrm>
            <a:custGeom>
              <a:avLst/>
              <a:gdLst>
                <a:gd name="T0" fmla="*/ 812 w 20000"/>
                <a:gd name="T1" fmla="*/ 806 h 20000"/>
                <a:gd name="T2" fmla="*/ 777 w 20000"/>
                <a:gd name="T3" fmla="*/ 845 h 20000"/>
                <a:gd name="T4" fmla="*/ 735 w 20000"/>
                <a:gd name="T5" fmla="*/ 873 h 20000"/>
                <a:gd name="T6" fmla="*/ 696 w 20000"/>
                <a:gd name="T7" fmla="*/ 894 h 20000"/>
                <a:gd name="T8" fmla="*/ 689 w 20000"/>
                <a:gd name="T9" fmla="*/ 932 h 20000"/>
                <a:gd name="T10" fmla="*/ 626 w 20000"/>
                <a:gd name="T11" fmla="*/ 954 h 20000"/>
                <a:gd name="T12" fmla="*/ 577 w 20000"/>
                <a:gd name="T13" fmla="*/ 989 h 20000"/>
                <a:gd name="T14" fmla="*/ 520 w 20000"/>
                <a:gd name="T15" fmla="*/ 989 h 20000"/>
                <a:gd name="T16" fmla="*/ 467 w 20000"/>
                <a:gd name="T17" fmla="*/ 978 h 20000"/>
                <a:gd name="T18" fmla="*/ 429 w 20000"/>
                <a:gd name="T19" fmla="*/ 1003 h 20000"/>
                <a:gd name="T20" fmla="*/ 390 w 20000"/>
                <a:gd name="T21" fmla="*/ 995 h 20000"/>
                <a:gd name="T22" fmla="*/ 351 w 20000"/>
                <a:gd name="T23" fmla="*/ 999 h 20000"/>
                <a:gd name="T24" fmla="*/ 309 w 20000"/>
                <a:gd name="T25" fmla="*/ 1003 h 20000"/>
                <a:gd name="T26" fmla="*/ 292 w 20000"/>
                <a:gd name="T27" fmla="*/ 978 h 20000"/>
                <a:gd name="T28" fmla="*/ 246 w 20000"/>
                <a:gd name="T29" fmla="*/ 929 h 20000"/>
                <a:gd name="T30" fmla="*/ 229 w 20000"/>
                <a:gd name="T31" fmla="*/ 866 h 20000"/>
                <a:gd name="T32" fmla="*/ 204 w 20000"/>
                <a:gd name="T33" fmla="*/ 834 h 20000"/>
                <a:gd name="T34" fmla="*/ 176 w 20000"/>
                <a:gd name="T35" fmla="*/ 796 h 20000"/>
                <a:gd name="T36" fmla="*/ 144 w 20000"/>
                <a:gd name="T37" fmla="*/ 757 h 20000"/>
                <a:gd name="T38" fmla="*/ 105 w 20000"/>
                <a:gd name="T39" fmla="*/ 782 h 20000"/>
                <a:gd name="T40" fmla="*/ 67 w 20000"/>
                <a:gd name="T41" fmla="*/ 757 h 20000"/>
                <a:gd name="T42" fmla="*/ 39 w 20000"/>
                <a:gd name="T43" fmla="*/ 722 h 20000"/>
                <a:gd name="T44" fmla="*/ 4 w 20000"/>
                <a:gd name="T45" fmla="*/ 701 h 20000"/>
                <a:gd name="T46" fmla="*/ 28 w 20000"/>
                <a:gd name="T47" fmla="*/ 624 h 20000"/>
                <a:gd name="T48" fmla="*/ 49 w 20000"/>
                <a:gd name="T49" fmla="*/ 551 h 20000"/>
                <a:gd name="T50" fmla="*/ 99 w 20000"/>
                <a:gd name="T51" fmla="*/ 529 h 20000"/>
                <a:gd name="T52" fmla="*/ 151 w 20000"/>
                <a:gd name="T53" fmla="*/ 498 h 20000"/>
                <a:gd name="T54" fmla="*/ 179 w 20000"/>
                <a:gd name="T55" fmla="*/ 459 h 20000"/>
                <a:gd name="T56" fmla="*/ 211 w 20000"/>
                <a:gd name="T57" fmla="*/ 410 h 20000"/>
                <a:gd name="T58" fmla="*/ 208 w 20000"/>
                <a:gd name="T59" fmla="*/ 340 h 20000"/>
                <a:gd name="T60" fmla="*/ 232 w 20000"/>
                <a:gd name="T61" fmla="*/ 305 h 20000"/>
                <a:gd name="T62" fmla="*/ 211 w 20000"/>
                <a:gd name="T63" fmla="*/ 256 h 20000"/>
                <a:gd name="T64" fmla="*/ 229 w 20000"/>
                <a:gd name="T65" fmla="*/ 231 h 20000"/>
                <a:gd name="T66" fmla="*/ 253 w 20000"/>
                <a:gd name="T67" fmla="*/ 179 h 20000"/>
                <a:gd name="T68" fmla="*/ 232 w 20000"/>
                <a:gd name="T69" fmla="*/ 144 h 20000"/>
                <a:gd name="T70" fmla="*/ 239 w 20000"/>
                <a:gd name="T71" fmla="*/ 88 h 20000"/>
                <a:gd name="T72" fmla="*/ 299 w 20000"/>
                <a:gd name="T73" fmla="*/ 67 h 20000"/>
                <a:gd name="T74" fmla="*/ 348 w 20000"/>
                <a:gd name="T75" fmla="*/ 70 h 20000"/>
                <a:gd name="T76" fmla="*/ 373 w 20000"/>
                <a:gd name="T77" fmla="*/ 32 h 20000"/>
                <a:gd name="T78" fmla="*/ 397 w 20000"/>
                <a:gd name="T79" fmla="*/ 4 h 20000"/>
                <a:gd name="T80" fmla="*/ 415 w 20000"/>
                <a:gd name="T81" fmla="*/ 32 h 20000"/>
                <a:gd name="T82" fmla="*/ 419 w 20000"/>
                <a:gd name="T83" fmla="*/ 67 h 20000"/>
                <a:gd name="T84" fmla="*/ 425 w 20000"/>
                <a:gd name="T85" fmla="*/ 105 h 20000"/>
                <a:gd name="T86" fmla="*/ 450 w 20000"/>
                <a:gd name="T87" fmla="*/ 140 h 20000"/>
                <a:gd name="T88" fmla="*/ 485 w 20000"/>
                <a:gd name="T89" fmla="*/ 193 h 20000"/>
                <a:gd name="T90" fmla="*/ 517 w 20000"/>
                <a:gd name="T91" fmla="*/ 214 h 20000"/>
                <a:gd name="T92" fmla="*/ 538 w 20000"/>
                <a:gd name="T93" fmla="*/ 259 h 20000"/>
                <a:gd name="T94" fmla="*/ 580 w 20000"/>
                <a:gd name="T95" fmla="*/ 238 h 20000"/>
                <a:gd name="T96" fmla="*/ 623 w 20000"/>
                <a:gd name="T97" fmla="*/ 249 h 20000"/>
                <a:gd name="T98" fmla="*/ 664 w 20000"/>
                <a:gd name="T99" fmla="*/ 288 h 20000"/>
                <a:gd name="T100" fmla="*/ 668 w 20000"/>
                <a:gd name="T101" fmla="*/ 315 h 20000"/>
                <a:gd name="T102" fmla="*/ 728 w 20000"/>
                <a:gd name="T103" fmla="*/ 309 h 20000"/>
                <a:gd name="T104" fmla="*/ 781 w 20000"/>
                <a:gd name="T105" fmla="*/ 312 h 20000"/>
                <a:gd name="T106" fmla="*/ 815 w 20000"/>
                <a:gd name="T107" fmla="*/ 354 h 20000"/>
                <a:gd name="T108" fmla="*/ 815 w 20000"/>
                <a:gd name="T109" fmla="*/ 392 h 20000"/>
                <a:gd name="T110" fmla="*/ 798 w 20000"/>
                <a:gd name="T111" fmla="*/ 425 h 20000"/>
                <a:gd name="T112" fmla="*/ 752 w 20000"/>
                <a:gd name="T113" fmla="*/ 480 h 20000"/>
                <a:gd name="T114" fmla="*/ 777 w 20000"/>
                <a:gd name="T115" fmla="*/ 505 h 20000"/>
                <a:gd name="T116" fmla="*/ 759 w 20000"/>
                <a:gd name="T117" fmla="*/ 547 h 20000"/>
                <a:gd name="T118" fmla="*/ 766 w 20000"/>
                <a:gd name="T119" fmla="*/ 575 h 20000"/>
                <a:gd name="T120" fmla="*/ 770 w 20000"/>
                <a:gd name="T121" fmla="*/ 642 h 20000"/>
                <a:gd name="T122" fmla="*/ 798 w 20000"/>
                <a:gd name="T123" fmla="*/ 708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19650" y="14614"/>
                  </a:moveTo>
                  <a:lnTo>
                    <a:pt x="19729" y="14614"/>
                  </a:lnTo>
                  <a:lnTo>
                    <a:pt x="19816" y="14748"/>
                  </a:lnTo>
                  <a:lnTo>
                    <a:pt x="19816" y="14890"/>
                  </a:lnTo>
                  <a:lnTo>
                    <a:pt x="19729" y="15025"/>
                  </a:lnTo>
                  <a:lnTo>
                    <a:pt x="19729" y="15167"/>
                  </a:lnTo>
                  <a:lnTo>
                    <a:pt x="19816" y="15301"/>
                  </a:lnTo>
                  <a:lnTo>
                    <a:pt x="19729" y="15514"/>
                  </a:lnTo>
                  <a:lnTo>
                    <a:pt x="19650" y="15719"/>
                  </a:lnTo>
                  <a:lnTo>
                    <a:pt x="19729" y="15854"/>
                  </a:lnTo>
                  <a:lnTo>
                    <a:pt x="19729" y="16201"/>
                  </a:lnTo>
                  <a:lnTo>
                    <a:pt x="19650" y="16265"/>
                  </a:lnTo>
                  <a:lnTo>
                    <a:pt x="19650" y="16407"/>
                  </a:lnTo>
                  <a:lnTo>
                    <a:pt x="19554" y="16478"/>
                  </a:lnTo>
                  <a:lnTo>
                    <a:pt x="19475" y="16619"/>
                  </a:lnTo>
                  <a:lnTo>
                    <a:pt x="19047" y="16541"/>
                  </a:lnTo>
                  <a:lnTo>
                    <a:pt x="18968" y="16619"/>
                  </a:lnTo>
                  <a:lnTo>
                    <a:pt x="18881" y="16619"/>
                  </a:lnTo>
                  <a:lnTo>
                    <a:pt x="18706" y="16619"/>
                  </a:lnTo>
                  <a:lnTo>
                    <a:pt x="18706" y="16754"/>
                  </a:lnTo>
                  <a:lnTo>
                    <a:pt x="18618" y="16754"/>
                  </a:lnTo>
                  <a:lnTo>
                    <a:pt x="18540" y="16818"/>
                  </a:lnTo>
                  <a:lnTo>
                    <a:pt x="18540" y="16896"/>
                  </a:lnTo>
                  <a:lnTo>
                    <a:pt x="18365" y="16960"/>
                  </a:lnTo>
                  <a:lnTo>
                    <a:pt x="18365" y="17172"/>
                  </a:lnTo>
                  <a:lnTo>
                    <a:pt x="18277" y="17172"/>
                  </a:lnTo>
                  <a:lnTo>
                    <a:pt x="18199" y="17030"/>
                  </a:lnTo>
                  <a:lnTo>
                    <a:pt x="17936" y="17094"/>
                  </a:lnTo>
                  <a:lnTo>
                    <a:pt x="17857" y="17172"/>
                  </a:lnTo>
                  <a:lnTo>
                    <a:pt x="17770" y="17236"/>
                  </a:lnTo>
                  <a:lnTo>
                    <a:pt x="17595" y="16960"/>
                  </a:lnTo>
                  <a:lnTo>
                    <a:pt x="17333" y="17030"/>
                  </a:lnTo>
                  <a:lnTo>
                    <a:pt x="17333" y="17172"/>
                  </a:lnTo>
                  <a:lnTo>
                    <a:pt x="17254" y="17172"/>
                  </a:lnTo>
                  <a:lnTo>
                    <a:pt x="17254" y="17236"/>
                  </a:lnTo>
                  <a:lnTo>
                    <a:pt x="17167" y="17307"/>
                  </a:lnTo>
                  <a:lnTo>
                    <a:pt x="16992" y="17442"/>
                  </a:lnTo>
                  <a:lnTo>
                    <a:pt x="16913" y="17371"/>
                  </a:lnTo>
                  <a:lnTo>
                    <a:pt x="16826" y="17512"/>
                  </a:lnTo>
                  <a:lnTo>
                    <a:pt x="16913" y="17583"/>
                  </a:lnTo>
                  <a:lnTo>
                    <a:pt x="16826" y="17647"/>
                  </a:lnTo>
                  <a:lnTo>
                    <a:pt x="16747" y="17647"/>
                  </a:lnTo>
                  <a:lnTo>
                    <a:pt x="16747" y="17583"/>
                  </a:lnTo>
                  <a:lnTo>
                    <a:pt x="16484" y="17647"/>
                  </a:lnTo>
                  <a:lnTo>
                    <a:pt x="16484" y="17718"/>
                  </a:lnTo>
                  <a:lnTo>
                    <a:pt x="16659" y="17782"/>
                  </a:lnTo>
                  <a:lnTo>
                    <a:pt x="16659" y="17994"/>
                  </a:lnTo>
                  <a:lnTo>
                    <a:pt x="16484" y="18058"/>
                  </a:lnTo>
                  <a:lnTo>
                    <a:pt x="16572" y="18200"/>
                  </a:lnTo>
                  <a:lnTo>
                    <a:pt x="16659" y="18136"/>
                  </a:lnTo>
                  <a:lnTo>
                    <a:pt x="16747" y="18335"/>
                  </a:lnTo>
                  <a:lnTo>
                    <a:pt x="16826" y="18476"/>
                  </a:lnTo>
                  <a:lnTo>
                    <a:pt x="16484" y="18611"/>
                  </a:lnTo>
                  <a:lnTo>
                    <a:pt x="16318" y="18753"/>
                  </a:lnTo>
                  <a:lnTo>
                    <a:pt x="16222" y="18753"/>
                  </a:lnTo>
                  <a:lnTo>
                    <a:pt x="16222" y="18689"/>
                  </a:lnTo>
                  <a:lnTo>
                    <a:pt x="16143" y="18689"/>
                  </a:lnTo>
                  <a:lnTo>
                    <a:pt x="16143" y="18753"/>
                  </a:lnTo>
                  <a:lnTo>
                    <a:pt x="15977" y="18753"/>
                  </a:lnTo>
                  <a:lnTo>
                    <a:pt x="15977" y="18611"/>
                  </a:lnTo>
                  <a:lnTo>
                    <a:pt x="15715" y="18753"/>
                  </a:lnTo>
                  <a:lnTo>
                    <a:pt x="15208" y="18753"/>
                  </a:lnTo>
                  <a:lnTo>
                    <a:pt x="15129" y="18753"/>
                  </a:lnTo>
                  <a:lnTo>
                    <a:pt x="14867" y="18958"/>
                  </a:lnTo>
                  <a:lnTo>
                    <a:pt x="14867" y="19029"/>
                  </a:lnTo>
                  <a:lnTo>
                    <a:pt x="14867" y="19164"/>
                  </a:lnTo>
                  <a:lnTo>
                    <a:pt x="14692" y="19100"/>
                  </a:lnTo>
                  <a:lnTo>
                    <a:pt x="14526" y="19511"/>
                  </a:lnTo>
                  <a:lnTo>
                    <a:pt x="14351" y="19511"/>
                  </a:lnTo>
                  <a:lnTo>
                    <a:pt x="14185" y="19511"/>
                  </a:lnTo>
                  <a:lnTo>
                    <a:pt x="14010" y="19440"/>
                  </a:lnTo>
                  <a:lnTo>
                    <a:pt x="13922" y="19511"/>
                  </a:lnTo>
                  <a:lnTo>
                    <a:pt x="13843" y="19511"/>
                  </a:lnTo>
                  <a:lnTo>
                    <a:pt x="13581" y="19511"/>
                  </a:lnTo>
                  <a:lnTo>
                    <a:pt x="13415" y="19511"/>
                  </a:lnTo>
                  <a:lnTo>
                    <a:pt x="13415" y="19575"/>
                  </a:lnTo>
                  <a:lnTo>
                    <a:pt x="13319" y="19575"/>
                  </a:lnTo>
                  <a:lnTo>
                    <a:pt x="13153" y="19511"/>
                  </a:lnTo>
                  <a:lnTo>
                    <a:pt x="12899" y="19511"/>
                  </a:lnTo>
                  <a:lnTo>
                    <a:pt x="12645" y="19440"/>
                  </a:lnTo>
                  <a:lnTo>
                    <a:pt x="12645" y="19376"/>
                  </a:lnTo>
                  <a:lnTo>
                    <a:pt x="12567" y="19376"/>
                  </a:lnTo>
                  <a:lnTo>
                    <a:pt x="12470" y="19376"/>
                  </a:lnTo>
                  <a:lnTo>
                    <a:pt x="12208" y="19440"/>
                  </a:lnTo>
                  <a:lnTo>
                    <a:pt x="12042" y="19376"/>
                  </a:lnTo>
                  <a:lnTo>
                    <a:pt x="11963" y="19376"/>
                  </a:lnTo>
                  <a:lnTo>
                    <a:pt x="11963" y="19440"/>
                  </a:lnTo>
                  <a:lnTo>
                    <a:pt x="11701" y="19440"/>
                  </a:lnTo>
                  <a:lnTo>
                    <a:pt x="11535" y="19440"/>
                  </a:lnTo>
                  <a:lnTo>
                    <a:pt x="11360" y="19235"/>
                  </a:lnTo>
                  <a:lnTo>
                    <a:pt x="11019" y="19298"/>
                  </a:lnTo>
                  <a:lnTo>
                    <a:pt x="11098" y="19298"/>
                  </a:lnTo>
                  <a:lnTo>
                    <a:pt x="11098" y="19440"/>
                  </a:lnTo>
                  <a:lnTo>
                    <a:pt x="11019" y="19653"/>
                  </a:lnTo>
                  <a:lnTo>
                    <a:pt x="10931" y="19717"/>
                  </a:lnTo>
                  <a:lnTo>
                    <a:pt x="10756" y="19717"/>
                  </a:lnTo>
                  <a:lnTo>
                    <a:pt x="10678" y="19511"/>
                  </a:lnTo>
                  <a:lnTo>
                    <a:pt x="10590" y="19511"/>
                  </a:lnTo>
                  <a:lnTo>
                    <a:pt x="10512" y="19575"/>
                  </a:lnTo>
                  <a:lnTo>
                    <a:pt x="10415" y="19717"/>
                  </a:lnTo>
                  <a:lnTo>
                    <a:pt x="10337" y="19787"/>
                  </a:lnTo>
                  <a:lnTo>
                    <a:pt x="10249" y="19717"/>
                  </a:lnTo>
                  <a:lnTo>
                    <a:pt x="10171" y="19653"/>
                  </a:lnTo>
                  <a:lnTo>
                    <a:pt x="10171" y="19511"/>
                  </a:lnTo>
                  <a:lnTo>
                    <a:pt x="10083" y="19511"/>
                  </a:lnTo>
                  <a:lnTo>
                    <a:pt x="10004" y="19575"/>
                  </a:lnTo>
                  <a:lnTo>
                    <a:pt x="9908" y="19653"/>
                  </a:lnTo>
                  <a:lnTo>
                    <a:pt x="9742" y="19717"/>
                  </a:lnTo>
                  <a:lnTo>
                    <a:pt x="9646" y="19511"/>
                  </a:lnTo>
                  <a:lnTo>
                    <a:pt x="9567" y="19440"/>
                  </a:lnTo>
                  <a:lnTo>
                    <a:pt x="9480" y="19575"/>
                  </a:lnTo>
                  <a:lnTo>
                    <a:pt x="9305" y="19575"/>
                  </a:lnTo>
                  <a:lnTo>
                    <a:pt x="9305" y="19717"/>
                  </a:lnTo>
                  <a:lnTo>
                    <a:pt x="9226" y="19717"/>
                  </a:lnTo>
                  <a:lnTo>
                    <a:pt x="9226" y="19787"/>
                  </a:lnTo>
                  <a:lnTo>
                    <a:pt x="8972" y="19929"/>
                  </a:lnTo>
                  <a:lnTo>
                    <a:pt x="8972" y="19993"/>
                  </a:lnTo>
                  <a:lnTo>
                    <a:pt x="8885" y="19993"/>
                  </a:lnTo>
                  <a:lnTo>
                    <a:pt x="8719" y="19851"/>
                  </a:lnTo>
                  <a:lnTo>
                    <a:pt x="8631" y="19787"/>
                  </a:lnTo>
                  <a:lnTo>
                    <a:pt x="8535" y="19717"/>
                  </a:lnTo>
                  <a:lnTo>
                    <a:pt x="8535" y="19653"/>
                  </a:lnTo>
                  <a:lnTo>
                    <a:pt x="8456" y="19653"/>
                  </a:lnTo>
                  <a:lnTo>
                    <a:pt x="8456" y="19575"/>
                  </a:lnTo>
                  <a:lnTo>
                    <a:pt x="8194" y="19653"/>
                  </a:lnTo>
                  <a:lnTo>
                    <a:pt x="8194" y="19717"/>
                  </a:lnTo>
                  <a:lnTo>
                    <a:pt x="8194" y="19851"/>
                  </a:lnTo>
                  <a:lnTo>
                    <a:pt x="8028" y="19851"/>
                  </a:lnTo>
                  <a:lnTo>
                    <a:pt x="7949" y="19787"/>
                  </a:lnTo>
                  <a:lnTo>
                    <a:pt x="7774" y="19787"/>
                  </a:lnTo>
                  <a:lnTo>
                    <a:pt x="7687" y="19851"/>
                  </a:lnTo>
                  <a:lnTo>
                    <a:pt x="7521" y="19851"/>
                  </a:lnTo>
                  <a:lnTo>
                    <a:pt x="7521" y="19717"/>
                  </a:lnTo>
                  <a:lnTo>
                    <a:pt x="7346" y="19787"/>
                  </a:lnTo>
                  <a:lnTo>
                    <a:pt x="7258" y="19787"/>
                  </a:lnTo>
                  <a:lnTo>
                    <a:pt x="7433" y="19575"/>
                  </a:lnTo>
                  <a:lnTo>
                    <a:pt x="7346" y="19575"/>
                  </a:lnTo>
                  <a:lnTo>
                    <a:pt x="7521" y="19376"/>
                  </a:lnTo>
                  <a:lnTo>
                    <a:pt x="7346" y="19376"/>
                  </a:lnTo>
                  <a:lnTo>
                    <a:pt x="7346" y="19298"/>
                  </a:lnTo>
                  <a:lnTo>
                    <a:pt x="7180" y="19298"/>
                  </a:lnTo>
                  <a:lnTo>
                    <a:pt x="7084" y="19235"/>
                  </a:lnTo>
                  <a:lnTo>
                    <a:pt x="7005" y="19100"/>
                  </a:lnTo>
                  <a:lnTo>
                    <a:pt x="7084" y="19100"/>
                  </a:lnTo>
                  <a:lnTo>
                    <a:pt x="7005" y="18887"/>
                  </a:lnTo>
                  <a:lnTo>
                    <a:pt x="7084" y="18824"/>
                  </a:lnTo>
                  <a:lnTo>
                    <a:pt x="6917" y="18689"/>
                  </a:lnTo>
                  <a:lnTo>
                    <a:pt x="6839" y="18611"/>
                  </a:lnTo>
                  <a:lnTo>
                    <a:pt x="6235" y="18547"/>
                  </a:lnTo>
                  <a:lnTo>
                    <a:pt x="6323" y="18476"/>
                  </a:lnTo>
                  <a:lnTo>
                    <a:pt x="6235" y="18335"/>
                  </a:lnTo>
                  <a:lnTo>
                    <a:pt x="6069" y="18335"/>
                  </a:lnTo>
                  <a:lnTo>
                    <a:pt x="5973" y="18271"/>
                  </a:lnTo>
                  <a:lnTo>
                    <a:pt x="5728" y="18200"/>
                  </a:lnTo>
                  <a:lnTo>
                    <a:pt x="5728" y="18136"/>
                  </a:lnTo>
                  <a:lnTo>
                    <a:pt x="5553" y="18058"/>
                  </a:lnTo>
                  <a:lnTo>
                    <a:pt x="5553" y="17994"/>
                  </a:lnTo>
                  <a:lnTo>
                    <a:pt x="5387" y="17782"/>
                  </a:lnTo>
                  <a:lnTo>
                    <a:pt x="5553" y="17647"/>
                  </a:lnTo>
                  <a:lnTo>
                    <a:pt x="5553" y="17512"/>
                  </a:lnTo>
                  <a:lnTo>
                    <a:pt x="5553" y="17442"/>
                  </a:lnTo>
                  <a:lnTo>
                    <a:pt x="5632" y="17307"/>
                  </a:lnTo>
                  <a:lnTo>
                    <a:pt x="5632" y="17236"/>
                  </a:lnTo>
                  <a:lnTo>
                    <a:pt x="5553" y="17030"/>
                  </a:lnTo>
                  <a:lnTo>
                    <a:pt x="5466" y="17030"/>
                  </a:lnTo>
                  <a:lnTo>
                    <a:pt x="5387" y="16960"/>
                  </a:lnTo>
                  <a:lnTo>
                    <a:pt x="5291" y="16896"/>
                  </a:lnTo>
                  <a:lnTo>
                    <a:pt x="5212" y="16818"/>
                  </a:lnTo>
                  <a:lnTo>
                    <a:pt x="5125" y="16818"/>
                  </a:lnTo>
                  <a:lnTo>
                    <a:pt x="5046" y="16619"/>
                  </a:lnTo>
                  <a:lnTo>
                    <a:pt x="4958" y="16619"/>
                  </a:lnTo>
                  <a:lnTo>
                    <a:pt x="4958" y="16407"/>
                  </a:lnTo>
                  <a:lnTo>
                    <a:pt x="4871" y="16343"/>
                  </a:lnTo>
                  <a:lnTo>
                    <a:pt x="4784" y="16201"/>
                  </a:lnTo>
                  <a:lnTo>
                    <a:pt x="4871" y="16130"/>
                  </a:lnTo>
                  <a:lnTo>
                    <a:pt x="4617" y="16067"/>
                  </a:lnTo>
                  <a:lnTo>
                    <a:pt x="4696" y="15996"/>
                  </a:lnTo>
                  <a:lnTo>
                    <a:pt x="4617" y="15996"/>
                  </a:lnTo>
                  <a:lnTo>
                    <a:pt x="4521" y="15996"/>
                  </a:lnTo>
                  <a:lnTo>
                    <a:pt x="4443" y="15925"/>
                  </a:lnTo>
                  <a:lnTo>
                    <a:pt x="4355" y="15854"/>
                  </a:lnTo>
                  <a:lnTo>
                    <a:pt x="4276" y="15719"/>
                  </a:lnTo>
                  <a:lnTo>
                    <a:pt x="4276" y="15656"/>
                  </a:lnTo>
                  <a:lnTo>
                    <a:pt x="4180" y="15514"/>
                  </a:lnTo>
                  <a:lnTo>
                    <a:pt x="4180" y="15301"/>
                  </a:lnTo>
                  <a:lnTo>
                    <a:pt x="4180" y="15167"/>
                  </a:lnTo>
                  <a:lnTo>
                    <a:pt x="3935" y="15103"/>
                  </a:lnTo>
                  <a:lnTo>
                    <a:pt x="3935" y="15025"/>
                  </a:lnTo>
                  <a:lnTo>
                    <a:pt x="3760" y="15025"/>
                  </a:lnTo>
                  <a:lnTo>
                    <a:pt x="3673" y="15025"/>
                  </a:lnTo>
                  <a:lnTo>
                    <a:pt x="3673" y="14961"/>
                  </a:lnTo>
                  <a:lnTo>
                    <a:pt x="3673" y="14890"/>
                  </a:lnTo>
                  <a:lnTo>
                    <a:pt x="3507" y="14890"/>
                  </a:lnTo>
                  <a:lnTo>
                    <a:pt x="3332" y="14890"/>
                  </a:lnTo>
                  <a:lnTo>
                    <a:pt x="3332" y="14961"/>
                  </a:lnTo>
                  <a:lnTo>
                    <a:pt x="3332" y="15103"/>
                  </a:lnTo>
                  <a:lnTo>
                    <a:pt x="3594" y="15167"/>
                  </a:lnTo>
                  <a:lnTo>
                    <a:pt x="3594" y="15237"/>
                  </a:lnTo>
                  <a:lnTo>
                    <a:pt x="3244" y="15237"/>
                  </a:lnTo>
                  <a:lnTo>
                    <a:pt x="2991" y="15237"/>
                  </a:lnTo>
                  <a:lnTo>
                    <a:pt x="2825" y="15301"/>
                  </a:lnTo>
                  <a:lnTo>
                    <a:pt x="2562" y="15379"/>
                  </a:lnTo>
                  <a:lnTo>
                    <a:pt x="2484" y="15443"/>
                  </a:lnTo>
                  <a:lnTo>
                    <a:pt x="2300" y="15379"/>
                  </a:lnTo>
                  <a:lnTo>
                    <a:pt x="2134" y="15379"/>
                  </a:lnTo>
                  <a:lnTo>
                    <a:pt x="1959" y="15301"/>
                  </a:lnTo>
                  <a:lnTo>
                    <a:pt x="1880" y="15379"/>
                  </a:lnTo>
                  <a:lnTo>
                    <a:pt x="1714" y="15443"/>
                  </a:lnTo>
                  <a:lnTo>
                    <a:pt x="1618" y="15237"/>
                  </a:lnTo>
                  <a:lnTo>
                    <a:pt x="1618" y="15167"/>
                  </a:lnTo>
                  <a:lnTo>
                    <a:pt x="1618" y="15103"/>
                  </a:lnTo>
                  <a:lnTo>
                    <a:pt x="1539" y="14961"/>
                  </a:lnTo>
                  <a:lnTo>
                    <a:pt x="1618" y="14890"/>
                  </a:lnTo>
                  <a:lnTo>
                    <a:pt x="1618" y="14748"/>
                  </a:lnTo>
                  <a:lnTo>
                    <a:pt x="1714" y="14685"/>
                  </a:lnTo>
                  <a:lnTo>
                    <a:pt x="1618" y="14479"/>
                  </a:lnTo>
                  <a:lnTo>
                    <a:pt x="1373" y="14550"/>
                  </a:lnTo>
                  <a:lnTo>
                    <a:pt x="1452" y="14415"/>
                  </a:lnTo>
                  <a:lnTo>
                    <a:pt x="1198" y="14337"/>
                  </a:lnTo>
                  <a:lnTo>
                    <a:pt x="1023" y="14479"/>
                  </a:lnTo>
                  <a:lnTo>
                    <a:pt x="944" y="14415"/>
                  </a:lnTo>
                  <a:lnTo>
                    <a:pt x="848" y="14415"/>
                  </a:lnTo>
                  <a:lnTo>
                    <a:pt x="770" y="14337"/>
                  </a:lnTo>
                  <a:lnTo>
                    <a:pt x="944" y="14203"/>
                  </a:lnTo>
                  <a:lnTo>
                    <a:pt x="848" y="14061"/>
                  </a:lnTo>
                  <a:lnTo>
                    <a:pt x="848" y="13997"/>
                  </a:lnTo>
                  <a:lnTo>
                    <a:pt x="682" y="14061"/>
                  </a:lnTo>
                  <a:lnTo>
                    <a:pt x="603" y="14061"/>
                  </a:lnTo>
                  <a:lnTo>
                    <a:pt x="603" y="13926"/>
                  </a:lnTo>
                  <a:lnTo>
                    <a:pt x="341" y="13863"/>
                  </a:lnTo>
                  <a:lnTo>
                    <a:pt x="341" y="13926"/>
                  </a:lnTo>
                  <a:lnTo>
                    <a:pt x="262" y="13926"/>
                  </a:lnTo>
                  <a:lnTo>
                    <a:pt x="166" y="13785"/>
                  </a:lnTo>
                  <a:lnTo>
                    <a:pt x="87" y="13785"/>
                  </a:lnTo>
                  <a:lnTo>
                    <a:pt x="0" y="13586"/>
                  </a:lnTo>
                  <a:lnTo>
                    <a:pt x="87" y="13444"/>
                  </a:lnTo>
                  <a:lnTo>
                    <a:pt x="0" y="13310"/>
                  </a:lnTo>
                  <a:lnTo>
                    <a:pt x="166" y="13168"/>
                  </a:lnTo>
                  <a:lnTo>
                    <a:pt x="166" y="13097"/>
                  </a:lnTo>
                  <a:lnTo>
                    <a:pt x="166" y="12821"/>
                  </a:lnTo>
                  <a:lnTo>
                    <a:pt x="262" y="12757"/>
                  </a:lnTo>
                  <a:lnTo>
                    <a:pt x="341" y="12544"/>
                  </a:lnTo>
                  <a:lnTo>
                    <a:pt x="507" y="12346"/>
                  </a:lnTo>
                  <a:lnTo>
                    <a:pt x="682" y="12268"/>
                  </a:lnTo>
                  <a:lnTo>
                    <a:pt x="603" y="12069"/>
                  </a:lnTo>
                  <a:lnTo>
                    <a:pt x="770" y="12069"/>
                  </a:lnTo>
                  <a:lnTo>
                    <a:pt x="848" y="11928"/>
                  </a:lnTo>
                  <a:lnTo>
                    <a:pt x="848" y="11857"/>
                  </a:lnTo>
                  <a:lnTo>
                    <a:pt x="770" y="11793"/>
                  </a:lnTo>
                  <a:lnTo>
                    <a:pt x="944" y="11580"/>
                  </a:lnTo>
                  <a:lnTo>
                    <a:pt x="944" y="11382"/>
                  </a:lnTo>
                  <a:lnTo>
                    <a:pt x="1023" y="11240"/>
                  </a:lnTo>
                  <a:lnTo>
                    <a:pt x="1023" y="11106"/>
                  </a:lnTo>
                  <a:lnTo>
                    <a:pt x="1198" y="11028"/>
                  </a:lnTo>
                  <a:lnTo>
                    <a:pt x="1198" y="10829"/>
                  </a:lnTo>
                  <a:lnTo>
                    <a:pt x="1023" y="10751"/>
                  </a:lnTo>
                  <a:lnTo>
                    <a:pt x="1198" y="10475"/>
                  </a:lnTo>
                  <a:lnTo>
                    <a:pt x="1286" y="10411"/>
                  </a:lnTo>
                  <a:lnTo>
                    <a:pt x="1286" y="10135"/>
                  </a:lnTo>
                  <a:lnTo>
                    <a:pt x="1452" y="10135"/>
                  </a:lnTo>
                  <a:lnTo>
                    <a:pt x="1618" y="10276"/>
                  </a:lnTo>
                  <a:lnTo>
                    <a:pt x="1880" y="10340"/>
                  </a:lnTo>
                  <a:lnTo>
                    <a:pt x="1959" y="10411"/>
                  </a:lnTo>
                  <a:lnTo>
                    <a:pt x="2221" y="10475"/>
                  </a:lnTo>
                  <a:lnTo>
                    <a:pt x="2396" y="10411"/>
                  </a:lnTo>
                  <a:lnTo>
                    <a:pt x="2396" y="10340"/>
                  </a:lnTo>
                  <a:lnTo>
                    <a:pt x="2221" y="10064"/>
                  </a:lnTo>
                  <a:lnTo>
                    <a:pt x="2300" y="10000"/>
                  </a:lnTo>
                  <a:lnTo>
                    <a:pt x="2396" y="10000"/>
                  </a:lnTo>
                  <a:lnTo>
                    <a:pt x="2562" y="10135"/>
                  </a:lnTo>
                  <a:lnTo>
                    <a:pt x="2728" y="10135"/>
                  </a:lnTo>
                  <a:lnTo>
                    <a:pt x="2825" y="9929"/>
                  </a:lnTo>
                  <a:lnTo>
                    <a:pt x="3070" y="9929"/>
                  </a:lnTo>
                  <a:lnTo>
                    <a:pt x="3411" y="9787"/>
                  </a:lnTo>
                  <a:lnTo>
                    <a:pt x="3411" y="9724"/>
                  </a:lnTo>
                  <a:lnTo>
                    <a:pt x="3673" y="9787"/>
                  </a:lnTo>
                  <a:lnTo>
                    <a:pt x="3848" y="9653"/>
                  </a:lnTo>
                  <a:lnTo>
                    <a:pt x="3848" y="9589"/>
                  </a:lnTo>
                  <a:lnTo>
                    <a:pt x="3673" y="9653"/>
                  </a:lnTo>
                  <a:lnTo>
                    <a:pt x="3594" y="9447"/>
                  </a:lnTo>
                  <a:lnTo>
                    <a:pt x="3848" y="9313"/>
                  </a:lnTo>
                  <a:lnTo>
                    <a:pt x="3848" y="9171"/>
                  </a:lnTo>
                  <a:lnTo>
                    <a:pt x="4014" y="9100"/>
                  </a:lnTo>
                  <a:lnTo>
                    <a:pt x="4180" y="9036"/>
                  </a:lnTo>
                  <a:lnTo>
                    <a:pt x="4355" y="9036"/>
                  </a:lnTo>
                  <a:lnTo>
                    <a:pt x="4355" y="8894"/>
                  </a:lnTo>
                  <a:lnTo>
                    <a:pt x="4443" y="8824"/>
                  </a:lnTo>
                  <a:lnTo>
                    <a:pt x="4617" y="8760"/>
                  </a:lnTo>
                  <a:lnTo>
                    <a:pt x="4784" y="8547"/>
                  </a:lnTo>
                  <a:lnTo>
                    <a:pt x="4871" y="8412"/>
                  </a:lnTo>
                  <a:lnTo>
                    <a:pt x="4784" y="8271"/>
                  </a:lnTo>
                  <a:lnTo>
                    <a:pt x="4784" y="7994"/>
                  </a:lnTo>
                  <a:lnTo>
                    <a:pt x="4958" y="7931"/>
                  </a:lnTo>
                  <a:lnTo>
                    <a:pt x="5125" y="8072"/>
                  </a:lnTo>
                  <a:lnTo>
                    <a:pt x="5125" y="7994"/>
                  </a:lnTo>
                  <a:lnTo>
                    <a:pt x="5125" y="7718"/>
                  </a:lnTo>
                  <a:lnTo>
                    <a:pt x="5387" y="7718"/>
                  </a:lnTo>
                  <a:lnTo>
                    <a:pt x="5291" y="7583"/>
                  </a:lnTo>
                  <a:lnTo>
                    <a:pt x="5212" y="7442"/>
                  </a:lnTo>
                  <a:lnTo>
                    <a:pt x="5212" y="7378"/>
                  </a:lnTo>
                  <a:lnTo>
                    <a:pt x="5291" y="7172"/>
                  </a:lnTo>
                  <a:lnTo>
                    <a:pt x="5291" y="7030"/>
                  </a:lnTo>
                  <a:lnTo>
                    <a:pt x="5046" y="6967"/>
                  </a:lnTo>
                  <a:lnTo>
                    <a:pt x="5046" y="6690"/>
                  </a:lnTo>
                  <a:lnTo>
                    <a:pt x="5291" y="6690"/>
                  </a:lnTo>
                  <a:lnTo>
                    <a:pt x="5387" y="6556"/>
                  </a:lnTo>
                  <a:lnTo>
                    <a:pt x="5212" y="6556"/>
                  </a:lnTo>
                  <a:lnTo>
                    <a:pt x="5212" y="6478"/>
                  </a:lnTo>
                  <a:lnTo>
                    <a:pt x="5387" y="6414"/>
                  </a:lnTo>
                  <a:lnTo>
                    <a:pt x="5387" y="6279"/>
                  </a:lnTo>
                  <a:lnTo>
                    <a:pt x="5466" y="6201"/>
                  </a:lnTo>
                  <a:lnTo>
                    <a:pt x="5807" y="6201"/>
                  </a:lnTo>
                  <a:lnTo>
                    <a:pt x="5807" y="6137"/>
                  </a:lnTo>
                  <a:lnTo>
                    <a:pt x="5807" y="6067"/>
                  </a:lnTo>
                  <a:lnTo>
                    <a:pt x="5632" y="6003"/>
                  </a:lnTo>
                  <a:lnTo>
                    <a:pt x="5291" y="5925"/>
                  </a:lnTo>
                  <a:lnTo>
                    <a:pt x="5212" y="5925"/>
                  </a:lnTo>
                  <a:lnTo>
                    <a:pt x="5046" y="5726"/>
                  </a:lnTo>
                  <a:lnTo>
                    <a:pt x="5125" y="5726"/>
                  </a:lnTo>
                  <a:lnTo>
                    <a:pt x="5212" y="5592"/>
                  </a:lnTo>
                  <a:lnTo>
                    <a:pt x="5212" y="5514"/>
                  </a:lnTo>
                  <a:lnTo>
                    <a:pt x="5125" y="5379"/>
                  </a:lnTo>
                  <a:lnTo>
                    <a:pt x="5046" y="5174"/>
                  </a:lnTo>
                  <a:lnTo>
                    <a:pt x="5046" y="5103"/>
                  </a:lnTo>
                  <a:lnTo>
                    <a:pt x="5125" y="5039"/>
                  </a:lnTo>
                  <a:lnTo>
                    <a:pt x="4958" y="4897"/>
                  </a:lnTo>
                  <a:lnTo>
                    <a:pt x="4871" y="4897"/>
                  </a:lnTo>
                  <a:lnTo>
                    <a:pt x="4958" y="4685"/>
                  </a:lnTo>
                  <a:lnTo>
                    <a:pt x="5046" y="4621"/>
                  </a:lnTo>
                  <a:lnTo>
                    <a:pt x="5212" y="4550"/>
                  </a:lnTo>
                  <a:lnTo>
                    <a:pt x="5291" y="4621"/>
                  </a:lnTo>
                  <a:lnTo>
                    <a:pt x="5387" y="4550"/>
                  </a:lnTo>
                  <a:lnTo>
                    <a:pt x="5553" y="4550"/>
                  </a:lnTo>
                  <a:lnTo>
                    <a:pt x="5553" y="4486"/>
                  </a:lnTo>
                  <a:lnTo>
                    <a:pt x="5632" y="4486"/>
                  </a:lnTo>
                  <a:lnTo>
                    <a:pt x="5728" y="4415"/>
                  </a:lnTo>
                  <a:lnTo>
                    <a:pt x="5807" y="4415"/>
                  </a:lnTo>
                  <a:lnTo>
                    <a:pt x="5973" y="4274"/>
                  </a:lnTo>
                  <a:lnTo>
                    <a:pt x="6069" y="4210"/>
                  </a:lnTo>
                  <a:lnTo>
                    <a:pt x="6069" y="4075"/>
                  </a:lnTo>
                  <a:lnTo>
                    <a:pt x="6235" y="3863"/>
                  </a:lnTo>
                  <a:lnTo>
                    <a:pt x="6069" y="3721"/>
                  </a:lnTo>
                  <a:lnTo>
                    <a:pt x="6069" y="3586"/>
                  </a:lnTo>
                  <a:lnTo>
                    <a:pt x="6157" y="3522"/>
                  </a:lnTo>
                  <a:lnTo>
                    <a:pt x="6157" y="3444"/>
                  </a:lnTo>
                  <a:lnTo>
                    <a:pt x="6069" y="3381"/>
                  </a:lnTo>
                  <a:lnTo>
                    <a:pt x="6235" y="3246"/>
                  </a:lnTo>
                  <a:lnTo>
                    <a:pt x="6157" y="3168"/>
                  </a:lnTo>
                  <a:lnTo>
                    <a:pt x="5973" y="3104"/>
                  </a:lnTo>
                  <a:lnTo>
                    <a:pt x="6069" y="3033"/>
                  </a:lnTo>
                  <a:lnTo>
                    <a:pt x="5973" y="2970"/>
                  </a:lnTo>
                  <a:lnTo>
                    <a:pt x="5807" y="2899"/>
                  </a:lnTo>
                  <a:lnTo>
                    <a:pt x="5807" y="2828"/>
                  </a:lnTo>
                  <a:lnTo>
                    <a:pt x="5632" y="2828"/>
                  </a:lnTo>
                  <a:lnTo>
                    <a:pt x="5466" y="2757"/>
                  </a:lnTo>
                  <a:lnTo>
                    <a:pt x="5466" y="2558"/>
                  </a:lnTo>
                  <a:lnTo>
                    <a:pt x="5291" y="2558"/>
                  </a:lnTo>
                  <a:lnTo>
                    <a:pt x="5387" y="2346"/>
                  </a:lnTo>
                  <a:lnTo>
                    <a:pt x="5387" y="2204"/>
                  </a:lnTo>
                  <a:lnTo>
                    <a:pt x="5291" y="2069"/>
                  </a:lnTo>
                  <a:lnTo>
                    <a:pt x="5387" y="2006"/>
                  </a:lnTo>
                  <a:lnTo>
                    <a:pt x="5553" y="2006"/>
                  </a:lnTo>
                  <a:lnTo>
                    <a:pt x="5632" y="1864"/>
                  </a:lnTo>
                  <a:lnTo>
                    <a:pt x="5728" y="1729"/>
                  </a:lnTo>
                  <a:lnTo>
                    <a:pt x="5807" y="1729"/>
                  </a:lnTo>
                  <a:lnTo>
                    <a:pt x="5973" y="1793"/>
                  </a:lnTo>
                  <a:lnTo>
                    <a:pt x="6323" y="1588"/>
                  </a:lnTo>
                  <a:lnTo>
                    <a:pt x="6410" y="1651"/>
                  </a:lnTo>
                  <a:lnTo>
                    <a:pt x="6664" y="1588"/>
                  </a:lnTo>
                  <a:lnTo>
                    <a:pt x="6742" y="1588"/>
                  </a:lnTo>
                  <a:lnTo>
                    <a:pt x="6839" y="1382"/>
                  </a:lnTo>
                  <a:lnTo>
                    <a:pt x="6917" y="1453"/>
                  </a:lnTo>
                  <a:lnTo>
                    <a:pt x="7084" y="1382"/>
                  </a:lnTo>
                  <a:lnTo>
                    <a:pt x="7180" y="1453"/>
                  </a:lnTo>
                  <a:lnTo>
                    <a:pt x="7258" y="1311"/>
                  </a:lnTo>
                  <a:lnTo>
                    <a:pt x="7258" y="1176"/>
                  </a:lnTo>
                  <a:lnTo>
                    <a:pt x="7433" y="1176"/>
                  </a:lnTo>
                  <a:lnTo>
                    <a:pt x="7521" y="1311"/>
                  </a:lnTo>
                  <a:lnTo>
                    <a:pt x="7687" y="1311"/>
                  </a:lnTo>
                  <a:lnTo>
                    <a:pt x="7853" y="1382"/>
                  </a:lnTo>
                  <a:lnTo>
                    <a:pt x="7949" y="1311"/>
                  </a:lnTo>
                  <a:lnTo>
                    <a:pt x="8028" y="1311"/>
                  </a:lnTo>
                  <a:lnTo>
                    <a:pt x="8194" y="1453"/>
                  </a:lnTo>
                  <a:lnTo>
                    <a:pt x="8194" y="1382"/>
                  </a:lnTo>
                  <a:lnTo>
                    <a:pt x="8456" y="1382"/>
                  </a:lnTo>
                  <a:lnTo>
                    <a:pt x="8631" y="1382"/>
                  </a:lnTo>
                  <a:lnTo>
                    <a:pt x="8719" y="1240"/>
                  </a:lnTo>
                  <a:lnTo>
                    <a:pt x="8798" y="1240"/>
                  </a:lnTo>
                  <a:lnTo>
                    <a:pt x="8885" y="1106"/>
                  </a:lnTo>
                  <a:lnTo>
                    <a:pt x="8798" y="1042"/>
                  </a:lnTo>
                  <a:lnTo>
                    <a:pt x="8798" y="964"/>
                  </a:lnTo>
                  <a:lnTo>
                    <a:pt x="8798" y="829"/>
                  </a:lnTo>
                  <a:lnTo>
                    <a:pt x="8972" y="765"/>
                  </a:lnTo>
                  <a:lnTo>
                    <a:pt x="9060" y="624"/>
                  </a:lnTo>
                  <a:lnTo>
                    <a:pt x="9226" y="624"/>
                  </a:lnTo>
                  <a:lnTo>
                    <a:pt x="9305" y="553"/>
                  </a:lnTo>
                  <a:lnTo>
                    <a:pt x="9401" y="553"/>
                  </a:lnTo>
                  <a:lnTo>
                    <a:pt x="9480" y="489"/>
                  </a:lnTo>
                  <a:lnTo>
                    <a:pt x="9480" y="347"/>
                  </a:lnTo>
                  <a:lnTo>
                    <a:pt x="9401" y="347"/>
                  </a:lnTo>
                  <a:lnTo>
                    <a:pt x="9401" y="276"/>
                  </a:lnTo>
                  <a:lnTo>
                    <a:pt x="9401" y="135"/>
                  </a:lnTo>
                  <a:lnTo>
                    <a:pt x="9401" y="71"/>
                  </a:lnTo>
                  <a:lnTo>
                    <a:pt x="9646" y="71"/>
                  </a:lnTo>
                  <a:lnTo>
                    <a:pt x="9742" y="0"/>
                  </a:lnTo>
                  <a:lnTo>
                    <a:pt x="9742" y="135"/>
                  </a:lnTo>
                  <a:lnTo>
                    <a:pt x="9821" y="135"/>
                  </a:lnTo>
                  <a:lnTo>
                    <a:pt x="9908" y="213"/>
                  </a:lnTo>
                  <a:lnTo>
                    <a:pt x="9908" y="276"/>
                  </a:lnTo>
                  <a:lnTo>
                    <a:pt x="10083" y="411"/>
                  </a:lnTo>
                  <a:lnTo>
                    <a:pt x="10004" y="489"/>
                  </a:lnTo>
                  <a:lnTo>
                    <a:pt x="9908" y="553"/>
                  </a:lnTo>
                  <a:lnTo>
                    <a:pt x="10004" y="624"/>
                  </a:lnTo>
                  <a:lnTo>
                    <a:pt x="10083" y="624"/>
                  </a:lnTo>
                  <a:lnTo>
                    <a:pt x="10171" y="687"/>
                  </a:lnTo>
                  <a:lnTo>
                    <a:pt x="10171" y="765"/>
                  </a:lnTo>
                  <a:lnTo>
                    <a:pt x="10249" y="765"/>
                  </a:lnTo>
                  <a:lnTo>
                    <a:pt x="10249" y="829"/>
                  </a:lnTo>
                  <a:lnTo>
                    <a:pt x="10171" y="900"/>
                  </a:lnTo>
                  <a:lnTo>
                    <a:pt x="10249" y="964"/>
                  </a:lnTo>
                  <a:lnTo>
                    <a:pt x="10171" y="1042"/>
                  </a:lnTo>
                  <a:lnTo>
                    <a:pt x="10171" y="1240"/>
                  </a:lnTo>
                  <a:lnTo>
                    <a:pt x="10171" y="1311"/>
                  </a:lnTo>
                  <a:lnTo>
                    <a:pt x="10171" y="1382"/>
                  </a:lnTo>
                  <a:lnTo>
                    <a:pt x="10171" y="1453"/>
                  </a:lnTo>
                  <a:lnTo>
                    <a:pt x="10415" y="1517"/>
                  </a:lnTo>
                  <a:lnTo>
                    <a:pt x="10415" y="1588"/>
                  </a:lnTo>
                  <a:lnTo>
                    <a:pt x="10415" y="1651"/>
                  </a:lnTo>
                  <a:lnTo>
                    <a:pt x="10249" y="1793"/>
                  </a:lnTo>
                  <a:lnTo>
                    <a:pt x="10171" y="1928"/>
                  </a:lnTo>
                  <a:lnTo>
                    <a:pt x="10337" y="2006"/>
                  </a:lnTo>
                  <a:lnTo>
                    <a:pt x="10337" y="2069"/>
                  </a:lnTo>
                  <a:lnTo>
                    <a:pt x="10249" y="2140"/>
                  </a:lnTo>
                  <a:lnTo>
                    <a:pt x="10337" y="2204"/>
                  </a:lnTo>
                  <a:lnTo>
                    <a:pt x="10512" y="2282"/>
                  </a:lnTo>
                  <a:lnTo>
                    <a:pt x="10590" y="2346"/>
                  </a:lnTo>
                  <a:lnTo>
                    <a:pt x="10590" y="2417"/>
                  </a:lnTo>
                  <a:lnTo>
                    <a:pt x="10678" y="2558"/>
                  </a:lnTo>
                  <a:lnTo>
                    <a:pt x="10853" y="2558"/>
                  </a:lnTo>
                  <a:lnTo>
                    <a:pt x="11019" y="2558"/>
                  </a:lnTo>
                  <a:lnTo>
                    <a:pt x="11019" y="2622"/>
                  </a:lnTo>
                  <a:lnTo>
                    <a:pt x="10931" y="2757"/>
                  </a:lnTo>
                  <a:lnTo>
                    <a:pt x="10931" y="2828"/>
                  </a:lnTo>
                  <a:lnTo>
                    <a:pt x="11194" y="2828"/>
                  </a:lnTo>
                  <a:lnTo>
                    <a:pt x="11360" y="3033"/>
                  </a:lnTo>
                  <a:lnTo>
                    <a:pt x="11447" y="3033"/>
                  </a:lnTo>
                  <a:lnTo>
                    <a:pt x="11360" y="3310"/>
                  </a:lnTo>
                  <a:lnTo>
                    <a:pt x="11447" y="3444"/>
                  </a:lnTo>
                  <a:lnTo>
                    <a:pt x="11535" y="3522"/>
                  </a:lnTo>
                  <a:lnTo>
                    <a:pt x="11535" y="3721"/>
                  </a:lnTo>
                  <a:lnTo>
                    <a:pt x="11701" y="3721"/>
                  </a:lnTo>
                  <a:lnTo>
                    <a:pt x="11788" y="3799"/>
                  </a:lnTo>
                  <a:lnTo>
                    <a:pt x="11788" y="3863"/>
                  </a:lnTo>
                  <a:lnTo>
                    <a:pt x="11867" y="3863"/>
                  </a:lnTo>
                  <a:lnTo>
                    <a:pt x="12042" y="3933"/>
                  </a:lnTo>
                  <a:lnTo>
                    <a:pt x="12129" y="3933"/>
                  </a:lnTo>
                  <a:lnTo>
                    <a:pt x="12304" y="3799"/>
                  </a:lnTo>
                  <a:lnTo>
                    <a:pt x="12383" y="3799"/>
                  </a:lnTo>
                  <a:lnTo>
                    <a:pt x="12383" y="3933"/>
                  </a:lnTo>
                  <a:lnTo>
                    <a:pt x="12383" y="4075"/>
                  </a:lnTo>
                  <a:lnTo>
                    <a:pt x="12383" y="4210"/>
                  </a:lnTo>
                  <a:lnTo>
                    <a:pt x="12567" y="4210"/>
                  </a:lnTo>
                  <a:lnTo>
                    <a:pt x="12645" y="4210"/>
                  </a:lnTo>
                  <a:lnTo>
                    <a:pt x="12567" y="4344"/>
                  </a:lnTo>
                  <a:lnTo>
                    <a:pt x="12733" y="4486"/>
                  </a:lnTo>
                  <a:lnTo>
                    <a:pt x="12645" y="4550"/>
                  </a:lnTo>
                  <a:lnTo>
                    <a:pt x="12645" y="4763"/>
                  </a:lnTo>
                  <a:lnTo>
                    <a:pt x="12470" y="4897"/>
                  </a:lnTo>
                  <a:lnTo>
                    <a:pt x="12567" y="5039"/>
                  </a:lnTo>
                  <a:lnTo>
                    <a:pt x="12645" y="5039"/>
                  </a:lnTo>
                  <a:lnTo>
                    <a:pt x="12645" y="5103"/>
                  </a:lnTo>
                  <a:lnTo>
                    <a:pt x="12733" y="5103"/>
                  </a:lnTo>
                  <a:lnTo>
                    <a:pt x="13074" y="5103"/>
                  </a:lnTo>
                  <a:lnTo>
                    <a:pt x="13153" y="5039"/>
                  </a:lnTo>
                  <a:lnTo>
                    <a:pt x="13319" y="5039"/>
                  </a:lnTo>
                  <a:lnTo>
                    <a:pt x="13415" y="4961"/>
                  </a:lnTo>
                  <a:lnTo>
                    <a:pt x="13494" y="4961"/>
                  </a:lnTo>
                  <a:lnTo>
                    <a:pt x="13494" y="5039"/>
                  </a:lnTo>
                  <a:lnTo>
                    <a:pt x="13843" y="5039"/>
                  </a:lnTo>
                  <a:lnTo>
                    <a:pt x="13756" y="4897"/>
                  </a:lnTo>
                  <a:lnTo>
                    <a:pt x="13843" y="4897"/>
                  </a:lnTo>
                  <a:lnTo>
                    <a:pt x="13922" y="4897"/>
                  </a:lnTo>
                  <a:lnTo>
                    <a:pt x="14010" y="4763"/>
                  </a:lnTo>
                  <a:lnTo>
                    <a:pt x="14097" y="4685"/>
                  </a:lnTo>
                  <a:lnTo>
                    <a:pt x="14351" y="4763"/>
                  </a:lnTo>
                  <a:lnTo>
                    <a:pt x="14351" y="4897"/>
                  </a:lnTo>
                  <a:lnTo>
                    <a:pt x="14351" y="5039"/>
                  </a:lnTo>
                  <a:lnTo>
                    <a:pt x="14429" y="4961"/>
                  </a:lnTo>
                  <a:lnTo>
                    <a:pt x="14526" y="4897"/>
                  </a:lnTo>
                  <a:lnTo>
                    <a:pt x="14692" y="4897"/>
                  </a:lnTo>
                  <a:lnTo>
                    <a:pt x="14770" y="4763"/>
                  </a:lnTo>
                  <a:lnTo>
                    <a:pt x="14867" y="4763"/>
                  </a:lnTo>
                  <a:lnTo>
                    <a:pt x="15033" y="4897"/>
                  </a:lnTo>
                  <a:lnTo>
                    <a:pt x="15129" y="4897"/>
                  </a:lnTo>
                  <a:lnTo>
                    <a:pt x="15374" y="4826"/>
                  </a:lnTo>
                  <a:lnTo>
                    <a:pt x="15374" y="4897"/>
                  </a:lnTo>
                  <a:lnTo>
                    <a:pt x="15461" y="5039"/>
                  </a:lnTo>
                  <a:lnTo>
                    <a:pt x="15461" y="5237"/>
                  </a:lnTo>
                  <a:lnTo>
                    <a:pt x="15636" y="5315"/>
                  </a:lnTo>
                  <a:lnTo>
                    <a:pt x="15802" y="5315"/>
                  </a:lnTo>
                  <a:lnTo>
                    <a:pt x="15881" y="5450"/>
                  </a:lnTo>
                  <a:lnTo>
                    <a:pt x="16056" y="5450"/>
                  </a:lnTo>
                  <a:lnTo>
                    <a:pt x="16143" y="5656"/>
                  </a:lnTo>
                  <a:lnTo>
                    <a:pt x="16143" y="5790"/>
                  </a:lnTo>
                  <a:lnTo>
                    <a:pt x="16056" y="5925"/>
                  </a:lnTo>
                  <a:lnTo>
                    <a:pt x="16143" y="6003"/>
                  </a:lnTo>
                  <a:lnTo>
                    <a:pt x="16056" y="6067"/>
                  </a:lnTo>
                  <a:lnTo>
                    <a:pt x="15881" y="6003"/>
                  </a:lnTo>
                  <a:lnTo>
                    <a:pt x="15802" y="6067"/>
                  </a:lnTo>
                  <a:lnTo>
                    <a:pt x="15715" y="6279"/>
                  </a:lnTo>
                  <a:lnTo>
                    <a:pt x="15715" y="6343"/>
                  </a:lnTo>
                  <a:lnTo>
                    <a:pt x="16143" y="6343"/>
                  </a:lnTo>
                  <a:lnTo>
                    <a:pt x="16222" y="6201"/>
                  </a:lnTo>
                  <a:lnTo>
                    <a:pt x="16484" y="6201"/>
                  </a:lnTo>
                  <a:lnTo>
                    <a:pt x="16484" y="6279"/>
                  </a:lnTo>
                  <a:lnTo>
                    <a:pt x="16913" y="6279"/>
                  </a:lnTo>
                  <a:lnTo>
                    <a:pt x="17088" y="6414"/>
                  </a:lnTo>
                  <a:lnTo>
                    <a:pt x="17333" y="6343"/>
                  </a:lnTo>
                  <a:lnTo>
                    <a:pt x="17429" y="6279"/>
                  </a:lnTo>
                  <a:lnTo>
                    <a:pt x="17691" y="6201"/>
                  </a:lnTo>
                  <a:lnTo>
                    <a:pt x="17508" y="6003"/>
                  </a:lnTo>
                  <a:lnTo>
                    <a:pt x="17595" y="6003"/>
                  </a:lnTo>
                  <a:lnTo>
                    <a:pt x="17691" y="6067"/>
                  </a:lnTo>
                  <a:lnTo>
                    <a:pt x="17857" y="6003"/>
                  </a:lnTo>
                  <a:lnTo>
                    <a:pt x="18024" y="6067"/>
                  </a:lnTo>
                  <a:lnTo>
                    <a:pt x="17936" y="6201"/>
                  </a:lnTo>
                  <a:lnTo>
                    <a:pt x="18102" y="6279"/>
                  </a:lnTo>
                  <a:lnTo>
                    <a:pt x="18365" y="6067"/>
                  </a:lnTo>
                  <a:lnTo>
                    <a:pt x="18618" y="6067"/>
                  </a:lnTo>
                  <a:lnTo>
                    <a:pt x="18706" y="6067"/>
                  </a:lnTo>
                  <a:lnTo>
                    <a:pt x="18784" y="6003"/>
                  </a:lnTo>
                  <a:lnTo>
                    <a:pt x="18968" y="6003"/>
                  </a:lnTo>
                  <a:lnTo>
                    <a:pt x="18968" y="6137"/>
                  </a:lnTo>
                  <a:lnTo>
                    <a:pt x="19134" y="6137"/>
                  </a:lnTo>
                  <a:lnTo>
                    <a:pt x="19222" y="6201"/>
                  </a:lnTo>
                  <a:lnTo>
                    <a:pt x="19309" y="6137"/>
                  </a:lnTo>
                  <a:lnTo>
                    <a:pt x="19388" y="6279"/>
                  </a:lnTo>
                  <a:lnTo>
                    <a:pt x="19388" y="6414"/>
                  </a:lnTo>
                  <a:lnTo>
                    <a:pt x="19475" y="6414"/>
                  </a:lnTo>
                  <a:lnTo>
                    <a:pt x="19475" y="6556"/>
                  </a:lnTo>
                  <a:lnTo>
                    <a:pt x="19554" y="6619"/>
                  </a:lnTo>
                  <a:lnTo>
                    <a:pt x="19554" y="6754"/>
                  </a:lnTo>
                  <a:lnTo>
                    <a:pt x="19816" y="6896"/>
                  </a:lnTo>
                  <a:lnTo>
                    <a:pt x="19816" y="6967"/>
                  </a:lnTo>
                  <a:lnTo>
                    <a:pt x="19991" y="7030"/>
                  </a:lnTo>
                  <a:lnTo>
                    <a:pt x="19895" y="7101"/>
                  </a:lnTo>
                  <a:lnTo>
                    <a:pt x="19895" y="7243"/>
                  </a:lnTo>
                  <a:lnTo>
                    <a:pt x="19991" y="7172"/>
                  </a:lnTo>
                  <a:lnTo>
                    <a:pt x="19991" y="7243"/>
                  </a:lnTo>
                  <a:lnTo>
                    <a:pt x="19991" y="7307"/>
                  </a:lnTo>
                  <a:lnTo>
                    <a:pt x="19991" y="7378"/>
                  </a:lnTo>
                  <a:lnTo>
                    <a:pt x="19991" y="7519"/>
                  </a:lnTo>
                  <a:lnTo>
                    <a:pt x="19895" y="7583"/>
                  </a:lnTo>
                  <a:lnTo>
                    <a:pt x="19895" y="7718"/>
                  </a:lnTo>
                  <a:lnTo>
                    <a:pt x="19816" y="7718"/>
                  </a:lnTo>
                  <a:lnTo>
                    <a:pt x="19650" y="7860"/>
                  </a:lnTo>
                  <a:lnTo>
                    <a:pt x="19554" y="7860"/>
                  </a:lnTo>
                  <a:lnTo>
                    <a:pt x="19554" y="7994"/>
                  </a:lnTo>
                  <a:lnTo>
                    <a:pt x="19475" y="7994"/>
                  </a:lnTo>
                  <a:lnTo>
                    <a:pt x="19388" y="7994"/>
                  </a:lnTo>
                  <a:lnTo>
                    <a:pt x="19309" y="7994"/>
                  </a:lnTo>
                  <a:lnTo>
                    <a:pt x="19309" y="8072"/>
                  </a:lnTo>
                  <a:lnTo>
                    <a:pt x="19309" y="8136"/>
                  </a:lnTo>
                  <a:lnTo>
                    <a:pt x="19309" y="8207"/>
                  </a:lnTo>
                  <a:lnTo>
                    <a:pt x="19222" y="8349"/>
                  </a:lnTo>
                  <a:lnTo>
                    <a:pt x="19388" y="8349"/>
                  </a:lnTo>
                  <a:lnTo>
                    <a:pt x="19475" y="8483"/>
                  </a:lnTo>
                  <a:lnTo>
                    <a:pt x="19388" y="8547"/>
                  </a:lnTo>
                  <a:lnTo>
                    <a:pt x="19309" y="8547"/>
                  </a:lnTo>
                  <a:lnTo>
                    <a:pt x="19309" y="8760"/>
                  </a:lnTo>
                  <a:lnTo>
                    <a:pt x="19388" y="8760"/>
                  </a:lnTo>
                  <a:lnTo>
                    <a:pt x="19388" y="8958"/>
                  </a:lnTo>
                  <a:lnTo>
                    <a:pt x="19047" y="8958"/>
                  </a:lnTo>
                  <a:lnTo>
                    <a:pt x="18784" y="9100"/>
                  </a:lnTo>
                  <a:lnTo>
                    <a:pt x="18706" y="9100"/>
                  </a:lnTo>
                  <a:lnTo>
                    <a:pt x="18277" y="9171"/>
                  </a:lnTo>
                  <a:lnTo>
                    <a:pt x="18277" y="9447"/>
                  </a:lnTo>
                  <a:lnTo>
                    <a:pt x="18277" y="9511"/>
                  </a:lnTo>
                  <a:lnTo>
                    <a:pt x="18365" y="9511"/>
                  </a:lnTo>
                  <a:lnTo>
                    <a:pt x="18365" y="9447"/>
                  </a:lnTo>
                  <a:lnTo>
                    <a:pt x="18443" y="9447"/>
                  </a:lnTo>
                  <a:lnTo>
                    <a:pt x="18443" y="9589"/>
                  </a:lnTo>
                  <a:lnTo>
                    <a:pt x="18540" y="9653"/>
                  </a:lnTo>
                  <a:lnTo>
                    <a:pt x="18784" y="9787"/>
                  </a:lnTo>
                  <a:lnTo>
                    <a:pt x="18706" y="9865"/>
                  </a:lnTo>
                  <a:lnTo>
                    <a:pt x="18784" y="9929"/>
                  </a:lnTo>
                  <a:lnTo>
                    <a:pt x="18881" y="9929"/>
                  </a:lnTo>
                  <a:lnTo>
                    <a:pt x="18968" y="10000"/>
                  </a:lnTo>
                  <a:lnTo>
                    <a:pt x="18881" y="10135"/>
                  </a:lnTo>
                  <a:lnTo>
                    <a:pt x="18881" y="10206"/>
                  </a:lnTo>
                  <a:lnTo>
                    <a:pt x="18881" y="10340"/>
                  </a:lnTo>
                  <a:lnTo>
                    <a:pt x="19134" y="10617"/>
                  </a:lnTo>
                  <a:lnTo>
                    <a:pt x="19047" y="10687"/>
                  </a:lnTo>
                  <a:lnTo>
                    <a:pt x="18706" y="10687"/>
                  </a:lnTo>
                  <a:lnTo>
                    <a:pt x="18540" y="10751"/>
                  </a:lnTo>
                  <a:lnTo>
                    <a:pt x="18443" y="10751"/>
                  </a:lnTo>
                  <a:lnTo>
                    <a:pt x="18443" y="10829"/>
                  </a:lnTo>
                  <a:lnTo>
                    <a:pt x="18365" y="10829"/>
                  </a:lnTo>
                  <a:lnTo>
                    <a:pt x="18365" y="10751"/>
                  </a:lnTo>
                  <a:lnTo>
                    <a:pt x="18277" y="10751"/>
                  </a:lnTo>
                  <a:lnTo>
                    <a:pt x="18277" y="10829"/>
                  </a:lnTo>
                  <a:lnTo>
                    <a:pt x="18365" y="10964"/>
                  </a:lnTo>
                  <a:lnTo>
                    <a:pt x="18443" y="11028"/>
                  </a:lnTo>
                  <a:lnTo>
                    <a:pt x="18540" y="11106"/>
                  </a:lnTo>
                  <a:lnTo>
                    <a:pt x="18540" y="11169"/>
                  </a:lnTo>
                  <a:lnTo>
                    <a:pt x="18618" y="11304"/>
                  </a:lnTo>
                  <a:lnTo>
                    <a:pt x="18706" y="11382"/>
                  </a:lnTo>
                  <a:lnTo>
                    <a:pt x="18706" y="11517"/>
                  </a:lnTo>
                  <a:lnTo>
                    <a:pt x="18784" y="11517"/>
                  </a:lnTo>
                  <a:lnTo>
                    <a:pt x="18784" y="11651"/>
                  </a:lnTo>
                  <a:lnTo>
                    <a:pt x="18706" y="11857"/>
                  </a:lnTo>
                  <a:lnTo>
                    <a:pt x="18540" y="12204"/>
                  </a:lnTo>
                  <a:lnTo>
                    <a:pt x="18443" y="12268"/>
                  </a:lnTo>
                  <a:lnTo>
                    <a:pt x="18443" y="12481"/>
                  </a:lnTo>
                  <a:lnTo>
                    <a:pt x="18540" y="12544"/>
                  </a:lnTo>
                  <a:lnTo>
                    <a:pt x="18618" y="12622"/>
                  </a:lnTo>
                  <a:lnTo>
                    <a:pt x="18706" y="12622"/>
                  </a:lnTo>
                  <a:lnTo>
                    <a:pt x="18784" y="12686"/>
                  </a:lnTo>
                  <a:lnTo>
                    <a:pt x="19047" y="12899"/>
                  </a:lnTo>
                  <a:lnTo>
                    <a:pt x="19047" y="12962"/>
                  </a:lnTo>
                  <a:lnTo>
                    <a:pt x="19134" y="12962"/>
                  </a:lnTo>
                  <a:lnTo>
                    <a:pt x="19134" y="13033"/>
                  </a:lnTo>
                  <a:lnTo>
                    <a:pt x="19134" y="13168"/>
                  </a:lnTo>
                  <a:lnTo>
                    <a:pt x="19222" y="13444"/>
                  </a:lnTo>
                  <a:lnTo>
                    <a:pt x="19309" y="13444"/>
                  </a:lnTo>
                  <a:lnTo>
                    <a:pt x="19388" y="13785"/>
                  </a:lnTo>
                  <a:lnTo>
                    <a:pt x="19388" y="13926"/>
                  </a:lnTo>
                  <a:lnTo>
                    <a:pt x="19475" y="13997"/>
                  </a:lnTo>
                  <a:lnTo>
                    <a:pt x="19475" y="14061"/>
                  </a:lnTo>
                  <a:lnTo>
                    <a:pt x="19475" y="14203"/>
                  </a:lnTo>
                  <a:lnTo>
                    <a:pt x="19475" y="14337"/>
                  </a:lnTo>
                  <a:lnTo>
                    <a:pt x="19388" y="14415"/>
                  </a:lnTo>
                  <a:lnTo>
                    <a:pt x="19475" y="14550"/>
                  </a:lnTo>
                  <a:lnTo>
                    <a:pt x="19650" y="14614"/>
                  </a:lnTo>
                  <a:close/>
                </a:path>
              </a:pathLst>
            </a:custGeom>
            <a:solidFill>
              <a:srgbClr val="DF2680"/>
            </a:solidFill>
            <a:ln w="6350" cap="flat">
              <a:solidFill>
                <a:sysClr val="window" lastClr="FFFFFF"/>
              </a:solidFill>
              <a:prstDash val="solid"/>
              <a:round/>
              <a:headEnd type="none" w="med" len="med"/>
              <a:tailEnd type="none" w="med" len="me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55</a:t>
              </a:r>
            </a:p>
          </p:txBody>
        </p:sp>
        <p:sp>
          <p:nvSpPr>
            <p:cNvPr id="49" name="Freeform 7">
              <a:extLst>
                <a:ext uri="{FF2B5EF4-FFF2-40B4-BE49-F238E27FC236}">
                  <a16:creationId xmlns:a16="http://schemas.microsoft.com/office/drawing/2014/main" id="{435D856D-3A3C-F518-26A3-32FF3A96C818}"/>
                </a:ext>
              </a:extLst>
            </p:cNvPr>
            <p:cNvSpPr>
              <a:spLocks noChangeAspect="1"/>
            </p:cNvSpPr>
            <p:nvPr/>
          </p:nvSpPr>
          <p:spPr bwMode="auto">
            <a:xfrm>
              <a:off x="9286822" y="1897678"/>
              <a:ext cx="519414" cy="412362"/>
            </a:xfrm>
            <a:custGeom>
              <a:avLst/>
              <a:gdLst>
                <a:gd name="T0" fmla="*/ 271 w 20000"/>
                <a:gd name="T1" fmla="*/ 393 h 20000"/>
                <a:gd name="T2" fmla="*/ 282 w 20000"/>
                <a:gd name="T3" fmla="*/ 420 h 20000"/>
                <a:gd name="T4" fmla="*/ 285 w 20000"/>
                <a:gd name="T5" fmla="*/ 431 h 20000"/>
                <a:gd name="T6" fmla="*/ 334 w 20000"/>
                <a:gd name="T7" fmla="*/ 434 h 20000"/>
                <a:gd name="T8" fmla="*/ 356 w 20000"/>
                <a:gd name="T9" fmla="*/ 431 h 20000"/>
                <a:gd name="T10" fmla="*/ 391 w 20000"/>
                <a:gd name="T11" fmla="*/ 417 h 20000"/>
                <a:gd name="T12" fmla="*/ 419 w 20000"/>
                <a:gd name="T13" fmla="*/ 385 h 20000"/>
                <a:gd name="T14" fmla="*/ 412 w 20000"/>
                <a:gd name="T15" fmla="*/ 365 h 20000"/>
                <a:gd name="T16" fmla="*/ 436 w 20000"/>
                <a:gd name="T17" fmla="*/ 351 h 20000"/>
                <a:gd name="T18" fmla="*/ 465 w 20000"/>
                <a:gd name="T19" fmla="*/ 340 h 20000"/>
                <a:gd name="T20" fmla="*/ 496 w 20000"/>
                <a:gd name="T21" fmla="*/ 340 h 20000"/>
                <a:gd name="T22" fmla="*/ 514 w 20000"/>
                <a:gd name="T23" fmla="*/ 319 h 20000"/>
                <a:gd name="T24" fmla="*/ 517 w 20000"/>
                <a:gd name="T25" fmla="*/ 283 h 20000"/>
                <a:gd name="T26" fmla="*/ 535 w 20000"/>
                <a:gd name="T27" fmla="*/ 255 h 20000"/>
                <a:gd name="T28" fmla="*/ 545 w 20000"/>
                <a:gd name="T29" fmla="*/ 231 h 20000"/>
                <a:gd name="T30" fmla="*/ 528 w 20000"/>
                <a:gd name="T31" fmla="*/ 214 h 20000"/>
                <a:gd name="T32" fmla="*/ 511 w 20000"/>
                <a:gd name="T33" fmla="*/ 189 h 20000"/>
                <a:gd name="T34" fmla="*/ 514 w 20000"/>
                <a:gd name="T35" fmla="*/ 165 h 20000"/>
                <a:gd name="T36" fmla="*/ 531 w 20000"/>
                <a:gd name="T37" fmla="*/ 151 h 20000"/>
                <a:gd name="T38" fmla="*/ 507 w 20000"/>
                <a:gd name="T39" fmla="*/ 140 h 20000"/>
                <a:gd name="T40" fmla="*/ 475 w 20000"/>
                <a:gd name="T41" fmla="*/ 115 h 20000"/>
                <a:gd name="T42" fmla="*/ 465 w 20000"/>
                <a:gd name="T43" fmla="*/ 98 h 20000"/>
                <a:gd name="T44" fmla="*/ 451 w 20000"/>
                <a:gd name="T45" fmla="*/ 70 h 20000"/>
                <a:gd name="T46" fmla="*/ 422 w 20000"/>
                <a:gd name="T47" fmla="*/ 49 h 20000"/>
                <a:gd name="T48" fmla="*/ 398 w 20000"/>
                <a:gd name="T49" fmla="*/ 59 h 20000"/>
                <a:gd name="T50" fmla="*/ 366 w 20000"/>
                <a:gd name="T51" fmla="*/ 59 h 20000"/>
                <a:gd name="T52" fmla="*/ 345 w 20000"/>
                <a:gd name="T53" fmla="*/ 70 h 20000"/>
                <a:gd name="T54" fmla="*/ 310 w 20000"/>
                <a:gd name="T55" fmla="*/ 52 h 20000"/>
                <a:gd name="T56" fmla="*/ 289 w 20000"/>
                <a:gd name="T57" fmla="*/ 56 h 20000"/>
                <a:gd name="T58" fmla="*/ 264 w 20000"/>
                <a:gd name="T59" fmla="*/ 42 h 20000"/>
                <a:gd name="T60" fmla="*/ 225 w 20000"/>
                <a:gd name="T61" fmla="*/ 21 h 20000"/>
                <a:gd name="T62" fmla="*/ 201 w 20000"/>
                <a:gd name="T63" fmla="*/ 31 h 20000"/>
                <a:gd name="T64" fmla="*/ 187 w 20000"/>
                <a:gd name="T65" fmla="*/ 24 h 20000"/>
                <a:gd name="T66" fmla="*/ 155 w 20000"/>
                <a:gd name="T67" fmla="*/ 17 h 20000"/>
                <a:gd name="T68" fmla="*/ 126 w 20000"/>
                <a:gd name="T69" fmla="*/ 28 h 20000"/>
                <a:gd name="T70" fmla="*/ 99 w 20000"/>
                <a:gd name="T71" fmla="*/ 24 h 20000"/>
                <a:gd name="T72" fmla="*/ 77 w 20000"/>
                <a:gd name="T73" fmla="*/ 17 h 20000"/>
                <a:gd name="T74" fmla="*/ 71 w 20000"/>
                <a:gd name="T75" fmla="*/ 7 h 20000"/>
                <a:gd name="T76" fmla="*/ 57 w 20000"/>
                <a:gd name="T77" fmla="*/ 38 h 20000"/>
                <a:gd name="T78" fmla="*/ 46 w 20000"/>
                <a:gd name="T79" fmla="*/ 63 h 20000"/>
                <a:gd name="T80" fmla="*/ 18 w 20000"/>
                <a:gd name="T81" fmla="*/ 63 h 20000"/>
                <a:gd name="T82" fmla="*/ 4 w 20000"/>
                <a:gd name="T83" fmla="*/ 84 h 20000"/>
                <a:gd name="T84" fmla="*/ 21 w 20000"/>
                <a:gd name="T85" fmla="*/ 101 h 20000"/>
                <a:gd name="T86" fmla="*/ 25 w 20000"/>
                <a:gd name="T87" fmla="*/ 126 h 20000"/>
                <a:gd name="T88" fmla="*/ 32 w 20000"/>
                <a:gd name="T89" fmla="*/ 147 h 20000"/>
                <a:gd name="T90" fmla="*/ 36 w 20000"/>
                <a:gd name="T91" fmla="*/ 161 h 20000"/>
                <a:gd name="T92" fmla="*/ 36 w 20000"/>
                <a:gd name="T93" fmla="*/ 189 h 20000"/>
                <a:gd name="T94" fmla="*/ 42 w 20000"/>
                <a:gd name="T95" fmla="*/ 217 h 20000"/>
                <a:gd name="T96" fmla="*/ 57 w 20000"/>
                <a:gd name="T97" fmla="*/ 245 h 20000"/>
                <a:gd name="T98" fmla="*/ 77 w 20000"/>
                <a:gd name="T99" fmla="*/ 259 h 20000"/>
                <a:gd name="T100" fmla="*/ 91 w 20000"/>
                <a:gd name="T101" fmla="*/ 305 h 20000"/>
                <a:gd name="T102" fmla="*/ 116 w 20000"/>
                <a:gd name="T103" fmla="*/ 316 h 20000"/>
                <a:gd name="T104" fmla="*/ 137 w 20000"/>
                <a:gd name="T105" fmla="*/ 329 h 20000"/>
                <a:gd name="T106" fmla="*/ 137 w 20000"/>
                <a:gd name="T107" fmla="*/ 371 h 20000"/>
                <a:gd name="T108" fmla="*/ 172 w 20000"/>
                <a:gd name="T109" fmla="*/ 368 h 20000"/>
                <a:gd name="T110" fmla="*/ 197 w 20000"/>
                <a:gd name="T111" fmla="*/ 354 h 20000"/>
                <a:gd name="T112" fmla="*/ 222 w 20000"/>
                <a:gd name="T113" fmla="*/ 365 h 20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00"/>
                <a:gd name="T172" fmla="*/ 0 h 20000"/>
                <a:gd name="T173" fmla="*/ 20000 w 20000"/>
                <a:gd name="T174" fmla="*/ 20000 h 200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00" h="20000">
                  <a:moveTo>
                    <a:pt x="9042" y="16496"/>
                  </a:moveTo>
                  <a:lnTo>
                    <a:pt x="9173" y="16805"/>
                  </a:lnTo>
                  <a:lnTo>
                    <a:pt x="9173" y="17278"/>
                  </a:lnTo>
                  <a:lnTo>
                    <a:pt x="9420" y="17441"/>
                  </a:lnTo>
                  <a:lnTo>
                    <a:pt x="9681" y="17441"/>
                  </a:lnTo>
                  <a:lnTo>
                    <a:pt x="9798" y="17767"/>
                  </a:lnTo>
                  <a:lnTo>
                    <a:pt x="10046" y="17767"/>
                  </a:lnTo>
                  <a:lnTo>
                    <a:pt x="10189" y="18223"/>
                  </a:lnTo>
                  <a:lnTo>
                    <a:pt x="10189" y="18549"/>
                  </a:lnTo>
                  <a:lnTo>
                    <a:pt x="10046" y="18859"/>
                  </a:lnTo>
                  <a:lnTo>
                    <a:pt x="10189" y="19022"/>
                  </a:lnTo>
                  <a:lnTo>
                    <a:pt x="10046" y="19169"/>
                  </a:lnTo>
                  <a:lnTo>
                    <a:pt x="9798" y="19022"/>
                  </a:lnTo>
                  <a:lnTo>
                    <a:pt x="9681" y="19169"/>
                  </a:lnTo>
                  <a:lnTo>
                    <a:pt x="9537" y="19658"/>
                  </a:lnTo>
                  <a:lnTo>
                    <a:pt x="9537" y="19804"/>
                  </a:lnTo>
                  <a:lnTo>
                    <a:pt x="10189" y="19804"/>
                  </a:lnTo>
                  <a:lnTo>
                    <a:pt x="10306" y="19495"/>
                  </a:lnTo>
                  <a:lnTo>
                    <a:pt x="10697" y="19495"/>
                  </a:lnTo>
                  <a:lnTo>
                    <a:pt x="10697" y="19658"/>
                  </a:lnTo>
                  <a:lnTo>
                    <a:pt x="11336" y="19658"/>
                  </a:lnTo>
                  <a:lnTo>
                    <a:pt x="11583" y="19984"/>
                  </a:lnTo>
                  <a:lnTo>
                    <a:pt x="11961" y="19804"/>
                  </a:lnTo>
                  <a:lnTo>
                    <a:pt x="12091" y="19658"/>
                  </a:lnTo>
                  <a:lnTo>
                    <a:pt x="12482" y="19495"/>
                  </a:lnTo>
                  <a:lnTo>
                    <a:pt x="12208" y="19022"/>
                  </a:lnTo>
                  <a:lnTo>
                    <a:pt x="12352" y="19022"/>
                  </a:lnTo>
                  <a:lnTo>
                    <a:pt x="12482" y="19169"/>
                  </a:lnTo>
                  <a:lnTo>
                    <a:pt x="12743" y="19022"/>
                  </a:lnTo>
                  <a:lnTo>
                    <a:pt x="12990" y="19169"/>
                  </a:lnTo>
                  <a:lnTo>
                    <a:pt x="12860" y="19495"/>
                  </a:lnTo>
                  <a:lnTo>
                    <a:pt x="13107" y="19658"/>
                  </a:lnTo>
                  <a:lnTo>
                    <a:pt x="13498" y="19169"/>
                  </a:lnTo>
                  <a:lnTo>
                    <a:pt x="13863" y="19169"/>
                  </a:lnTo>
                  <a:lnTo>
                    <a:pt x="14007" y="19169"/>
                  </a:lnTo>
                  <a:lnTo>
                    <a:pt x="14124" y="19022"/>
                  </a:lnTo>
                  <a:lnTo>
                    <a:pt x="14124" y="18859"/>
                  </a:lnTo>
                  <a:lnTo>
                    <a:pt x="14397" y="18549"/>
                  </a:lnTo>
                  <a:lnTo>
                    <a:pt x="14515" y="18549"/>
                  </a:lnTo>
                  <a:lnTo>
                    <a:pt x="14515" y="18386"/>
                  </a:lnTo>
                  <a:lnTo>
                    <a:pt x="14645" y="18386"/>
                  </a:lnTo>
                  <a:lnTo>
                    <a:pt x="14762" y="18386"/>
                  </a:lnTo>
                  <a:lnTo>
                    <a:pt x="14893" y="18077"/>
                  </a:lnTo>
                  <a:lnTo>
                    <a:pt x="15153" y="17441"/>
                  </a:lnTo>
                  <a:lnTo>
                    <a:pt x="15153" y="17278"/>
                  </a:lnTo>
                  <a:lnTo>
                    <a:pt x="14893" y="17131"/>
                  </a:lnTo>
                  <a:lnTo>
                    <a:pt x="15023" y="16952"/>
                  </a:lnTo>
                  <a:lnTo>
                    <a:pt x="14893" y="16805"/>
                  </a:lnTo>
                  <a:lnTo>
                    <a:pt x="14893" y="16642"/>
                  </a:lnTo>
                  <a:lnTo>
                    <a:pt x="14893" y="16496"/>
                  </a:lnTo>
                  <a:lnTo>
                    <a:pt x="15153" y="16007"/>
                  </a:lnTo>
                  <a:lnTo>
                    <a:pt x="15023" y="16007"/>
                  </a:lnTo>
                  <a:lnTo>
                    <a:pt x="15153" y="15681"/>
                  </a:lnTo>
                  <a:lnTo>
                    <a:pt x="15401" y="15681"/>
                  </a:lnTo>
                  <a:lnTo>
                    <a:pt x="15661" y="15681"/>
                  </a:lnTo>
                  <a:lnTo>
                    <a:pt x="15661" y="15860"/>
                  </a:lnTo>
                  <a:lnTo>
                    <a:pt x="15779" y="15860"/>
                  </a:lnTo>
                  <a:lnTo>
                    <a:pt x="15909" y="15371"/>
                  </a:lnTo>
                  <a:lnTo>
                    <a:pt x="16026" y="15371"/>
                  </a:lnTo>
                  <a:lnTo>
                    <a:pt x="16300" y="15371"/>
                  </a:lnTo>
                  <a:lnTo>
                    <a:pt x="16417" y="15371"/>
                  </a:lnTo>
                  <a:lnTo>
                    <a:pt x="16678" y="15534"/>
                  </a:lnTo>
                  <a:lnTo>
                    <a:pt x="16808" y="15371"/>
                  </a:lnTo>
                  <a:lnTo>
                    <a:pt x="16925" y="15371"/>
                  </a:lnTo>
                  <a:lnTo>
                    <a:pt x="17055" y="15534"/>
                  </a:lnTo>
                  <a:lnTo>
                    <a:pt x="17316" y="15224"/>
                  </a:lnTo>
                  <a:lnTo>
                    <a:pt x="17433" y="15224"/>
                  </a:lnTo>
                  <a:lnTo>
                    <a:pt x="17681" y="15371"/>
                  </a:lnTo>
                  <a:lnTo>
                    <a:pt x="17824" y="15371"/>
                  </a:lnTo>
                  <a:lnTo>
                    <a:pt x="17941" y="15371"/>
                  </a:lnTo>
                  <a:lnTo>
                    <a:pt x="18072" y="15224"/>
                  </a:lnTo>
                  <a:lnTo>
                    <a:pt x="18215" y="15224"/>
                  </a:lnTo>
                  <a:lnTo>
                    <a:pt x="18332" y="14898"/>
                  </a:lnTo>
                  <a:lnTo>
                    <a:pt x="18580" y="15045"/>
                  </a:lnTo>
                  <a:lnTo>
                    <a:pt x="18710" y="14735"/>
                  </a:lnTo>
                  <a:lnTo>
                    <a:pt x="18580" y="14425"/>
                  </a:lnTo>
                  <a:lnTo>
                    <a:pt x="18463" y="14425"/>
                  </a:lnTo>
                  <a:lnTo>
                    <a:pt x="18463" y="14279"/>
                  </a:lnTo>
                  <a:lnTo>
                    <a:pt x="18580" y="13953"/>
                  </a:lnTo>
                  <a:lnTo>
                    <a:pt x="18332" y="13464"/>
                  </a:lnTo>
                  <a:lnTo>
                    <a:pt x="18580" y="13317"/>
                  </a:lnTo>
                  <a:lnTo>
                    <a:pt x="18840" y="13154"/>
                  </a:lnTo>
                  <a:lnTo>
                    <a:pt x="18710" y="12828"/>
                  </a:lnTo>
                  <a:lnTo>
                    <a:pt x="18580" y="12518"/>
                  </a:lnTo>
                  <a:lnTo>
                    <a:pt x="18971" y="12518"/>
                  </a:lnTo>
                  <a:lnTo>
                    <a:pt x="19218" y="12372"/>
                  </a:lnTo>
                  <a:lnTo>
                    <a:pt x="19088" y="11736"/>
                  </a:lnTo>
                  <a:lnTo>
                    <a:pt x="19336" y="11557"/>
                  </a:lnTo>
                  <a:lnTo>
                    <a:pt x="19336" y="11410"/>
                  </a:lnTo>
                  <a:lnTo>
                    <a:pt x="19596" y="11410"/>
                  </a:lnTo>
                  <a:lnTo>
                    <a:pt x="19479" y="11247"/>
                  </a:lnTo>
                  <a:lnTo>
                    <a:pt x="19987" y="10937"/>
                  </a:lnTo>
                  <a:lnTo>
                    <a:pt x="19844" y="10774"/>
                  </a:lnTo>
                  <a:lnTo>
                    <a:pt x="19596" y="10611"/>
                  </a:lnTo>
                  <a:lnTo>
                    <a:pt x="19726" y="10465"/>
                  </a:lnTo>
                  <a:lnTo>
                    <a:pt x="19336" y="10465"/>
                  </a:lnTo>
                  <a:lnTo>
                    <a:pt x="19218" y="10611"/>
                  </a:lnTo>
                  <a:lnTo>
                    <a:pt x="18971" y="10611"/>
                  </a:lnTo>
                  <a:lnTo>
                    <a:pt x="18971" y="10302"/>
                  </a:lnTo>
                  <a:lnTo>
                    <a:pt x="18971" y="10155"/>
                  </a:lnTo>
                  <a:lnTo>
                    <a:pt x="18840" y="9976"/>
                  </a:lnTo>
                  <a:lnTo>
                    <a:pt x="19088" y="9666"/>
                  </a:lnTo>
                  <a:lnTo>
                    <a:pt x="19218" y="9519"/>
                  </a:lnTo>
                  <a:lnTo>
                    <a:pt x="19088" y="9193"/>
                  </a:lnTo>
                  <a:lnTo>
                    <a:pt x="19088" y="9030"/>
                  </a:lnTo>
                  <a:lnTo>
                    <a:pt x="19088" y="8883"/>
                  </a:lnTo>
                  <a:lnTo>
                    <a:pt x="18840" y="8883"/>
                  </a:lnTo>
                  <a:lnTo>
                    <a:pt x="18710" y="8557"/>
                  </a:lnTo>
                  <a:lnTo>
                    <a:pt x="18463" y="8557"/>
                  </a:lnTo>
                  <a:lnTo>
                    <a:pt x="18580" y="8068"/>
                  </a:lnTo>
                  <a:lnTo>
                    <a:pt x="18710" y="8068"/>
                  </a:lnTo>
                  <a:lnTo>
                    <a:pt x="18840" y="7922"/>
                  </a:lnTo>
                  <a:lnTo>
                    <a:pt x="18840" y="7759"/>
                  </a:lnTo>
                  <a:lnTo>
                    <a:pt x="18710" y="7759"/>
                  </a:lnTo>
                  <a:lnTo>
                    <a:pt x="18463" y="7612"/>
                  </a:lnTo>
                  <a:lnTo>
                    <a:pt x="18580" y="7449"/>
                  </a:lnTo>
                  <a:lnTo>
                    <a:pt x="18840" y="7449"/>
                  </a:lnTo>
                  <a:lnTo>
                    <a:pt x="19088" y="7449"/>
                  </a:lnTo>
                  <a:lnTo>
                    <a:pt x="19218" y="7449"/>
                  </a:lnTo>
                  <a:lnTo>
                    <a:pt x="19218" y="7286"/>
                  </a:lnTo>
                  <a:lnTo>
                    <a:pt x="19218" y="7123"/>
                  </a:lnTo>
                  <a:lnTo>
                    <a:pt x="19218" y="6813"/>
                  </a:lnTo>
                  <a:lnTo>
                    <a:pt x="19088" y="6813"/>
                  </a:lnTo>
                  <a:lnTo>
                    <a:pt x="18971" y="6976"/>
                  </a:lnTo>
                  <a:lnTo>
                    <a:pt x="18840" y="6976"/>
                  </a:lnTo>
                  <a:lnTo>
                    <a:pt x="18971" y="6667"/>
                  </a:lnTo>
                  <a:lnTo>
                    <a:pt x="18463" y="6487"/>
                  </a:lnTo>
                  <a:lnTo>
                    <a:pt x="18463" y="6341"/>
                  </a:lnTo>
                  <a:lnTo>
                    <a:pt x="18332" y="6341"/>
                  </a:lnTo>
                  <a:lnTo>
                    <a:pt x="18332" y="6487"/>
                  </a:lnTo>
                  <a:lnTo>
                    <a:pt x="18215" y="6487"/>
                  </a:lnTo>
                  <a:lnTo>
                    <a:pt x="18072" y="5542"/>
                  </a:lnTo>
                  <a:lnTo>
                    <a:pt x="17824" y="5852"/>
                  </a:lnTo>
                  <a:lnTo>
                    <a:pt x="17564" y="5705"/>
                  </a:lnTo>
                  <a:lnTo>
                    <a:pt x="17564" y="5216"/>
                  </a:lnTo>
                  <a:lnTo>
                    <a:pt x="17173" y="5216"/>
                  </a:lnTo>
                  <a:lnTo>
                    <a:pt x="17055" y="5069"/>
                  </a:lnTo>
                  <a:lnTo>
                    <a:pt x="17055" y="4906"/>
                  </a:lnTo>
                  <a:lnTo>
                    <a:pt x="17055" y="4580"/>
                  </a:lnTo>
                  <a:lnTo>
                    <a:pt x="16808" y="4580"/>
                  </a:lnTo>
                  <a:lnTo>
                    <a:pt x="16808" y="4434"/>
                  </a:lnTo>
                  <a:lnTo>
                    <a:pt x="16560" y="4271"/>
                  </a:lnTo>
                  <a:lnTo>
                    <a:pt x="16560" y="4124"/>
                  </a:lnTo>
                  <a:lnTo>
                    <a:pt x="16169" y="3798"/>
                  </a:lnTo>
                  <a:lnTo>
                    <a:pt x="16169" y="3635"/>
                  </a:lnTo>
                  <a:lnTo>
                    <a:pt x="16417" y="3325"/>
                  </a:lnTo>
                  <a:lnTo>
                    <a:pt x="16300" y="3178"/>
                  </a:lnTo>
                  <a:lnTo>
                    <a:pt x="16169" y="2852"/>
                  </a:lnTo>
                  <a:lnTo>
                    <a:pt x="16026" y="2852"/>
                  </a:lnTo>
                  <a:lnTo>
                    <a:pt x="16169" y="2543"/>
                  </a:lnTo>
                  <a:lnTo>
                    <a:pt x="15779" y="2217"/>
                  </a:lnTo>
                  <a:lnTo>
                    <a:pt x="15661" y="2363"/>
                  </a:lnTo>
                  <a:lnTo>
                    <a:pt x="15270" y="2217"/>
                  </a:lnTo>
                  <a:lnTo>
                    <a:pt x="15153" y="2363"/>
                  </a:lnTo>
                  <a:lnTo>
                    <a:pt x="15153" y="2689"/>
                  </a:lnTo>
                  <a:lnTo>
                    <a:pt x="15023" y="2689"/>
                  </a:lnTo>
                  <a:lnTo>
                    <a:pt x="14762" y="2689"/>
                  </a:lnTo>
                  <a:lnTo>
                    <a:pt x="14515" y="2999"/>
                  </a:lnTo>
                  <a:lnTo>
                    <a:pt x="14397" y="2852"/>
                  </a:lnTo>
                  <a:lnTo>
                    <a:pt x="14397" y="2689"/>
                  </a:lnTo>
                  <a:lnTo>
                    <a:pt x="14124" y="2689"/>
                  </a:lnTo>
                  <a:lnTo>
                    <a:pt x="14007" y="2852"/>
                  </a:lnTo>
                  <a:lnTo>
                    <a:pt x="13863" y="2852"/>
                  </a:lnTo>
                  <a:lnTo>
                    <a:pt x="13746" y="2689"/>
                  </a:lnTo>
                  <a:lnTo>
                    <a:pt x="13616" y="2852"/>
                  </a:lnTo>
                  <a:lnTo>
                    <a:pt x="13238" y="2999"/>
                  </a:lnTo>
                  <a:lnTo>
                    <a:pt x="13238" y="2689"/>
                  </a:lnTo>
                  <a:lnTo>
                    <a:pt x="13107" y="2852"/>
                  </a:lnTo>
                  <a:lnTo>
                    <a:pt x="12860" y="2543"/>
                  </a:lnTo>
                  <a:lnTo>
                    <a:pt x="12743" y="2689"/>
                  </a:lnTo>
                  <a:lnTo>
                    <a:pt x="12599" y="2689"/>
                  </a:lnTo>
                  <a:lnTo>
                    <a:pt x="12482" y="2852"/>
                  </a:lnTo>
                  <a:lnTo>
                    <a:pt x="12599" y="2999"/>
                  </a:lnTo>
                  <a:lnTo>
                    <a:pt x="12482" y="3178"/>
                  </a:lnTo>
                  <a:lnTo>
                    <a:pt x="12091" y="3178"/>
                  </a:lnTo>
                  <a:lnTo>
                    <a:pt x="12091" y="2852"/>
                  </a:lnTo>
                  <a:lnTo>
                    <a:pt x="11844" y="3178"/>
                  </a:lnTo>
                  <a:lnTo>
                    <a:pt x="11700" y="2999"/>
                  </a:lnTo>
                  <a:lnTo>
                    <a:pt x="11583" y="2689"/>
                  </a:lnTo>
                  <a:lnTo>
                    <a:pt x="11205" y="2363"/>
                  </a:lnTo>
                  <a:lnTo>
                    <a:pt x="11075" y="2543"/>
                  </a:lnTo>
                  <a:lnTo>
                    <a:pt x="10945" y="2543"/>
                  </a:lnTo>
                  <a:lnTo>
                    <a:pt x="10827" y="2852"/>
                  </a:lnTo>
                  <a:lnTo>
                    <a:pt x="10697" y="2852"/>
                  </a:lnTo>
                  <a:lnTo>
                    <a:pt x="10697" y="2689"/>
                  </a:lnTo>
                  <a:lnTo>
                    <a:pt x="10580" y="2543"/>
                  </a:lnTo>
                  <a:lnTo>
                    <a:pt x="10436" y="2543"/>
                  </a:lnTo>
                  <a:lnTo>
                    <a:pt x="10436" y="2054"/>
                  </a:lnTo>
                  <a:lnTo>
                    <a:pt x="10306" y="2054"/>
                  </a:lnTo>
                  <a:lnTo>
                    <a:pt x="10189" y="2363"/>
                  </a:lnTo>
                  <a:lnTo>
                    <a:pt x="9928" y="2363"/>
                  </a:lnTo>
                  <a:lnTo>
                    <a:pt x="9928" y="2054"/>
                  </a:lnTo>
                  <a:lnTo>
                    <a:pt x="9798" y="1907"/>
                  </a:lnTo>
                  <a:lnTo>
                    <a:pt x="9537" y="1907"/>
                  </a:lnTo>
                  <a:lnTo>
                    <a:pt x="9290" y="1907"/>
                  </a:lnTo>
                  <a:lnTo>
                    <a:pt x="9290" y="1728"/>
                  </a:lnTo>
                  <a:lnTo>
                    <a:pt x="9420" y="1581"/>
                  </a:lnTo>
                  <a:lnTo>
                    <a:pt x="8782" y="1418"/>
                  </a:lnTo>
                  <a:lnTo>
                    <a:pt x="8664" y="1581"/>
                  </a:lnTo>
                  <a:lnTo>
                    <a:pt x="8274" y="945"/>
                  </a:lnTo>
                  <a:lnTo>
                    <a:pt x="8143" y="945"/>
                  </a:lnTo>
                  <a:lnTo>
                    <a:pt x="8026" y="945"/>
                  </a:lnTo>
                  <a:lnTo>
                    <a:pt x="7883" y="1418"/>
                  </a:lnTo>
                  <a:lnTo>
                    <a:pt x="7765" y="1418"/>
                  </a:lnTo>
                  <a:lnTo>
                    <a:pt x="7635" y="1418"/>
                  </a:lnTo>
                  <a:lnTo>
                    <a:pt x="7518" y="1581"/>
                  </a:lnTo>
                  <a:lnTo>
                    <a:pt x="7257" y="1581"/>
                  </a:lnTo>
                  <a:lnTo>
                    <a:pt x="7257" y="1418"/>
                  </a:lnTo>
                  <a:lnTo>
                    <a:pt x="7388" y="1271"/>
                  </a:lnTo>
                  <a:lnTo>
                    <a:pt x="7257" y="1092"/>
                  </a:lnTo>
                  <a:lnTo>
                    <a:pt x="7010" y="1271"/>
                  </a:lnTo>
                  <a:lnTo>
                    <a:pt x="7010" y="1092"/>
                  </a:lnTo>
                  <a:lnTo>
                    <a:pt x="6762" y="1271"/>
                  </a:lnTo>
                  <a:lnTo>
                    <a:pt x="6762" y="1092"/>
                  </a:lnTo>
                  <a:lnTo>
                    <a:pt x="6762" y="945"/>
                  </a:lnTo>
                  <a:lnTo>
                    <a:pt x="6489" y="1092"/>
                  </a:lnTo>
                  <a:lnTo>
                    <a:pt x="6489" y="945"/>
                  </a:lnTo>
                  <a:lnTo>
                    <a:pt x="6111" y="782"/>
                  </a:lnTo>
                  <a:lnTo>
                    <a:pt x="6111" y="636"/>
                  </a:lnTo>
                  <a:lnTo>
                    <a:pt x="5980" y="636"/>
                  </a:lnTo>
                  <a:lnTo>
                    <a:pt x="5603" y="782"/>
                  </a:lnTo>
                  <a:lnTo>
                    <a:pt x="5603" y="945"/>
                  </a:lnTo>
                  <a:lnTo>
                    <a:pt x="5472" y="945"/>
                  </a:lnTo>
                  <a:lnTo>
                    <a:pt x="5225" y="1092"/>
                  </a:lnTo>
                  <a:lnTo>
                    <a:pt x="4964" y="945"/>
                  </a:lnTo>
                  <a:lnTo>
                    <a:pt x="4847" y="1092"/>
                  </a:lnTo>
                  <a:lnTo>
                    <a:pt x="4573" y="1271"/>
                  </a:lnTo>
                  <a:lnTo>
                    <a:pt x="4208" y="1418"/>
                  </a:lnTo>
                  <a:lnTo>
                    <a:pt x="4065" y="1092"/>
                  </a:lnTo>
                  <a:lnTo>
                    <a:pt x="3818" y="1271"/>
                  </a:lnTo>
                  <a:lnTo>
                    <a:pt x="3700" y="1271"/>
                  </a:lnTo>
                  <a:lnTo>
                    <a:pt x="3700" y="1092"/>
                  </a:lnTo>
                  <a:lnTo>
                    <a:pt x="3570" y="1092"/>
                  </a:lnTo>
                  <a:lnTo>
                    <a:pt x="3309" y="945"/>
                  </a:lnTo>
                  <a:lnTo>
                    <a:pt x="3192" y="945"/>
                  </a:lnTo>
                  <a:lnTo>
                    <a:pt x="3062" y="945"/>
                  </a:lnTo>
                  <a:lnTo>
                    <a:pt x="3062" y="1092"/>
                  </a:lnTo>
                  <a:lnTo>
                    <a:pt x="2801" y="1092"/>
                  </a:lnTo>
                  <a:lnTo>
                    <a:pt x="2801" y="782"/>
                  </a:lnTo>
                  <a:lnTo>
                    <a:pt x="2671" y="782"/>
                  </a:lnTo>
                  <a:lnTo>
                    <a:pt x="2554" y="636"/>
                  </a:lnTo>
                  <a:lnTo>
                    <a:pt x="2554" y="473"/>
                  </a:lnTo>
                  <a:lnTo>
                    <a:pt x="2801" y="473"/>
                  </a:lnTo>
                  <a:lnTo>
                    <a:pt x="2801" y="310"/>
                  </a:lnTo>
                  <a:lnTo>
                    <a:pt x="2554" y="0"/>
                  </a:lnTo>
                  <a:lnTo>
                    <a:pt x="2554" y="310"/>
                  </a:lnTo>
                  <a:lnTo>
                    <a:pt x="2163" y="473"/>
                  </a:lnTo>
                  <a:lnTo>
                    <a:pt x="2163" y="945"/>
                  </a:lnTo>
                  <a:lnTo>
                    <a:pt x="2163" y="1092"/>
                  </a:lnTo>
                  <a:lnTo>
                    <a:pt x="2163" y="1418"/>
                  </a:lnTo>
                  <a:lnTo>
                    <a:pt x="2046" y="1728"/>
                  </a:lnTo>
                  <a:lnTo>
                    <a:pt x="2046" y="1907"/>
                  </a:lnTo>
                  <a:lnTo>
                    <a:pt x="1785" y="2363"/>
                  </a:lnTo>
                  <a:lnTo>
                    <a:pt x="1655" y="2543"/>
                  </a:lnTo>
                  <a:lnTo>
                    <a:pt x="1655" y="2689"/>
                  </a:lnTo>
                  <a:lnTo>
                    <a:pt x="1655" y="2852"/>
                  </a:lnTo>
                  <a:lnTo>
                    <a:pt x="1407" y="2689"/>
                  </a:lnTo>
                  <a:lnTo>
                    <a:pt x="1290" y="2852"/>
                  </a:lnTo>
                  <a:lnTo>
                    <a:pt x="1029" y="2999"/>
                  </a:lnTo>
                  <a:lnTo>
                    <a:pt x="756" y="2999"/>
                  </a:lnTo>
                  <a:lnTo>
                    <a:pt x="638" y="2852"/>
                  </a:lnTo>
                  <a:lnTo>
                    <a:pt x="638" y="3178"/>
                  </a:lnTo>
                  <a:lnTo>
                    <a:pt x="508" y="3178"/>
                  </a:lnTo>
                  <a:lnTo>
                    <a:pt x="391" y="3178"/>
                  </a:lnTo>
                  <a:lnTo>
                    <a:pt x="248" y="3178"/>
                  </a:lnTo>
                  <a:lnTo>
                    <a:pt x="130" y="3325"/>
                  </a:lnTo>
                  <a:lnTo>
                    <a:pt x="0" y="3325"/>
                  </a:lnTo>
                  <a:lnTo>
                    <a:pt x="130" y="3798"/>
                  </a:lnTo>
                  <a:lnTo>
                    <a:pt x="248" y="3798"/>
                  </a:lnTo>
                  <a:lnTo>
                    <a:pt x="391" y="3961"/>
                  </a:lnTo>
                  <a:lnTo>
                    <a:pt x="391" y="4124"/>
                  </a:lnTo>
                  <a:lnTo>
                    <a:pt x="248" y="4434"/>
                  </a:lnTo>
                  <a:lnTo>
                    <a:pt x="248" y="4580"/>
                  </a:lnTo>
                  <a:lnTo>
                    <a:pt x="638" y="4434"/>
                  </a:lnTo>
                  <a:lnTo>
                    <a:pt x="756" y="4580"/>
                  </a:lnTo>
                  <a:lnTo>
                    <a:pt x="508" y="4760"/>
                  </a:lnTo>
                  <a:lnTo>
                    <a:pt x="638" y="5069"/>
                  </a:lnTo>
                  <a:lnTo>
                    <a:pt x="638" y="5216"/>
                  </a:lnTo>
                  <a:lnTo>
                    <a:pt x="638" y="5542"/>
                  </a:lnTo>
                  <a:lnTo>
                    <a:pt x="756" y="5542"/>
                  </a:lnTo>
                  <a:lnTo>
                    <a:pt x="899" y="5705"/>
                  </a:lnTo>
                  <a:lnTo>
                    <a:pt x="899" y="5852"/>
                  </a:lnTo>
                  <a:lnTo>
                    <a:pt x="1147" y="6178"/>
                  </a:lnTo>
                  <a:lnTo>
                    <a:pt x="1029" y="6341"/>
                  </a:lnTo>
                  <a:lnTo>
                    <a:pt x="899" y="6487"/>
                  </a:lnTo>
                  <a:lnTo>
                    <a:pt x="1029" y="6667"/>
                  </a:lnTo>
                  <a:lnTo>
                    <a:pt x="1147" y="6667"/>
                  </a:lnTo>
                  <a:lnTo>
                    <a:pt x="1290" y="6813"/>
                  </a:lnTo>
                  <a:lnTo>
                    <a:pt x="1290" y="6976"/>
                  </a:lnTo>
                  <a:lnTo>
                    <a:pt x="1407" y="6976"/>
                  </a:lnTo>
                  <a:lnTo>
                    <a:pt x="1407" y="7123"/>
                  </a:lnTo>
                  <a:lnTo>
                    <a:pt x="1290" y="7286"/>
                  </a:lnTo>
                  <a:lnTo>
                    <a:pt x="1407" y="7449"/>
                  </a:lnTo>
                  <a:lnTo>
                    <a:pt x="1290" y="7612"/>
                  </a:lnTo>
                  <a:lnTo>
                    <a:pt x="1290" y="8068"/>
                  </a:lnTo>
                  <a:lnTo>
                    <a:pt x="1290" y="8248"/>
                  </a:lnTo>
                  <a:lnTo>
                    <a:pt x="1290" y="8394"/>
                  </a:lnTo>
                  <a:lnTo>
                    <a:pt x="1290" y="8557"/>
                  </a:lnTo>
                  <a:lnTo>
                    <a:pt x="1655" y="8704"/>
                  </a:lnTo>
                  <a:lnTo>
                    <a:pt x="1655" y="8883"/>
                  </a:lnTo>
                  <a:lnTo>
                    <a:pt x="1655" y="9030"/>
                  </a:lnTo>
                  <a:lnTo>
                    <a:pt x="1407" y="9340"/>
                  </a:lnTo>
                  <a:lnTo>
                    <a:pt x="1290" y="9666"/>
                  </a:lnTo>
                  <a:lnTo>
                    <a:pt x="1537" y="9829"/>
                  </a:lnTo>
                  <a:lnTo>
                    <a:pt x="1537" y="9976"/>
                  </a:lnTo>
                  <a:lnTo>
                    <a:pt x="1407" y="10155"/>
                  </a:lnTo>
                  <a:lnTo>
                    <a:pt x="1537" y="10302"/>
                  </a:lnTo>
                  <a:lnTo>
                    <a:pt x="1785" y="10465"/>
                  </a:lnTo>
                  <a:lnTo>
                    <a:pt x="1902" y="10611"/>
                  </a:lnTo>
                  <a:lnTo>
                    <a:pt x="1902" y="10774"/>
                  </a:lnTo>
                  <a:lnTo>
                    <a:pt x="2046" y="11100"/>
                  </a:lnTo>
                  <a:lnTo>
                    <a:pt x="2293" y="11100"/>
                  </a:lnTo>
                  <a:lnTo>
                    <a:pt x="2554" y="11100"/>
                  </a:lnTo>
                  <a:lnTo>
                    <a:pt x="2554" y="11247"/>
                  </a:lnTo>
                  <a:lnTo>
                    <a:pt x="2410" y="11557"/>
                  </a:lnTo>
                  <a:lnTo>
                    <a:pt x="2410" y="11736"/>
                  </a:lnTo>
                  <a:lnTo>
                    <a:pt x="2801" y="11736"/>
                  </a:lnTo>
                  <a:lnTo>
                    <a:pt x="3062" y="12192"/>
                  </a:lnTo>
                  <a:lnTo>
                    <a:pt x="3192" y="12192"/>
                  </a:lnTo>
                  <a:lnTo>
                    <a:pt x="3062" y="12828"/>
                  </a:lnTo>
                  <a:lnTo>
                    <a:pt x="3192" y="13154"/>
                  </a:lnTo>
                  <a:lnTo>
                    <a:pt x="3309" y="13317"/>
                  </a:lnTo>
                  <a:lnTo>
                    <a:pt x="3309" y="13790"/>
                  </a:lnTo>
                  <a:lnTo>
                    <a:pt x="3570" y="13790"/>
                  </a:lnTo>
                  <a:lnTo>
                    <a:pt x="3700" y="13953"/>
                  </a:lnTo>
                  <a:lnTo>
                    <a:pt x="3700" y="14099"/>
                  </a:lnTo>
                  <a:lnTo>
                    <a:pt x="3818" y="14099"/>
                  </a:lnTo>
                  <a:lnTo>
                    <a:pt x="4065" y="14279"/>
                  </a:lnTo>
                  <a:lnTo>
                    <a:pt x="4208" y="14279"/>
                  </a:lnTo>
                  <a:lnTo>
                    <a:pt x="4456" y="13953"/>
                  </a:lnTo>
                  <a:lnTo>
                    <a:pt x="4573" y="13953"/>
                  </a:lnTo>
                  <a:lnTo>
                    <a:pt x="4573" y="14279"/>
                  </a:lnTo>
                  <a:lnTo>
                    <a:pt x="4573" y="14588"/>
                  </a:lnTo>
                  <a:lnTo>
                    <a:pt x="4573" y="14898"/>
                  </a:lnTo>
                  <a:lnTo>
                    <a:pt x="4847" y="14898"/>
                  </a:lnTo>
                  <a:lnTo>
                    <a:pt x="4964" y="14898"/>
                  </a:lnTo>
                  <a:lnTo>
                    <a:pt x="4847" y="15224"/>
                  </a:lnTo>
                  <a:lnTo>
                    <a:pt x="5107" y="15534"/>
                  </a:lnTo>
                  <a:lnTo>
                    <a:pt x="4964" y="15681"/>
                  </a:lnTo>
                  <a:lnTo>
                    <a:pt x="4964" y="16170"/>
                  </a:lnTo>
                  <a:lnTo>
                    <a:pt x="4717" y="16496"/>
                  </a:lnTo>
                  <a:lnTo>
                    <a:pt x="4847" y="16805"/>
                  </a:lnTo>
                  <a:lnTo>
                    <a:pt x="4964" y="16805"/>
                  </a:lnTo>
                  <a:lnTo>
                    <a:pt x="4964" y="16952"/>
                  </a:lnTo>
                  <a:lnTo>
                    <a:pt x="5107" y="16952"/>
                  </a:lnTo>
                  <a:lnTo>
                    <a:pt x="5603" y="16952"/>
                  </a:lnTo>
                  <a:lnTo>
                    <a:pt x="5720" y="16805"/>
                  </a:lnTo>
                  <a:lnTo>
                    <a:pt x="5980" y="16805"/>
                  </a:lnTo>
                  <a:lnTo>
                    <a:pt x="6111" y="16642"/>
                  </a:lnTo>
                  <a:lnTo>
                    <a:pt x="6228" y="16642"/>
                  </a:lnTo>
                  <a:lnTo>
                    <a:pt x="6228" y="16805"/>
                  </a:lnTo>
                  <a:lnTo>
                    <a:pt x="6762" y="16805"/>
                  </a:lnTo>
                  <a:lnTo>
                    <a:pt x="6619" y="16496"/>
                  </a:lnTo>
                  <a:lnTo>
                    <a:pt x="6762" y="16496"/>
                  </a:lnTo>
                  <a:lnTo>
                    <a:pt x="6879" y="16496"/>
                  </a:lnTo>
                  <a:lnTo>
                    <a:pt x="7010" y="16170"/>
                  </a:lnTo>
                  <a:lnTo>
                    <a:pt x="7127" y="16007"/>
                  </a:lnTo>
                  <a:lnTo>
                    <a:pt x="7518" y="16170"/>
                  </a:lnTo>
                  <a:lnTo>
                    <a:pt x="7518" y="16496"/>
                  </a:lnTo>
                  <a:lnTo>
                    <a:pt x="7518" y="16805"/>
                  </a:lnTo>
                  <a:lnTo>
                    <a:pt x="7635" y="16642"/>
                  </a:lnTo>
                  <a:lnTo>
                    <a:pt x="7765" y="16496"/>
                  </a:lnTo>
                  <a:lnTo>
                    <a:pt x="8026" y="16496"/>
                  </a:lnTo>
                  <a:lnTo>
                    <a:pt x="8143" y="16170"/>
                  </a:lnTo>
                  <a:lnTo>
                    <a:pt x="8274" y="16170"/>
                  </a:lnTo>
                  <a:lnTo>
                    <a:pt x="8534" y="16496"/>
                  </a:lnTo>
                  <a:lnTo>
                    <a:pt x="8664" y="16496"/>
                  </a:lnTo>
                  <a:lnTo>
                    <a:pt x="9042" y="16316"/>
                  </a:lnTo>
                  <a:lnTo>
                    <a:pt x="9042" y="16496"/>
                  </a:lnTo>
                  <a:close/>
                </a:path>
              </a:pathLst>
            </a:custGeom>
            <a:solidFill>
              <a:srgbClr val="DF2680"/>
            </a:solidFill>
            <a:ln w="6350" cap="flat">
              <a:solidFill>
                <a:sysClr val="window" lastClr="FFFFFF"/>
              </a:solidFill>
              <a:prstDash val="solid"/>
              <a:round/>
              <a:headEnd type="none" w="med" len="med"/>
              <a:tailEnd type="non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137</a:t>
              </a:r>
            </a:p>
          </p:txBody>
        </p:sp>
        <p:sp>
          <p:nvSpPr>
            <p:cNvPr id="50" name="Freeform 17">
              <a:extLst>
                <a:ext uri="{FF2B5EF4-FFF2-40B4-BE49-F238E27FC236}">
                  <a16:creationId xmlns:a16="http://schemas.microsoft.com/office/drawing/2014/main" id="{E84FB4A1-1F17-0FF2-4DEE-588AB4EA4ECA}"/>
                </a:ext>
              </a:extLst>
            </p:cNvPr>
            <p:cNvSpPr>
              <a:spLocks noChangeAspect="1"/>
            </p:cNvSpPr>
            <p:nvPr/>
          </p:nvSpPr>
          <p:spPr bwMode="auto">
            <a:xfrm>
              <a:off x="8272415" y="2136510"/>
              <a:ext cx="879157" cy="833114"/>
            </a:xfrm>
            <a:custGeom>
              <a:avLst/>
              <a:gdLst>
                <a:gd name="T0" fmla="*/ 99 w 20000"/>
                <a:gd name="T1" fmla="*/ 634 h 20000"/>
                <a:gd name="T2" fmla="*/ 155 w 20000"/>
                <a:gd name="T3" fmla="*/ 717 h 20000"/>
                <a:gd name="T4" fmla="*/ 180 w 20000"/>
                <a:gd name="T5" fmla="*/ 784 h 20000"/>
                <a:gd name="T6" fmla="*/ 247 w 20000"/>
                <a:gd name="T7" fmla="*/ 830 h 20000"/>
                <a:gd name="T8" fmla="*/ 316 w 20000"/>
                <a:gd name="T9" fmla="*/ 879 h 20000"/>
                <a:gd name="T10" fmla="*/ 345 w 20000"/>
                <a:gd name="T11" fmla="*/ 882 h 20000"/>
                <a:gd name="T12" fmla="*/ 408 w 20000"/>
                <a:gd name="T13" fmla="*/ 857 h 20000"/>
                <a:gd name="T14" fmla="*/ 429 w 20000"/>
                <a:gd name="T15" fmla="*/ 871 h 20000"/>
                <a:gd name="T16" fmla="*/ 468 w 20000"/>
                <a:gd name="T17" fmla="*/ 879 h 20000"/>
                <a:gd name="T18" fmla="*/ 517 w 20000"/>
                <a:gd name="T19" fmla="*/ 861 h 20000"/>
                <a:gd name="T20" fmla="*/ 500 w 20000"/>
                <a:gd name="T21" fmla="*/ 837 h 20000"/>
                <a:gd name="T22" fmla="*/ 513 w 20000"/>
                <a:gd name="T23" fmla="*/ 780 h 20000"/>
                <a:gd name="T24" fmla="*/ 503 w 20000"/>
                <a:gd name="T25" fmla="*/ 739 h 20000"/>
                <a:gd name="T26" fmla="*/ 486 w 20000"/>
                <a:gd name="T27" fmla="*/ 690 h 20000"/>
                <a:gd name="T28" fmla="*/ 458 w 20000"/>
                <a:gd name="T29" fmla="*/ 651 h 20000"/>
                <a:gd name="T30" fmla="*/ 440 w 20000"/>
                <a:gd name="T31" fmla="*/ 616 h 20000"/>
                <a:gd name="T32" fmla="*/ 500 w 20000"/>
                <a:gd name="T33" fmla="*/ 613 h 20000"/>
                <a:gd name="T34" fmla="*/ 535 w 20000"/>
                <a:gd name="T35" fmla="*/ 585 h 20000"/>
                <a:gd name="T36" fmla="*/ 588 w 20000"/>
                <a:gd name="T37" fmla="*/ 574 h 20000"/>
                <a:gd name="T38" fmla="*/ 637 w 20000"/>
                <a:gd name="T39" fmla="*/ 585 h 20000"/>
                <a:gd name="T40" fmla="*/ 675 w 20000"/>
                <a:gd name="T41" fmla="*/ 567 h 20000"/>
                <a:gd name="T42" fmla="*/ 703 w 20000"/>
                <a:gd name="T43" fmla="*/ 529 h 20000"/>
                <a:gd name="T44" fmla="*/ 732 w 20000"/>
                <a:gd name="T45" fmla="*/ 462 h 20000"/>
                <a:gd name="T46" fmla="*/ 749 w 20000"/>
                <a:gd name="T47" fmla="*/ 389 h 20000"/>
                <a:gd name="T48" fmla="*/ 788 w 20000"/>
                <a:gd name="T49" fmla="*/ 371 h 20000"/>
                <a:gd name="T50" fmla="*/ 855 w 20000"/>
                <a:gd name="T51" fmla="*/ 350 h 20000"/>
                <a:gd name="T52" fmla="*/ 876 w 20000"/>
                <a:gd name="T53" fmla="*/ 319 h 20000"/>
                <a:gd name="T54" fmla="*/ 900 w 20000"/>
                <a:gd name="T55" fmla="*/ 263 h 20000"/>
                <a:gd name="T56" fmla="*/ 914 w 20000"/>
                <a:gd name="T57" fmla="*/ 217 h 20000"/>
                <a:gd name="T58" fmla="*/ 936 w 20000"/>
                <a:gd name="T59" fmla="*/ 175 h 20000"/>
                <a:gd name="T60" fmla="*/ 890 w 20000"/>
                <a:gd name="T61" fmla="*/ 154 h 20000"/>
                <a:gd name="T62" fmla="*/ 865 w 20000"/>
                <a:gd name="T63" fmla="*/ 137 h 20000"/>
                <a:gd name="T64" fmla="*/ 827 w 20000"/>
                <a:gd name="T65" fmla="*/ 105 h 20000"/>
                <a:gd name="T66" fmla="*/ 799 w 20000"/>
                <a:gd name="T67" fmla="*/ 81 h 20000"/>
                <a:gd name="T68" fmla="*/ 791 w 20000"/>
                <a:gd name="T69" fmla="*/ 46 h 20000"/>
                <a:gd name="T70" fmla="*/ 746 w 20000"/>
                <a:gd name="T71" fmla="*/ 42 h 20000"/>
                <a:gd name="T72" fmla="*/ 721 w 20000"/>
                <a:gd name="T73" fmla="*/ 63 h 20000"/>
                <a:gd name="T74" fmla="*/ 683 w 20000"/>
                <a:gd name="T75" fmla="*/ 74 h 20000"/>
                <a:gd name="T76" fmla="*/ 658 w 20000"/>
                <a:gd name="T77" fmla="*/ 28 h 20000"/>
                <a:gd name="T78" fmla="*/ 626 w 20000"/>
                <a:gd name="T79" fmla="*/ 21 h 20000"/>
                <a:gd name="T80" fmla="*/ 598 w 20000"/>
                <a:gd name="T81" fmla="*/ 25 h 20000"/>
                <a:gd name="T82" fmla="*/ 552 w 20000"/>
                <a:gd name="T83" fmla="*/ 32 h 20000"/>
                <a:gd name="T84" fmla="*/ 507 w 20000"/>
                <a:gd name="T85" fmla="*/ 32 h 20000"/>
                <a:gd name="T86" fmla="*/ 482 w 20000"/>
                <a:gd name="T87" fmla="*/ 25 h 20000"/>
                <a:gd name="T88" fmla="*/ 419 w 20000"/>
                <a:gd name="T89" fmla="*/ 14 h 20000"/>
                <a:gd name="T90" fmla="*/ 422 w 20000"/>
                <a:gd name="T91" fmla="*/ 63 h 20000"/>
                <a:gd name="T92" fmla="*/ 408 w 20000"/>
                <a:gd name="T93" fmla="*/ 109 h 20000"/>
                <a:gd name="T94" fmla="*/ 415 w 20000"/>
                <a:gd name="T95" fmla="*/ 172 h 20000"/>
                <a:gd name="T96" fmla="*/ 394 w 20000"/>
                <a:gd name="T97" fmla="*/ 221 h 20000"/>
                <a:gd name="T98" fmla="*/ 369 w 20000"/>
                <a:gd name="T99" fmla="*/ 266 h 20000"/>
                <a:gd name="T100" fmla="*/ 316 w 20000"/>
                <a:gd name="T101" fmla="*/ 277 h 20000"/>
                <a:gd name="T102" fmla="*/ 253 w 20000"/>
                <a:gd name="T103" fmla="*/ 315 h 20000"/>
                <a:gd name="T104" fmla="*/ 197 w 20000"/>
                <a:gd name="T105" fmla="*/ 319 h 20000"/>
                <a:gd name="T106" fmla="*/ 144 w 20000"/>
                <a:gd name="T107" fmla="*/ 336 h 20000"/>
                <a:gd name="T108" fmla="*/ 113 w 20000"/>
                <a:gd name="T109" fmla="*/ 396 h 20000"/>
                <a:gd name="T110" fmla="*/ 60 w 20000"/>
                <a:gd name="T111" fmla="*/ 410 h 20000"/>
                <a:gd name="T112" fmla="*/ 36 w 20000"/>
                <a:gd name="T113" fmla="*/ 420 h 20000"/>
                <a:gd name="T114" fmla="*/ 14 w 20000"/>
                <a:gd name="T115" fmla="*/ 473 h 20000"/>
                <a:gd name="T116" fmla="*/ 102 w 20000"/>
                <a:gd name="T117" fmla="*/ 473 h 20000"/>
                <a:gd name="T118" fmla="*/ 187 w 20000"/>
                <a:gd name="T119" fmla="*/ 490 h 20000"/>
                <a:gd name="T120" fmla="*/ 137 w 20000"/>
                <a:gd name="T121" fmla="*/ 480 h 20000"/>
                <a:gd name="T122" fmla="*/ 99 w 20000"/>
                <a:gd name="T123" fmla="*/ 543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3162" y="13006"/>
                  </a:moveTo>
                  <a:lnTo>
                    <a:pt x="2931" y="13167"/>
                  </a:lnTo>
                  <a:lnTo>
                    <a:pt x="2862" y="13247"/>
                  </a:lnTo>
                  <a:lnTo>
                    <a:pt x="2785" y="13723"/>
                  </a:lnTo>
                  <a:lnTo>
                    <a:pt x="2631" y="13795"/>
                  </a:lnTo>
                  <a:lnTo>
                    <a:pt x="2415" y="13876"/>
                  </a:lnTo>
                  <a:lnTo>
                    <a:pt x="2331" y="14037"/>
                  </a:lnTo>
                  <a:lnTo>
                    <a:pt x="2331" y="14110"/>
                  </a:lnTo>
                  <a:lnTo>
                    <a:pt x="2254" y="14190"/>
                  </a:lnTo>
                  <a:lnTo>
                    <a:pt x="2108" y="14190"/>
                  </a:lnTo>
                  <a:lnTo>
                    <a:pt x="2185" y="14424"/>
                  </a:lnTo>
                  <a:lnTo>
                    <a:pt x="2185" y="14819"/>
                  </a:lnTo>
                  <a:lnTo>
                    <a:pt x="2254" y="14891"/>
                  </a:lnTo>
                  <a:lnTo>
                    <a:pt x="2631" y="15205"/>
                  </a:lnTo>
                  <a:lnTo>
                    <a:pt x="3015" y="15673"/>
                  </a:lnTo>
                  <a:lnTo>
                    <a:pt x="3015" y="15761"/>
                  </a:lnTo>
                  <a:lnTo>
                    <a:pt x="3085" y="15915"/>
                  </a:lnTo>
                  <a:lnTo>
                    <a:pt x="3162" y="15915"/>
                  </a:lnTo>
                  <a:lnTo>
                    <a:pt x="3231" y="15915"/>
                  </a:lnTo>
                  <a:lnTo>
                    <a:pt x="3315" y="16068"/>
                  </a:lnTo>
                  <a:lnTo>
                    <a:pt x="3385" y="16229"/>
                  </a:lnTo>
                  <a:lnTo>
                    <a:pt x="3385" y="16301"/>
                  </a:lnTo>
                  <a:lnTo>
                    <a:pt x="3462" y="16454"/>
                  </a:lnTo>
                  <a:lnTo>
                    <a:pt x="3538" y="16543"/>
                  </a:lnTo>
                  <a:lnTo>
                    <a:pt x="3608" y="16616"/>
                  </a:lnTo>
                  <a:lnTo>
                    <a:pt x="3692" y="16696"/>
                  </a:lnTo>
                  <a:lnTo>
                    <a:pt x="3762" y="16930"/>
                  </a:lnTo>
                  <a:lnTo>
                    <a:pt x="3762" y="17244"/>
                  </a:lnTo>
                  <a:lnTo>
                    <a:pt x="3838" y="17325"/>
                  </a:lnTo>
                  <a:lnTo>
                    <a:pt x="3838" y="17558"/>
                  </a:lnTo>
                  <a:lnTo>
                    <a:pt x="3908" y="17712"/>
                  </a:lnTo>
                  <a:lnTo>
                    <a:pt x="3908" y="17792"/>
                  </a:lnTo>
                  <a:lnTo>
                    <a:pt x="4062" y="17712"/>
                  </a:lnTo>
                  <a:lnTo>
                    <a:pt x="4208" y="17865"/>
                  </a:lnTo>
                  <a:lnTo>
                    <a:pt x="4438" y="18106"/>
                  </a:lnTo>
                  <a:lnTo>
                    <a:pt x="4508" y="18179"/>
                  </a:lnTo>
                  <a:lnTo>
                    <a:pt x="4815" y="18340"/>
                  </a:lnTo>
                  <a:lnTo>
                    <a:pt x="4815" y="18421"/>
                  </a:lnTo>
                  <a:lnTo>
                    <a:pt x="4969" y="18493"/>
                  </a:lnTo>
                  <a:lnTo>
                    <a:pt x="5269" y="18582"/>
                  </a:lnTo>
                  <a:lnTo>
                    <a:pt x="5338" y="18582"/>
                  </a:lnTo>
                  <a:lnTo>
                    <a:pt x="5485" y="18582"/>
                  </a:lnTo>
                  <a:lnTo>
                    <a:pt x="5638" y="18654"/>
                  </a:lnTo>
                  <a:lnTo>
                    <a:pt x="5792" y="18896"/>
                  </a:lnTo>
                  <a:lnTo>
                    <a:pt x="5862" y="19122"/>
                  </a:lnTo>
                  <a:lnTo>
                    <a:pt x="6015" y="19202"/>
                  </a:lnTo>
                  <a:lnTo>
                    <a:pt x="6462" y="19283"/>
                  </a:lnTo>
                  <a:lnTo>
                    <a:pt x="6615" y="19363"/>
                  </a:lnTo>
                  <a:lnTo>
                    <a:pt x="6692" y="19436"/>
                  </a:lnTo>
                  <a:lnTo>
                    <a:pt x="6762" y="19678"/>
                  </a:lnTo>
                  <a:lnTo>
                    <a:pt x="6846" y="19750"/>
                  </a:lnTo>
                  <a:lnTo>
                    <a:pt x="6923" y="19750"/>
                  </a:lnTo>
                  <a:lnTo>
                    <a:pt x="6992" y="19750"/>
                  </a:lnTo>
                  <a:lnTo>
                    <a:pt x="6992" y="19678"/>
                  </a:lnTo>
                  <a:lnTo>
                    <a:pt x="6992" y="19589"/>
                  </a:lnTo>
                  <a:lnTo>
                    <a:pt x="7069" y="19831"/>
                  </a:lnTo>
                  <a:lnTo>
                    <a:pt x="7292" y="19992"/>
                  </a:lnTo>
                  <a:lnTo>
                    <a:pt x="7369" y="19903"/>
                  </a:lnTo>
                  <a:lnTo>
                    <a:pt x="7369" y="19831"/>
                  </a:lnTo>
                  <a:lnTo>
                    <a:pt x="7369" y="19750"/>
                  </a:lnTo>
                  <a:lnTo>
                    <a:pt x="7438" y="19750"/>
                  </a:lnTo>
                  <a:lnTo>
                    <a:pt x="7438" y="19589"/>
                  </a:lnTo>
                  <a:lnTo>
                    <a:pt x="7592" y="19517"/>
                  </a:lnTo>
                  <a:lnTo>
                    <a:pt x="7669" y="19517"/>
                  </a:lnTo>
                  <a:lnTo>
                    <a:pt x="7823" y="19589"/>
                  </a:lnTo>
                  <a:lnTo>
                    <a:pt x="7823" y="19517"/>
                  </a:lnTo>
                  <a:lnTo>
                    <a:pt x="8123" y="19517"/>
                  </a:lnTo>
                  <a:lnTo>
                    <a:pt x="8200" y="19363"/>
                  </a:lnTo>
                  <a:lnTo>
                    <a:pt x="8269" y="19283"/>
                  </a:lnTo>
                  <a:lnTo>
                    <a:pt x="8715" y="19202"/>
                  </a:lnTo>
                  <a:lnTo>
                    <a:pt x="8800" y="19122"/>
                  </a:lnTo>
                  <a:lnTo>
                    <a:pt x="8869" y="19122"/>
                  </a:lnTo>
                  <a:lnTo>
                    <a:pt x="8946" y="19122"/>
                  </a:lnTo>
                  <a:lnTo>
                    <a:pt x="8946" y="19202"/>
                  </a:lnTo>
                  <a:lnTo>
                    <a:pt x="8869" y="19363"/>
                  </a:lnTo>
                  <a:lnTo>
                    <a:pt x="8800" y="19436"/>
                  </a:lnTo>
                  <a:lnTo>
                    <a:pt x="8946" y="19589"/>
                  </a:lnTo>
                  <a:lnTo>
                    <a:pt x="9100" y="19589"/>
                  </a:lnTo>
                  <a:lnTo>
                    <a:pt x="9177" y="19517"/>
                  </a:lnTo>
                  <a:lnTo>
                    <a:pt x="9246" y="19436"/>
                  </a:lnTo>
                  <a:lnTo>
                    <a:pt x="9400" y="19517"/>
                  </a:lnTo>
                  <a:lnTo>
                    <a:pt x="9477" y="19517"/>
                  </a:lnTo>
                  <a:lnTo>
                    <a:pt x="9477" y="19363"/>
                  </a:lnTo>
                  <a:lnTo>
                    <a:pt x="9623" y="19436"/>
                  </a:lnTo>
                  <a:lnTo>
                    <a:pt x="9692" y="19436"/>
                  </a:lnTo>
                  <a:lnTo>
                    <a:pt x="9692" y="19517"/>
                  </a:lnTo>
                  <a:lnTo>
                    <a:pt x="9846" y="19589"/>
                  </a:lnTo>
                  <a:lnTo>
                    <a:pt x="9992" y="19678"/>
                  </a:lnTo>
                  <a:lnTo>
                    <a:pt x="10146" y="19678"/>
                  </a:lnTo>
                  <a:lnTo>
                    <a:pt x="10223" y="19589"/>
                  </a:lnTo>
                  <a:lnTo>
                    <a:pt x="10308" y="19517"/>
                  </a:lnTo>
                  <a:lnTo>
                    <a:pt x="10454" y="19589"/>
                  </a:lnTo>
                  <a:lnTo>
                    <a:pt x="10600" y="19589"/>
                  </a:lnTo>
                  <a:lnTo>
                    <a:pt x="10677" y="19589"/>
                  </a:lnTo>
                  <a:lnTo>
                    <a:pt x="10677" y="19436"/>
                  </a:lnTo>
                  <a:lnTo>
                    <a:pt x="10823" y="19436"/>
                  </a:lnTo>
                  <a:lnTo>
                    <a:pt x="10900" y="19283"/>
                  </a:lnTo>
                  <a:lnTo>
                    <a:pt x="11054" y="19283"/>
                  </a:lnTo>
                  <a:lnTo>
                    <a:pt x="11200" y="19202"/>
                  </a:lnTo>
                  <a:lnTo>
                    <a:pt x="11269" y="19049"/>
                  </a:lnTo>
                  <a:lnTo>
                    <a:pt x="11123" y="18896"/>
                  </a:lnTo>
                  <a:lnTo>
                    <a:pt x="10969" y="18807"/>
                  </a:lnTo>
                  <a:lnTo>
                    <a:pt x="10900" y="18807"/>
                  </a:lnTo>
                  <a:lnTo>
                    <a:pt x="10823" y="18969"/>
                  </a:lnTo>
                  <a:lnTo>
                    <a:pt x="10754" y="18896"/>
                  </a:lnTo>
                  <a:lnTo>
                    <a:pt x="10754" y="18807"/>
                  </a:lnTo>
                  <a:lnTo>
                    <a:pt x="10677" y="18735"/>
                  </a:lnTo>
                  <a:lnTo>
                    <a:pt x="10754" y="18654"/>
                  </a:lnTo>
                  <a:lnTo>
                    <a:pt x="10823" y="18493"/>
                  </a:lnTo>
                  <a:lnTo>
                    <a:pt x="10900" y="18421"/>
                  </a:lnTo>
                  <a:lnTo>
                    <a:pt x="10823" y="18179"/>
                  </a:lnTo>
                  <a:lnTo>
                    <a:pt x="10823" y="17953"/>
                  </a:lnTo>
                  <a:lnTo>
                    <a:pt x="10754" y="17953"/>
                  </a:lnTo>
                  <a:lnTo>
                    <a:pt x="10754" y="17792"/>
                  </a:lnTo>
                  <a:lnTo>
                    <a:pt x="10969" y="17792"/>
                  </a:lnTo>
                  <a:lnTo>
                    <a:pt x="10969" y="17639"/>
                  </a:lnTo>
                  <a:lnTo>
                    <a:pt x="10969" y="17478"/>
                  </a:lnTo>
                  <a:lnTo>
                    <a:pt x="10900" y="17478"/>
                  </a:lnTo>
                  <a:lnTo>
                    <a:pt x="10823" y="17325"/>
                  </a:lnTo>
                  <a:lnTo>
                    <a:pt x="10900" y="17244"/>
                  </a:lnTo>
                  <a:lnTo>
                    <a:pt x="10823" y="17083"/>
                  </a:lnTo>
                  <a:lnTo>
                    <a:pt x="10900" y="16930"/>
                  </a:lnTo>
                  <a:lnTo>
                    <a:pt x="10823" y="16769"/>
                  </a:lnTo>
                  <a:lnTo>
                    <a:pt x="10677" y="16769"/>
                  </a:lnTo>
                  <a:lnTo>
                    <a:pt x="10677" y="16696"/>
                  </a:lnTo>
                  <a:lnTo>
                    <a:pt x="10823" y="16616"/>
                  </a:lnTo>
                  <a:lnTo>
                    <a:pt x="10754" y="16543"/>
                  </a:lnTo>
                  <a:lnTo>
                    <a:pt x="10677" y="16454"/>
                  </a:lnTo>
                  <a:lnTo>
                    <a:pt x="10600" y="16382"/>
                  </a:lnTo>
                  <a:lnTo>
                    <a:pt x="10677" y="16229"/>
                  </a:lnTo>
                  <a:lnTo>
                    <a:pt x="10600" y="15987"/>
                  </a:lnTo>
                  <a:lnTo>
                    <a:pt x="10523" y="15987"/>
                  </a:lnTo>
                  <a:lnTo>
                    <a:pt x="10454" y="15761"/>
                  </a:lnTo>
                  <a:lnTo>
                    <a:pt x="10454" y="15834"/>
                  </a:lnTo>
                  <a:lnTo>
                    <a:pt x="10308" y="15761"/>
                  </a:lnTo>
                  <a:lnTo>
                    <a:pt x="10377" y="15447"/>
                  </a:lnTo>
                  <a:lnTo>
                    <a:pt x="10377" y="15359"/>
                  </a:lnTo>
                  <a:lnTo>
                    <a:pt x="10523" y="15286"/>
                  </a:lnTo>
                  <a:lnTo>
                    <a:pt x="10454" y="15133"/>
                  </a:lnTo>
                  <a:lnTo>
                    <a:pt x="10146" y="15044"/>
                  </a:lnTo>
                  <a:lnTo>
                    <a:pt x="10077" y="14972"/>
                  </a:lnTo>
                  <a:lnTo>
                    <a:pt x="9992" y="14891"/>
                  </a:lnTo>
                  <a:lnTo>
                    <a:pt x="9923" y="14819"/>
                  </a:lnTo>
                  <a:lnTo>
                    <a:pt x="9923" y="14730"/>
                  </a:lnTo>
                  <a:lnTo>
                    <a:pt x="9846" y="14577"/>
                  </a:lnTo>
                  <a:lnTo>
                    <a:pt x="9777" y="14577"/>
                  </a:lnTo>
                  <a:lnTo>
                    <a:pt x="9846" y="14343"/>
                  </a:lnTo>
                  <a:lnTo>
                    <a:pt x="9846" y="14263"/>
                  </a:lnTo>
                  <a:lnTo>
                    <a:pt x="9777" y="14263"/>
                  </a:lnTo>
                  <a:lnTo>
                    <a:pt x="9777" y="14190"/>
                  </a:lnTo>
                  <a:lnTo>
                    <a:pt x="9692" y="14110"/>
                  </a:lnTo>
                  <a:lnTo>
                    <a:pt x="9477" y="14037"/>
                  </a:lnTo>
                  <a:lnTo>
                    <a:pt x="9546" y="13948"/>
                  </a:lnTo>
                  <a:lnTo>
                    <a:pt x="9546" y="13876"/>
                  </a:lnTo>
                  <a:lnTo>
                    <a:pt x="9400" y="13876"/>
                  </a:lnTo>
                  <a:lnTo>
                    <a:pt x="9400" y="13795"/>
                  </a:lnTo>
                  <a:lnTo>
                    <a:pt x="9623" y="13876"/>
                  </a:lnTo>
                  <a:lnTo>
                    <a:pt x="9692" y="13795"/>
                  </a:lnTo>
                  <a:lnTo>
                    <a:pt x="9692" y="13723"/>
                  </a:lnTo>
                  <a:lnTo>
                    <a:pt x="9923" y="13634"/>
                  </a:lnTo>
                  <a:lnTo>
                    <a:pt x="10077" y="13562"/>
                  </a:lnTo>
                  <a:lnTo>
                    <a:pt x="10308" y="13634"/>
                  </a:lnTo>
                  <a:lnTo>
                    <a:pt x="10454" y="13723"/>
                  </a:lnTo>
                  <a:lnTo>
                    <a:pt x="10523" y="13634"/>
                  </a:lnTo>
                  <a:lnTo>
                    <a:pt x="10677" y="13723"/>
                  </a:lnTo>
                  <a:lnTo>
                    <a:pt x="10677" y="13634"/>
                  </a:lnTo>
                  <a:lnTo>
                    <a:pt x="10754" y="13634"/>
                  </a:lnTo>
                  <a:lnTo>
                    <a:pt x="10969" y="13634"/>
                  </a:lnTo>
                  <a:lnTo>
                    <a:pt x="10969" y="13723"/>
                  </a:lnTo>
                  <a:lnTo>
                    <a:pt x="11123" y="13634"/>
                  </a:lnTo>
                  <a:lnTo>
                    <a:pt x="11200" y="13562"/>
                  </a:lnTo>
                  <a:lnTo>
                    <a:pt x="11354" y="13409"/>
                  </a:lnTo>
                  <a:lnTo>
                    <a:pt x="11500" y="13409"/>
                  </a:lnTo>
                  <a:lnTo>
                    <a:pt x="11431" y="13247"/>
                  </a:lnTo>
                  <a:lnTo>
                    <a:pt x="11431" y="13094"/>
                  </a:lnTo>
                  <a:lnTo>
                    <a:pt x="11654" y="12933"/>
                  </a:lnTo>
                  <a:lnTo>
                    <a:pt x="11954" y="12933"/>
                  </a:lnTo>
                  <a:lnTo>
                    <a:pt x="11954" y="13006"/>
                  </a:lnTo>
                  <a:lnTo>
                    <a:pt x="11800" y="13094"/>
                  </a:lnTo>
                  <a:lnTo>
                    <a:pt x="11800" y="13167"/>
                  </a:lnTo>
                  <a:lnTo>
                    <a:pt x="11954" y="13094"/>
                  </a:lnTo>
                  <a:lnTo>
                    <a:pt x="12331" y="13006"/>
                  </a:lnTo>
                  <a:lnTo>
                    <a:pt x="12331" y="12853"/>
                  </a:lnTo>
                  <a:lnTo>
                    <a:pt x="12477" y="12933"/>
                  </a:lnTo>
                  <a:lnTo>
                    <a:pt x="12562" y="12853"/>
                  </a:lnTo>
                  <a:lnTo>
                    <a:pt x="12631" y="12933"/>
                  </a:lnTo>
                  <a:lnTo>
                    <a:pt x="12862" y="12853"/>
                  </a:lnTo>
                  <a:lnTo>
                    <a:pt x="13154" y="12780"/>
                  </a:lnTo>
                  <a:lnTo>
                    <a:pt x="13308" y="12780"/>
                  </a:lnTo>
                  <a:lnTo>
                    <a:pt x="13377" y="12853"/>
                  </a:lnTo>
                  <a:lnTo>
                    <a:pt x="13523" y="12780"/>
                  </a:lnTo>
                  <a:lnTo>
                    <a:pt x="13838" y="12853"/>
                  </a:lnTo>
                  <a:lnTo>
                    <a:pt x="13754" y="12933"/>
                  </a:lnTo>
                  <a:lnTo>
                    <a:pt x="13685" y="12933"/>
                  </a:lnTo>
                  <a:lnTo>
                    <a:pt x="13608" y="13094"/>
                  </a:lnTo>
                  <a:lnTo>
                    <a:pt x="13685" y="13167"/>
                  </a:lnTo>
                  <a:lnTo>
                    <a:pt x="13685" y="13094"/>
                  </a:lnTo>
                  <a:lnTo>
                    <a:pt x="13838" y="13247"/>
                  </a:lnTo>
                  <a:lnTo>
                    <a:pt x="13985" y="13167"/>
                  </a:lnTo>
                  <a:lnTo>
                    <a:pt x="14054" y="13006"/>
                  </a:lnTo>
                  <a:lnTo>
                    <a:pt x="14054" y="12933"/>
                  </a:lnTo>
                  <a:lnTo>
                    <a:pt x="14138" y="12853"/>
                  </a:lnTo>
                  <a:lnTo>
                    <a:pt x="14208" y="12933"/>
                  </a:lnTo>
                  <a:lnTo>
                    <a:pt x="14431" y="12933"/>
                  </a:lnTo>
                  <a:lnTo>
                    <a:pt x="14431" y="12699"/>
                  </a:lnTo>
                  <a:lnTo>
                    <a:pt x="14585" y="12385"/>
                  </a:lnTo>
                  <a:lnTo>
                    <a:pt x="14731" y="12224"/>
                  </a:lnTo>
                  <a:lnTo>
                    <a:pt x="14731" y="12313"/>
                  </a:lnTo>
                  <a:lnTo>
                    <a:pt x="14815" y="12313"/>
                  </a:lnTo>
                  <a:lnTo>
                    <a:pt x="14885" y="12313"/>
                  </a:lnTo>
                  <a:lnTo>
                    <a:pt x="14962" y="12151"/>
                  </a:lnTo>
                  <a:lnTo>
                    <a:pt x="14885" y="11998"/>
                  </a:lnTo>
                  <a:lnTo>
                    <a:pt x="15031" y="11837"/>
                  </a:lnTo>
                  <a:lnTo>
                    <a:pt x="15031" y="11757"/>
                  </a:lnTo>
                  <a:lnTo>
                    <a:pt x="15031" y="11442"/>
                  </a:lnTo>
                  <a:lnTo>
                    <a:pt x="15115" y="11370"/>
                  </a:lnTo>
                  <a:lnTo>
                    <a:pt x="15185" y="11128"/>
                  </a:lnTo>
                  <a:lnTo>
                    <a:pt x="15331" y="10902"/>
                  </a:lnTo>
                  <a:lnTo>
                    <a:pt x="15485" y="10814"/>
                  </a:lnTo>
                  <a:lnTo>
                    <a:pt x="15408" y="10588"/>
                  </a:lnTo>
                  <a:lnTo>
                    <a:pt x="15562" y="10588"/>
                  </a:lnTo>
                  <a:lnTo>
                    <a:pt x="15631" y="10427"/>
                  </a:lnTo>
                  <a:lnTo>
                    <a:pt x="15631" y="10346"/>
                  </a:lnTo>
                  <a:lnTo>
                    <a:pt x="15562" y="10274"/>
                  </a:lnTo>
                  <a:lnTo>
                    <a:pt x="15708" y="10032"/>
                  </a:lnTo>
                  <a:lnTo>
                    <a:pt x="15708" y="9799"/>
                  </a:lnTo>
                  <a:lnTo>
                    <a:pt x="15777" y="9645"/>
                  </a:lnTo>
                  <a:lnTo>
                    <a:pt x="15777" y="9484"/>
                  </a:lnTo>
                  <a:lnTo>
                    <a:pt x="15938" y="9404"/>
                  </a:lnTo>
                  <a:lnTo>
                    <a:pt x="15938" y="9178"/>
                  </a:lnTo>
                  <a:lnTo>
                    <a:pt x="15777" y="9089"/>
                  </a:lnTo>
                  <a:lnTo>
                    <a:pt x="15938" y="8775"/>
                  </a:lnTo>
                  <a:lnTo>
                    <a:pt x="16008" y="8703"/>
                  </a:lnTo>
                  <a:lnTo>
                    <a:pt x="16008" y="8388"/>
                  </a:lnTo>
                  <a:lnTo>
                    <a:pt x="16162" y="8388"/>
                  </a:lnTo>
                  <a:lnTo>
                    <a:pt x="16308" y="8550"/>
                  </a:lnTo>
                  <a:lnTo>
                    <a:pt x="16538" y="8622"/>
                  </a:lnTo>
                  <a:lnTo>
                    <a:pt x="16608" y="8703"/>
                  </a:lnTo>
                  <a:lnTo>
                    <a:pt x="16838" y="8775"/>
                  </a:lnTo>
                  <a:lnTo>
                    <a:pt x="16985" y="8703"/>
                  </a:lnTo>
                  <a:lnTo>
                    <a:pt x="16985" y="8622"/>
                  </a:lnTo>
                  <a:lnTo>
                    <a:pt x="16838" y="8308"/>
                  </a:lnTo>
                  <a:lnTo>
                    <a:pt x="16908" y="8235"/>
                  </a:lnTo>
                  <a:lnTo>
                    <a:pt x="16985" y="8235"/>
                  </a:lnTo>
                  <a:lnTo>
                    <a:pt x="17138" y="8388"/>
                  </a:lnTo>
                  <a:lnTo>
                    <a:pt x="17285" y="8388"/>
                  </a:lnTo>
                  <a:lnTo>
                    <a:pt x="17369" y="8147"/>
                  </a:lnTo>
                  <a:lnTo>
                    <a:pt x="17585" y="8147"/>
                  </a:lnTo>
                  <a:lnTo>
                    <a:pt x="17885" y="7994"/>
                  </a:lnTo>
                  <a:lnTo>
                    <a:pt x="17885" y="7921"/>
                  </a:lnTo>
                  <a:lnTo>
                    <a:pt x="18115" y="7994"/>
                  </a:lnTo>
                  <a:lnTo>
                    <a:pt x="18262" y="7840"/>
                  </a:lnTo>
                  <a:lnTo>
                    <a:pt x="18262" y="7760"/>
                  </a:lnTo>
                  <a:lnTo>
                    <a:pt x="18115" y="7840"/>
                  </a:lnTo>
                  <a:lnTo>
                    <a:pt x="18046" y="7607"/>
                  </a:lnTo>
                  <a:lnTo>
                    <a:pt x="18262" y="7454"/>
                  </a:lnTo>
                  <a:lnTo>
                    <a:pt x="18262" y="7293"/>
                  </a:lnTo>
                  <a:lnTo>
                    <a:pt x="18415" y="7212"/>
                  </a:lnTo>
                  <a:lnTo>
                    <a:pt x="18562" y="7139"/>
                  </a:lnTo>
                  <a:lnTo>
                    <a:pt x="18715" y="7139"/>
                  </a:lnTo>
                  <a:lnTo>
                    <a:pt x="18715" y="6978"/>
                  </a:lnTo>
                  <a:lnTo>
                    <a:pt x="18792" y="6898"/>
                  </a:lnTo>
                  <a:lnTo>
                    <a:pt x="18946" y="6825"/>
                  </a:lnTo>
                  <a:lnTo>
                    <a:pt x="19092" y="6583"/>
                  </a:lnTo>
                  <a:lnTo>
                    <a:pt x="19169" y="6430"/>
                  </a:lnTo>
                  <a:lnTo>
                    <a:pt x="19092" y="6269"/>
                  </a:lnTo>
                  <a:lnTo>
                    <a:pt x="19092" y="5955"/>
                  </a:lnTo>
                  <a:lnTo>
                    <a:pt x="19238" y="5882"/>
                  </a:lnTo>
                  <a:lnTo>
                    <a:pt x="19392" y="6044"/>
                  </a:lnTo>
                  <a:lnTo>
                    <a:pt x="19392" y="5955"/>
                  </a:lnTo>
                  <a:lnTo>
                    <a:pt x="19392" y="5641"/>
                  </a:lnTo>
                  <a:lnTo>
                    <a:pt x="19623" y="5641"/>
                  </a:lnTo>
                  <a:lnTo>
                    <a:pt x="19538" y="5488"/>
                  </a:lnTo>
                  <a:lnTo>
                    <a:pt x="19469" y="5326"/>
                  </a:lnTo>
                  <a:lnTo>
                    <a:pt x="19469" y="5254"/>
                  </a:lnTo>
                  <a:lnTo>
                    <a:pt x="19538" y="5012"/>
                  </a:lnTo>
                  <a:lnTo>
                    <a:pt x="19538" y="4859"/>
                  </a:lnTo>
                  <a:lnTo>
                    <a:pt x="19323" y="4786"/>
                  </a:lnTo>
                  <a:lnTo>
                    <a:pt x="19323" y="4472"/>
                  </a:lnTo>
                  <a:lnTo>
                    <a:pt x="19538" y="4472"/>
                  </a:lnTo>
                  <a:lnTo>
                    <a:pt x="19623" y="4319"/>
                  </a:lnTo>
                  <a:lnTo>
                    <a:pt x="19469" y="4319"/>
                  </a:lnTo>
                  <a:lnTo>
                    <a:pt x="19469" y="4230"/>
                  </a:lnTo>
                  <a:lnTo>
                    <a:pt x="19623" y="4158"/>
                  </a:lnTo>
                  <a:lnTo>
                    <a:pt x="19623" y="4005"/>
                  </a:lnTo>
                  <a:lnTo>
                    <a:pt x="19692" y="3916"/>
                  </a:lnTo>
                  <a:lnTo>
                    <a:pt x="19992" y="3916"/>
                  </a:lnTo>
                  <a:lnTo>
                    <a:pt x="19992" y="3844"/>
                  </a:lnTo>
                  <a:lnTo>
                    <a:pt x="19992" y="3763"/>
                  </a:lnTo>
                  <a:lnTo>
                    <a:pt x="19838" y="3691"/>
                  </a:lnTo>
                  <a:lnTo>
                    <a:pt x="19538" y="3602"/>
                  </a:lnTo>
                  <a:lnTo>
                    <a:pt x="19469" y="3602"/>
                  </a:lnTo>
                  <a:lnTo>
                    <a:pt x="19323" y="3376"/>
                  </a:lnTo>
                  <a:lnTo>
                    <a:pt x="19238" y="3449"/>
                  </a:lnTo>
                  <a:lnTo>
                    <a:pt x="19092" y="3529"/>
                  </a:lnTo>
                  <a:lnTo>
                    <a:pt x="19015" y="3449"/>
                  </a:lnTo>
                  <a:lnTo>
                    <a:pt x="18946" y="3376"/>
                  </a:lnTo>
                  <a:lnTo>
                    <a:pt x="18946" y="3288"/>
                  </a:lnTo>
                  <a:lnTo>
                    <a:pt x="18862" y="3288"/>
                  </a:lnTo>
                  <a:lnTo>
                    <a:pt x="18862" y="3135"/>
                  </a:lnTo>
                  <a:lnTo>
                    <a:pt x="18792" y="3062"/>
                  </a:lnTo>
                  <a:lnTo>
                    <a:pt x="18715" y="2981"/>
                  </a:lnTo>
                  <a:lnTo>
                    <a:pt x="18715" y="2820"/>
                  </a:lnTo>
                  <a:lnTo>
                    <a:pt x="18562" y="2748"/>
                  </a:lnTo>
                  <a:lnTo>
                    <a:pt x="18415" y="2820"/>
                  </a:lnTo>
                  <a:lnTo>
                    <a:pt x="18492" y="3062"/>
                  </a:lnTo>
                  <a:lnTo>
                    <a:pt x="18415" y="3062"/>
                  </a:lnTo>
                  <a:lnTo>
                    <a:pt x="18415" y="2981"/>
                  </a:lnTo>
                  <a:lnTo>
                    <a:pt x="18192" y="2901"/>
                  </a:lnTo>
                  <a:lnTo>
                    <a:pt x="18115" y="2901"/>
                  </a:lnTo>
                  <a:lnTo>
                    <a:pt x="17885" y="2901"/>
                  </a:lnTo>
                  <a:lnTo>
                    <a:pt x="17885" y="2748"/>
                  </a:lnTo>
                  <a:lnTo>
                    <a:pt x="17738" y="2748"/>
                  </a:lnTo>
                  <a:lnTo>
                    <a:pt x="17669" y="2506"/>
                  </a:lnTo>
                  <a:lnTo>
                    <a:pt x="17738" y="2506"/>
                  </a:lnTo>
                  <a:lnTo>
                    <a:pt x="17669" y="2353"/>
                  </a:lnTo>
                  <a:lnTo>
                    <a:pt x="17585" y="2434"/>
                  </a:lnTo>
                  <a:lnTo>
                    <a:pt x="17515" y="2353"/>
                  </a:lnTo>
                  <a:lnTo>
                    <a:pt x="17369" y="2353"/>
                  </a:lnTo>
                  <a:lnTo>
                    <a:pt x="17285" y="2280"/>
                  </a:lnTo>
                  <a:lnTo>
                    <a:pt x="17215" y="2280"/>
                  </a:lnTo>
                  <a:lnTo>
                    <a:pt x="17138" y="2280"/>
                  </a:lnTo>
                  <a:lnTo>
                    <a:pt x="17069" y="2039"/>
                  </a:lnTo>
                  <a:lnTo>
                    <a:pt x="17069" y="1966"/>
                  </a:lnTo>
                  <a:lnTo>
                    <a:pt x="17069" y="1805"/>
                  </a:lnTo>
                  <a:lnTo>
                    <a:pt x="17069" y="1652"/>
                  </a:lnTo>
                  <a:lnTo>
                    <a:pt x="16985" y="1652"/>
                  </a:lnTo>
                  <a:lnTo>
                    <a:pt x="17069" y="1571"/>
                  </a:lnTo>
                  <a:lnTo>
                    <a:pt x="16985" y="1410"/>
                  </a:lnTo>
                  <a:lnTo>
                    <a:pt x="17069" y="1410"/>
                  </a:lnTo>
                  <a:lnTo>
                    <a:pt x="17069" y="1257"/>
                  </a:lnTo>
                  <a:lnTo>
                    <a:pt x="16985" y="1185"/>
                  </a:lnTo>
                  <a:lnTo>
                    <a:pt x="16985" y="1023"/>
                  </a:lnTo>
                  <a:lnTo>
                    <a:pt x="16908" y="1023"/>
                  </a:lnTo>
                  <a:lnTo>
                    <a:pt x="16838" y="943"/>
                  </a:lnTo>
                  <a:lnTo>
                    <a:pt x="16762" y="870"/>
                  </a:lnTo>
                  <a:lnTo>
                    <a:pt x="16538" y="782"/>
                  </a:lnTo>
                  <a:lnTo>
                    <a:pt x="16392" y="782"/>
                  </a:lnTo>
                  <a:lnTo>
                    <a:pt x="16392" y="870"/>
                  </a:lnTo>
                  <a:lnTo>
                    <a:pt x="16238" y="870"/>
                  </a:lnTo>
                  <a:lnTo>
                    <a:pt x="16162" y="870"/>
                  </a:lnTo>
                  <a:lnTo>
                    <a:pt x="16008" y="943"/>
                  </a:lnTo>
                  <a:lnTo>
                    <a:pt x="15938" y="943"/>
                  </a:lnTo>
                  <a:lnTo>
                    <a:pt x="15938" y="1023"/>
                  </a:lnTo>
                  <a:lnTo>
                    <a:pt x="15862" y="1023"/>
                  </a:lnTo>
                  <a:lnTo>
                    <a:pt x="15777" y="943"/>
                  </a:lnTo>
                  <a:lnTo>
                    <a:pt x="15777" y="1023"/>
                  </a:lnTo>
                  <a:lnTo>
                    <a:pt x="15777" y="1096"/>
                  </a:lnTo>
                  <a:lnTo>
                    <a:pt x="15777" y="1185"/>
                  </a:lnTo>
                  <a:lnTo>
                    <a:pt x="15631" y="1185"/>
                  </a:lnTo>
                  <a:lnTo>
                    <a:pt x="15562" y="1257"/>
                  </a:lnTo>
                  <a:lnTo>
                    <a:pt x="15408" y="1410"/>
                  </a:lnTo>
                  <a:lnTo>
                    <a:pt x="15262" y="1410"/>
                  </a:lnTo>
                  <a:lnTo>
                    <a:pt x="15262" y="1652"/>
                  </a:lnTo>
                  <a:lnTo>
                    <a:pt x="15115" y="1652"/>
                  </a:lnTo>
                  <a:lnTo>
                    <a:pt x="15031" y="1652"/>
                  </a:lnTo>
                  <a:lnTo>
                    <a:pt x="14962" y="1491"/>
                  </a:lnTo>
                  <a:lnTo>
                    <a:pt x="14815" y="1571"/>
                  </a:lnTo>
                  <a:lnTo>
                    <a:pt x="14815" y="1652"/>
                  </a:lnTo>
                  <a:lnTo>
                    <a:pt x="14654" y="1652"/>
                  </a:lnTo>
                  <a:lnTo>
                    <a:pt x="14585" y="1652"/>
                  </a:lnTo>
                  <a:lnTo>
                    <a:pt x="14654" y="1491"/>
                  </a:lnTo>
                  <a:lnTo>
                    <a:pt x="14654" y="1185"/>
                  </a:lnTo>
                  <a:lnTo>
                    <a:pt x="14654" y="943"/>
                  </a:lnTo>
                  <a:lnTo>
                    <a:pt x="14585" y="943"/>
                  </a:lnTo>
                  <a:lnTo>
                    <a:pt x="14431" y="1023"/>
                  </a:lnTo>
                  <a:lnTo>
                    <a:pt x="14354" y="1023"/>
                  </a:lnTo>
                  <a:lnTo>
                    <a:pt x="14138" y="943"/>
                  </a:lnTo>
                  <a:lnTo>
                    <a:pt x="14054" y="782"/>
                  </a:lnTo>
                  <a:lnTo>
                    <a:pt x="14054" y="629"/>
                  </a:lnTo>
                  <a:lnTo>
                    <a:pt x="13985" y="556"/>
                  </a:lnTo>
                  <a:lnTo>
                    <a:pt x="13985" y="467"/>
                  </a:lnTo>
                  <a:lnTo>
                    <a:pt x="14138" y="314"/>
                  </a:lnTo>
                  <a:lnTo>
                    <a:pt x="13908" y="81"/>
                  </a:lnTo>
                  <a:lnTo>
                    <a:pt x="13608" y="0"/>
                  </a:lnTo>
                  <a:lnTo>
                    <a:pt x="13523" y="81"/>
                  </a:lnTo>
                  <a:lnTo>
                    <a:pt x="13608" y="242"/>
                  </a:lnTo>
                  <a:lnTo>
                    <a:pt x="13454" y="467"/>
                  </a:lnTo>
                  <a:lnTo>
                    <a:pt x="13377" y="467"/>
                  </a:lnTo>
                  <a:lnTo>
                    <a:pt x="13377" y="395"/>
                  </a:lnTo>
                  <a:lnTo>
                    <a:pt x="13231" y="395"/>
                  </a:lnTo>
                  <a:lnTo>
                    <a:pt x="13154" y="314"/>
                  </a:lnTo>
                  <a:lnTo>
                    <a:pt x="13077" y="467"/>
                  </a:lnTo>
                  <a:lnTo>
                    <a:pt x="13008" y="467"/>
                  </a:lnTo>
                  <a:lnTo>
                    <a:pt x="12931" y="556"/>
                  </a:lnTo>
                  <a:lnTo>
                    <a:pt x="13008" y="556"/>
                  </a:lnTo>
                  <a:lnTo>
                    <a:pt x="12931" y="629"/>
                  </a:lnTo>
                  <a:lnTo>
                    <a:pt x="12862" y="556"/>
                  </a:lnTo>
                  <a:lnTo>
                    <a:pt x="12777" y="556"/>
                  </a:lnTo>
                  <a:lnTo>
                    <a:pt x="12708" y="395"/>
                  </a:lnTo>
                  <a:lnTo>
                    <a:pt x="12562" y="467"/>
                  </a:lnTo>
                  <a:lnTo>
                    <a:pt x="12400" y="395"/>
                  </a:lnTo>
                  <a:lnTo>
                    <a:pt x="12246" y="467"/>
                  </a:lnTo>
                  <a:lnTo>
                    <a:pt x="12100" y="467"/>
                  </a:lnTo>
                  <a:lnTo>
                    <a:pt x="11954" y="556"/>
                  </a:lnTo>
                  <a:lnTo>
                    <a:pt x="11877" y="709"/>
                  </a:lnTo>
                  <a:lnTo>
                    <a:pt x="11800" y="709"/>
                  </a:lnTo>
                  <a:lnTo>
                    <a:pt x="11731" y="709"/>
                  </a:lnTo>
                  <a:lnTo>
                    <a:pt x="11585" y="709"/>
                  </a:lnTo>
                  <a:lnTo>
                    <a:pt x="11269" y="943"/>
                  </a:lnTo>
                  <a:lnTo>
                    <a:pt x="11269" y="870"/>
                  </a:lnTo>
                  <a:lnTo>
                    <a:pt x="11200" y="629"/>
                  </a:lnTo>
                  <a:lnTo>
                    <a:pt x="11200" y="556"/>
                  </a:lnTo>
                  <a:lnTo>
                    <a:pt x="11123" y="709"/>
                  </a:lnTo>
                  <a:lnTo>
                    <a:pt x="10900" y="709"/>
                  </a:lnTo>
                  <a:lnTo>
                    <a:pt x="10823" y="709"/>
                  </a:lnTo>
                  <a:lnTo>
                    <a:pt x="10823" y="782"/>
                  </a:lnTo>
                  <a:lnTo>
                    <a:pt x="10900" y="782"/>
                  </a:lnTo>
                  <a:lnTo>
                    <a:pt x="10900" y="870"/>
                  </a:lnTo>
                  <a:lnTo>
                    <a:pt x="10677" y="943"/>
                  </a:lnTo>
                  <a:lnTo>
                    <a:pt x="10523" y="943"/>
                  </a:lnTo>
                  <a:lnTo>
                    <a:pt x="10600" y="709"/>
                  </a:lnTo>
                  <a:lnTo>
                    <a:pt x="10377" y="782"/>
                  </a:lnTo>
                  <a:lnTo>
                    <a:pt x="10377" y="709"/>
                  </a:lnTo>
                  <a:lnTo>
                    <a:pt x="10308" y="629"/>
                  </a:lnTo>
                  <a:lnTo>
                    <a:pt x="10308" y="556"/>
                  </a:lnTo>
                  <a:lnTo>
                    <a:pt x="10146" y="395"/>
                  </a:lnTo>
                  <a:lnTo>
                    <a:pt x="9923" y="467"/>
                  </a:lnTo>
                  <a:lnTo>
                    <a:pt x="9777" y="314"/>
                  </a:lnTo>
                  <a:lnTo>
                    <a:pt x="9692" y="242"/>
                  </a:lnTo>
                  <a:lnTo>
                    <a:pt x="9623" y="242"/>
                  </a:lnTo>
                  <a:lnTo>
                    <a:pt x="9546" y="395"/>
                  </a:lnTo>
                  <a:lnTo>
                    <a:pt x="9323" y="467"/>
                  </a:lnTo>
                  <a:lnTo>
                    <a:pt x="9015" y="242"/>
                  </a:lnTo>
                  <a:lnTo>
                    <a:pt x="8946" y="314"/>
                  </a:lnTo>
                  <a:lnTo>
                    <a:pt x="8946" y="467"/>
                  </a:lnTo>
                  <a:lnTo>
                    <a:pt x="8946" y="556"/>
                  </a:lnTo>
                  <a:lnTo>
                    <a:pt x="8946" y="709"/>
                  </a:lnTo>
                  <a:lnTo>
                    <a:pt x="8946" y="782"/>
                  </a:lnTo>
                  <a:lnTo>
                    <a:pt x="8869" y="870"/>
                  </a:lnTo>
                  <a:lnTo>
                    <a:pt x="8869" y="1023"/>
                  </a:lnTo>
                  <a:lnTo>
                    <a:pt x="8869" y="1096"/>
                  </a:lnTo>
                  <a:lnTo>
                    <a:pt x="8946" y="1185"/>
                  </a:lnTo>
                  <a:lnTo>
                    <a:pt x="9015" y="1410"/>
                  </a:lnTo>
                  <a:lnTo>
                    <a:pt x="8946" y="1410"/>
                  </a:lnTo>
                  <a:lnTo>
                    <a:pt x="8946" y="1491"/>
                  </a:lnTo>
                  <a:lnTo>
                    <a:pt x="9015" y="1571"/>
                  </a:lnTo>
                  <a:lnTo>
                    <a:pt x="9015" y="1805"/>
                  </a:lnTo>
                  <a:lnTo>
                    <a:pt x="9015" y="1878"/>
                  </a:lnTo>
                  <a:lnTo>
                    <a:pt x="8946" y="2039"/>
                  </a:lnTo>
                  <a:lnTo>
                    <a:pt x="8869" y="2039"/>
                  </a:lnTo>
                  <a:lnTo>
                    <a:pt x="8800" y="2192"/>
                  </a:lnTo>
                  <a:lnTo>
                    <a:pt x="8800" y="2353"/>
                  </a:lnTo>
                  <a:lnTo>
                    <a:pt x="8715" y="2434"/>
                  </a:lnTo>
                  <a:lnTo>
                    <a:pt x="8715" y="2667"/>
                  </a:lnTo>
                  <a:lnTo>
                    <a:pt x="8800" y="2820"/>
                  </a:lnTo>
                  <a:lnTo>
                    <a:pt x="8715" y="2901"/>
                  </a:lnTo>
                  <a:lnTo>
                    <a:pt x="8800" y="2981"/>
                  </a:lnTo>
                  <a:lnTo>
                    <a:pt x="8800" y="3135"/>
                  </a:lnTo>
                  <a:lnTo>
                    <a:pt x="8800" y="3376"/>
                  </a:lnTo>
                  <a:lnTo>
                    <a:pt x="8869" y="3602"/>
                  </a:lnTo>
                  <a:lnTo>
                    <a:pt x="8869" y="3691"/>
                  </a:lnTo>
                  <a:lnTo>
                    <a:pt x="8869" y="3844"/>
                  </a:lnTo>
                  <a:lnTo>
                    <a:pt x="8946" y="4005"/>
                  </a:lnTo>
                  <a:lnTo>
                    <a:pt x="9015" y="4158"/>
                  </a:lnTo>
                  <a:lnTo>
                    <a:pt x="8946" y="4472"/>
                  </a:lnTo>
                  <a:lnTo>
                    <a:pt x="9100" y="4625"/>
                  </a:lnTo>
                  <a:lnTo>
                    <a:pt x="8946" y="4786"/>
                  </a:lnTo>
                  <a:lnTo>
                    <a:pt x="8800" y="4940"/>
                  </a:lnTo>
                  <a:lnTo>
                    <a:pt x="8715" y="4859"/>
                  </a:lnTo>
                  <a:lnTo>
                    <a:pt x="8569" y="4859"/>
                  </a:lnTo>
                  <a:lnTo>
                    <a:pt x="8415" y="4859"/>
                  </a:lnTo>
                  <a:lnTo>
                    <a:pt x="8415" y="4940"/>
                  </a:lnTo>
                  <a:lnTo>
                    <a:pt x="8269" y="5012"/>
                  </a:lnTo>
                  <a:lnTo>
                    <a:pt x="8200" y="5173"/>
                  </a:lnTo>
                  <a:lnTo>
                    <a:pt x="8200" y="5254"/>
                  </a:lnTo>
                  <a:lnTo>
                    <a:pt x="8200" y="5326"/>
                  </a:lnTo>
                  <a:lnTo>
                    <a:pt x="8123" y="5568"/>
                  </a:lnTo>
                  <a:lnTo>
                    <a:pt x="7969" y="5729"/>
                  </a:lnTo>
                  <a:lnTo>
                    <a:pt x="8046" y="5882"/>
                  </a:lnTo>
                  <a:lnTo>
                    <a:pt x="7969" y="5955"/>
                  </a:lnTo>
                  <a:lnTo>
                    <a:pt x="7892" y="5955"/>
                  </a:lnTo>
                  <a:lnTo>
                    <a:pt x="7823" y="6116"/>
                  </a:lnTo>
                  <a:lnTo>
                    <a:pt x="7823" y="6269"/>
                  </a:lnTo>
                  <a:lnTo>
                    <a:pt x="7738" y="6350"/>
                  </a:lnTo>
                  <a:lnTo>
                    <a:pt x="7669" y="6430"/>
                  </a:lnTo>
                  <a:lnTo>
                    <a:pt x="7669" y="6664"/>
                  </a:lnTo>
                  <a:lnTo>
                    <a:pt x="7138" y="6511"/>
                  </a:lnTo>
                  <a:lnTo>
                    <a:pt x="7069" y="6511"/>
                  </a:lnTo>
                  <a:lnTo>
                    <a:pt x="6923" y="6197"/>
                  </a:lnTo>
                  <a:lnTo>
                    <a:pt x="6762" y="6197"/>
                  </a:lnTo>
                  <a:lnTo>
                    <a:pt x="6392" y="6116"/>
                  </a:lnTo>
                  <a:lnTo>
                    <a:pt x="6462" y="6350"/>
                  </a:lnTo>
                  <a:lnTo>
                    <a:pt x="6162" y="6430"/>
                  </a:lnTo>
                  <a:lnTo>
                    <a:pt x="6092" y="6511"/>
                  </a:lnTo>
                  <a:lnTo>
                    <a:pt x="5792" y="6511"/>
                  </a:lnTo>
                  <a:lnTo>
                    <a:pt x="5715" y="6583"/>
                  </a:lnTo>
                  <a:lnTo>
                    <a:pt x="5638" y="6664"/>
                  </a:lnTo>
                  <a:lnTo>
                    <a:pt x="5485" y="6664"/>
                  </a:lnTo>
                  <a:lnTo>
                    <a:pt x="5415" y="7051"/>
                  </a:lnTo>
                  <a:lnTo>
                    <a:pt x="5338" y="7051"/>
                  </a:lnTo>
                  <a:lnTo>
                    <a:pt x="5338" y="7139"/>
                  </a:lnTo>
                  <a:lnTo>
                    <a:pt x="5038" y="7139"/>
                  </a:lnTo>
                  <a:lnTo>
                    <a:pt x="5038" y="7212"/>
                  </a:lnTo>
                  <a:lnTo>
                    <a:pt x="4885" y="7212"/>
                  </a:lnTo>
                  <a:lnTo>
                    <a:pt x="4738" y="7139"/>
                  </a:lnTo>
                  <a:lnTo>
                    <a:pt x="4738" y="7212"/>
                  </a:lnTo>
                  <a:lnTo>
                    <a:pt x="4592" y="7139"/>
                  </a:lnTo>
                  <a:lnTo>
                    <a:pt x="4292" y="7051"/>
                  </a:lnTo>
                  <a:lnTo>
                    <a:pt x="4208" y="7139"/>
                  </a:lnTo>
                  <a:lnTo>
                    <a:pt x="4062" y="7212"/>
                  </a:lnTo>
                  <a:lnTo>
                    <a:pt x="3838" y="7212"/>
                  </a:lnTo>
                  <a:lnTo>
                    <a:pt x="3692" y="7365"/>
                  </a:lnTo>
                  <a:lnTo>
                    <a:pt x="3538" y="7365"/>
                  </a:lnTo>
                  <a:lnTo>
                    <a:pt x="3538" y="7212"/>
                  </a:lnTo>
                  <a:lnTo>
                    <a:pt x="3385" y="7293"/>
                  </a:lnTo>
                  <a:lnTo>
                    <a:pt x="3315" y="7365"/>
                  </a:lnTo>
                  <a:lnTo>
                    <a:pt x="3085" y="7454"/>
                  </a:lnTo>
                  <a:lnTo>
                    <a:pt x="3085" y="7526"/>
                  </a:lnTo>
                  <a:lnTo>
                    <a:pt x="2862" y="7526"/>
                  </a:lnTo>
                  <a:lnTo>
                    <a:pt x="2785" y="7679"/>
                  </a:lnTo>
                  <a:lnTo>
                    <a:pt x="2862" y="7760"/>
                  </a:lnTo>
                  <a:lnTo>
                    <a:pt x="2862" y="7921"/>
                  </a:lnTo>
                  <a:lnTo>
                    <a:pt x="2715" y="8147"/>
                  </a:lnTo>
                  <a:lnTo>
                    <a:pt x="2785" y="8235"/>
                  </a:lnTo>
                  <a:lnTo>
                    <a:pt x="2715" y="8550"/>
                  </a:lnTo>
                  <a:lnTo>
                    <a:pt x="2485" y="8622"/>
                  </a:lnTo>
                  <a:lnTo>
                    <a:pt x="2415" y="8622"/>
                  </a:lnTo>
                  <a:lnTo>
                    <a:pt x="2415" y="8864"/>
                  </a:lnTo>
                  <a:lnTo>
                    <a:pt x="2254" y="8864"/>
                  </a:lnTo>
                  <a:lnTo>
                    <a:pt x="2254" y="8703"/>
                  </a:lnTo>
                  <a:lnTo>
                    <a:pt x="2185" y="8703"/>
                  </a:lnTo>
                  <a:lnTo>
                    <a:pt x="1885" y="8864"/>
                  </a:lnTo>
                  <a:lnTo>
                    <a:pt x="1808" y="8775"/>
                  </a:lnTo>
                  <a:lnTo>
                    <a:pt x="1808" y="8703"/>
                  </a:lnTo>
                  <a:lnTo>
                    <a:pt x="1585" y="8622"/>
                  </a:lnTo>
                  <a:lnTo>
                    <a:pt x="1508" y="9089"/>
                  </a:lnTo>
                  <a:lnTo>
                    <a:pt x="1285" y="9178"/>
                  </a:lnTo>
                  <a:lnTo>
                    <a:pt x="1131" y="9089"/>
                  </a:lnTo>
                  <a:lnTo>
                    <a:pt x="908" y="9089"/>
                  </a:lnTo>
                  <a:lnTo>
                    <a:pt x="908" y="9017"/>
                  </a:lnTo>
                  <a:lnTo>
                    <a:pt x="831" y="8936"/>
                  </a:lnTo>
                  <a:lnTo>
                    <a:pt x="677" y="9089"/>
                  </a:lnTo>
                  <a:lnTo>
                    <a:pt x="677" y="9178"/>
                  </a:lnTo>
                  <a:lnTo>
                    <a:pt x="677" y="9251"/>
                  </a:lnTo>
                  <a:lnTo>
                    <a:pt x="677" y="9331"/>
                  </a:lnTo>
                  <a:lnTo>
                    <a:pt x="762" y="9404"/>
                  </a:lnTo>
                  <a:lnTo>
                    <a:pt x="762" y="9484"/>
                  </a:lnTo>
                  <a:lnTo>
                    <a:pt x="531" y="9404"/>
                  </a:lnTo>
                  <a:lnTo>
                    <a:pt x="377" y="9565"/>
                  </a:lnTo>
                  <a:lnTo>
                    <a:pt x="0" y="9799"/>
                  </a:lnTo>
                  <a:lnTo>
                    <a:pt x="231" y="9871"/>
                  </a:lnTo>
                  <a:lnTo>
                    <a:pt x="308" y="10113"/>
                  </a:lnTo>
                  <a:lnTo>
                    <a:pt x="231" y="10427"/>
                  </a:lnTo>
                  <a:lnTo>
                    <a:pt x="77" y="10427"/>
                  </a:lnTo>
                  <a:lnTo>
                    <a:pt x="77" y="10500"/>
                  </a:lnTo>
                  <a:lnTo>
                    <a:pt x="308" y="10588"/>
                  </a:lnTo>
                  <a:lnTo>
                    <a:pt x="608" y="10814"/>
                  </a:lnTo>
                  <a:lnTo>
                    <a:pt x="762" y="10814"/>
                  </a:lnTo>
                  <a:lnTo>
                    <a:pt x="762" y="10741"/>
                  </a:lnTo>
                  <a:lnTo>
                    <a:pt x="831" y="10661"/>
                  </a:lnTo>
                  <a:lnTo>
                    <a:pt x="1131" y="10741"/>
                  </a:lnTo>
                  <a:lnTo>
                    <a:pt x="1438" y="11056"/>
                  </a:lnTo>
                  <a:lnTo>
                    <a:pt x="2038" y="10814"/>
                  </a:lnTo>
                  <a:lnTo>
                    <a:pt x="2108" y="10661"/>
                  </a:lnTo>
                  <a:lnTo>
                    <a:pt x="2185" y="10588"/>
                  </a:lnTo>
                  <a:lnTo>
                    <a:pt x="2185" y="10661"/>
                  </a:lnTo>
                  <a:lnTo>
                    <a:pt x="2331" y="10588"/>
                  </a:lnTo>
                  <a:lnTo>
                    <a:pt x="2631" y="10588"/>
                  </a:lnTo>
                  <a:lnTo>
                    <a:pt x="2785" y="10588"/>
                  </a:lnTo>
                  <a:lnTo>
                    <a:pt x="3015" y="10500"/>
                  </a:lnTo>
                  <a:lnTo>
                    <a:pt x="3162" y="10588"/>
                  </a:lnTo>
                  <a:lnTo>
                    <a:pt x="3231" y="10588"/>
                  </a:lnTo>
                  <a:lnTo>
                    <a:pt x="3538" y="10588"/>
                  </a:lnTo>
                  <a:lnTo>
                    <a:pt x="3762" y="10814"/>
                  </a:lnTo>
                  <a:lnTo>
                    <a:pt x="3992" y="10975"/>
                  </a:lnTo>
                  <a:lnTo>
                    <a:pt x="4062" y="11128"/>
                  </a:lnTo>
                  <a:lnTo>
                    <a:pt x="4362" y="11442"/>
                  </a:lnTo>
                  <a:lnTo>
                    <a:pt x="4292" y="11442"/>
                  </a:lnTo>
                  <a:lnTo>
                    <a:pt x="4062" y="11289"/>
                  </a:lnTo>
                  <a:lnTo>
                    <a:pt x="3908" y="11209"/>
                  </a:lnTo>
                  <a:lnTo>
                    <a:pt x="3462" y="10902"/>
                  </a:lnTo>
                  <a:lnTo>
                    <a:pt x="3085" y="10741"/>
                  </a:lnTo>
                  <a:lnTo>
                    <a:pt x="3015" y="10661"/>
                  </a:lnTo>
                  <a:lnTo>
                    <a:pt x="2931" y="10741"/>
                  </a:lnTo>
                  <a:lnTo>
                    <a:pt x="2415" y="10814"/>
                  </a:lnTo>
                  <a:lnTo>
                    <a:pt x="2185" y="10814"/>
                  </a:lnTo>
                  <a:lnTo>
                    <a:pt x="2108" y="11128"/>
                  </a:lnTo>
                  <a:lnTo>
                    <a:pt x="2254" y="11289"/>
                  </a:lnTo>
                  <a:lnTo>
                    <a:pt x="2254" y="11442"/>
                  </a:lnTo>
                  <a:lnTo>
                    <a:pt x="2185" y="11757"/>
                  </a:lnTo>
                  <a:lnTo>
                    <a:pt x="1808" y="11837"/>
                  </a:lnTo>
                  <a:lnTo>
                    <a:pt x="1808" y="11910"/>
                  </a:lnTo>
                  <a:lnTo>
                    <a:pt x="1738" y="11998"/>
                  </a:lnTo>
                  <a:lnTo>
                    <a:pt x="2108" y="12151"/>
                  </a:lnTo>
                  <a:lnTo>
                    <a:pt x="2785" y="12385"/>
                  </a:lnTo>
                  <a:lnTo>
                    <a:pt x="2931" y="12538"/>
                  </a:lnTo>
                  <a:lnTo>
                    <a:pt x="2931" y="12619"/>
                  </a:lnTo>
                  <a:lnTo>
                    <a:pt x="3162" y="13006"/>
                  </a:lnTo>
                  <a:close/>
                </a:path>
              </a:pathLst>
            </a:custGeom>
            <a:solidFill>
              <a:srgbClr val="DF2680"/>
            </a:solidFill>
            <a:ln w="6350" cap="flat">
              <a:noFill/>
              <a:prstDash val="solid"/>
              <a:round/>
              <a:headEnd type="none" w="med" len="med"/>
              <a:tailEnd type="none" w="med" len="me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124</a:t>
              </a:r>
            </a:p>
          </p:txBody>
        </p:sp>
        <p:sp>
          <p:nvSpPr>
            <p:cNvPr id="51" name="Freeform 18">
              <a:extLst>
                <a:ext uri="{FF2B5EF4-FFF2-40B4-BE49-F238E27FC236}">
                  <a16:creationId xmlns:a16="http://schemas.microsoft.com/office/drawing/2014/main" id="{EE43B295-0B09-4BCB-7B40-C27169CD5649}"/>
                </a:ext>
              </a:extLst>
            </p:cNvPr>
            <p:cNvSpPr>
              <a:spLocks noChangeAspect="1"/>
            </p:cNvSpPr>
            <p:nvPr/>
          </p:nvSpPr>
          <p:spPr bwMode="auto">
            <a:xfrm>
              <a:off x="7747361" y="1982574"/>
              <a:ext cx="926120" cy="539241"/>
            </a:xfrm>
            <a:custGeom>
              <a:avLst/>
              <a:gdLst>
                <a:gd name="T0" fmla="*/ 742 w 20000"/>
                <a:gd name="T1" fmla="*/ 105 h 20000"/>
                <a:gd name="T2" fmla="*/ 781 w 20000"/>
                <a:gd name="T3" fmla="*/ 101 h 20000"/>
                <a:gd name="T4" fmla="*/ 848 w 20000"/>
                <a:gd name="T5" fmla="*/ 122 h 20000"/>
                <a:gd name="T6" fmla="*/ 862 w 20000"/>
                <a:gd name="T7" fmla="*/ 164 h 20000"/>
                <a:gd name="T8" fmla="*/ 905 w 20000"/>
                <a:gd name="T9" fmla="*/ 185 h 20000"/>
                <a:gd name="T10" fmla="*/ 933 w 20000"/>
                <a:gd name="T11" fmla="*/ 161 h 20000"/>
                <a:gd name="T12" fmla="*/ 978 w 20000"/>
                <a:gd name="T13" fmla="*/ 185 h 20000"/>
                <a:gd name="T14" fmla="*/ 978 w 20000"/>
                <a:gd name="T15" fmla="*/ 227 h 20000"/>
                <a:gd name="T16" fmla="*/ 968 w 20000"/>
                <a:gd name="T17" fmla="*/ 283 h 20000"/>
                <a:gd name="T18" fmla="*/ 978 w 20000"/>
                <a:gd name="T19" fmla="*/ 343 h 20000"/>
                <a:gd name="T20" fmla="*/ 947 w 20000"/>
                <a:gd name="T21" fmla="*/ 389 h 20000"/>
                <a:gd name="T22" fmla="*/ 926 w 20000"/>
                <a:gd name="T23" fmla="*/ 438 h 20000"/>
                <a:gd name="T24" fmla="*/ 876 w 20000"/>
                <a:gd name="T25" fmla="*/ 441 h 20000"/>
                <a:gd name="T26" fmla="*/ 809 w 20000"/>
                <a:gd name="T27" fmla="*/ 479 h 20000"/>
                <a:gd name="T28" fmla="*/ 750 w 20000"/>
                <a:gd name="T29" fmla="*/ 487 h 20000"/>
                <a:gd name="T30" fmla="*/ 693 w 20000"/>
                <a:gd name="T31" fmla="*/ 501 h 20000"/>
                <a:gd name="T32" fmla="*/ 665 w 20000"/>
                <a:gd name="T33" fmla="*/ 560 h 20000"/>
                <a:gd name="T34" fmla="*/ 612 w 20000"/>
                <a:gd name="T35" fmla="*/ 570 h 20000"/>
                <a:gd name="T36" fmla="*/ 584 w 20000"/>
                <a:gd name="T37" fmla="*/ 553 h 20000"/>
                <a:gd name="T38" fmla="*/ 552 w 20000"/>
                <a:gd name="T39" fmla="*/ 546 h 20000"/>
                <a:gd name="T40" fmla="*/ 485 w 20000"/>
                <a:gd name="T41" fmla="*/ 542 h 20000"/>
                <a:gd name="T42" fmla="*/ 531 w 20000"/>
                <a:gd name="T43" fmla="*/ 515 h 20000"/>
                <a:gd name="T44" fmla="*/ 475 w 20000"/>
                <a:gd name="T45" fmla="*/ 511 h 20000"/>
                <a:gd name="T46" fmla="*/ 444 w 20000"/>
                <a:gd name="T47" fmla="*/ 518 h 20000"/>
                <a:gd name="T48" fmla="*/ 422 w 20000"/>
                <a:gd name="T49" fmla="*/ 553 h 20000"/>
                <a:gd name="T50" fmla="*/ 373 w 20000"/>
                <a:gd name="T51" fmla="*/ 466 h 20000"/>
                <a:gd name="T52" fmla="*/ 356 w 20000"/>
                <a:gd name="T53" fmla="*/ 458 h 20000"/>
                <a:gd name="T54" fmla="*/ 274 w 20000"/>
                <a:gd name="T55" fmla="*/ 424 h 20000"/>
                <a:gd name="T56" fmla="*/ 211 w 20000"/>
                <a:gd name="T57" fmla="*/ 381 h 20000"/>
                <a:gd name="T58" fmla="*/ 151 w 20000"/>
                <a:gd name="T59" fmla="*/ 381 h 20000"/>
                <a:gd name="T60" fmla="*/ 99 w 20000"/>
                <a:gd name="T61" fmla="*/ 381 h 20000"/>
                <a:gd name="T62" fmla="*/ 35 w 20000"/>
                <a:gd name="T63" fmla="*/ 312 h 20000"/>
                <a:gd name="T64" fmla="*/ 35 w 20000"/>
                <a:gd name="T65" fmla="*/ 287 h 20000"/>
                <a:gd name="T66" fmla="*/ 120 w 20000"/>
                <a:gd name="T67" fmla="*/ 241 h 20000"/>
                <a:gd name="T68" fmla="*/ 53 w 20000"/>
                <a:gd name="T69" fmla="*/ 227 h 20000"/>
                <a:gd name="T70" fmla="*/ 56 w 20000"/>
                <a:gd name="T71" fmla="*/ 203 h 20000"/>
                <a:gd name="T72" fmla="*/ 70 w 20000"/>
                <a:gd name="T73" fmla="*/ 203 h 20000"/>
                <a:gd name="T74" fmla="*/ 123 w 20000"/>
                <a:gd name="T75" fmla="*/ 199 h 20000"/>
                <a:gd name="T76" fmla="*/ 88 w 20000"/>
                <a:gd name="T77" fmla="*/ 192 h 20000"/>
                <a:gd name="T78" fmla="*/ 28 w 20000"/>
                <a:gd name="T79" fmla="*/ 175 h 20000"/>
                <a:gd name="T80" fmla="*/ 3 w 20000"/>
                <a:gd name="T81" fmla="*/ 168 h 20000"/>
                <a:gd name="T82" fmla="*/ 24 w 20000"/>
                <a:gd name="T83" fmla="*/ 94 h 20000"/>
                <a:gd name="T84" fmla="*/ 77 w 20000"/>
                <a:gd name="T85" fmla="*/ 70 h 20000"/>
                <a:gd name="T86" fmla="*/ 141 w 20000"/>
                <a:gd name="T87" fmla="*/ 63 h 20000"/>
                <a:gd name="T88" fmla="*/ 200 w 20000"/>
                <a:gd name="T89" fmla="*/ 56 h 20000"/>
                <a:gd name="T90" fmla="*/ 225 w 20000"/>
                <a:gd name="T91" fmla="*/ 52 h 20000"/>
                <a:gd name="T92" fmla="*/ 250 w 20000"/>
                <a:gd name="T93" fmla="*/ 84 h 20000"/>
                <a:gd name="T94" fmla="*/ 296 w 20000"/>
                <a:gd name="T95" fmla="*/ 63 h 20000"/>
                <a:gd name="T96" fmla="*/ 331 w 20000"/>
                <a:gd name="T97" fmla="*/ 66 h 20000"/>
                <a:gd name="T98" fmla="*/ 341 w 20000"/>
                <a:gd name="T99" fmla="*/ 17 h 20000"/>
                <a:gd name="T100" fmla="*/ 412 w 20000"/>
                <a:gd name="T101" fmla="*/ 10 h 20000"/>
                <a:gd name="T102" fmla="*/ 465 w 20000"/>
                <a:gd name="T103" fmla="*/ 0 h 20000"/>
                <a:gd name="T104" fmla="*/ 493 w 20000"/>
                <a:gd name="T105" fmla="*/ 45 h 20000"/>
                <a:gd name="T106" fmla="*/ 524 w 20000"/>
                <a:gd name="T107" fmla="*/ 94 h 20000"/>
                <a:gd name="T108" fmla="*/ 549 w 20000"/>
                <a:gd name="T109" fmla="*/ 150 h 20000"/>
                <a:gd name="T110" fmla="*/ 588 w 20000"/>
                <a:gd name="T111" fmla="*/ 129 h 20000"/>
                <a:gd name="T112" fmla="*/ 655 w 20000"/>
                <a:gd name="T113" fmla="*/ 94 h 20000"/>
                <a:gd name="T114" fmla="*/ 672 w 20000"/>
                <a:gd name="T115" fmla="*/ 108 h 20000"/>
                <a:gd name="T116" fmla="*/ 693 w 20000"/>
                <a:gd name="T117" fmla="*/ 136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4276" y="4361"/>
                  </a:moveTo>
                  <a:lnTo>
                    <a:pt x="14349" y="4361"/>
                  </a:lnTo>
                  <a:lnTo>
                    <a:pt x="14130" y="3988"/>
                  </a:lnTo>
                  <a:lnTo>
                    <a:pt x="14276" y="3988"/>
                  </a:lnTo>
                  <a:lnTo>
                    <a:pt x="14349" y="3875"/>
                  </a:lnTo>
                  <a:lnTo>
                    <a:pt x="14415" y="3875"/>
                  </a:lnTo>
                  <a:lnTo>
                    <a:pt x="14496" y="3988"/>
                  </a:lnTo>
                  <a:lnTo>
                    <a:pt x="14635" y="3875"/>
                  </a:lnTo>
                  <a:lnTo>
                    <a:pt x="14708" y="3875"/>
                  </a:lnTo>
                  <a:lnTo>
                    <a:pt x="15058" y="3639"/>
                  </a:lnTo>
                  <a:lnTo>
                    <a:pt x="15058" y="3389"/>
                  </a:lnTo>
                  <a:lnTo>
                    <a:pt x="15205" y="3265"/>
                  </a:lnTo>
                  <a:lnTo>
                    <a:pt x="15205" y="3389"/>
                  </a:lnTo>
                  <a:lnTo>
                    <a:pt x="15278" y="3389"/>
                  </a:lnTo>
                  <a:lnTo>
                    <a:pt x="15205" y="3265"/>
                  </a:lnTo>
                  <a:lnTo>
                    <a:pt x="15424" y="3153"/>
                  </a:lnTo>
                  <a:lnTo>
                    <a:pt x="15563" y="3265"/>
                  </a:lnTo>
                  <a:lnTo>
                    <a:pt x="15848" y="3016"/>
                  </a:lnTo>
                  <a:lnTo>
                    <a:pt x="15848" y="3502"/>
                  </a:lnTo>
                  <a:lnTo>
                    <a:pt x="15709" y="3751"/>
                  </a:lnTo>
                  <a:lnTo>
                    <a:pt x="15629" y="3875"/>
                  </a:lnTo>
                  <a:lnTo>
                    <a:pt x="15709" y="4237"/>
                  </a:lnTo>
                  <a:lnTo>
                    <a:pt x="15782" y="4361"/>
                  </a:lnTo>
                  <a:lnTo>
                    <a:pt x="16067" y="4474"/>
                  </a:lnTo>
                  <a:lnTo>
                    <a:pt x="16206" y="4474"/>
                  </a:lnTo>
                  <a:lnTo>
                    <a:pt x="16703" y="4474"/>
                  </a:lnTo>
                  <a:lnTo>
                    <a:pt x="16923" y="4361"/>
                  </a:lnTo>
                  <a:lnTo>
                    <a:pt x="17061" y="4237"/>
                  </a:lnTo>
                  <a:lnTo>
                    <a:pt x="17200" y="4237"/>
                  </a:lnTo>
                  <a:lnTo>
                    <a:pt x="17200" y="4474"/>
                  </a:lnTo>
                  <a:lnTo>
                    <a:pt x="17281" y="4598"/>
                  </a:lnTo>
                  <a:lnTo>
                    <a:pt x="17346" y="4723"/>
                  </a:lnTo>
                  <a:lnTo>
                    <a:pt x="17346" y="4960"/>
                  </a:lnTo>
                  <a:lnTo>
                    <a:pt x="17420" y="4960"/>
                  </a:lnTo>
                  <a:lnTo>
                    <a:pt x="17485" y="5196"/>
                  </a:lnTo>
                  <a:lnTo>
                    <a:pt x="17420" y="5196"/>
                  </a:lnTo>
                  <a:lnTo>
                    <a:pt x="17420" y="5445"/>
                  </a:lnTo>
                  <a:lnTo>
                    <a:pt x="17485" y="5682"/>
                  </a:lnTo>
                  <a:lnTo>
                    <a:pt x="17566" y="5931"/>
                  </a:lnTo>
                  <a:lnTo>
                    <a:pt x="17632" y="6305"/>
                  </a:lnTo>
                  <a:lnTo>
                    <a:pt x="17705" y="6305"/>
                  </a:lnTo>
                  <a:lnTo>
                    <a:pt x="17851" y="6305"/>
                  </a:lnTo>
                  <a:lnTo>
                    <a:pt x="17924" y="6417"/>
                  </a:lnTo>
                  <a:lnTo>
                    <a:pt x="17924" y="6654"/>
                  </a:lnTo>
                  <a:lnTo>
                    <a:pt x="18136" y="6654"/>
                  </a:lnTo>
                  <a:lnTo>
                    <a:pt x="18209" y="6654"/>
                  </a:lnTo>
                  <a:lnTo>
                    <a:pt x="18348" y="6542"/>
                  </a:lnTo>
                  <a:lnTo>
                    <a:pt x="18348" y="6417"/>
                  </a:lnTo>
                  <a:lnTo>
                    <a:pt x="18414" y="6305"/>
                  </a:lnTo>
                  <a:lnTo>
                    <a:pt x="18494" y="6305"/>
                  </a:lnTo>
                  <a:lnTo>
                    <a:pt x="18494" y="6168"/>
                  </a:lnTo>
                  <a:lnTo>
                    <a:pt x="18633" y="6168"/>
                  </a:lnTo>
                  <a:lnTo>
                    <a:pt x="18699" y="6056"/>
                  </a:lnTo>
                  <a:lnTo>
                    <a:pt x="18779" y="6056"/>
                  </a:lnTo>
                  <a:lnTo>
                    <a:pt x="18779" y="5819"/>
                  </a:lnTo>
                  <a:lnTo>
                    <a:pt x="18779" y="5682"/>
                  </a:lnTo>
                  <a:lnTo>
                    <a:pt x="18918" y="5570"/>
                  </a:lnTo>
                  <a:lnTo>
                    <a:pt x="19064" y="5682"/>
                  </a:lnTo>
                  <a:lnTo>
                    <a:pt x="19137" y="5682"/>
                  </a:lnTo>
                  <a:lnTo>
                    <a:pt x="19276" y="5819"/>
                  </a:lnTo>
                  <a:lnTo>
                    <a:pt x="19349" y="5819"/>
                  </a:lnTo>
                  <a:lnTo>
                    <a:pt x="19423" y="5931"/>
                  </a:lnTo>
                  <a:lnTo>
                    <a:pt x="19488" y="5931"/>
                  </a:lnTo>
                  <a:lnTo>
                    <a:pt x="19627" y="5931"/>
                  </a:lnTo>
                  <a:lnTo>
                    <a:pt x="19708" y="6056"/>
                  </a:lnTo>
                  <a:lnTo>
                    <a:pt x="19846" y="6168"/>
                  </a:lnTo>
                  <a:lnTo>
                    <a:pt x="19846" y="6417"/>
                  </a:lnTo>
                  <a:lnTo>
                    <a:pt x="19846" y="6542"/>
                  </a:lnTo>
                  <a:lnTo>
                    <a:pt x="19846" y="6791"/>
                  </a:lnTo>
                  <a:lnTo>
                    <a:pt x="19846" y="6903"/>
                  </a:lnTo>
                  <a:lnTo>
                    <a:pt x="19773" y="7028"/>
                  </a:lnTo>
                  <a:lnTo>
                    <a:pt x="19773" y="7265"/>
                  </a:lnTo>
                  <a:lnTo>
                    <a:pt x="19773" y="7377"/>
                  </a:lnTo>
                  <a:lnTo>
                    <a:pt x="19846" y="7514"/>
                  </a:lnTo>
                  <a:lnTo>
                    <a:pt x="19912" y="7863"/>
                  </a:lnTo>
                  <a:lnTo>
                    <a:pt x="19846" y="7863"/>
                  </a:lnTo>
                  <a:lnTo>
                    <a:pt x="19846" y="8000"/>
                  </a:lnTo>
                  <a:lnTo>
                    <a:pt x="19912" y="8112"/>
                  </a:lnTo>
                  <a:lnTo>
                    <a:pt x="19912" y="8486"/>
                  </a:lnTo>
                  <a:lnTo>
                    <a:pt x="19912" y="8598"/>
                  </a:lnTo>
                  <a:lnTo>
                    <a:pt x="19846" y="8835"/>
                  </a:lnTo>
                  <a:lnTo>
                    <a:pt x="19773" y="8835"/>
                  </a:lnTo>
                  <a:lnTo>
                    <a:pt x="19708" y="9084"/>
                  </a:lnTo>
                  <a:lnTo>
                    <a:pt x="19708" y="9321"/>
                  </a:lnTo>
                  <a:lnTo>
                    <a:pt x="19627" y="9445"/>
                  </a:lnTo>
                  <a:lnTo>
                    <a:pt x="19627" y="9807"/>
                  </a:lnTo>
                  <a:lnTo>
                    <a:pt x="19708" y="10044"/>
                  </a:lnTo>
                  <a:lnTo>
                    <a:pt x="19627" y="10181"/>
                  </a:lnTo>
                  <a:lnTo>
                    <a:pt x="19708" y="10293"/>
                  </a:lnTo>
                  <a:lnTo>
                    <a:pt x="19708" y="10530"/>
                  </a:lnTo>
                  <a:lnTo>
                    <a:pt x="19708" y="10903"/>
                  </a:lnTo>
                  <a:lnTo>
                    <a:pt x="19773" y="11265"/>
                  </a:lnTo>
                  <a:lnTo>
                    <a:pt x="19773" y="11389"/>
                  </a:lnTo>
                  <a:lnTo>
                    <a:pt x="19773" y="11626"/>
                  </a:lnTo>
                  <a:lnTo>
                    <a:pt x="19846" y="11875"/>
                  </a:lnTo>
                  <a:lnTo>
                    <a:pt x="19912" y="12112"/>
                  </a:lnTo>
                  <a:lnTo>
                    <a:pt x="19846" y="12598"/>
                  </a:lnTo>
                  <a:lnTo>
                    <a:pt x="19993" y="12847"/>
                  </a:lnTo>
                  <a:lnTo>
                    <a:pt x="19846" y="13084"/>
                  </a:lnTo>
                  <a:lnTo>
                    <a:pt x="19708" y="13333"/>
                  </a:lnTo>
                  <a:lnTo>
                    <a:pt x="19627" y="13196"/>
                  </a:lnTo>
                  <a:lnTo>
                    <a:pt x="19488" y="13196"/>
                  </a:lnTo>
                  <a:lnTo>
                    <a:pt x="19349" y="13196"/>
                  </a:lnTo>
                  <a:lnTo>
                    <a:pt x="19349" y="13333"/>
                  </a:lnTo>
                  <a:lnTo>
                    <a:pt x="19203" y="13445"/>
                  </a:lnTo>
                  <a:lnTo>
                    <a:pt x="19137" y="13682"/>
                  </a:lnTo>
                  <a:lnTo>
                    <a:pt x="19137" y="13807"/>
                  </a:lnTo>
                  <a:lnTo>
                    <a:pt x="19137" y="13931"/>
                  </a:lnTo>
                  <a:lnTo>
                    <a:pt x="19064" y="14293"/>
                  </a:lnTo>
                  <a:lnTo>
                    <a:pt x="18918" y="14542"/>
                  </a:lnTo>
                  <a:lnTo>
                    <a:pt x="18999" y="14779"/>
                  </a:lnTo>
                  <a:lnTo>
                    <a:pt x="18918" y="14891"/>
                  </a:lnTo>
                  <a:lnTo>
                    <a:pt x="18845" y="14891"/>
                  </a:lnTo>
                  <a:lnTo>
                    <a:pt x="18779" y="15140"/>
                  </a:lnTo>
                  <a:lnTo>
                    <a:pt x="18779" y="15377"/>
                  </a:lnTo>
                  <a:lnTo>
                    <a:pt x="18699" y="15514"/>
                  </a:lnTo>
                  <a:lnTo>
                    <a:pt x="18633" y="15626"/>
                  </a:lnTo>
                  <a:lnTo>
                    <a:pt x="18633" y="15988"/>
                  </a:lnTo>
                  <a:lnTo>
                    <a:pt x="18136" y="15751"/>
                  </a:lnTo>
                  <a:lnTo>
                    <a:pt x="18063" y="15751"/>
                  </a:lnTo>
                  <a:lnTo>
                    <a:pt x="17924" y="15265"/>
                  </a:lnTo>
                  <a:lnTo>
                    <a:pt x="17770" y="15265"/>
                  </a:lnTo>
                  <a:lnTo>
                    <a:pt x="17420" y="15140"/>
                  </a:lnTo>
                  <a:lnTo>
                    <a:pt x="17485" y="15514"/>
                  </a:lnTo>
                  <a:lnTo>
                    <a:pt x="17200" y="15626"/>
                  </a:lnTo>
                  <a:lnTo>
                    <a:pt x="17135" y="15751"/>
                  </a:lnTo>
                  <a:lnTo>
                    <a:pt x="16857" y="15751"/>
                  </a:lnTo>
                  <a:lnTo>
                    <a:pt x="16776" y="15863"/>
                  </a:lnTo>
                  <a:lnTo>
                    <a:pt x="16703" y="15988"/>
                  </a:lnTo>
                  <a:lnTo>
                    <a:pt x="16557" y="15988"/>
                  </a:lnTo>
                  <a:lnTo>
                    <a:pt x="16491" y="16586"/>
                  </a:lnTo>
                  <a:lnTo>
                    <a:pt x="16418" y="16586"/>
                  </a:lnTo>
                  <a:lnTo>
                    <a:pt x="16418" y="16723"/>
                  </a:lnTo>
                  <a:lnTo>
                    <a:pt x="16133" y="16723"/>
                  </a:lnTo>
                  <a:lnTo>
                    <a:pt x="16133" y="16835"/>
                  </a:lnTo>
                  <a:lnTo>
                    <a:pt x="15994" y="16835"/>
                  </a:lnTo>
                  <a:lnTo>
                    <a:pt x="15848" y="16723"/>
                  </a:lnTo>
                  <a:lnTo>
                    <a:pt x="15848" y="16835"/>
                  </a:lnTo>
                  <a:lnTo>
                    <a:pt x="15709" y="16723"/>
                  </a:lnTo>
                  <a:lnTo>
                    <a:pt x="15424" y="16586"/>
                  </a:lnTo>
                  <a:lnTo>
                    <a:pt x="15344" y="16723"/>
                  </a:lnTo>
                  <a:lnTo>
                    <a:pt x="15205" y="16835"/>
                  </a:lnTo>
                  <a:lnTo>
                    <a:pt x="14993" y="16835"/>
                  </a:lnTo>
                  <a:lnTo>
                    <a:pt x="14854" y="17072"/>
                  </a:lnTo>
                  <a:lnTo>
                    <a:pt x="14708" y="17072"/>
                  </a:lnTo>
                  <a:lnTo>
                    <a:pt x="14708" y="16835"/>
                  </a:lnTo>
                  <a:lnTo>
                    <a:pt x="14561" y="16960"/>
                  </a:lnTo>
                  <a:lnTo>
                    <a:pt x="14496" y="17072"/>
                  </a:lnTo>
                  <a:lnTo>
                    <a:pt x="14276" y="17209"/>
                  </a:lnTo>
                  <a:lnTo>
                    <a:pt x="14276" y="17321"/>
                  </a:lnTo>
                  <a:lnTo>
                    <a:pt x="14064" y="17321"/>
                  </a:lnTo>
                  <a:lnTo>
                    <a:pt x="13991" y="17558"/>
                  </a:lnTo>
                  <a:lnTo>
                    <a:pt x="14064" y="17695"/>
                  </a:lnTo>
                  <a:lnTo>
                    <a:pt x="14064" y="17931"/>
                  </a:lnTo>
                  <a:lnTo>
                    <a:pt x="13925" y="18293"/>
                  </a:lnTo>
                  <a:lnTo>
                    <a:pt x="13991" y="18417"/>
                  </a:lnTo>
                  <a:lnTo>
                    <a:pt x="13925" y="18903"/>
                  </a:lnTo>
                  <a:lnTo>
                    <a:pt x="13706" y="19016"/>
                  </a:lnTo>
                  <a:lnTo>
                    <a:pt x="13640" y="19016"/>
                  </a:lnTo>
                  <a:lnTo>
                    <a:pt x="13640" y="19389"/>
                  </a:lnTo>
                  <a:lnTo>
                    <a:pt x="13487" y="19389"/>
                  </a:lnTo>
                  <a:lnTo>
                    <a:pt x="13487" y="19140"/>
                  </a:lnTo>
                  <a:lnTo>
                    <a:pt x="13421" y="19140"/>
                  </a:lnTo>
                  <a:lnTo>
                    <a:pt x="13136" y="19389"/>
                  </a:lnTo>
                  <a:lnTo>
                    <a:pt x="13063" y="19252"/>
                  </a:lnTo>
                  <a:lnTo>
                    <a:pt x="13063" y="19140"/>
                  </a:lnTo>
                  <a:lnTo>
                    <a:pt x="12851" y="19016"/>
                  </a:lnTo>
                  <a:lnTo>
                    <a:pt x="12778" y="19738"/>
                  </a:lnTo>
                  <a:lnTo>
                    <a:pt x="12566" y="19875"/>
                  </a:lnTo>
                  <a:lnTo>
                    <a:pt x="12420" y="19738"/>
                  </a:lnTo>
                  <a:lnTo>
                    <a:pt x="12208" y="19738"/>
                  </a:lnTo>
                  <a:lnTo>
                    <a:pt x="12208" y="19626"/>
                  </a:lnTo>
                  <a:lnTo>
                    <a:pt x="12135" y="19502"/>
                  </a:lnTo>
                  <a:lnTo>
                    <a:pt x="11988" y="19738"/>
                  </a:lnTo>
                  <a:lnTo>
                    <a:pt x="11988" y="19875"/>
                  </a:lnTo>
                  <a:lnTo>
                    <a:pt x="11849" y="19988"/>
                  </a:lnTo>
                  <a:lnTo>
                    <a:pt x="11703" y="19389"/>
                  </a:lnTo>
                  <a:lnTo>
                    <a:pt x="11703" y="19252"/>
                  </a:lnTo>
                  <a:lnTo>
                    <a:pt x="11849" y="19140"/>
                  </a:lnTo>
                  <a:lnTo>
                    <a:pt x="11923" y="19252"/>
                  </a:lnTo>
                  <a:lnTo>
                    <a:pt x="12135" y="19252"/>
                  </a:lnTo>
                  <a:lnTo>
                    <a:pt x="12135" y="19140"/>
                  </a:lnTo>
                  <a:lnTo>
                    <a:pt x="12069" y="19140"/>
                  </a:lnTo>
                  <a:lnTo>
                    <a:pt x="11923" y="19016"/>
                  </a:lnTo>
                  <a:lnTo>
                    <a:pt x="11784" y="18903"/>
                  </a:lnTo>
                  <a:lnTo>
                    <a:pt x="11703" y="18766"/>
                  </a:lnTo>
                  <a:lnTo>
                    <a:pt x="11499" y="18766"/>
                  </a:lnTo>
                  <a:lnTo>
                    <a:pt x="11499" y="18903"/>
                  </a:lnTo>
                  <a:lnTo>
                    <a:pt x="11206" y="18903"/>
                  </a:lnTo>
                  <a:lnTo>
                    <a:pt x="11140" y="19016"/>
                  </a:lnTo>
                  <a:lnTo>
                    <a:pt x="11060" y="19016"/>
                  </a:lnTo>
                  <a:lnTo>
                    <a:pt x="11060" y="18903"/>
                  </a:lnTo>
                  <a:lnTo>
                    <a:pt x="10921" y="18766"/>
                  </a:lnTo>
                  <a:lnTo>
                    <a:pt x="10775" y="19140"/>
                  </a:lnTo>
                  <a:lnTo>
                    <a:pt x="10490" y="18903"/>
                  </a:lnTo>
                  <a:lnTo>
                    <a:pt x="10132" y="19140"/>
                  </a:lnTo>
                  <a:lnTo>
                    <a:pt x="10066" y="19140"/>
                  </a:lnTo>
                  <a:lnTo>
                    <a:pt x="9846" y="18903"/>
                  </a:lnTo>
                  <a:lnTo>
                    <a:pt x="9846" y="18766"/>
                  </a:lnTo>
                  <a:lnTo>
                    <a:pt x="9781" y="18530"/>
                  </a:lnTo>
                  <a:lnTo>
                    <a:pt x="9561" y="18417"/>
                  </a:lnTo>
                  <a:lnTo>
                    <a:pt x="9561" y="18293"/>
                  </a:lnTo>
                  <a:lnTo>
                    <a:pt x="9561" y="18044"/>
                  </a:lnTo>
                  <a:lnTo>
                    <a:pt x="9708" y="18181"/>
                  </a:lnTo>
                  <a:lnTo>
                    <a:pt x="9846" y="18293"/>
                  </a:lnTo>
                  <a:lnTo>
                    <a:pt x="10570" y="18417"/>
                  </a:lnTo>
                  <a:lnTo>
                    <a:pt x="10570" y="18293"/>
                  </a:lnTo>
                  <a:lnTo>
                    <a:pt x="10709" y="18044"/>
                  </a:lnTo>
                  <a:lnTo>
                    <a:pt x="10775" y="17807"/>
                  </a:lnTo>
                  <a:lnTo>
                    <a:pt x="10775" y="17695"/>
                  </a:lnTo>
                  <a:lnTo>
                    <a:pt x="10855" y="17445"/>
                  </a:lnTo>
                  <a:lnTo>
                    <a:pt x="10775" y="17209"/>
                  </a:lnTo>
                  <a:lnTo>
                    <a:pt x="10709" y="17209"/>
                  </a:lnTo>
                  <a:lnTo>
                    <a:pt x="10636" y="17558"/>
                  </a:lnTo>
                  <a:lnTo>
                    <a:pt x="10351" y="17321"/>
                  </a:lnTo>
                  <a:lnTo>
                    <a:pt x="10278" y="17209"/>
                  </a:lnTo>
                  <a:lnTo>
                    <a:pt x="9846" y="17321"/>
                  </a:lnTo>
                  <a:lnTo>
                    <a:pt x="9708" y="17558"/>
                  </a:lnTo>
                  <a:lnTo>
                    <a:pt x="9642" y="17695"/>
                  </a:lnTo>
                  <a:lnTo>
                    <a:pt x="9561" y="17695"/>
                  </a:lnTo>
                  <a:lnTo>
                    <a:pt x="9423" y="17209"/>
                  </a:lnTo>
                  <a:lnTo>
                    <a:pt x="9423" y="17072"/>
                  </a:lnTo>
                  <a:lnTo>
                    <a:pt x="9357" y="17072"/>
                  </a:lnTo>
                  <a:lnTo>
                    <a:pt x="9276" y="17445"/>
                  </a:lnTo>
                  <a:lnTo>
                    <a:pt x="9423" y="18044"/>
                  </a:lnTo>
                  <a:lnTo>
                    <a:pt x="9423" y="18181"/>
                  </a:lnTo>
                  <a:lnTo>
                    <a:pt x="9203" y="18044"/>
                  </a:lnTo>
                  <a:lnTo>
                    <a:pt x="8999" y="17931"/>
                  </a:lnTo>
                  <a:lnTo>
                    <a:pt x="8852" y="17931"/>
                  </a:lnTo>
                  <a:lnTo>
                    <a:pt x="8567" y="17807"/>
                  </a:lnTo>
                  <a:lnTo>
                    <a:pt x="8567" y="17695"/>
                  </a:lnTo>
                  <a:lnTo>
                    <a:pt x="8428" y="17445"/>
                  </a:lnTo>
                  <a:lnTo>
                    <a:pt x="8428" y="17558"/>
                  </a:lnTo>
                  <a:lnTo>
                    <a:pt x="8348" y="17931"/>
                  </a:lnTo>
                  <a:lnTo>
                    <a:pt x="8348" y="18417"/>
                  </a:lnTo>
                  <a:lnTo>
                    <a:pt x="8428" y="18766"/>
                  </a:lnTo>
                  <a:lnTo>
                    <a:pt x="8494" y="19016"/>
                  </a:lnTo>
                  <a:lnTo>
                    <a:pt x="8567" y="19140"/>
                  </a:lnTo>
                  <a:lnTo>
                    <a:pt x="8348" y="19140"/>
                  </a:lnTo>
                  <a:lnTo>
                    <a:pt x="8282" y="18766"/>
                  </a:lnTo>
                  <a:lnTo>
                    <a:pt x="8209" y="18417"/>
                  </a:lnTo>
                  <a:lnTo>
                    <a:pt x="8282" y="18293"/>
                  </a:lnTo>
                  <a:lnTo>
                    <a:pt x="8348" y="17931"/>
                  </a:lnTo>
                  <a:lnTo>
                    <a:pt x="8348" y="17558"/>
                  </a:lnTo>
                  <a:lnTo>
                    <a:pt x="8282" y="17321"/>
                  </a:lnTo>
                  <a:lnTo>
                    <a:pt x="7990" y="16723"/>
                  </a:lnTo>
                  <a:lnTo>
                    <a:pt x="7705" y="16237"/>
                  </a:lnTo>
                  <a:lnTo>
                    <a:pt x="7566" y="16112"/>
                  </a:lnTo>
                  <a:lnTo>
                    <a:pt x="7281" y="15988"/>
                  </a:lnTo>
                  <a:lnTo>
                    <a:pt x="7281" y="16112"/>
                  </a:lnTo>
                  <a:lnTo>
                    <a:pt x="7215" y="16112"/>
                  </a:lnTo>
                  <a:lnTo>
                    <a:pt x="7281" y="15863"/>
                  </a:lnTo>
                  <a:lnTo>
                    <a:pt x="7566" y="16112"/>
                  </a:lnTo>
                  <a:lnTo>
                    <a:pt x="7639" y="16112"/>
                  </a:lnTo>
                  <a:lnTo>
                    <a:pt x="7639" y="15988"/>
                  </a:lnTo>
                  <a:lnTo>
                    <a:pt x="7354" y="15751"/>
                  </a:lnTo>
                  <a:lnTo>
                    <a:pt x="7281" y="15751"/>
                  </a:lnTo>
                  <a:lnTo>
                    <a:pt x="7215" y="15863"/>
                  </a:lnTo>
                  <a:lnTo>
                    <a:pt x="7215" y="15751"/>
                  </a:lnTo>
                  <a:lnTo>
                    <a:pt x="6923" y="15863"/>
                  </a:lnTo>
                  <a:lnTo>
                    <a:pt x="6857" y="15751"/>
                  </a:lnTo>
                  <a:lnTo>
                    <a:pt x="6711" y="15863"/>
                  </a:lnTo>
                  <a:lnTo>
                    <a:pt x="6491" y="15265"/>
                  </a:lnTo>
                  <a:lnTo>
                    <a:pt x="6287" y="14891"/>
                  </a:lnTo>
                  <a:lnTo>
                    <a:pt x="5848" y="14779"/>
                  </a:lnTo>
                  <a:lnTo>
                    <a:pt x="5643" y="14654"/>
                  </a:lnTo>
                  <a:lnTo>
                    <a:pt x="5563" y="14654"/>
                  </a:lnTo>
                  <a:lnTo>
                    <a:pt x="5358" y="14293"/>
                  </a:lnTo>
                  <a:lnTo>
                    <a:pt x="5212" y="14293"/>
                  </a:lnTo>
                  <a:lnTo>
                    <a:pt x="5073" y="14405"/>
                  </a:lnTo>
                  <a:lnTo>
                    <a:pt x="4854" y="14293"/>
                  </a:lnTo>
                  <a:lnTo>
                    <a:pt x="4635" y="14293"/>
                  </a:lnTo>
                  <a:lnTo>
                    <a:pt x="4349" y="13445"/>
                  </a:lnTo>
                  <a:lnTo>
                    <a:pt x="4349" y="13333"/>
                  </a:lnTo>
                  <a:lnTo>
                    <a:pt x="4349" y="13196"/>
                  </a:lnTo>
                  <a:lnTo>
                    <a:pt x="4284" y="13196"/>
                  </a:lnTo>
                  <a:lnTo>
                    <a:pt x="4145" y="12847"/>
                  </a:lnTo>
                  <a:lnTo>
                    <a:pt x="4064" y="12710"/>
                  </a:lnTo>
                  <a:lnTo>
                    <a:pt x="3999" y="12847"/>
                  </a:lnTo>
                  <a:lnTo>
                    <a:pt x="3999" y="13445"/>
                  </a:lnTo>
                  <a:lnTo>
                    <a:pt x="3706" y="13333"/>
                  </a:lnTo>
                  <a:lnTo>
                    <a:pt x="3640" y="13445"/>
                  </a:lnTo>
                  <a:lnTo>
                    <a:pt x="3494" y="13196"/>
                  </a:lnTo>
                  <a:lnTo>
                    <a:pt x="3355" y="13196"/>
                  </a:lnTo>
                  <a:lnTo>
                    <a:pt x="3282" y="13196"/>
                  </a:lnTo>
                  <a:lnTo>
                    <a:pt x="3070" y="13196"/>
                  </a:lnTo>
                  <a:lnTo>
                    <a:pt x="2997" y="13445"/>
                  </a:lnTo>
                  <a:lnTo>
                    <a:pt x="2851" y="13931"/>
                  </a:lnTo>
                  <a:lnTo>
                    <a:pt x="2712" y="13931"/>
                  </a:lnTo>
                  <a:lnTo>
                    <a:pt x="2566" y="14056"/>
                  </a:lnTo>
                  <a:lnTo>
                    <a:pt x="2288" y="14056"/>
                  </a:lnTo>
                  <a:lnTo>
                    <a:pt x="2208" y="13931"/>
                  </a:lnTo>
                  <a:lnTo>
                    <a:pt x="1784" y="13807"/>
                  </a:lnTo>
                  <a:lnTo>
                    <a:pt x="1784" y="13570"/>
                  </a:lnTo>
                  <a:lnTo>
                    <a:pt x="2003" y="13445"/>
                  </a:lnTo>
                  <a:lnTo>
                    <a:pt x="2003" y="13196"/>
                  </a:lnTo>
                  <a:lnTo>
                    <a:pt x="1923" y="12960"/>
                  </a:lnTo>
                  <a:lnTo>
                    <a:pt x="1923" y="12598"/>
                  </a:lnTo>
                  <a:lnTo>
                    <a:pt x="1849" y="12361"/>
                  </a:lnTo>
                  <a:lnTo>
                    <a:pt x="1784" y="11988"/>
                  </a:lnTo>
                  <a:lnTo>
                    <a:pt x="1703" y="11751"/>
                  </a:lnTo>
                  <a:lnTo>
                    <a:pt x="1499" y="11153"/>
                  </a:lnTo>
                  <a:lnTo>
                    <a:pt x="1075" y="10779"/>
                  </a:lnTo>
                  <a:lnTo>
                    <a:pt x="994" y="10779"/>
                  </a:lnTo>
                  <a:lnTo>
                    <a:pt x="928" y="10903"/>
                  </a:lnTo>
                  <a:lnTo>
                    <a:pt x="709" y="10779"/>
                  </a:lnTo>
                  <a:lnTo>
                    <a:pt x="636" y="10667"/>
                  </a:lnTo>
                  <a:lnTo>
                    <a:pt x="570" y="10530"/>
                  </a:lnTo>
                  <a:lnTo>
                    <a:pt x="490" y="10530"/>
                  </a:lnTo>
                  <a:lnTo>
                    <a:pt x="490" y="10667"/>
                  </a:lnTo>
                  <a:lnTo>
                    <a:pt x="0" y="10293"/>
                  </a:lnTo>
                  <a:lnTo>
                    <a:pt x="0" y="10181"/>
                  </a:lnTo>
                  <a:lnTo>
                    <a:pt x="139" y="10293"/>
                  </a:lnTo>
                  <a:lnTo>
                    <a:pt x="212" y="10181"/>
                  </a:lnTo>
                  <a:lnTo>
                    <a:pt x="139" y="9931"/>
                  </a:lnTo>
                  <a:lnTo>
                    <a:pt x="709" y="9931"/>
                  </a:lnTo>
                  <a:lnTo>
                    <a:pt x="928" y="9807"/>
                  </a:lnTo>
                  <a:lnTo>
                    <a:pt x="1564" y="9695"/>
                  </a:lnTo>
                  <a:lnTo>
                    <a:pt x="2003" y="9695"/>
                  </a:lnTo>
                  <a:lnTo>
                    <a:pt x="2427" y="9931"/>
                  </a:lnTo>
                  <a:lnTo>
                    <a:pt x="2493" y="9695"/>
                  </a:lnTo>
                  <a:lnTo>
                    <a:pt x="2566" y="9209"/>
                  </a:lnTo>
                  <a:lnTo>
                    <a:pt x="2566" y="9084"/>
                  </a:lnTo>
                  <a:lnTo>
                    <a:pt x="2493" y="8972"/>
                  </a:lnTo>
                  <a:lnTo>
                    <a:pt x="2493" y="8598"/>
                  </a:lnTo>
                  <a:lnTo>
                    <a:pt x="2427" y="8349"/>
                  </a:lnTo>
                  <a:lnTo>
                    <a:pt x="2354" y="8349"/>
                  </a:lnTo>
                  <a:lnTo>
                    <a:pt x="2069" y="8349"/>
                  </a:lnTo>
                  <a:lnTo>
                    <a:pt x="1923" y="8112"/>
                  </a:lnTo>
                  <a:lnTo>
                    <a:pt x="1784" y="8000"/>
                  </a:lnTo>
                  <a:lnTo>
                    <a:pt x="1703" y="7863"/>
                  </a:lnTo>
                  <a:lnTo>
                    <a:pt x="1425" y="7863"/>
                  </a:lnTo>
                  <a:lnTo>
                    <a:pt x="1213" y="8723"/>
                  </a:lnTo>
                  <a:lnTo>
                    <a:pt x="1075" y="8598"/>
                  </a:lnTo>
                  <a:lnTo>
                    <a:pt x="1140" y="8000"/>
                  </a:lnTo>
                  <a:lnTo>
                    <a:pt x="1075" y="7863"/>
                  </a:lnTo>
                  <a:lnTo>
                    <a:pt x="1075" y="7751"/>
                  </a:lnTo>
                  <a:lnTo>
                    <a:pt x="1213" y="7626"/>
                  </a:lnTo>
                  <a:lnTo>
                    <a:pt x="1140" y="7377"/>
                  </a:lnTo>
                  <a:lnTo>
                    <a:pt x="994" y="7514"/>
                  </a:lnTo>
                  <a:lnTo>
                    <a:pt x="775" y="7377"/>
                  </a:lnTo>
                  <a:lnTo>
                    <a:pt x="855" y="7140"/>
                  </a:lnTo>
                  <a:lnTo>
                    <a:pt x="775" y="7028"/>
                  </a:lnTo>
                  <a:lnTo>
                    <a:pt x="928" y="7028"/>
                  </a:lnTo>
                  <a:lnTo>
                    <a:pt x="994" y="7140"/>
                  </a:lnTo>
                  <a:lnTo>
                    <a:pt x="1140" y="7028"/>
                  </a:lnTo>
                  <a:lnTo>
                    <a:pt x="1075" y="6542"/>
                  </a:lnTo>
                  <a:lnTo>
                    <a:pt x="1213" y="6417"/>
                  </a:lnTo>
                  <a:lnTo>
                    <a:pt x="1352" y="6305"/>
                  </a:lnTo>
                  <a:lnTo>
                    <a:pt x="1213" y="6903"/>
                  </a:lnTo>
                  <a:lnTo>
                    <a:pt x="1279" y="7028"/>
                  </a:lnTo>
                  <a:lnTo>
                    <a:pt x="1499" y="6791"/>
                  </a:lnTo>
                  <a:lnTo>
                    <a:pt x="1499" y="6903"/>
                  </a:lnTo>
                  <a:lnTo>
                    <a:pt x="1425" y="7028"/>
                  </a:lnTo>
                  <a:lnTo>
                    <a:pt x="1499" y="7140"/>
                  </a:lnTo>
                  <a:lnTo>
                    <a:pt x="1703" y="7028"/>
                  </a:lnTo>
                  <a:lnTo>
                    <a:pt x="1923" y="7028"/>
                  </a:lnTo>
                  <a:lnTo>
                    <a:pt x="1923" y="7265"/>
                  </a:lnTo>
                  <a:lnTo>
                    <a:pt x="2069" y="7265"/>
                  </a:lnTo>
                  <a:lnTo>
                    <a:pt x="2208" y="7265"/>
                  </a:lnTo>
                  <a:lnTo>
                    <a:pt x="2288" y="7140"/>
                  </a:lnTo>
                  <a:lnTo>
                    <a:pt x="2427" y="7140"/>
                  </a:lnTo>
                  <a:lnTo>
                    <a:pt x="2493" y="7028"/>
                  </a:lnTo>
                  <a:lnTo>
                    <a:pt x="2493" y="6903"/>
                  </a:lnTo>
                  <a:lnTo>
                    <a:pt x="2427" y="6791"/>
                  </a:lnTo>
                  <a:lnTo>
                    <a:pt x="2427" y="6654"/>
                  </a:lnTo>
                  <a:lnTo>
                    <a:pt x="2354" y="6417"/>
                  </a:lnTo>
                  <a:lnTo>
                    <a:pt x="2208" y="6417"/>
                  </a:lnTo>
                  <a:lnTo>
                    <a:pt x="2208" y="6654"/>
                  </a:lnTo>
                  <a:lnTo>
                    <a:pt x="2003" y="6654"/>
                  </a:lnTo>
                  <a:lnTo>
                    <a:pt x="2069" y="6542"/>
                  </a:lnTo>
                  <a:lnTo>
                    <a:pt x="2069" y="6417"/>
                  </a:lnTo>
                  <a:lnTo>
                    <a:pt x="1784" y="6654"/>
                  </a:lnTo>
                  <a:lnTo>
                    <a:pt x="1703" y="6542"/>
                  </a:lnTo>
                  <a:lnTo>
                    <a:pt x="1923" y="6056"/>
                  </a:lnTo>
                  <a:lnTo>
                    <a:pt x="2069" y="5819"/>
                  </a:lnTo>
                  <a:lnTo>
                    <a:pt x="2003" y="5682"/>
                  </a:lnTo>
                  <a:lnTo>
                    <a:pt x="1923" y="5682"/>
                  </a:lnTo>
                  <a:lnTo>
                    <a:pt x="1564" y="6056"/>
                  </a:lnTo>
                  <a:lnTo>
                    <a:pt x="1279" y="6056"/>
                  </a:lnTo>
                  <a:lnTo>
                    <a:pt x="994" y="6305"/>
                  </a:lnTo>
                  <a:lnTo>
                    <a:pt x="855" y="6305"/>
                  </a:lnTo>
                  <a:lnTo>
                    <a:pt x="570" y="6056"/>
                  </a:lnTo>
                  <a:lnTo>
                    <a:pt x="490" y="6168"/>
                  </a:lnTo>
                  <a:lnTo>
                    <a:pt x="490" y="6305"/>
                  </a:lnTo>
                  <a:lnTo>
                    <a:pt x="424" y="6417"/>
                  </a:lnTo>
                  <a:lnTo>
                    <a:pt x="66" y="6305"/>
                  </a:lnTo>
                  <a:lnTo>
                    <a:pt x="66" y="6168"/>
                  </a:lnTo>
                  <a:lnTo>
                    <a:pt x="66" y="6056"/>
                  </a:lnTo>
                  <a:lnTo>
                    <a:pt x="0" y="5931"/>
                  </a:lnTo>
                  <a:lnTo>
                    <a:pt x="0" y="5819"/>
                  </a:lnTo>
                  <a:lnTo>
                    <a:pt x="0" y="5682"/>
                  </a:lnTo>
                  <a:lnTo>
                    <a:pt x="66" y="5819"/>
                  </a:lnTo>
                  <a:lnTo>
                    <a:pt x="139" y="5682"/>
                  </a:lnTo>
                  <a:lnTo>
                    <a:pt x="66" y="5333"/>
                  </a:lnTo>
                  <a:lnTo>
                    <a:pt x="0" y="5084"/>
                  </a:lnTo>
                  <a:lnTo>
                    <a:pt x="139" y="4723"/>
                  </a:lnTo>
                  <a:lnTo>
                    <a:pt x="212" y="4361"/>
                  </a:lnTo>
                  <a:lnTo>
                    <a:pt x="212" y="4237"/>
                  </a:lnTo>
                  <a:lnTo>
                    <a:pt x="139" y="3988"/>
                  </a:lnTo>
                  <a:lnTo>
                    <a:pt x="285" y="3751"/>
                  </a:lnTo>
                  <a:lnTo>
                    <a:pt x="285" y="3502"/>
                  </a:lnTo>
                  <a:lnTo>
                    <a:pt x="490" y="3265"/>
                  </a:lnTo>
                  <a:lnTo>
                    <a:pt x="570" y="3389"/>
                  </a:lnTo>
                  <a:lnTo>
                    <a:pt x="636" y="3153"/>
                  </a:lnTo>
                  <a:lnTo>
                    <a:pt x="855" y="3153"/>
                  </a:lnTo>
                  <a:lnTo>
                    <a:pt x="928" y="3153"/>
                  </a:lnTo>
                  <a:lnTo>
                    <a:pt x="1075" y="3016"/>
                  </a:lnTo>
                  <a:lnTo>
                    <a:pt x="1140" y="2903"/>
                  </a:lnTo>
                  <a:lnTo>
                    <a:pt x="1140" y="2779"/>
                  </a:lnTo>
                  <a:lnTo>
                    <a:pt x="1279" y="2667"/>
                  </a:lnTo>
                  <a:lnTo>
                    <a:pt x="1499" y="2293"/>
                  </a:lnTo>
                  <a:lnTo>
                    <a:pt x="1564" y="2417"/>
                  </a:lnTo>
                  <a:lnTo>
                    <a:pt x="1784" y="2542"/>
                  </a:lnTo>
                  <a:lnTo>
                    <a:pt x="2003" y="2417"/>
                  </a:lnTo>
                  <a:lnTo>
                    <a:pt x="2069" y="2293"/>
                  </a:lnTo>
                  <a:lnTo>
                    <a:pt x="2069" y="2181"/>
                  </a:lnTo>
                  <a:lnTo>
                    <a:pt x="2288" y="2181"/>
                  </a:lnTo>
                  <a:lnTo>
                    <a:pt x="2566" y="1944"/>
                  </a:lnTo>
                  <a:lnTo>
                    <a:pt x="2632" y="1944"/>
                  </a:lnTo>
                  <a:lnTo>
                    <a:pt x="2712" y="2056"/>
                  </a:lnTo>
                  <a:lnTo>
                    <a:pt x="2778" y="2056"/>
                  </a:lnTo>
                  <a:lnTo>
                    <a:pt x="2851" y="2181"/>
                  </a:lnTo>
                  <a:lnTo>
                    <a:pt x="2712" y="2417"/>
                  </a:lnTo>
                  <a:lnTo>
                    <a:pt x="2778" y="2417"/>
                  </a:lnTo>
                  <a:lnTo>
                    <a:pt x="2917" y="2293"/>
                  </a:lnTo>
                  <a:lnTo>
                    <a:pt x="3070" y="2417"/>
                  </a:lnTo>
                  <a:lnTo>
                    <a:pt x="3216" y="2293"/>
                  </a:lnTo>
                  <a:lnTo>
                    <a:pt x="3355" y="1944"/>
                  </a:lnTo>
                  <a:lnTo>
                    <a:pt x="3567" y="1944"/>
                  </a:lnTo>
                  <a:lnTo>
                    <a:pt x="3925" y="1944"/>
                  </a:lnTo>
                  <a:lnTo>
                    <a:pt x="4064" y="1944"/>
                  </a:lnTo>
                  <a:lnTo>
                    <a:pt x="4145" y="1807"/>
                  </a:lnTo>
                  <a:lnTo>
                    <a:pt x="4349" y="1570"/>
                  </a:lnTo>
                  <a:lnTo>
                    <a:pt x="4430" y="1570"/>
                  </a:lnTo>
                  <a:lnTo>
                    <a:pt x="4430" y="1695"/>
                  </a:lnTo>
                  <a:lnTo>
                    <a:pt x="4496" y="1570"/>
                  </a:lnTo>
                  <a:lnTo>
                    <a:pt x="4569" y="1570"/>
                  </a:lnTo>
                  <a:lnTo>
                    <a:pt x="4569" y="1807"/>
                  </a:lnTo>
                  <a:lnTo>
                    <a:pt x="4635" y="2417"/>
                  </a:lnTo>
                  <a:lnTo>
                    <a:pt x="4708" y="2542"/>
                  </a:lnTo>
                  <a:lnTo>
                    <a:pt x="4781" y="2417"/>
                  </a:lnTo>
                  <a:lnTo>
                    <a:pt x="4781" y="2293"/>
                  </a:lnTo>
                  <a:lnTo>
                    <a:pt x="4993" y="2293"/>
                  </a:lnTo>
                  <a:lnTo>
                    <a:pt x="4993" y="2417"/>
                  </a:lnTo>
                  <a:lnTo>
                    <a:pt x="4920" y="2417"/>
                  </a:lnTo>
                  <a:lnTo>
                    <a:pt x="4920" y="2667"/>
                  </a:lnTo>
                  <a:lnTo>
                    <a:pt x="4993" y="2779"/>
                  </a:lnTo>
                  <a:lnTo>
                    <a:pt x="5073" y="2903"/>
                  </a:lnTo>
                  <a:lnTo>
                    <a:pt x="5139" y="2903"/>
                  </a:lnTo>
                  <a:lnTo>
                    <a:pt x="5139" y="2542"/>
                  </a:lnTo>
                  <a:lnTo>
                    <a:pt x="5278" y="1944"/>
                  </a:lnTo>
                  <a:lnTo>
                    <a:pt x="5358" y="1944"/>
                  </a:lnTo>
                  <a:lnTo>
                    <a:pt x="5358" y="1807"/>
                  </a:lnTo>
                  <a:lnTo>
                    <a:pt x="5424" y="1807"/>
                  </a:lnTo>
                  <a:lnTo>
                    <a:pt x="5563" y="2056"/>
                  </a:lnTo>
                  <a:lnTo>
                    <a:pt x="5782" y="1944"/>
                  </a:lnTo>
                  <a:lnTo>
                    <a:pt x="5921" y="2056"/>
                  </a:lnTo>
                  <a:lnTo>
                    <a:pt x="5994" y="2181"/>
                  </a:lnTo>
                  <a:lnTo>
                    <a:pt x="6140" y="2181"/>
                  </a:lnTo>
                  <a:lnTo>
                    <a:pt x="6206" y="2181"/>
                  </a:lnTo>
                  <a:lnTo>
                    <a:pt x="6287" y="2181"/>
                  </a:lnTo>
                  <a:lnTo>
                    <a:pt x="6206" y="2293"/>
                  </a:lnTo>
                  <a:lnTo>
                    <a:pt x="6287" y="2417"/>
                  </a:lnTo>
                  <a:lnTo>
                    <a:pt x="6425" y="2417"/>
                  </a:lnTo>
                  <a:lnTo>
                    <a:pt x="6491" y="2542"/>
                  </a:lnTo>
                  <a:lnTo>
                    <a:pt x="6572" y="2542"/>
                  </a:lnTo>
                  <a:lnTo>
                    <a:pt x="6637" y="2542"/>
                  </a:lnTo>
                  <a:lnTo>
                    <a:pt x="6711" y="2293"/>
                  </a:lnTo>
                  <a:lnTo>
                    <a:pt x="6637" y="2293"/>
                  </a:lnTo>
                  <a:lnTo>
                    <a:pt x="6637" y="1807"/>
                  </a:lnTo>
                  <a:lnTo>
                    <a:pt x="6776" y="1807"/>
                  </a:lnTo>
                  <a:lnTo>
                    <a:pt x="6857" y="1570"/>
                  </a:lnTo>
                  <a:lnTo>
                    <a:pt x="6711" y="1321"/>
                  </a:lnTo>
                  <a:lnTo>
                    <a:pt x="6637" y="1209"/>
                  </a:lnTo>
                  <a:lnTo>
                    <a:pt x="6711" y="972"/>
                  </a:lnTo>
                  <a:lnTo>
                    <a:pt x="6776" y="972"/>
                  </a:lnTo>
                  <a:lnTo>
                    <a:pt x="6857" y="835"/>
                  </a:lnTo>
                  <a:lnTo>
                    <a:pt x="6923" y="598"/>
                  </a:lnTo>
                  <a:lnTo>
                    <a:pt x="6996" y="598"/>
                  </a:lnTo>
                  <a:lnTo>
                    <a:pt x="7215" y="361"/>
                  </a:lnTo>
                  <a:lnTo>
                    <a:pt x="7281" y="361"/>
                  </a:lnTo>
                  <a:lnTo>
                    <a:pt x="7420" y="598"/>
                  </a:lnTo>
                  <a:lnTo>
                    <a:pt x="7566" y="723"/>
                  </a:lnTo>
                  <a:lnTo>
                    <a:pt x="7639" y="723"/>
                  </a:lnTo>
                  <a:lnTo>
                    <a:pt x="7851" y="723"/>
                  </a:lnTo>
                  <a:lnTo>
                    <a:pt x="7990" y="598"/>
                  </a:lnTo>
                  <a:lnTo>
                    <a:pt x="8209" y="361"/>
                  </a:lnTo>
                  <a:lnTo>
                    <a:pt x="8348" y="361"/>
                  </a:lnTo>
                  <a:lnTo>
                    <a:pt x="8633" y="112"/>
                  </a:lnTo>
                  <a:lnTo>
                    <a:pt x="8713" y="361"/>
                  </a:lnTo>
                  <a:lnTo>
                    <a:pt x="8713" y="598"/>
                  </a:lnTo>
                  <a:lnTo>
                    <a:pt x="8713" y="723"/>
                  </a:lnTo>
                  <a:lnTo>
                    <a:pt x="8852" y="598"/>
                  </a:lnTo>
                  <a:lnTo>
                    <a:pt x="8852" y="486"/>
                  </a:lnTo>
                  <a:lnTo>
                    <a:pt x="9203" y="237"/>
                  </a:lnTo>
                  <a:lnTo>
                    <a:pt x="9357" y="112"/>
                  </a:lnTo>
                  <a:lnTo>
                    <a:pt x="9357" y="0"/>
                  </a:lnTo>
                  <a:lnTo>
                    <a:pt x="9423" y="0"/>
                  </a:lnTo>
                  <a:lnTo>
                    <a:pt x="9357" y="361"/>
                  </a:lnTo>
                  <a:lnTo>
                    <a:pt x="9357" y="723"/>
                  </a:lnTo>
                  <a:lnTo>
                    <a:pt x="9357" y="835"/>
                  </a:lnTo>
                  <a:lnTo>
                    <a:pt x="9642" y="972"/>
                  </a:lnTo>
                  <a:lnTo>
                    <a:pt x="9708" y="1084"/>
                  </a:lnTo>
                  <a:lnTo>
                    <a:pt x="9561" y="1321"/>
                  </a:lnTo>
                  <a:lnTo>
                    <a:pt x="9846" y="1570"/>
                  </a:lnTo>
                  <a:lnTo>
                    <a:pt x="9927" y="1695"/>
                  </a:lnTo>
                  <a:lnTo>
                    <a:pt x="9993" y="1570"/>
                  </a:lnTo>
                  <a:lnTo>
                    <a:pt x="10066" y="1695"/>
                  </a:lnTo>
                  <a:lnTo>
                    <a:pt x="10132" y="1807"/>
                  </a:lnTo>
                  <a:lnTo>
                    <a:pt x="10066" y="2181"/>
                  </a:lnTo>
                  <a:lnTo>
                    <a:pt x="10278" y="2667"/>
                  </a:lnTo>
                  <a:lnTo>
                    <a:pt x="10351" y="2542"/>
                  </a:lnTo>
                  <a:lnTo>
                    <a:pt x="10424" y="2779"/>
                  </a:lnTo>
                  <a:lnTo>
                    <a:pt x="10424" y="2903"/>
                  </a:lnTo>
                  <a:lnTo>
                    <a:pt x="10490" y="3016"/>
                  </a:lnTo>
                  <a:lnTo>
                    <a:pt x="10636" y="3265"/>
                  </a:lnTo>
                  <a:lnTo>
                    <a:pt x="10570" y="3389"/>
                  </a:lnTo>
                  <a:lnTo>
                    <a:pt x="10636" y="3751"/>
                  </a:lnTo>
                  <a:lnTo>
                    <a:pt x="10636" y="3875"/>
                  </a:lnTo>
                  <a:lnTo>
                    <a:pt x="10570" y="3988"/>
                  </a:lnTo>
                  <a:lnTo>
                    <a:pt x="10636" y="4125"/>
                  </a:lnTo>
                  <a:lnTo>
                    <a:pt x="10775" y="4237"/>
                  </a:lnTo>
                  <a:lnTo>
                    <a:pt x="10855" y="4474"/>
                  </a:lnTo>
                  <a:lnTo>
                    <a:pt x="11140" y="4723"/>
                  </a:lnTo>
                  <a:lnTo>
                    <a:pt x="11060" y="4960"/>
                  </a:lnTo>
                  <a:lnTo>
                    <a:pt x="11140" y="5196"/>
                  </a:lnTo>
                  <a:lnTo>
                    <a:pt x="11206" y="5196"/>
                  </a:lnTo>
                  <a:lnTo>
                    <a:pt x="11279" y="5445"/>
                  </a:lnTo>
                  <a:lnTo>
                    <a:pt x="11345" y="5196"/>
                  </a:lnTo>
                  <a:lnTo>
                    <a:pt x="11279" y="5084"/>
                  </a:lnTo>
                  <a:lnTo>
                    <a:pt x="11425" y="4960"/>
                  </a:lnTo>
                  <a:lnTo>
                    <a:pt x="11425" y="5084"/>
                  </a:lnTo>
                  <a:lnTo>
                    <a:pt x="11564" y="5084"/>
                  </a:lnTo>
                  <a:lnTo>
                    <a:pt x="11637" y="4960"/>
                  </a:lnTo>
                  <a:lnTo>
                    <a:pt x="11923" y="4474"/>
                  </a:lnTo>
                  <a:lnTo>
                    <a:pt x="11988" y="4237"/>
                  </a:lnTo>
                  <a:lnTo>
                    <a:pt x="12354" y="4125"/>
                  </a:lnTo>
                  <a:lnTo>
                    <a:pt x="12493" y="3751"/>
                  </a:lnTo>
                  <a:lnTo>
                    <a:pt x="12420" y="3639"/>
                  </a:lnTo>
                  <a:lnTo>
                    <a:pt x="12493" y="3502"/>
                  </a:lnTo>
                  <a:lnTo>
                    <a:pt x="12712" y="3639"/>
                  </a:lnTo>
                  <a:lnTo>
                    <a:pt x="12778" y="3751"/>
                  </a:lnTo>
                  <a:lnTo>
                    <a:pt x="12851" y="3751"/>
                  </a:lnTo>
                  <a:lnTo>
                    <a:pt x="12851" y="3639"/>
                  </a:lnTo>
                  <a:lnTo>
                    <a:pt x="13282" y="3265"/>
                  </a:lnTo>
                  <a:lnTo>
                    <a:pt x="13282" y="3153"/>
                  </a:lnTo>
                  <a:lnTo>
                    <a:pt x="13348" y="3153"/>
                  </a:lnTo>
                  <a:lnTo>
                    <a:pt x="13348" y="3389"/>
                  </a:lnTo>
                  <a:lnTo>
                    <a:pt x="13487" y="3389"/>
                  </a:lnTo>
                  <a:lnTo>
                    <a:pt x="13202" y="3988"/>
                  </a:lnTo>
                  <a:lnTo>
                    <a:pt x="13282" y="4125"/>
                  </a:lnTo>
                  <a:lnTo>
                    <a:pt x="13421" y="3988"/>
                  </a:lnTo>
                  <a:lnTo>
                    <a:pt x="13487" y="3875"/>
                  </a:lnTo>
                  <a:lnTo>
                    <a:pt x="13640" y="3751"/>
                  </a:lnTo>
                  <a:lnTo>
                    <a:pt x="13640" y="3875"/>
                  </a:lnTo>
                  <a:lnTo>
                    <a:pt x="13779" y="4361"/>
                  </a:lnTo>
                  <a:lnTo>
                    <a:pt x="13779" y="4723"/>
                  </a:lnTo>
                  <a:lnTo>
                    <a:pt x="13845" y="4723"/>
                  </a:lnTo>
                  <a:lnTo>
                    <a:pt x="13925" y="4361"/>
                  </a:lnTo>
                  <a:lnTo>
                    <a:pt x="13925" y="4237"/>
                  </a:lnTo>
                  <a:lnTo>
                    <a:pt x="13991" y="4361"/>
                  </a:lnTo>
                  <a:lnTo>
                    <a:pt x="13991" y="4598"/>
                  </a:lnTo>
                  <a:lnTo>
                    <a:pt x="14064" y="4723"/>
                  </a:lnTo>
                  <a:lnTo>
                    <a:pt x="14064" y="4598"/>
                  </a:lnTo>
                  <a:lnTo>
                    <a:pt x="14064" y="4361"/>
                  </a:lnTo>
                  <a:lnTo>
                    <a:pt x="14130" y="4125"/>
                  </a:lnTo>
                  <a:lnTo>
                    <a:pt x="14211" y="4237"/>
                  </a:lnTo>
                  <a:lnTo>
                    <a:pt x="14276" y="4361"/>
                  </a:lnTo>
                  <a:close/>
                </a:path>
              </a:pathLst>
            </a:custGeom>
            <a:solidFill>
              <a:srgbClr val="DF2680"/>
            </a:solidFill>
            <a:ln w="6350" cap="flat">
              <a:solidFill>
                <a:sysClr val="window" lastClr="FFFFFF"/>
              </a:solidFill>
              <a:prstDash val="solid"/>
              <a:round/>
              <a:headEnd type="none" w="med" len="med"/>
              <a:tailEnd type="none" w="med" len="me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127</a:t>
              </a:r>
            </a:p>
          </p:txBody>
        </p:sp>
        <p:sp>
          <p:nvSpPr>
            <p:cNvPr id="52" name="Freeform 26">
              <a:extLst>
                <a:ext uri="{FF2B5EF4-FFF2-40B4-BE49-F238E27FC236}">
                  <a16:creationId xmlns:a16="http://schemas.microsoft.com/office/drawing/2014/main" id="{26976610-48D9-6D4D-E036-B43061E8EF57}"/>
                </a:ext>
              </a:extLst>
            </p:cNvPr>
            <p:cNvSpPr>
              <a:spLocks noChangeAspect="1"/>
            </p:cNvSpPr>
            <p:nvPr/>
          </p:nvSpPr>
          <p:spPr bwMode="auto">
            <a:xfrm>
              <a:off x="11210447" y="4096612"/>
              <a:ext cx="287418" cy="604548"/>
            </a:xfrm>
            <a:custGeom>
              <a:avLst/>
              <a:gdLst>
                <a:gd name="T0" fmla="*/ 278 w 20000"/>
                <a:gd name="T1" fmla="*/ 508 h 20000"/>
                <a:gd name="T2" fmla="*/ 278 w 20000"/>
                <a:gd name="T3" fmla="*/ 522 h 20000"/>
                <a:gd name="T4" fmla="*/ 256 w 20000"/>
                <a:gd name="T5" fmla="*/ 546 h 20000"/>
                <a:gd name="T6" fmla="*/ 246 w 20000"/>
                <a:gd name="T7" fmla="*/ 581 h 20000"/>
                <a:gd name="T8" fmla="*/ 236 w 20000"/>
                <a:gd name="T9" fmla="*/ 623 h 20000"/>
                <a:gd name="T10" fmla="*/ 236 w 20000"/>
                <a:gd name="T11" fmla="*/ 648 h 20000"/>
                <a:gd name="T12" fmla="*/ 204 w 20000"/>
                <a:gd name="T13" fmla="*/ 637 h 20000"/>
                <a:gd name="T14" fmla="*/ 193 w 20000"/>
                <a:gd name="T15" fmla="*/ 620 h 20000"/>
                <a:gd name="T16" fmla="*/ 161 w 20000"/>
                <a:gd name="T17" fmla="*/ 609 h 20000"/>
                <a:gd name="T18" fmla="*/ 95 w 20000"/>
                <a:gd name="T19" fmla="*/ 581 h 20000"/>
                <a:gd name="T20" fmla="*/ 99 w 20000"/>
                <a:gd name="T21" fmla="*/ 549 h 20000"/>
                <a:gd name="T22" fmla="*/ 116 w 20000"/>
                <a:gd name="T23" fmla="*/ 543 h 20000"/>
                <a:gd name="T24" fmla="*/ 133 w 20000"/>
                <a:gd name="T25" fmla="*/ 528 h 20000"/>
                <a:gd name="T26" fmla="*/ 99 w 20000"/>
                <a:gd name="T27" fmla="*/ 528 h 20000"/>
                <a:gd name="T28" fmla="*/ 91 w 20000"/>
                <a:gd name="T29" fmla="*/ 511 h 20000"/>
                <a:gd name="T30" fmla="*/ 56 w 20000"/>
                <a:gd name="T31" fmla="*/ 508 h 20000"/>
                <a:gd name="T32" fmla="*/ 70 w 20000"/>
                <a:gd name="T33" fmla="*/ 486 h 20000"/>
                <a:gd name="T34" fmla="*/ 77 w 20000"/>
                <a:gd name="T35" fmla="*/ 472 h 20000"/>
                <a:gd name="T36" fmla="*/ 85 w 20000"/>
                <a:gd name="T37" fmla="*/ 455 h 20000"/>
                <a:gd name="T38" fmla="*/ 74 w 20000"/>
                <a:gd name="T39" fmla="*/ 437 h 20000"/>
                <a:gd name="T40" fmla="*/ 35 w 20000"/>
                <a:gd name="T41" fmla="*/ 455 h 20000"/>
                <a:gd name="T42" fmla="*/ 39 w 20000"/>
                <a:gd name="T43" fmla="*/ 423 h 20000"/>
                <a:gd name="T44" fmla="*/ 46 w 20000"/>
                <a:gd name="T45" fmla="*/ 409 h 20000"/>
                <a:gd name="T46" fmla="*/ 70 w 20000"/>
                <a:gd name="T47" fmla="*/ 385 h 20000"/>
                <a:gd name="T48" fmla="*/ 56 w 20000"/>
                <a:gd name="T49" fmla="*/ 368 h 20000"/>
                <a:gd name="T50" fmla="*/ 21 w 20000"/>
                <a:gd name="T51" fmla="*/ 357 h 20000"/>
                <a:gd name="T52" fmla="*/ 21 w 20000"/>
                <a:gd name="T53" fmla="*/ 350 h 20000"/>
                <a:gd name="T54" fmla="*/ 17 w 20000"/>
                <a:gd name="T55" fmla="*/ 339 h 20000"/>
                <a:gd name="T56" fmla="*/ 46 w 20000"/>
                <a:gd name="T57" fmla="*/ 308 h 20000"/>
                <a:gd name="T58" fmla="*/ 28 w 20000"/>
                <a:gd name="T59" fmla="*/ 291 h 20000"/>
                <a:gd name="T60" fmla="*/ 17 w 20000"/>
                <a:gd name="T61" fmla="*/ 276 h 20000"/>
                <a:gd name="T62" fmla="*/ 0 w 20000"/>
                <a:gd name="T63" fmla="*/ 269 h 20000"/>
                <a:gd name="T64" fmla="*/ 10 w 20000"/>
                <a:gd name="T65" fmla="*/ 262 h 20000"/>
                <a:gd name="T66" fmla="*/ 32 w 20000"/>
                <a:gd name="T67" fmla="*/ 252 h 20000"/>
                <a:gd name="T68" fmla="*/ 35 w 20000"/>
                <a:gd name="T69" fmla="*/ 238 h 20000"/>
                <a:gd name="T70" fmla="*/ 28 w 20000"/>
                <a:gd name="T71" fmla="*/ 224 h 20000"/>
                <a:gd name="T72" fmla="*/ 46 w 20000"/>
                <a:gd name="T73" fmla="*/ 199 h 20000"/>
                <a:gd name="T74" fmla="*/ 49 w 20000"/>
                <a:gd name="T75" fmla="*/ 182 h 20000"/>
                <a:gd name="T76" fmla="*/ 60 w 20000"/>
                <a:gd name="T77" fmla="*/ 192 h 20000"/>
                <a:gd name="T78" fmla="*/ 85 w 20000"/>
                <a:gd name="T79" fmla="*/ 168 h 20000"/>
                <a:gd name="T80" fmla="*/ 99 w 20000"/>
                <a:gd name="T81" fmla="*/ 161 h 20000"/>
                <a:gd name="T82" fmla="*/ 119 w 20000"/>
                <a:gd name="T83" fmla="*/ 154 h 20000"/>
                <a:gd name="T84" fmla="*/ 140 w 20000"/>
                <a:gd name="T85" fmla="*/ 140 h 20000"/>
                <a:gd name="T86" fmla="*/ 151 w 20000"/>
                <a:gd name="T87" fmla="*/ 119 h 20000"/>
                <a:gd name="T88" fmla="*/ 186 w 20000"/>
                <a:gd name="T89" fmla="*/ 112 h 20000"/>
                <a:gd name="T90" fmla="*/ 207 w 20000"/>
                <a:gd name="T91" fmla="*/ 133 h 20000"/>
                <a:gd name="T92" fmla="*/ 221 w 20000"/>
                <a:gd name="T93" fmla="*/ 105 h 20000"/>
                <a:gd name="T94" fmla="*/ 211 w 20000"/>
                <a:gd name="T95" fmla="*/ 70 h 20000"/>
                <a:gd name="T96" fmla="*/ 221 w 20000"/>
                <a:gd name="T97" fmla="*/ 35 h 20000"/>
                <a:gd name="T98" fmla="*/ 214 w 20000"/>
                <a:gd name="T99" fmla="*/ 3 h 20000"/>
                <a:gd name="T100" fmla="*/ 246 w 20000"/>
                <a:gd name="T101" fmla="*/ 7 h 20000"/>
                <a:gd name="T102" fmla="*/ 256 w 20000"/>
                <a:gd name="T103" fmla="*/ 45 h 20000"/>
                <a:gd name="T104" fmla="*/ 256 w 20000"/>
                <a:gd name="T105" fmla="*/ 98 h 20000"/>
                <a:gd name="T106" fmla="*/ 256 w 20000"/>
                <a:gd name="T107" fmla="*/ 133 h 20000"/>
                <a:gd name="T108" fmla="*/ 281 w 20000"/>
                <a:gd name="T109" fmla="*/ 168 h 20000"/>
                <a:gd name="T110" fmla="*/ 288 w 20000"/>
                <a:gd name="T111" fmla="*/ 206 h 20000"/>
                <a:gd name="T112" fmla="*/ 292 w 20000"/>
                <a:gd name="T113" fmla="*/ 234 h 20000"/>
                <a:gd name="T114" fmla="*/ 295 w 20000"/>
                <a:gd name="T115" fmla="*/ 259 h 20000"/>
                <a:gd name="T116" fmla="*/ 302 w 20000"/>
                <a:gd name="T117" fmla="*/ 297 h 20000"/>
                <a:gd name="T118" fmla="*/ 306 w 20000"/>
                <a:gd name="T119" fmla="*/ 350 h 20000"/>
                <a:gd name="T120" fmla="*/ 270 w 20000"/>
                <a:gd name="T121" fmla="*/ 431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7673" y="14800"/>
                  </a:moveTo>
                  <a:lnTo>
                    <a:pt x="17885" y="15011"/>
                  </a:lnTo>
                  <a:lnTo>
                    <a:pt x="18143" y="15444"/>
                  </a:lnTo>
                  <a:lnTo>
                    <a:pt x="18143" y="15667"/>
                  </a:lnTo>
                  <a:lnTo>
                    <a:pt x="18143" y="15878"/>
                  </a:lnTo>
                  <a:lnTo>
                    <a:pt x="17673" y="15989"/>
                  </a:lnTo>
                  <a:lnTo>
                    <a:pt x="17673" y="16100"/>
                  </a:lnTo>
                  <a:lnTo>
                    <a:pt x="18143" y="16100"/>
                  </a:lnTo>
                  <a:lnTo>
                    <a:pt x="17885" y="16311"/>
                  </a:lnTo>
                  <a:lnTo>
                    <a:pt x="17438" y="16644"/>
                  </a:lnTo>
                  <a:lnTo>
                    <a:pt x="17438" y="16856"/>
                  </a:lnTo>
                  <a:lnTo>
                    <a:pt x="16757" y="16856"/>
                  </a:lnTo>
                  <a:lnTo>
                    <a:pt x="16992" y="16956"/>
                  </a:lnTo>
                  <a:lnTo>
                    <a:pt x="17673" y="17078"/>
                  </a:lnTo>
                  <a:lnTo>
                    <a:pt x="17227" y="17511"/>
                  </a:lnTo>
                  <a:lnTo>
                    <a:pt x="16075" y="17944"/>
                  </a:lnTo>
                  <a:lnTo>
                    <a:pt x="16310" y="18478"/>
                  </a:lnTo>
                  <a:lnTo>
                    <a:pt x="15605" y="19022"/>
                  </a:lnTo>
                  <a:lnTo>
                    <a:pt x="15394" y="19122"/>
                  </a:lnTo>
                  <a:lnTo>
                    <a:pt x="15394" y="19233"/>
                  </a:lnTo>
                  <a:lnTo>
                    <a:pt x="15864" y="19122"/>
                  </a:lnTo>
                  <a:lnTo>
                    <a:pt x="16075" y="19122"/>
                  </a:lnTo>
                  <a:lnTo>
                    <a:pt x="16075" y="19233"/>
                  </a:lnTo>
                  <a:lnTo>
                    <a:pt x="15394" y="19989"/>
                  </a:lnTo>
                  <a:lnTo>
                    <a:pt x="14454" y="19989"/>
                  </a:lnTo>
                  <a:lnTo>
                    <a:pt x="14242" y="19767"/>
                  </a:lnTo>
                  <a:lnTo>
                    <a:pt x="13537" y="19767"/>
                  </a:lnTo>
                  <a:lnTo>
                    <a:pt x="13325" y="19667"/>
                  </a:lnTo>
                  <a:lnTo>
                    <a:pt x="12855" y="19767"/>
                  </a:lnTo>
                  <a:lnTo>
                    <a:pt x="12620" y="19667"/>
                  </a:lnTo>
                  <a:lnTo>
                    <a:pt x="12855" y="19122"/>
                  </a:lnTo>
                  <a:lnTo>
                    <a:pt x="12620" y="19122"/>
                  </a:lnTo>
                  <a:lnTo>
                    <a:pt x="12174" y="19122"/>
                  </a:lnTo>
                  <a:lnTo>
                    <a:pt x="11962" y="18900"/>
                  </a:lnTo>
                  <a:lnTo>
                    <a:pt x="11704" y="19022"/>
                  </a:lnTo>
                  <a:lnTo>
                    <a:pt x="10552" y="18800"/>
                  </a:lnTo>
                  <a:lnTo>
                    <a:pt x="9636" y="18689"/>
                  </a:lnTo>
                  <a:lnTo>
                    <a:pt x="8508" y="18478"/>
                  </a:lnTo>
                  <a:lnTo>
                    <a:pt x="6181" y="17944"/>
                  </a:lnTo>
                  <a:lnTo>
                    <a:pt x="6439" y="17822"/>
                  </a:lnTo>
                  <a:lnTo>
                    <a:pt x="6181" y="17611"/>
                  </a:lnTo>
                  <a:lnTo>
                    <a:pt x="6181" y="17511"/>
                  </a:lnTo>
                  <a:lnTo>
                    <a:pt x="6439" y="16956"/>
                  </a:lnTo>
                  <a:lnTo>
                    <a:pt x="6886" y="16956"/>
                  </a:lnTo>
                  <a:lnTo>
                    <a:pt x="6886" y="17078"/>
                  </a:lnTo>
                  <a:lnTo>
                    <a:pt x="7098" y="17078"/>
                  </a:lnTo>
                  <a:lnTo>
                    <a:pt x="7568" y="16744"/>
                  </a:lnTo>
                  <a:lnTo>
                    <a:pt x="7803" y="16744"/>
                  </a:lnTo>
                  <a:lnTo>
                    <a:pt x="8014" y="16522"/>
                  </a:lnTo>
                  <a:lnTo>
                    <a:pt x="8719" y="16311"/>
                  </a:lnTo>
                  <a:lnTo>
                    <a:pt x="7098" y="16211"/>
                  </a:lnTo>
                  <a:lnTo>
                    <a:pt x="6886" y="16100"/>
                  </a:lnTo>
                  <a:lnTo>
                    <a:pt x="6439" y="16100"/>
                  </a:lnTo>
                  <a:lnTo>
                    <a:pt x="6439" y="16311"/>
                  </a:lnTo>
                  <a:lnTo>
                    <a:pt x="5969" y="16211"/>
                  </a:lnTo>
                  <a:lnTo>
                    <a:pt x="5969" y="16100"/>
                  </a:lnTo>
                  <a:lnTo>
                    <a:pt x="5734" y="16100"/>
                  </a:lnTo>
                  <a:lnTo>
                    <a:pt x="5969" y="15778"/>
                  </a:lnTo>
                  <a:lnTo>
                    <a:pt x="4583" y="15989"/>
                  </a:lnTo>
                  <a:lnTo>
                    <a:pt x="4371" y="15878"/>
                  </a:lnTo>
                  <a:lnTo>
                    <a:pt x="3666" y="15878"/>
                  </a:lnTo>
                  <a:lnTo>
                    <a:pt x="3666" y="15667"/>
                  </a:lnTo>
                  <a:lnTo>
                    <a:pt x="4113" y="15667"/>
                  </a:lnTo>
                  <a:lnTo>
                    <a:pt x="4818" y="15344"/>
                  </a:lnTo>
                  <a:lnTo>
                    <a:pt x="4371" y="15133"/>
                  </a:lnTo>
                  <a:lnTo>
                    <a:pt x="4583" y="15011"/>
                  </a:lnTo>
                  <a:lnTo>
                    <a:pt x="4818" y="15133"/>
                  </a:lnTo>
                  <a:lnTo>
                    <a:pt x="5523" y="14911"/>
                  </a:lnTo>
                  <a:lnTo>
                    <a:pt x="5734" y="14700"/>
                  </a:lnTo>
                  <a:lnTo>
                    <a:pt x="5053" y="14578"/>
                  </a:lnTo>
                  <a:lnTo>
                    <a:pt x="5053" y="14478"/>
                  </a:lnTo>
                  <a:lnTo>
                    <a:pt x="5969" y="14367"/>
                  </a:lnTo>
                  <a:lnTo>
                    <a:pt x="5734" y="14267"/>
                  </a:lnTo>
                  <a:lnTo>
                    <a:pt x="5523" y="14044"/>
                  </a:lnTo>
                  <a:lnTo>
                    <a:pt x="5969" y="13933"/>
                  </a:lnTo>
                  <a:lnTo>
                    <a:pt x="5969" y="13722"/>
                  </a:lnTo>
                  <a:lnTo>
                    <a:pt x="5523" y="13500"/>
                  </a:lnTo>
                  <a:lnTo>
                    <a:pt x="4818" y="13500"/>
                  </a:lnTo>
                  <a:lnTo>
                    <a:pt x="4818" y="13722"/>
                  </a:lnTo>
                  <a:lnTo>
                    <a:pt x="3666" y="13833"/>
                  </a:lnTo>
                  <a:lnTo>
                    <a:pt x="2985" y="13833"/>
                  </a:lnTo>
                  <a:lnTo>
                    <a:pt x="2280" y="14044"/>
                  </a:lnTo>
                  <a:lnTo>
                    <a:pt x="2280" y="13933"/>
                  </a:lnTo>
                  <a:lnTo>
                    <a:pt x="2538" y="13622"/>
                  </a:lnTo>
                  <a:lnTo>
                    <a:pt x="1833" y="13189"/>
                  </a:lnTo>
                  <a:lnTo>
                    <a:pt x="2538" y="13067"/>
                  </a:lnTo>
                  <a:lnTo>
                    <a:pt x="2985" y="13067"/>
                  </a:lnTo>
                  <a:lnTo>
                    <a:pt x="3196" y="12967"/>
                  </a:lnTo>
                  <a:lnTo>
                    <a:pt x="3196" y="12856"/>
                  </a:lnTo>
                  <a:lnTo>
                    <a:pt x="2985" y="12633"/>
                  </a:lnTo>
                  <a:lnTo>
                    <a:pt x="3196" y="12533"/>
                  </a:lnTo>
                  <a:lnTo>
                    <a:pt x="4583" y="12100"/>
                  </a:lnTo>
                  <a:lnTo>
                    <a:pt x="4583" y="11989"/>
                  </a:lnTo>
                  <a:lnTo>
                    <a:pt x="4583" y="11889"/>
                  </a:lnTo>
                  <a:lnTo>
                    <a:pt x="4113" y="11889"/>
                  </a:lnTo>
                  <a:lnTo>
                    <a:pt x="4113" y="11667"/>
                  </a:lnTo>
                  <a:lnTo>
                    <a:pt x="3901" y="11667"/>
                  </a:lnTo>
                  <a:lnTo>
                    <a:pt x="3666" y="11344"/>
                  </a:lnTo>
                  <a:lnTo>
                    <a:pt x="2750" y="11456"/>
                  </a:lnTo>
                  <a:lnTo>
                    <a:pt x="2538" y="11244"/>
                  </a:lnTo>
                  <a:lnTo>
                    <a:pt x="1363" y="11244"/>
                  </a:lnTo>
                  <a:lnTo>
                    <a:pt x="1363" y="11022"/>
                  </a:lnTo>
                  <a:lnTo>
                    <a:pt x="1363" y="10911"/>
                  </a:lnTo>
                  <a:lnTo>
                    <a:pt x="917" y="11022"/>
                  </a:lnTo>
                  <a:lnTo>
                    <a:pt x="917" y="10911"/>
                  </a:lnTo>
                  <a:lnTo>
                    <a:pt x="1363" y="10811"/>
                  </a:lnTo>
                  <a:lnTo>
                    <a:pt x="1363" y="10689"/>
                  </a:lnTo>
                  <a:lnTo>
                    <a:pt x="917" y="10689"/>
                  </a:lnTo>
                  <a:lnTo>
                    <a:pt x="917" y="10589"/>
                  </a:lnTo>
                  <a:lnTo>
                    <a:pt x="1128" y="10478"/>
                  </a:lnTo>
                  <a:lnTo>
                    <a:pt x="917" y="10044"/>
                  </a:lnTo>
                  <a:lnTo>
                    <a:pt x="447" y="10044"/>
                  </a:lnTo>
                  <a:lnTo>
                    <a:pt x="447" y="9944"/>
                  </a:lnTo>
                  <a:lnTo>
                    <a:pt x="2985" y="9511"/>
                  </a:lnTo>
                  <a:lnTo>
                    <a:pt x="3196" y="9400"/>
                  </a:lnTo>
                  <a:lnTo>
                    <a:pt x="2985" y="9289"/>
                  </a:lnTo>
                  <a:lnTo>
                    <a:pt x="2538" y="9078"/>
                  </a:lnTo>
                  <a:lnTo>
                    <a:pt x="1833" y="8967"/>
                  </a:lnTo>
                  <a:lnTo>
                    <a:pt x="1363" y="9078"/>
                  </a:lnTo>
                  <a:lnTo>
                    <a:pt x="1128" y="8867"/>
                  </a:lnTo>
                  <a:lnTo>
                    <a:pt x="1833" y="8644"/>
                  </a:lnTo>
                  <a:lnTo>
                    <a:pt x="1128" y="8533"/>
                  </a:lnTo>
                  <a:lnTo>
                    <a:pt x="682" y="8744"/>
                  </a:lnTo>
                  <a:lnTo>
                    <a:pt x="447" y="8744"/>
                  </a:lnTo>
                  <a:lnTo>
                    <a:pt x="212" y="8433"/>
                  </a:lnTo>
                  <a:lnTo>
                    <a:pt x="0" y="8311"/>
                  </a:lnTo>
                  <a:lnTo>
                    <a:pt x="212" y="8211"/>
                  </a:lnTo>
                  <a:lnTo>
                    <a:pt x="447" y="8311"/>
                  </a:lnTo>
                  <a:lnTo>
                    <a:pt x="682" y="8100"/>
                  </a:lnTo>
                  <a:lnTo>
                    <a:pt x="1363" y="8000"/>
                  </a:lnTo>
                  <a:lnTo>
                    <a:pt x="1128" y="7778"/>
                  </a:lnTo>
                  <a:lnTo>
                    <a:pt x="1363" y="7667"/>
                  </a:lnTo>
                  <a:lnTo>
                    <a:pt x="2068" y="7778"/>
                  </a:lnTo>
                  <a:lnTo>
                    <a:pt x="2280" y="7444"/>
                  </a:lnTo>
                  <a:lnTo>
                    <a:pt x="1833" y="7444"/>
                  </a:lnTo>
                  <a:lnTo>
                    <a:pt x="2068" y="7344"/>
                  </a:lnTo>
                  <a:lnTo>
                    <a:pt x="2280" y="7344"/>
                  </a:lnTo>
                  <a:lnTo>
                    <a:pt x="2538" y="7022"/>
                  </a:lnTo>
                  <a:lnTo>
                    <a:pt x="1833" y="7022"/>
                  </a:lnTo>
                  <a:lnTo>
                    <a:pt x="1833" y="6911"/>
                  </a:lnTo>
                  <a:lnTo>
                    <a:pt x="2068" y="6700"/>
                  </a:lnTo>
                  <a:lnTo>
                    <a:pt x="2280" y="6489"/>
                  </a:lnTo>
                  <a:lnTo>
                    <a:pt x="2985" y="6267"/>
                  </a:lnTo>
                  <a:lnTo>
                    <a:pt x="2985" y="6156"/>
                  </a:lnTo>
                  <a:lnTo>
                    <a:pt x="3196" y="6056"/>
                  </a:lnTo>
                  <a:lnTo>
                    <a:pt x="2750" y="5722"/>
                  </a:lnTo>
                  <a:lnTo>
                    <a:pt x="2985" y="5622"/>
                  </a:lnTo>
                  <a:lnTo>
                    <a:pt x="3196" y="5622"/>
                  </a:lnTo>
                  <a:lnTo>
                    <a:pt x="3196" y="5833"/>
                  </a:lnTo>
                  <a:lnTo>
                    <a:pt x="3666" y="5722"/>
                  </a:lnTo>
                  <a:lnTo>
                    <a:pt x="3666" y="5833"/>
                  </a:lnTo>
                  <a:lnTo>
                    <a:pt x="3901" y="5933"/>
                  </a:lnTo>
                  <a:lnTo>
                    <a:pt x="4583" y="5833"/>
                  </a:lnTo>
                  <a:lnTo>
                    <a:pt x="4583" y="5289"/>
                  </a:lnTo>
                  <a:lnTo>
                    <a:pt x="5264" y="5189"/>
                  </a:lnTo>
                  <a:lnTo>
                    <a:pt x="5523" y="5189"/>
                  </a:lnTo>
                  <a:lnTo>
                    <a:pt x="5734" y="5189"/>
                  </a:lnTo>
                  <a:lnTo>
                    <a:pt x="5969" y="5189"/>
                  </a:lnTo>
                  <a:lnTo>
                    <a:pt x="5969" y="4967"/>
                  </a:lnTo>
                  <a:lnTo>
                    <a:pt x="6439" y="4967"/>
                  </a:lnTo>
                  <a:lnTo>
                    <a:pt x="6439" y="4856"/>
                  </a:lnTo>
                  <a:lnTo>
                    <a:pt x="6651" y="4856"/>
                  </a:lnTo>
                  <a:lnTo>
                    <a:pt x="7356" y="4856"/>
                  </a:lnTo>
                  <a:lnTo>
                    <a:pt x="7803" y="4756"/>
                  </a:lnTo>
                  <a:lnTo>
                    <a:pt x="8273" y="4756"/>
                  </a:lnTo>
                  <a:lnTo>
                    <a:pt x="8508" y="4644"/>
                  </a:lnTo>
                  <a:lnTo>
                    <a:pt x="8954" y="4544"/>
                  </a:lnTo>
                  <a:lnTo>
                    <a:pt x="9166" y="4322"/>
                  </a:lnTo>
                  <a:lnTo>
                    <a:pt x="9166" y="4111"/>
                  </a:lnTo>
                  <a:lnTo>
                    <a:pt x="9424" y="3989"/>
                  </a:lnTo>
                  <a:lnTo>
                    <a:pt x="9636" y="3889"/>
                  </a:lnTo>
                  <a:lnTo>
                    <a:pt x="9871" y="3678"/>
                  </a:lnTo>
                  <a:lnTo>
                    <a:pt x="10082" y="3678"/>
                  </a:lnTo>
                  <a:lnTo>
                    <a:pt x="11257" y="3456"/>
                  </a:lnTo>
                  <a:lnTo>
                    <a:pt x="11704" y="3556"/>
                  </a:lnTo>
                  <a:lnTo>
                    <a:pt x="12174" y="3456"/>
                  </a:lnTo>
                  <a:lnTo>
                    <a:pt x="12409" y="3456"/>
                  </a:lnTo>
                  <a:lnTo>
                    <a:pt x="12409" y="3556"/>
                  </a:lnTo>
                  <a:lnTo>
                    <a:pt x="12855" y="3678"/>
                  </a:lnTo>
                  <a:lnTo>
                    <a:pt x="13537" y="4111"/>
                  </a:lnTo>
                  <a:lnTo>
                    <a:pt x="13984" y="3889"/>
                  </a:lnTo>
                  <a:lnTo>
                    <a:pt x="14242" y="3778"/>
                  </a:lnTo>
                  <a:lnTo>
                    <a:pt x="14454" y="3556"/>
                  </a:lnTo>
                  <a:lnTo>
                    <a:pt x="14454" y="3244"/>
                  </a:lnTo>
                  <a:lnTo>
                    <a:pt x="14454" y="2911"/>
                  </a:lnTo>
                  <a:lnTo>
                    <a:pt x="14242" y="2478"/>
                  </a:lnTo>
                  <a:lnTo>
                    <a:pt x="13984" y="2378"/>
                  </a:lnTo>
                  <a:lnTo>
                    <a:pt x="13772" y="2167"/>
                  </a:lnTo>
                  <a:lnTo>
                    <a:pt x="13984" y="1733"/>
                  </a:lnTo>
                  <a:lnTo>
                    <a:pt x="13772" y="1400"/>
                  </a:lnTo>
                  <a:lnTo>
                    <a:pt x="13984" y="1178"/>
                  </a:lnTo>
                  <a:lnTo>
                    <a:pt x="14454" y="1078"/>
                  </a:lnTo>
                  <a:lnTo>
                    <a:pt x="14242" y="867"/>
                  </a:lnTo>
                  <a:lnTo>
                    <a:pt x="13984" y="644"/>
                  </a:lnTo>
                  <a:lnTo>
                    <a:pt x="13984" y="211"/>
                  </a:lnTo>
                  <a:lnTo>
                    <a:pt x="13984" y="100"/>
                  </a:lnTo>
                  <a:lnTo>
                    <a:pt x="14242" y="100"/>
                  </a:lnTo>
                  <a:lnTo>
                    <a:pt x="15159" y="0"/>
                  </a:lnTo>
                  <a:lnTo>
                    <a:pt x="15605" y="0"/>
                  </a:lnTo>
                  <a:lnTo>
                    <a:pt x="16075" y="211"/>
                  </a:lnTo>
                  <a:lnTo>
                    <a:pt x="16075" y="533"/>
                  </a:lnTo>
                  <a:lnTo>
                    <a:pt x="16522" y="867"/>
                  </a:lnTo>
                  <a:lnTo>
                    <a:pt x="16522" y="1178"/>
                  </a:lnTo>
                  <a:lnTo>
                    <a:pt x="16757" y="1400"/>
                  </a:lnTo>
                  <a:lnTo>
                    <a:pt x="16757" y="1733"/>
                  </a:lnTo>
                  <a:lnTo>
                    <a:pt x="16992" y="2044"/>
                  </a:lnTo>
                  <a:lnTo>
                    <a:pt x="17227" y="2478"/>
                  </a:lnTo>
                  <a:lnTo>
                    <a:pt x="16757" y="3022"/>
                  </a:lnTo>
                  <a:lnTo>
                    <a:pt x="16757" y="3122"/>
                  </a:lnTo>
                  <a:lnTo>
                    <a:pt x="16757" y="3456"/>
                  </a:lnTo>
                  <a:lnTo>
                    <a:pt x="16757" y="3556"/>
                  </a:lnTo>
                  <a:lnTo>
                    <a:pt x="16757" y="4111"/>
                  </a:lnTo>
                  <a:lnTo>
                    <a:pt x="16992" y="4322"/>
                  </a:lnTo>
                  <a:lnTo>
                    <a:pt x="17438" y="4644"/>
                  </a:lnTo>
                  <a:lnTo>
                    <a:pt x="17673" y="4644"/>
                  </a:lnTo>
                  <a:lnTo>
                    <a:pt x="18355" y="5189"/>
                  </a:lnTo>
                  <a:lnTo>
                    <a:pt x="18590" y="5722"/>
                  </a:lnTo>
                  <a:lnTo>
                    <a:pt x="18590" y="6056"/>
                  </a:lnTo>
                  <a:lnTo>
                    <a:pt x="18590" y="6156"/>
                  </a:lnTo>
                  <a:lnTo>
                    <a:pt x="18848" y="6367"/>
                  </a:lnTo>
                  <a:lnTo>
                    <a:pt x="19060" y="6700"/>
                  </a:lnTo>
                  <a:lnTo>
                    <a:pt x="19060" y="6911"/>
                  </a:lnTo>
                  <a:lnTo>
                    <a:pt x="19060" y="7022"/>
                  </a:lnTo>
                  <a:lnTo>
                    <a:pt x="19060" y="7233"/>
                  </a:lnTo>
                  <a:lnTo>
                    <a:pt x="19060" y="7444"/>
                  </a:lnTo>
                  <a:lnTo>
                    <a:pt x="19060" y="7667"/>
                  </a:lnTo>
                  <a:lnTo>
                    <a:pt x="19295" y="7878"/>
                  </a:lnTo>
                  <a:lnTo>
                    <a:pt x="19295" y="8000"/>
                  </a:lnTo>
                  <a:lnTo>
                    <a:pt x="19506" y="8433"/>
                  </a:lnTo>
                  <a:lnTo>
                    <a:pt x="19765" y="8644"/>
                  </a:lnTo>
                  <a:lnTo>
                    <a:pt x="19765" y="8967"/>
                  </a:lnTo>
                  <a:lnTo>
                    <a:pt x="19765" y="9178"/>
                  </a:lnTo>
                  <a:lnTo>
                    <a:pt x="19976" y="10156"/>
                  </a:lnTo>
                  <a:lnTo>
                    <a:pt x="19976" y="10256"/>
                  </a:lnTo>
                  <a:lnTo>
                    <a:pt x="19976" y="10589"/>
                  </a:lnTo>
                  <a:lnTo>
                    <a:pt x="19976" y="10811"/>
                  </a:lnTo>
                  <a:lnTo>
                    <a:pt x="19060" y="11456"/>
                  </a:lnTo>
                  <a:lnTo>
                    <a:pt x="18143" y="12200"/>
                  </a:lnTo>
                  <a:lnTo>
                    <a:pt x="17673" y="12856"/>
                  </a:lnTo>
                  <a:lnTo>
                    <a:pt x="17673" y="13289"/>
                  </a:lnTo>
                  <a:lnTo>
                    <a:pt x="17438" y="13833"/>
                  </a:lnTo>
                  <a:lnTo>
                    <a:pt x="17673" y="14800"/>
                  </a:lnTo>
                  <a:close/>
                </a:path>
              </a:pathLst>
            </a:custGeom>
            <a:solidFill>
              <a:srgbClr val="E4599D"/>
            </a:solidFill>
            <a:ln w="6350" cap="flat">
              <a:solidFill>
                <a:sysClr val="window" lastClr="FFFFFF"/>
              </a:solidFill>
              <a:prstDash val="solid"/>
              <a:round/>
              <a:headEnd type="none" w="med" len="med"/>
              <a:tailEnd type="none" w="med" len="med"/>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a:solidFill>
                    <a:srgbClr val="D5D5D5">
                      <a:lumMod val="10000"/>
                    </a:srgbClr>
                  </a:solidFill>
                  <a:latin typeface="Arial" panose="020B0604020202020204" pitchFamily="34" charset="0"/>
                  <a:cs typeface="Arial" panose="020B0604020202020204" pitchFamily="34" charset="0"/>
                </a:rPr>
                <a:t>3</a:t>
              </a:r>
              <a:r>
                <a:rPr kumimoji="0" lang="fr-FR" sz="1800" b="1" i="0" u="none" strike="noStrike" kern="1200" cap="none" spc="0" normalizeH="0" baseline="0" noProof="0">
                  <a:ln>
                    <a:noFill/>
                  </a:ln>
                  <a:solidFill>
                    <a:srgbClr val="D5D5D5">
                      <a:lumMod val="10000"/>
                    </a:srgbClr>
                  </a:solidFill>
                  <a:effectLst/>
                  <a:uLnTx/>
                  <a:uFillTx/>
                  <a:latin typeface="Arial" panose="020B0604020202020204" pitchFamily="34" charset="0"/>
                  <a:cs typeface="Arial" panose="020B0604020202020204" pitchFamily="34" charset="0"/>
                </a:rPr>
                <a:t>5</a:t>
              </a:r>
            </a:p>
          </p:txBody>
        </p:sp>
        <p:sp>
          <p:nvSpPr>
            <p:cNvPr id="53" name="Forme libre 10">
              <a:extLst>
                <a:ext uri="{FF2B5EF4-FFF2-40B4-BE49-F238E27FC236}">
                  <a16:creationId xmlns:a16="http://schemas.microsoft.com/office/drawing/2014/main" id="{E052DE20-1FA7-AA73-4089-46DA92CB654F}"/>
                </a:ext>
              </a:extLst>
            </p:cNvPr>
            <p:cNvSpPr/>
            <p:nvPr/>
          </p:nvSpPr>
          <p:spPr>
            <a:xfrm>
              <a:off x="9277433" y="1218489"/>
              <a:ext cx="687204" cy="823452"/>
            </a:xfrm>
            <a:custGeom>
              <a:avLst/>
              <a:gdLst>
                <a:gd name="connsiteX0" fmla="*/ 409523 w 1016595"/>
                <a:gd name="connsiteY0" fmla="*/ 0 h 1226416"/>
                <a:gd name="connsiteX1" fmla="*/ 409523 w 1016595"/>
                <a:gd name="connsiteY1" fmla="*/ 4493 h 1226416"/>
                <a:gd name="connsiteX2" fmla="*/ 414531 w 1016595"/>
                <a:gd name="connsiteY2" fmla="*/ 14482 h 1226416"/>
                <a:gd name="connsiteX3" fmla="*/ 414531 w 1016595"/>
                <a:gd name="connsiteY3" fmla="*/ 23954 h 1226416"/>
                <a:gd name="connsiteX4" fmla="*/ 419539 w 1016595"/>
                <a:gd name="connsiteY4" fmla="*/ 48425 h 1226416"/>
                <a:gd name="connsiteX5" fmla="*/ 429554 w 1016595"/>
                <a:gd name="connsiteY5" fmla="*/ 58413 h 1226416"/>
                <a:gd name="connsiteX6" fmla="*/ 439050 w 1016595"/>
                <a:gd name="connsiteY6" fmla="*/ 77904 h 1226416"/>
                <a:gd name="connsiteX7" fmla="*/ 429554 w 1016595"/>
                <a:gd name="connsiteY7" fmla="*/ 91870 h 1226416"/>
                <a:gd name="connsiteX8" fmla="*/ 429554 w 1016595"/>
                <a:gd name="connsiteY8" fmla="*/ 96880 h 1226416"/>
                <a:gd name="connsiteX9" fmla="*/ 429554 w 1016595"/>
                <a:gd name="connsiteY9" fmla="*/ 101859 h 1226416"/>
                <a:gd name="connsiteX10" fmla="*/ 429554 w 1016595"/>
                <a:gd name="connsiteY10" fmla="*/ 120834 h 1226416"/>
                <a:gd name="connsiteX11" fmla="*/ 434042 w 1016595"/>
                <a:gd name="connsiteY11" fmla="*/ 126329 h 1226416"/>
                <a:gd name="connsiteX12" fmla="*/ 429554 w 1016595"/>
                <a:gd name="connsiteY12" fmla="*/ 130822 h 1226416"/>
                <a:gd name="connsiteX13" fmla="*/ 439050 w 1016595"/>
                <a:gd name="connsiteY13" fmla="*/ 150314 h 1226416"/>
                <a:gd name="connsiteX14" fmla="*/ 449065 w 1016595"/>
                <a:gd name="connsiteY14" fmla="*/ 150314 h 1226416"/>
                <a:gd name="connsiteX15" fmla="*/ 458608 w 1016595"/>
                <a:gd name="connsiteY15" fmla="*/ 150314 h 1226416"/>
                <a:gd name="connsiteX16" fmla="*/ 473112 w 1016595"/>
                <a:gd name="connsiteY16" fmla="*/ 155293 h 1226416"/>
                <a:gd name="connsiteX17" fmla="*/ 473112 w 1016595"/>
                <a:gd name="connsiteY17" fmla="*/ 159786 h 1226416"/>
                <a:gd name="connsiteX18" fmla="*/ 478120 w 1016595"/>
                <a:gd name="connsiteY18" fmla="*/ 169775 h 1226416"/>
                <a:gd name="connsiteX19" fmla="*/ 482608 w 1016595"/>
                <a:gd name="connsiteY19" fmla="*/ 174784 h 1226416"/>
                <a:gd name="connsiteX20" fmla="*/ 487615 w 1016595"/>
                <a:gd name="connsiteY20" fmla="*/ 174784 h 1226416"/>
                <a:gd name="connsiteX21" fmla="*/ 502638 w 1016595"/>
                <a:gd name="connsiteY21" fmla="*/ 203748 h 1226416"/>
                <a:gd name="connsiteX22" fmla="*/ 517189 w 1016595"/>
                <a:gd name="connsiteY22" fmla="*/ 198738 h 1226416"/>
                <a:gd name="connsiteX23" fmla="*/ 522197 w 1016595"/>
                <a:gd name="connsiteY23" fmla="*/ 208241 h 1226416"/>
                <a:gd name="connsiteX24" fmla="*/ 532212 w 1016595"/>
                <a:gd name="connsiteY24" fmla="*/ 208241 h 1226416"/>
                <a:gd name="connsiteX25" fmla="*/ 532212 w 1016595"/>
                <a:gd name="connsiteY25" fmla="*/ 213706 h 1226416"/>
                <a:gd name="connsiteX26" fmla="*/ 536700 w 1016595"/>
                <a:gd name="connsiteY26" fmla="*/ 213706 h 1226416"/>
                <a:gd name="connsiteX27" fmla="*/ 541708 w 1016595"/>
                <a:gd name="connsiteY27" fmla="*/ 208241 h 1226416"/>
                <a:gd name="connsiteX28" fmla="*/ 546196 w 1016595"/>
                <a:gd name="connsiteY28" fmla="*/ 194245 h 1226416"/>
                <a:gd name="connsiteX29" fmla="*/ 546196 w 1016595"/>
                <a:gd name="connsiteY29" fmla="*/ 189266 h 1226416"/>
                <a:gd name="connsiteX30" fmla="*/ 551723 w 1016595"/>
                <a:gd name="connsiteY30" fmla="*/ 184256 h 1226416"/>
                <a:gd name="connsiteX31" fmla="*/ 561219 w 1016595"/>
                <a:gd name="connsiteY31" fmla="*/ 184256 h 1226416"/>
                <a:gd name="connsiteX32" fmla="*/ 570762 w 1016595"/>
                <a:gd name="connsiteY32" fmla="*/ 174784 h 1226416"/>
                <a:gd name="connsiteX33" fmla="*/ 580777 w 1016595"/>
                <a:gd name="connsiteY33" fmla="*/ 174784 h 1226416"/>
                <a:gd name="connsiteX34" fmla="*/ 590273 w 1016595"/>
                <a:gd name="connsiteY34" fmla="*/ 169775 h 1226416"/>
                <a:gd name="connsiteX35" fmla="*/ 600289 w 1016595"/>
                <a:gd name="connsiteY35" fmla="*/ 169775 h 1226416"/>
                <a:gd name="connsiteX36" fmla="*/ 605296 w 1016595"/>
                <a:gd name="connsiteY36" fmla="*/ 169775 h 1226416"/>
                <a:gd name="connsiteX37" fmla="*/ 605296 w 1016595"/>
                <a:gd name="connsiteY37" fmla="*/ 165281 h 1226416"/>
                <a:gd name="connsiteX38" fmla="*/ 609832 w 1016595"/>
                <a:gd name="connsiteY38" fmla="*/ 159786 h 1226416"/>
                <a:gd name="connsiteX39" fmla="*/ 609832 w 1016595"/>
                <a:gd name="connsiteY39" fmla="*/ 165281 h 1226416"/>
                <a:gd name="connsiteX40" fmla="*/ 615312 w 1016595"/>
                <a:gd name="connsiteY40" fmla="*/ 165281 h 1226416"/>
                <a:gd name="connsiteX41" fmla="*/ 619847 w 1016595"/>
                <a:gd name="connsiteY41" fmla="*/ 165281 h 1226416"/>
                <a:gd name="connsiteX42" fmla="*/ 624807 w 1016595"/>
                <a:gd name="connsiteY42" fmla="*/ 174784 h 1226416"/>
                <a:gd name="connsiteX43" fmla="*/ 629343 w 1016595"/>
                <a:gd name="connsiteY43" fmla="*/ 179277 h 1226416"/>
                <a:gd name="connsiteX44" fmla="*/ 629343 w 1016595"/>
                <a:gd name="connsiteY44" fmla="*/ 184256 h 1226416"/>
                <a:gd name="connsiteX45" fmla="*/ 634823 w 1016595"/>
                <a:gd name="connsiteY45" fmla="*/ 189266 h 1226416"/>
                <a:gd name="connsiteX46" fmla="*/ 639831 w 1016595"/>
                <a:gd name="connsiteY46" fmla="*/ 194245 h 1226416"/>
                <a:gd name="connsiteX47" fmla="*/ 634823 w 1016595"/>
                <a:gd name="connsiteY47" fmla="*/ 198738 h 1226416"/>
                <a:gd name="connsiteX48" fmla="*/ 644366 w 1016595"/>
                <a:gd name="connsiteY48" fmla="*/ 208241 h 1226416"/>
                <a:gd name="connsiteX49" fmla="*/ 653862 w 1016595"/>
                <a:gd name="connsiteY49" fmla="*/ 208241 h 1226416"/>
                <a:gd name="connsiteX50" fmla="*/ 659389 w 1016595"/>
                <a:gd name="connsiteY50" fmla="*/ 213706 h 1226416"/>
                <a:gd name="connsiteX51" fmla="*/ 653862 w 1016595"/>
                <a:gd name="connsiteY51" fmla="*/ 218230 h 1226416"/>
                <a:gd name="connsiteX52" fmla="*/ 659389 w 1016595"/>
                <a:gd name="connsiteY52" fmla="*/ 223209 h 1226416"/>
                <a:gd name="connsiteX53" fmla="*/ 653862 w 1016595"/>
                <a:gd name="connsiteY53" fmla="*/ 227702 h 1226416"/>
                <a:gd name="connsiteX54" fmla="*/ 653862 w 1016595"/>
                <a:gd name="connsiteY54" fmla="*/ 237690 h 1226416"/>
                <a:gd name="connsiteX55" fmla="*/ 653862 w 1016595"/>
                <a:gd name="connsiteY55" fmla="*/ 247163 h 1226416"/>
                <a:gd name="connsiteX56" fmla="*/ 659389 w 1016595"/>
                <a:gd name="connsiteY56" fmla="*/ 252658 h 1226416"/>
                <a:gd name="connsiteX57" fmla="*/ 663877 w 1016595"/>
                <a:gd name="connsiteY57" fmla="*/ 262161 h 1226416"/>
                <a:gd name="connsiteX58" fmla="*/ 663877 w 1016595"/>
                <a:gd name="connsiteY58" fmla="*/ 266654 h 1226416"/>
                <a:gd name="connsiteX59" fmla="*/ 663877 w 1016595"/>
                <a:gd name="connsiteY59" fmla="*/ 276643 h 1226416"/>
                <a:gd name="connsiteX60" fmla="*/ 668885 w 1016595"/>
                <a:gd name="connsiteY60" fmla="*/ 291125 h 1226416"/>
                <a:gd name="connsiteX61" fmla="*/ 668885 w 1016595"/>
                <a:gd name="connsiteY61" fmla="*/ 305606 h 1226416"/>
                <a:gd name="connsiteX62" fmla="*/ 683435 w 1016595"/>
                <a:gd name="connsiteY62" fmla="*/ 310585 h 1226416"/>
                <a:gd name="connsiteX63" fmla="*/ 683435 w 1016595"/>
                <a:gd name="connsiteY63" fmla="*/ 315079 h 1226416"/>
                <a:gd name="connsiteX64" fmla="*/ 698459 w 1016595"/>
                <a:gd name="connsiteY64" fmla="*/ 320574 h 1226416"/>
                <a:gd name="connsiteX65" fmla="*/ 702947 w 1016595"/>
                <a:gd name="connsiteY65" fmla="*/ 325067 h 1226416"/>
                <a:gd name="connsiteX66" fmla="*/ 713434 w 1016595"/>
                <a:gd name="connsiteY66" fmla="*/ 320574 h 1226416"/>
                <a:gd name="connsiteX67" fmla="*/ 722977 w 1016595"/>
                <a:gd name="connsiteY67" fmla="*/ 315079 h 1226416"/>
                <a:gd name="connsiteX68" fmla="*/ 727465 w 1016595"/>
                <a:gd name="connsiteY68" fmla="*/ 315079 h 1226416"/>
                <a:gd name="connsiteX69" fmla="*/ 732473 w 1016595"/>
                <a:gd name="connsiteY69" fmla="*/ 305606 h 1226416"/>
                <a:gd name="connsiteX70" fmla="*/ 752032 w 1016595"/>
                <a:gd name="connsiteY70" fmla="*/ 305606 h 1226416"/>
                <a:gd name="connsiteX71" fmla="*/ 752032 w 1016595"/>
                <a:gd name="connsiteY71" fmla="*/ 315079 h 1226416"/>
                <a:gd name="connsiteX72" fmla="*/ 747024 w 1016595"/>
                <a:gd name="connsiteY72" fmla="*/ 320574 h 1226416"/>
                <a:gd name="connsiteX73" fmla="*/ 747024 w 1016595"/>
                <a:gd name="connsiteY73" fmla="*/ 325067 h 1226416"/>
                <a:gd name="connsiteX74" fmla="*/ 766535 w 1016595"/>
                <a:gd name="connsiteY74" fmla="*/ 320574 h 1226416"/>
                <a:gd name="connsiteX75" fmla="*/ 771543 w 1016595"/>
                <a:gd name="connsiteY75" fmla="*/ 320574 h 1226416"/>
                <a:gd name="connsiteX76" fmla="*/ 771543 w 1016595"/>
                <a:gd name="connsiteY76" fmla="*/ 325067 h 1226416"/>
                <a:gd name="connsiteX77" fmla="*/ 781558 w 1016595"/>
                <a:gd name="connsiteY77" fmla="*/ 320574 h 1226416"/>
                <a:gd name="connsiteX78" fmla="*/ 786566 w 1016595"/>
                <a:gd name="connsiteY78" fmla="*/ 325067 h 1226416"/>
                <a:gd name="connsiteX79" fmla="*/ 796581 w 1016595"/>
                <a:gd name="connsiteY79" fmla="*/ 340065 h 1226416"/>
                <a:gd name="connsiteX80" fmla="*/ 801069 w 1016595"/>
                <a:gd name="connsiteY80" fmla="*/ 340065 h 1226416"/>
                <a:gd name="connsiteX81" fmla="*/ 806077 w 1016595"/>
                <a:gd name="connsiteY81" fmla="*/ 354031 h 1226416"/>
                <a:gd name="connsiteX82" fmla="*/ 806077 w 1016595"/>
                <a:gd name="connsiteY82" fmla="*/ 369029 h 1226416"/>
                <a:gd name="connsiteX83" fmla="*/ 806077 w 1016595"/>
                <a:gd name="connsiteY83" fmla="*/ 382995 h 1226416"/>
                <a:gd name="connsiteX84" fmla="*/ 801069 w 1016595"/>
                <a:gd name="connsiteY84" fmla="*/ 388490 h 1226416"/>
                <a:gd name="connsiteX85" fmla="*/ 801069 w 1016595"/>
                <a:gd name="connsiteY85" fmla="*/ 392983 h 1226416"/>
                <a:gd name="connsiteX86" fmla="*/ 806077 w 1016595"/>
                <a:gd name="connsiteY86" fmla="*/ 407981 h 1226416"/>
                <a:gd name="connsiteX87" fmla="*/ 810612 w 1016595"/>
                <a:gd name="connsiteY87" fmla="*/ 412474 h 1226416"/>
                <a:gd name="connsiteX88" fmla="*/ 810612 w 1016595"/>
                <a:gd name="connsiteY88" fmla="*/ 417454 h 1226416"/>
                <a:gd name="connsiteX89" fmla="*/ 815620 w 1016595"/>
                <a:gd name="connsiteY89" fmla="*/ 421947 h 1226416"/>
                <a:gd name="connsiteX90" fmla="*/ 820108 w 1016595"/>
                <a:gd name="connsiteY90" fmla="*/ 427442 h 1226416"/>
                <a:gd name="connsiteX91" fmla="*/ 820108 w 1016595"/>
                <a:gd name="connsiteY91" fmla="*/ 421947 h 1226416"/>
                <a:gd name="connsiteX92" fmla="*/ 820108 w 1016595"/>
                <a:gd name="connsiteY92" fmla="*/ 417454 h 1226416"/>
                <a:gd name="connsiteX93" fmla="*/ 825635 w 1016595"/>
                <a:gd name="connsiteY93" fmla="*/ 421947 h 1226416"/>
                <a:gd name="connsiteX94" fmla="*/ 830123 w 1016595"/>
                <a:gd name="connsiteY94" fmla="*/ 407981 h 1226416"/>
                <a:gd name="connsiteX95" fmla="*/ 830123 w 1016595"/>
                <a:gd name="connsiteY95" fmla="*/ 402486 h 1226416"/>
                <a:gd name="connsiteX96" fmla="*/ 839619 w 1016595"/>
                <a:gd name="connsiteY96" fmla="*/ 402486 h 1226416"/>
                <a:gd name="connsiteX97" fmla="*/ 854642 w 1016595"/>
                <a:gd name="connsiteY97" fmla="*/ 397993 h 1226416"/>
                <a:gd name="connsiteX98" fmla="*/ 854642 w 1016595"/>
                <a:gd name="connsiteY98" fmla="*/ 402486 h 1226416"/>
                <a:gd name="connsiteX99" fmla="*/ 860170 w 1016595"/>
                <a:gd name="connsiteY99" fmla="*/ 402486 h 1226416"/>
                <a:gd name="connsiteX100" fmla="*/ 860170 w 1016595"/>
                <a:gd name="connsiteY100" fmla="*/ 397993 h 1226416"/>
                <a:gd name="connsiteX101" fmla="*/ 869665 w 1016595"/>
                <a:gd name="connsiteY101" fmla="*/ 397993 h 1226416"/>
                <a:gd name="connsiteX102" fmla="*/ 869665 w 1016595"/>
                <a:gd name="connsiteY102" fmla="*/ 402486 h 1226416"/>
                <a:gd name="connsiteX103" fmla="*/ 879681 w 1016595"/>
                <a:gd name="connsiteY103" fmla="*/ 407981 h 1226416"/>
                <a:gd name="connsiteX104" fmla="*/ 879681 w 1016595"/>
                <a:gd name="connsiteY104" fmla="*/ 412474 h 1226416"/>
                <a:gd name="connsiteX105" fmla="*/ 893712 w 1016595"/>
                <a:gd name="connsiteY105" fmla="*/ 407981 h 1226416"/>
                <a:gd name="connsiteX106" fmla="*/ 908735 w 1016595"/>
                <a:gd name="connsiteY106" fmla="*/ 402486 h 1226416"/>
                <a:gd name="connsiteX107" fmla="*/ 918231 w 1016595"/>
                <a:gd name="connsiteY107" fmla="*/ 402486 h 1226416"/>
                <a:gd name="connsiteX108" fmla="*/ 933254 w 1016595"/>
                <a:gd name="connsiteY108" fmla="*/ 392983 h 1226416"/>
                <a:gd name="connsiteX109" fmla="*/ 933254 w 1016595"/>
                <a:gd name="connsiteY109" fmla="*/ 402486 h 1226416"/>
                <a:gd name="connsiteX110" fmla="*/ 943269 w 1016595"/>
                <a:gd name="connsiteY110" fmla="*/ 402486 h 1226416"/>
                <a:gd name="connsiteX111" fmla="*/ 947804 w 1016595"/>
                <a:gd name="connsiteY111" fmla="*/ 421947 h 1226416"/>
                <a:gd name="connsiteX112" fmla="*/ 952812 w 1016595"/>
                <a:gd name="connsiteY112" fmla="*/ 421947 h 1226416"/>
                <a:gd name="connsiteX113" fmla="*/ 957300 w 1016595"/>
                <a:gd name="connsiteY113" fmla="*/ 417454 h 1226416"/>
                <a:gd name="connsiteX114" fmla="*/ 962828 w 1016595"/>
                <a:gd name="connsiteY114" fmla="*/ 421947 h 1226416"/>
                <a:gd name="connsiteX115" fmla="*/ 967316 w 1016595"/>
                <a:gd name="connsiteY115" fmla="*/ 436914 h 1226416"/>
                <a:gd name="connsiteX116" fmla="*/ 972323 w 1016595"/>
                <a:gd name="connsiteY116" fmla="*/ 441408 h 1226416"/>
                <a:gd name="connsiteX117" fmla="*/ 972323 w 1016595"/>
                <a:gd name="connsiteY117" fmla="*/ 446417 h 1226416"/>
                <a:gd name="connsiteX118" fmla="*/ 981819 w 1016595"/>
                <a:gd name="connsiteY118" fmla="*/ 446417 h 1226416"/>
                <a:gd name="connsiteX119" fmla="*/ 981819 w 1016595"/>
                <a:gd name="connsiteY119" fmla="*/ 441408 h 1226416"/>
                <a:gd name="connsiteX120" fmla="*/ 976811 w 1016595"/>
                <a:gd name="connsiteY120" fmla="*/ 436914 h 1226416"/>
                <a:gd name="connsiteX121" fmla="*/ 981819 w 1016595"/>
                <a:gd name="connsiteY121" fmla="*/ 431935 h 1226416"/>
                <a:gd name="connsiteX122" fmla="*/ 986354 w 1016595"/>
                <a:gd name="connsiteY122" fmla="*/ 436914 h 1226416"/>
                <a:gd name="connsiteX123" fmla="*/ 996370 w 1016595"/>
                <a:gd name="connsiteY123" fmla="*/ 441408 h 1226416"/>
                <a:gd name="connsiteX124" fmla="*/ 1001377 w 1016595"/>
                <a:gd name="connsiteY124" fmla="*/ 451396 h 1226416"/>
                <a:gd name="connsiteX125" fmla="*/ 991834 w 1016595"/>
                <a:gd name="connsiteY125" fmla="*/ 456406 h 1226416"/>
                <a:gd name="connsiteX126" fmla="*/ 976811 w 1016595"/>
                <a:gd name="connsiteY126" fmla="*/ 470371 h 1226416"/>
                <a:gd name="connsiteX127" fmla="*/ 976811 w 1016595"/>
                <a:gd name="connsiteY127" fmla="*/ 485369 h 1226416"/>
                <a:gd name="connsiteX128" fmla="*/ 976811 w 1016595"/>
                <a:gd name="connsiteY128" fmla="*/ 499851 h 1226416"/>
                <a:gd name="connsiteX129" fmla="*/ 972323 w 1016595"/>
                <a:gd name="connsiteY129" fmla="*/ 514819 h 1226416"/>
                <a:gd name="connsiteX130" fmla="*/ 981819 w 1016595"/>
                <a:gd name="connsiteY130" fmla="*/ 519312 h 1226416"/>
                <a:gd name="connsiteX131" fmla="*/ 981819 w 1016595"/>
                <a:gd name="connsiteY131" fmla="*/ 514819 h 1226416"/>
                <a:gd name="connsiteX132" fmla="*/ 991834 w 1016595"/>
                <a:gd name="connsiteY132" fmla="*/ 514819 h 1226416"/>
                <a:gd name="connsiteX133" fmla="*/ 996370 w 1016595"/>
                <a:gd name="connsiteY133" fmla="*/ 528815 h 1226416"/>
                <a:gd name="connsiteX134" fmla="*/ 1006858 w 1016595"/>
                <a:gd name="connsiteY134" fmla="*/ 543783 h 1226416"/>
                <a:gd name="connsiteX135" fmla="*/ 1006858 w 1016595"/>
                <a:gd name="connsiteY135" fmla="*/ 548276 h 1226416"/>
                <a:gd name="connsiteX136" fmla="*/ 1006858 w 1016595"/>
                <a:gd name="connsiteY136" fmla="*/ 553285 h 1226416"/>
                <a:gd name="connsiteX137" fmla="*/ 986354 w 1016595"/>
                <a:gd name="connsiteY137" fmla="*/ 563274 h 1226416"/>
                <a:gd name="connsiteX138" fmla="*/ 981819 w 1016595"/>
                <a:gd name="connsiteY138" fmla="*/ 563274 h 1226416"/>
                <a:gd name="connsiteX139" fmla="*/ 972323 w 1016595"/>
                <a:gd name="connsiteY139" fmla="*/ 577240 h 1226416"/>
                <a:gd name="connsiteX140" fmla="*/ 981819 w 1016595"/>
                <a:gd name="connsiteY140" fmla="*/ 592237 h 1226416"/>
                <a:gd name="connsiteX141" fmla="*/ 976811 w 1016595"/>
                <a:gd name="connsiteY141" fmla="*/ 602226 h 1226416"/>
                <a:gd name="connsiteX142" fmla="*/ 962828 w 1016595"/>
                <a:gd name="connsiteY142" fmla="*/ 606719 h 1226416"/>
                <a:gd name="connsiteX143" fmla="*/ 957300 w 1016595"/>
                <a:gd name="connsiteY143" fmla="*/ 602226 h 1226416"/>
                <a:gd name="connsiteX144" fmla="*/ 955851 w 1016595"/>
                <a:gd name="connsiteY144" fmla="*/ 602226 h 1226416"/>
                <a:gd name="connsiteX145" fmla="*/ 955851 w 1016595"/>
                <a:gd name="connsiteY145" fmla="*/ 604063 h 1226416"/>
                <a:gd name="connsiteX146" fmla="*/ 957552 w 1016595"/>
                <a:gd name="connsiteY146" fmla="*/ 604063 h 1226416"/>
                <a:gd name="connsiteX147" fmla="*/ 962586 w 1016595"/>
                <a:gd name="connsiteY147" fmla="*/ 608557 h 1226416"/>
                <a:gd name="connsiteX148" fmla="*/ 977080 w 1016595"/>
                <a:gd name="connsiteY148" fmla="*/ 604063 h 1226416"/>
                <a:gd name="connsiteX149" fmla="*/ 986590 w 1016595"/>
                <a:gd name="connsiteY149" fmla="*/ 604063 h 1226416"/>
                <a:gd name="connsiteX150" fmla="*/ 996609 w 1016595"/>
                <a:gd name="connsiteY150" fmla="*/ 608557 h 1226416"/>
                <a:gd name="connsiteX151" fmla="*/ 996609 w 1016595"/>
                <a:gd name="connsiteY151" fmla="*/ 613551 h 1226416"/>
                <a:gd name="connsiteX152" fmla="*/ 1006576 w 1016595"/>
                <a:gd name="connsiteY152" fmla="*/ 613551 h 1226416"/>
                <a:gd name="connsiteX153" fmla="*/ 1011102 w 1016595"/>
                <a:gd name="connsiteY153" fmla="*/ 613551 h 1226416"/>
                <a:gd name="connsiteX154" fmla="*/ 1006576 w 1016595"/>
                <a:gd name="connsiteY154" fmla="*/ 637563 h 1226416"/>
                <a:gd name="connsiteX155" fmla="*/ 1011102 w 1016595"/>
                <a:gd name="connsiteY155" fmla="*/ 637563 h 1226416"/>
                <a:gd name="connsiteX156" fmla="*/ 1011102 w 1016595"/>
                <a:gd name="connsiteY156" fmla="*/ 643056 h 1226416"/>
                <a:gd name="connsiteX157" fmla="*/ 1016595 w 1016595"/>
                <a:gd name="connsiteY157" fmla="*/ 643056 h 1226416"/>
                <a:gd name="connsiteX158" fmla="*/ 1016595 w 1016595"/>
                <a:gd name="connsiteY158" fmla="*/ 662532 h 1226416"/>
                <a:gd name="connsiteX159" fmla="*/ 1016595 w 1016595"/>
                <a:gd name="connsiteY159" fmla="*/ 672062 h 1226416"/>
                <a:gd name="connsiteX160" fmla="*/ 1011102 w 1016595"/>
                <a:gd name="connsiteY160" fmla="*/ 672062 h 1226416"/>
                <a:gd name="connsiteX161" fmla="*/ 1011102 w 1016595"/>
                <a:gd name="connsiteY161" fmla="*/ 681550 h 1226416"/>
                <a:gd name="connsiteX162" fmla="*/ 1006576 w 1016595"/>
                <a:gd name="connsiteY162" fmla="*/ 696032 h 1226416"/>
                <a:gd name="connsiteX163" fmla="*/ 1011102 w 1016595"/>
                <a:gd name="connsiteY163" fmla="*/ 701026 h 1226416"/>
                <a:gd name="connsiteX164" fmla="*/ 1001592 w 1016595"/>
                <a:gd name="connsiteY164" fmla="*/ 711055 h 1226416"/>
                <a:gd name="connsiteX165" fmla="*/ 1001592 w 1016595"/>
                <a:gd name="connsiteY165" fmla="*/ 715549 h 1226416"/>
                <a:gd name="connsiteX166" fmla="*/ 1011102 w 1016595"/>
                <a:gd name="connsiteY166" fmla="*/ 715549 h 1226416"/>
                <a:gd name="connsiteX167" fmla="*/ 1016595 w 1016595"/>
                <a:gd name="connsiteY167" fmla="*/ 720543 h 1226416"/>
                <a:gd name="connsiteX168" fmla="*/ 1011102 w 1016595"/>
                <a:gd name="connsiteY168" fmla="*/ 725038 h 1226416"/>
                <a:gd name="connsiteX169" fmla="*/ 1011102 w 1016595"/>
                <a:gd name="connsiteY169" fmla="*/ 735025 h 1226416"/>
                <a:gd name="connsiteX170" fmla="*/ 1011102 w 1016595"/>
                <a:gd name="connsiteY170" fmla="*/ 740019 h 1226416"/>
                <a:gd name="connsiteX171" fmla="*/ 1001592 w 1016595"/>
                <a:gd name="connsiteY171" fmla="*/ 744513 h 1226416"/>
                <a:gd name="connsiteX172" fmla="*/ 996609 w 1016595"/>
                <a:gd name="connsiteY172" fmla="*/ 744513 h 1226416"/>
                <a:gd name="connsiteX173" fmla="*/ 996609 w 1016595"/>
                <a:gd name="connsiteY173" fmla="*/ 754543 h 1226416"/>
                <a:gd name="connsiteX174" fmla="*/ 991574 w 1016595"/>
                <a:gd name="connsiteY174" fmla="*/ 754543 h 1226416"/>
                <a:gd name="connsiteX175" fmla="*/ 986590 w 1016595"/>
                <a:gd name="connsiteY175" fmla="*/ 759536 h 1226416"/>
                <a:gd name="connsiteX176" fmla="*/ 982064 w 1016595"/>
                <a:gd name="connsiteY176" fmla="*/ 759536 h 1226416"/>
                <a:gd name="connsiteX177" fmla="*/ 982064 w 1016595"/>
                <a:gd name="connsiteY177" fmla="*/ 769524 h 1226416"/>
                <a:gd name="connsiteX178" fmla="*/ 977080 w 1016595"/>
                <a:gd name="connsiteY178" fmla="*/ 769524 h 1226416"/>
                <a:gd name="connsiteX179" fmla="*/ 972554 w 1016595"/>
                <a:gd name="connsiteY179" fmla="*/ 783507 h 1226416"/>
                <a:gd name="connsiteX180" fmla="*/ 972554 w 1016595"/>
                <a:gd name="connsiteY180" fmla="*/ 788501 h 1226416"/>
                <a:gd name="connsiteX181" fmla="*/ 972554 w 1016595"/>
                <a:gd name="connsiteY181" fmla="*/ 793037 h 1226416"/>
                <a:gd name="connsiteX182" fmla="*/ 962586 w 1016595"/>
                <a:gd name="connsiteY182" fmla="*/ 793037 h 1226416"/>
                <a:gd name="connsiteX183" fmla="*/ 957552 w 1016595"/>
                <a:gd name="connsiteY183" fmla="*/ 793037 h 1226416"/>
                <a:gd name="connsiteX184" fmla="*/ 947584 w 1016595"/>
                <a:gd name="connsiteY184" fmla="*/ 788501 h 1226416"/>
                <a:gd name="connsiteX185" fmla="*/ 938074 w 1016595"/>
                <a:gd name="connsiteY185" fmla="*/ 798530 h 1226416"/>
                <a:gd name="connsiteX186" fmla="*/ 943058 w 1016595"/>
                <a:gd name="connsiteY186" fmla="*/ 803024 h 1226416"/>
                <a:gd name="connsiteX187" fmla="*/ 953077 w 1016595"/>
                <a:gd name="connsiteY187" fmla="*/ 812512 h 1226416"/>
                <a:gd name="connsiteX188" fmla="*/ 953077 w 1016595"/>
                <a:gd name="connsiteY188" fmla="*/ 822500 h 1226416"/>
                <a:gd name="connsiteX189" fmla="*/ 957552 w 1016595"/>
                <a:gd name="connsiteY189" fmla="*/ 827494 h 1226416"/>
                <a:gd name="connsiteX190" fmla="*/ 947584 w 1016595"/>
                <a:gd name="connsiteY190" fmla="*/ 837523 h 1226416"/>
                <a:gd name="connsiteX191" fmla="*/ 953077 w 1016595"/>
                <a:gd name="connsiteY191" fmla="*/ 842017 h 1226416"/>
                <a:gd name="connsiteX192" fmla="*/ 957552 w 1016595"/>
                <a:gd name="connsiteY192" fmla="*/ 842017 h 1226416"/>
                <a:gd name="connsiteX193" fmla="*/ 957552 w 1016595"/>
                <a:gd name="connsiteY193" fmla="*/ 851506 h 1226416"/>
                <a:gd name="connsiteX194" fmla="*/ 953077 w 1016595"/>
                <a:gd name="connsiteY194" fmla="*/ 851506 h 1226416"/>
                <a:gd name="connsiteX195" fmla="*/ 953077 w 1016595"/>
                <a:gd name="connsiteY195" fmla="*/ 856999 h 1226416"/>
                <a:gd name="connsiteX196" fmla="*/ 947584 w 1016595"/>
                <a:gd name="connsiteY196" fmla="*/ 861493 h 1226416"/>
                <a:gd name="connsiteX197" fmla="*/ 947584 w 1016595"/>
                <a:gd name="connsiteY197" fmla="*/ 866487 h 1226416"/>
                <a:gd name="connsiteX198" fmla="*/ 947584 w 1016595"/>
                <a:gd name="connsiteY198" fmla="*/ 870982 h 1226416"/>
                <a:gd name="connsiteX199" fmla="*/ 947584 w 1016595"/>
                <a:gd name="connsiteY199" fmla="*/ 881011 h 1226416"/>
                <a:gd name="connsiteX200" fmla="*/ 953077 w 1016595"/>
                <a:gd name="connsiteY200" fmla="*/ 886005 h 1226416"/>
                <a:gd name="connsiteX201" fmla="*/ 953077 w 1016595"/>
                <a:gd name="connsiteY201" fmla="*/ 895493 h 1226416"/>
                <a:gd name="connsiteX202" fmla="*/ 947584 w 1016595"/>
                <a:gd name="connsiteY202" fmla="*/ 899987 h 1226416"/>
                <a:gd name="connsiteX203" fmla="*/ 947584 w 1016595"/>
                <a:gd name="connsiteY203" fmla="*/ 905480 h 1226416"/>
                <a:gd name="connsiteX204" fmla="*/ 947584 w 1016595"/>
                <a:gd name="connsiteY204" fmla="*/ 909975 h 1226416"/>
                <a:gd name="connsiteX205" fmla="*/ 953077 w 1016595"/>
                <a:gd name="connsiteY205" fmla="*/ 915010 h 1226416"/>
                <a:gd name="connsiteX206" fmla="*/ 947584 w 1016595"/>
                <a:gd name="connsiteY206" fmla="*/ 924998 h 1226416"/>
                <a:gd name="connsiteX207" fmla="*/ 947584 w 1016595"/>
                <a:gd name="connsiteY207" fmla="*/ 938981 h 1226416"/>
                <a:gd name="connsiteX208" fmla="*/ 938074 w 1016595"/>
                <a:gd name="connsiteY208" fmla="*/ 938981 h 1226416"/>
                <a:gd name="connsiteX209" fmla="*/ 928056 w 1016595"/>
                <a:gd name="connsiteY209" fmla="*/ 929492 h 1226416"/>
                <a:gd name="connsiteX210" fmla="*/ 918546 w 1016595"/>
                <a:gd name="connsiteY210" fmla="*/ 929492 h 1226416"/>
                <a:gd name="connsiteX211" fmla="*/ 908527 w 1016595"/>
                <a:gd name="connsiteY211" fmla="*/ 919505 h 1226416"/>
                <a:gd name="connsiteX212" fmla="*/ 903544 w 1016595"/>
                <a:gd name="connsiteY212" fmla="*/ 915010 h 1226416"/>
                <a:gd name="connsiteX213" fmla="*/ 899018 w 1016595"/>
                <a:gd name="connsiteY213" fmla="*/ 919505 h 1226416"/>
                <a:gd name="connsiteX214" fmla="*/ 894034 w 1016595"/>
                <a:gd name="connsiteY214" fmla="*/ 924998 h 1226416"/>
                <a:gd name="connsiteX215" fmla="*/ 884015 w 1016595"/>
                <a:gd name="connsiteY215" fmla="*/ 929492 h 1226416"/>
                <a:gd name="connsiteX216" fmla="*/ 884015 w 1016595"/>
                <a:gd name="connsiteY216" fmla="*/ 938981 h 1226416"/>
                <a:gd name="connsiteX217" fmla="*/ 879540 w 1016595"/>
                <a:gd name="connsiteY217" fmla="*/ 938981 h 1226416"/>
                <a:gd name="connsiteX218" fmla="*/ 879540 w 1016595"/>
                <a:gd name="connsiteY218" fmla="*/ 944474 h 1226416"/>
                <a:gd name="connsiteX219" fmla="*/ 879540 w 1016595"/>
                <a:gd name="connsiteY219" fmla="*/ 948968 h 1226416"/>
                <a:gd name="connsiteX220" fmla="*/ 874505 w 1016595"/>
                <a:gd name="connsiteY220" fmla="*/ 948968 h 1226416"/>
                <a:gd name="connsiteX221" fmla="*/ 870030 w 1016595"/>
                <a:gd name="connsiteY221" fmla="*/ 944474 h 1226416"/>
                <a:gd name="connsiteX222" fmla="*/ 860012 w 1016595"/>
                <a:gd name="connsiteY222" fmla="*/ 944474 h 1226416"/>
                <a:gd name="connsiteX223" fmla="*/ 849485 w 1016595"/>
                <a:gd name="connsiteY223" fmla="*/ 944474 h 1226416"/>
                <a:gd name="connsiteX224" fmla="*/ 845009 w 1016595"/>
                <a:gd name="connsiteY224" fmla="*/ 948968 h 1226416"/>
                <a:gd name="connsiteX225" fmla="*/ 839975 w 1016595"/>
                <a:gd name="connsiteY225" fmla="*/ 948968 h 1226416"/>
                <a:gd name="connsiteX226" fmla="*/ 839975 w 1016595"/>
                <a:gd name="connsiteY226" fmla="*/ 958498 h 1226416"/>
                <a:gd name="connsiteX227" fmla="*/ 830516 w 1016595"/>
                <a:gd name="connsiteY227" fmla="*/ 953962 h 1226416"/>
                <a:gd name="connsiteX228" fmla="*/ 825990 w 1016595"/>
                <a:gd name="connsiteY228" fmla="*/ 958498 h 1226416"/>
                <a:gd name="connsiteX229" fmla="*/ 820497 w 1016595"/>
                <a:gd name="connsiteY229" fmla="*/ 958498 h 1226416"/>
                <a:gd name="connsiteX230" fmla="*/ 815971 w 1016595"/>
                <a:gd name="connsiteY230" fmla="*/ 963991 h 1226416"/>
                <a:gd name="connsiteX231" fmla="*/ 806461 w 1016595"/>
                <a:gd name="connsiteY231" fmla="*/ 968486 h 1226416"/>
                <a:gd name="connsiteX232" fmla="*/ 806461 w 1016595"/>
                <a:gd name="connsiteY232" fmla="*/ 973479 h 1226416"/>
                <a:gd name="connsiteX233" fmla="*/ 810987 w 1016595"/>
                <a:gd name="connsiteY233" fmla="*/ 982968 h 1226416"/>
                <a:gd name="connsiteX234" fmla="*/ 810987 w 1016595"/>
                <a:gd name="connsiteY234" fmla="*/ 987961 h 1226416"/>
                <a:gd name="connsiteX235" fmla="*/ 810987 w 1016595"/>
                <a:gd name="connsiteY235" fmla="*/ 992955 h 1226416"/>
                <a:gd name="connsiteX236" fmla="*/ 810987 w 1016595"/>
                <a:gd name="connsiteY236" fmla="*/ 997450 h 1226416"/>
                <a:gd name="connsiteX237" fmla="*/ 815971 w 1016595"/>
                <a:gd name="connsiteY237" fmla="*/ 1006980 h 1226416"/>
                <a:gd name="connsiteX238" fmla="*/ 810987 w 1016595"/>
                <a:gd name="connsiteY238" fmla="*/ 1021961 h 1226416"/>
                <a:gd name="connsiteX239" fmla="*/ 815971 w 1016595"/>
                <a:gd name="connsiteY239" fmla="*/ 1026455 h 1226416"/>
                <a:gd name="connsiteX240" fmla="*/ 820497 w 1016595"/>
                <a:gd name="connsiteY240" fmla="*/ 1031949 h 1226416"/>
                <a:gd name="connsiteX241" fmla="*/ 825990 w 1016595"/>
                <a:gd name="connsiteY241" fmla="*/ 1026455 h 1226416"/>
                <a:gd name="connsiteX242" fmla="*/ 830516 w 1016595"/>
                <a:gd name="connsiteY242" fmla="*/ 1031949 h 1226416"/>
                <a:gd name="connsiteX243" fmla="*/ 825990 w 1016595"/>
                <a:gd name="connsiteY243" fmla="*/ 1036443 h 1226416"/>
                <a:gd name="connsiteX244" fmla="*/ 830516 w 1016595"/>
                <a:gd name="connsiteY244" fmla="*/ 1041478 h 1226416"/>
                <a:gd name="connsiteX245" fmla="*/ 839975 w 1016595"/>
                <a:gd name="connsiteY245" fmla="*/ 1041478 h 1226416"/>
                <a:gd name="connsiteX246" fmla="*/ 845009 w 1016595"/>
                <a:gd name="connsiteY246" fmla="*/ 1041478 h 1226416"/>
                <a:gd name="connsiteX247" fmla="*/ 845009 w 1016595"/>
                <a:gd name="connsiteY247" fmla="*/ 1051466 h 1226416"/>
                <a:gd name="connsiteX248" fmla="*/ 839975 w 1016595"/>
                <a:gd name="connsiteY248" fmla="*/ 1055960 h 1226416"/>
                <a:gd name="connsiteX249" fmla="*/ 830516 w 1016595"/>
                <a:gd name="connsiteY249" fmla="*/ 1060954 h 1226416"/>
                <a:gd name="connsiteX250" fmla="*/ 825990 w 1016595"/>
                <a:gd name="connsiteY250" fmla="*/ 1060954 h 1226416"/>
                <a:gd name="connsiteX251" fmla="*/ 820497 w 1016595"/>
                <a:gd name="connsiteY251" fmla="*/ 1055960 h 1226416"/>
                <a:gd name="connsiteX252" fmla="*/ 800969 w 1016595"/>
                <a:gd name="connsiteY252" fmla="*/ 1055960 h 1226416"/>
                <a:gd name="connsiteX253" fmla="*/ 800969 w 1016595"/>
                <a:gd name="connsiteY253" fmla="*/ 1060954 h 1226416"/>
                <a:gd name="connsiteX254" fmla="*/ 791459 w 1016595"/>
                <a:gd name="connsiteY254" fmla="*/ 1075436 h 1226416"/>
                <a:gd name="connsiteX255" fmla="*/ 800969 w 1016595"/>
                <a:gd name="connsiteY255" fmla="*/ 1080430 h 1226416"/>
                <a:gd name="connsiteX256" fmla="*/ 800969 w 1016595"/>
                <a:gd name="connsiteY256" fmla="*/ 1089960 h 1226416"/>
                <a:gd name="connsiteX257" fmla="*/ 806461 w 1016595"/>
                <a:gd name="connsiteY257" fmla="*/ 1094454 h 1226416"/>
                <a:gd name="connsiteX258" fmla="*/ 806461 w 1016595"/>
                <a:gd name="connsiteY258" fmla="*/ 1099948 h 1226416"/>
                <a:gd name="connsiteX259" fmla="*/ 796494 w 1016595"/>
                <a:gd name="connsiteY259" fmla="*/ 1099948 h 1226416"/>
                <a:gd name="connsiteX260" fmla="*/ 791459 w 1016595"/>
                <a:gd name="connsiteY260" fmla="*/ 1099948 h 1226416"/>
                <a:gd name="connsiteX261" fmla="*/ 791459 w 1016595"/>
                <a:gd name="connsiteY261" fmla="*/ 1104442 h 1226416"/>
                <a:gd name="connsiteX262" fmla="*/ 786984 w 1016595"/>
                <a:gd name="connsiteY262" fmla="*/ 1109436 h 1226416"/>
                <a:gd name="connsiteX263" fmla="*/ 786984 w 1016595"/>
                <a:gd name="connsiteY263" fmla="*/ 1119423 h 1226416"/>
                <a:gd name="connsiteX264" fmla="*/ 796494 w 1016595"/>
                <a:gd name="connsiteY264" fmla="*/ 1119423 h 1226416"/>
                <a:gd name="connsiteX265" fmla="*/ 815971 w 1016595"/>
                <a:gd name="connsiteY265" fmla="*/ 1119423 h 1226416"/>
                <a:gd name="connsiteX266" fmla="*/ 820497 w 1016595"/>
                <a:gd name="connsiteY266" fmla="*/ 1128953 h 1226416"/>
                <a:gd name="connsiteX267" fmla="*/ 815971 w 1016595"/>
                <a:gd name="connsiteY267" fmla="*/ 1133448 h 1226416"/>
                <a:gd name="connsiteX268" fmla="*/ 806461 w 1016595"/>
                <a:gd name="connsiteY268" fmla="*/ 1138941 h 1226416"/>
                <a:gd name="connsiteX269" fmla="*/ 800969 w 1016595"/>
                <a:gd name="connsiteY269" fmla="*/ 1158417 h 1226416"/>
                <a:gd name="connsiteX270" fmla="*/ 791459 w 1016595"/>
                <a:gd name="connsiteY270" fmla="*/ 1162911 h 1226416"/>
                <a:gd name="connsiteX271" fmla="*/ 791459 w 1016595"/>
                <a:gd name="connsiteY271" fmla="*/ 1172441 h 1226416"/>
                <a:gd name="connsiteX272" fmla="*/ 786984 w 1016595"/>
                <a:gd name="connsiteY272" fmla="*/ 1172441 h 1226416"/>
                <a:gd name="connsiteX273" fmla="*/ 786984 w 1016595"/>
                <a:gd name="connsiteY273" fmla="*/ 1182429 h 1226416"/>
                <a:gd name="connsiteX274" fmla="*/ 766947 w 1016595"/>
                <a:gd name="connsiteY274" fmla="*/ 1187422 h 1226416"/>
                <a:gd name="connsiteX275" fmla="*/ 766947 w 1016595"/>
                <a:gd name="connsiteY275" fmla="*/ 1191917 h 1226416"/>
                <a:gd name="connsiteX276" fmla="*/ 756928 w 1016595"/>
                <a:gd name="connsiteY276" fmla="*/ 1211434 h 1226416"/>
                <a:gd name="connsiteX277" fmla="*/ 752453 w 1016595"/>
                <a:gd name="connsiteY277" fmla="*/ 1211434 h 1226416"/>
                <a:gd name="connsiteX278" fmla="*/ 752453 w 1016595"/>
                <a:gd name="connsiteY278" fmla="*/ 1216428 h 1226416"/>
                <a:gd name="connsiteX279" fmla="*/ 752453 w 1016595"/>
                <a:gd name="connsiteY279" fmla="*/ 1220923 h 1226416"/>
                <a:gd name="connsiteX280" fmla="*/ 747418 w 1016595"/>
                <a:gd name="connsiteY280" fmla="*/ 1220923 h 1226416"/>
                <a:gd name="connsiteX281" fmla="*/ 742943 w 1016595"/>
                <a:gd name="connsiteY281" fmla="*/ 1226416 h 1226416"/>
                <a:gd name="connsiteX282" fmla="*/ 737451 w 1016595"/>
                <a:gd name="connsiteY282" fmla="*/ 1226416 h 1226416"/>
                <a:gd name="connsiteX283" fmla="*/ 742943 w 1016595"/>
                <a:gd name="connsiteY283" fmla="*/ 1216428 h 1226416"/>
                <a:gd name="connsiteX284" fmla="*/ 723415 w 1016595"/>
                <a:gd name="connsiteY284" fmla="*/ 1211434 h 1226416"/>
                <a:gd name="connsiteX285" fmla="*/ 723415 w 1016595"/>
                <a:gd name="connsiteY285" fmla="*/ 1206940 h 1226416"/>
                <a:gd name="connsiteX286" fmla="*/ 717922 w 1016595"/>
                <a:gd name="connsiteY286" fmla="*/ 1206940 h 1226416"/>
                <a:gd name="connsiteX287" fmla="*/ 717922 w 1016595"/>
                <a:gd name="connsiteY287" fmla="*/ 1211434 h 1226416"/>
                <a:gd name="connsiteX288" fmla="*/ 713447 w 1016595"/>
                <a:gd name="connsiteY288" fmla="*/ 1211434 h 1226416"/>
                <a:gd name="connsiteX289" fmla="*/ 708412 w 1016595"/>
                <a:gd name="connsiteY289" fmla="*/ 1182429 h 1226416"/>
                <a:gd name="connsiteX290" fmla="*/ 698394 w 1016595"/>
                <a:gd name="connsiteY290" fmla="*/ 1191917 h 1226416"/>
                <a:gd name="connsiteX291" fmla="*/ 688884 w 1016595"/>
                <a:gd name="connsiteY291" fmla="*/ 1187422 h 1226416"/>
                <a:gd name="connsiteX292" fmla="*/ 688884 w 1016595"/>
                <a:gd name="connsiteY292" fmla="*/ 1172441 h 1226416"/>
                <a:gd name="connsiteX293" fmla="*/ 673882 w 1016595"/>
                <a:gd name="connsiteY293" fmla="*/ 1172441 h 1226416"/>
                <a:gd name="connsiteX294" fmla="*/ 669407 w 1016595"/>
                <a:gd name="connsiteY294" fmla="*/ 1167947 h 1226416"/>
                <a:gd name="connsiteX295" fmla="*/ 669407 w 1016595"/>
                <a:gd name="connsiteY295" fmla="*/ 1162911 h 1226416"/>
                <a:gd name="connsiteX296" fmla="*/ 669407 w 1016595"/>
                <a:gd name="connsiteY296" fmla="*/ 1152924 h 1226416"/>
                <a:gd name="connsiteX297" fmla="*/ 659897 w 1016595"/>
                <a:gd name="connsiteY297" fmla="*/ 1152924 h 1226416"/>
                <a:gd name="connsiteX298" fmla="*/ 659897 w 1016595"/>
                <a:gd name="connsiteY298" fmla="*/ 1148429 h 1226416"/>
                <a:gd name="connsiteX299" fmla="*/ 649878 w 1016595"/>
                <a:gd name="connsiteY299" fmla="*/ 1143435 h 1226416"/>
                <a:gd name="connsiteX300" fmla="*/ 649878 w 1016595"/>
                <a:gd name="connsiteY300" fmla="*/ 1138941 h 1226416"/>
                <a:gd name="connsiteX301" fmla="*/ 634876 w 1016595"/>
                <a:gd name="connsiteY301" fmla="*/ 1128953 h 1226416"/>
                <a:gd name="connsiteX302" fmla="*/ 634876 w 1016595"/>
                <a:gd name="connsiteY302" fmla="*/ 1123959 h 1226416"/>
                <a:gd name="connsiteX303" fmla="*/ 644894 w 1016595"/>
                <a:gd name="connsiteY303" fmla="*/ 1113930 h 1226416"/>
                <a:gd name="connsiteX304" fmla="*/ 640368 w 1016595"/>
                <a:gd name="connsiteY304" fmla="*/ 1109436 h 1226416"/>
                <a:gd name="connsiteX305" fmla="*/ 634876 w 1016595"/>
                <a:gd name="connsiteY305" fmla="*/ 1099948 h 1226416"/>
                <a:gd name="connsiteX306" fmla="*/ 629892 w 1016595"/>
                <a:gd name="connsiteY306" fmla="*/ 1099948 h 1226416"/>
                <a:gd name="connsiteX307" fmla="*/ 634876 w 1016595"/>
                <a:gd name="connsiteY307" fmla="*/ 1089960 h 1226416"/>
                <a:gd name="connsiteX308" fmla="*/ 620382 w 1016595"/>
                <a:gd name="connsiteY308" fmla="*/ 1080430 h 1226416"/>
                <a:gd name="connsiteX309" fmla="*/ 615348 w 1016595"/>
                <a:gd name="connsiteY309" fmla="*/ 1084966 h 1226416"/>
                <a:gd name="connsiteX310" fmla="*/ 600854 w 1016595"/>
                <a:gd name="connsiteY310" fmla="*/ 1080430 h 1226416"/>
                <a:gd name="connsiteX311" fmla="*/ 596379 w 1016595"/>
                <a:gd name="connsiteY311" fmla="*/ 1084966 h 1226416"/>
                <a:gd name="connsiteX312" fmla="*/ 596379 w 1016595"/>
                <a:gd name="connsiteY312" fmla="*/ 1094454 h 1226416"/>
                <a:gd name="connsiteX313" fmla="*/ 590835 w 1016595"/>
                <a:gd name="connsiteY313" fmla="*/ 1094454 h 1226416"/>
                <a:gd name="connsiteX314" fmla="*/ 581325 w 1016595"/>
                <a:gd name="connsiteY314" fmla="*/ 1094454 h 1226416"/>
                <a:gd name="connsiteX315" fmla="*/ 571358 w 1016595"/>
                <a:gd name="connsiteY315" fmla="*/ 1104442 h 1226416"/>
                <a:gd name="connsiteX316" fmla="*/ 566832 w 1016595"/>
                <a:gd name="connsiteY316" fmla="*/ 1099948 h 1226416"/>
                <a:gd name="connsiteX317" fmla="*/ 566832 w 1016595"/>
                <a:gd name="connsiteY317" fmla="*/ 1094454 h 1226416"/>
                <a:gd name="connsiteX318" fmla="*/ 556305 w 1016595"/>
                <a:gd name="connsiteY318" fmla="*/ 1094454 h 1226416"/>
                <a:gd name="connsiteX319" fmla="*/ 551829 w 1016595"/>
                <a:gd name="connsiteY319" fmla="*/ 1099948 h 1226416"/>
                <a:gd name="connsiteX320" fmla="*/ 546846 w 1016595"/>
                <a:gd name="connsiteY320" fmla="*/ 1099948 h 1226416"/>
                <a:gd name="connsiteX321" fmla="*/ 542320 w 1016595"/>
                <a:gd name="connsiteY321" fmla="*/ 1094454 h 1226416"/>
                <a:gd name="connsiteX322" fmla="*/ 537336 w 1016595"/>
                <a:gd name="connsiteY322" fmla="*/ 1099948 h 1226416"/>
                <a:gd name="connsiteX323" fmla="*/ 522791 w 1016595"/>
                <a:gd name="connsiteY323" fmla="*/ 1104442 h 1226416"/>
                <a:gd name="connsiteX324" fmla="*/ 522791 w 1016595"/>
                <a:gd name="connsiteY324" fmla="*/ 1094454 h 1226416"/>
                <a:gd name="connsiteX325" fmla="*/ 517807 w 1016595"/>
                <a:gd name="connsiteY325" fmla="*/ 1099948 h 1226416"/>
                <a:gd name="connsiteX326" fmla="*/ 507789 w 1016595"/>
                <a:gd name="connsiteY326" fmla="*/ 1089960 h 1226416"/>
                <a:gd name="connsiteX327" fmla="*/ 503314 w 1016595"/>
                <a:gd name="connsiteY327" fmla="*/ 1094454 h 1226416"/>
                <a:gd name="connsiteX328" fmla="*/ 498279 w 1016595"/>
                <a:gd name="connsiteY328" fmla="*/ 1094454 h 1226416"/>
                <a:gd name="connsiteX329" fmla="*/ 493804 w 1016595"/>
                <a:gd name="connsiteY329" fmla="*/ 1099948 h 1226416"/>
                <a:gd name="connsiteX330" fmla="*/ 498279 w 1016595"/>
                <a:gd name="connsiteY330" fmla="*/ 1104442 h 1226416"/>
                <a:gd name="connsiteX331" fmla="*/ 493804 w 1016595"/>
                <a:gd name="connsiteY331" fmla="*/ 1109436 h 1226416"/>
                <a:gd name="connsiteX332" fmla="*/ 478801 w 1016595"/>
                <a:gd name="connsiteY332" fmla="*/ 1109436 h 1226416"/>
                <a:gd name="connsiteX333" fmla="*/ 478801 w 1016595"/>
                <a:gd name="connsiteY333" fmla="*/ 1099948 h 1226416"/>
                <a:gd name="connsiteX334" fmla="*/ 468783 w 1016595"/>
                <a:gd name="connsiteY334" fmla="*/ 1109436 h 1226416"/>
                <a:gd name="connsiteX335" fmla="*/ 463799 w 1016595"/>
                <a:gd name="connsiteY335" fmla="*/ 1104442 h 1226416"/>
                <a:gd name="connsiteX336" fmla="*/ 459273 w 1016595"/>
                <a:gd name="connsiteY336" fmla="*/ 1094454 h 1226416"/>
                <a:gd name="connsiteX337" fmla="*/ 444271 w 1016595"/>
                <a:gd name="connsiteY337" fmla="*/ 1084966 h 1226416"/>
                <a:gd name="connsiteX338" fmla="*/ 439745 w 1016595"/>
                <a:gd name="connsiteY338" fmla="*/ 1089960 h 1226416"/>
                <a:gd name="connsiteX339" fmla="*/ 434761 w 1016595"/>
                <a:gd name="connsiteY339" fmla="*/ 1089960 h 1226416"/>
                <a:gd name="connsiteX340" fmla="*/ 430235 w 1016595"/>
                <a:gd name="connsiteY340" fmla="*/ 1099948 h 1226416"/>
                <a:gd name="connsiteX341" fmla="*/ 424742 w 1016595"/>
                <a:gd name="connsiteY341" fmla="*/ 1099948 h 1226416"/>
                <a:gd name="connsiteX342" fmla="*/ 424742 w 1016595"/>
                <a:gd name="connsiteY342" fmla="*/ 1094454 h 1226416"/>
                <a:gd name="connsiteX343" fmla="*/ 420267 w 1016595"/>
                <a:gd name="connsiteY343" fmla="*/ 1089960 h 1226416"/>
                <a:gd name="connsiteX344" fmla="*/ 415233 w 1016595"/>
                <a:gd name="connsiteY344" fmla="*/ 1089960 h 1226416"/>
                <a:gd name="connsiteX345" fmla="*/ 415233 w 1016595"/>
                <a:gd name="connsiteY345" fmla="*/ 1075436 h 1226416"/>
                <a:gd name="connsiteX346" fmla="*/ 409740 w 1016595"/>
                <a:gd name="connsiteY346" fmla="*/ 1075436 h 1226416"/>
                <a:gd name="connsiteX347" fmla="*/ 405265 w 1016595"/>
                <a:gd name="connsiteY347" fmla="*/ 1084966 h 1226416"/>
                <a:gd name="connsiteX348" fmla="*/ 395755 w 1016595"/>
                <a:gd name="connsiteY348" fmla="*/ 1084966 h 1226416"/>
                <a:gd name="connsiteX349" fmla="*/ 395755 w 1016595"/>
                <a:gd name="connsiteY349" fmla="*/ 1075436 h 1226416"/>
                <a:gd name="connsiteX350" fmla="*/ 390720 w 1016595"/>
                <a:gd name="connsiteY350" fmla="*/ 1070443 h 1226416"/>
                <a:gd name="connsiteX351" fmla="*/ 380702 w 1016595"/>
                <a:gd name="connsiteY351" fmla="*/ 1070443 h 1226416"/>
                <a:gd name="connsiteX352" fmla="*/ 371243 w 1016595"/>
                <a:gd name="connsiteY352" fmla="*/ 1070443 h 1226416"/>
                <a:gd name="connsiteX353" fmla="*/ 371243 w 1016595"/>
                <a:gd name="connsiteY353" fmla="*/ 1065449 h 1226416"/>
                <a:gd name="connsiteX354" fmla="*/ 376227 w 1016595"/>
                <a:gd name="connsiteY354" fmla="*/ 1060954 h 1226416"/>
                <a:gd name="connsiteX355" fmla="*/ 351714 w 1016595"/>
                <a:gd name="connsiteY355" fmla="*/ 1055960 h 1226416"/>
                <a:gd name="connsiteX356" fmla="*/ 347188 w 1016595"/>
                <a:gd name="connsiteY356" fmla="*/ 1060954 h 1226416"/>
                <a:gd name="connsiteX357" fmla="*/ 332186 w 1016595"/>
                <a:gd name="connsiteY357" fmla="*/ 1041478 h 1226416"/>
                <a:gd name="connsiteX358" fmla="*/ 326694 w 1016595"/>
                <a:gd name="connsiteY358" fmla="*/ 1041478 h 1226416"/>
                <a:gd name="connsiteX359" fmla="*/ 322168 w 1016595"/>
                <a:gd name="connsiteY359" fmla="*/ 1041478 h 1226416"/>
                <a:gd name="connsiteX360" fmla="*/ 317184 w 1016595"/>
                <a:gd name="connsiteY360" fmla="*/ 1055960 h 1226416"/>
                <a:gd name="connsiteX361" fmla="*/ 312709 w 1016595"/>
                <a:gd name="connsiteY361" fmla="*/ 1055960 h 1226416"/>
                <a:gd name="connsiteX362" fmla="*/ 307674 w 1016595"/>
                <a:gd name="connsiteY362" fmla="*/ 1055960 h 1226416"/>
                <a:gd name="connsiteX363" fmla="*/ 302690 w 1016595"/>
                <a:gd name="connsiteY363" fmla="*/ 1060954 h 1226416"/>
                <a:gd name="connsiteX364" fmla="*/ 293180 w 1016595"/>
                <a:gd name="connsiteY364" fmla="*/ 1060954 h 1226416"/>
                <a:gd name="connsiteX365" fmla="*/ 293180 w 1016595"/>
                <a:gd name="connsiteY365" fmla="*/ 1055960 h 1226416"/>
                <a:gd name="connsiteX366" fmla="*/ 297655 w 1016595"/>
                <a:gd name="connsiteY366" fmla="*/ 1051466 h 1226416"/>
                <a:gd name="connsiteX367" fmla="*/ 293180 w 1016595"/>
                <a:gd name="connsiteY367" fmla="*/ 1045973 h 1226416"/>
                <a:gd name="connsiteX368" fmla="*/ 283670 w 1016595"/>
                <a:gd name="connsiteY368" fmla="*/ 1051466 h 1226416"/>
                <a:gd name="connsiteX369" fmla="*/ 283670 w 1016595"/>
                <a:gd name="connsiteY369" fmla="*/ 1045973 h 1226416"/>
                <a:gd name="connsiteX370" fmla="*/ 273652 w 1016595"/>
                <a:gd name="connsiteY370" fmla="*/ 1051466 h 1226416"/>
                <a:gd name="connsiteX371" fmla="*/ 273652 w 1016595"/>
                <a:gd name="connsiteY371" fmla="*/ 1045973 h 1226416"/>
                <a:gd name="connsiteX372" fmla="*/ 273652 w 1016595"/>
                <a:gd name="connsiteY372" fmla="*/ 1041478 h 1226416"/>
                <a:gd name="connsiteX373" fmla="*/ 263176 w 1016595"/>
                <a:gd name="connsiteY373" fmla="*/ 1045973 h 1226416"/>
                <a:gd name="connsiteX374" fmla="*/ 263176 w 1016595"/>
                <a:gd name="connsiteY374" fmla="*/ 1041478 h 1226416"/>
                <a:gd name="connsiteX375" fmla="*/ 249140 w 1016595"/>
                <a:gd name="connsiteY375" fmla="*/ 1036443 h 1226416"/>
                <a:gd name="connsiteX376" fmla="*/ 249140 w 1016595"/>
                <a:gd name="connsiteY376" fmla="*/ 1031949 h 1226416"/>
                <a:gd name="connsiteX377" fmla="*/ 244156 w 1016595"/>
                <a:gd name="connsiteY377" fmla="*/ 1031949 h 1226416"/>
                <a:gd name="connsiteX378" fmla="*/ 229611 w 1016595"/>
                <a:gd name="connsiteY378" fmla="*/ 1036443 h 1226416"/>
                <a:gd name="connsiteX379" fmla="*/ 229611 w 1016595"/>
                <a:gd name="connsiteY379" fmla="*/ 1041478 h 1226416"/>
                <a:gd name="connsiteX380" fmla="*/ 224627 w 1016595"/>
                <a:gd name="connsiteY380" fmla="*/ 1041478 h 1226416"/>
                <a:gd name="connsiteX381" fmla="*/ 214609 w 1016595"/>
                <a:gd name="connsiteY381" fmla="*/ 1045973 h 1226416"/>
                <a:gd name="connsiteX382" fmla="*/ 205099 w 1016595"/>
                <a:gd name="connsiteY382" fmla="*/ 1041478 h 1226416"/>
                <a:gd name="connsiteX383" fmla="*/ 200624 w 1016595"/>
                <a:gd name="connsiteY383" fmla="*/ 1045973 h 1226416"/>
                <a:gd name="connsiteX384" fmla="*/ 190097 w 1016595"/>
                <a:gd name="connsiteY384" fmla="*/ 1051466 h 1226416"/>
                <a:gd name="connsiteX385" fmla="*/ 175603 w 1016595"/>
                <a:gd name="connsiteY385" fmla="*/ 1055960 h 1226416"/>
                <a:gd name="connsiteX386" fmla="*/ 170619 w 1016595"/>
                <a:gd name="connsiteY386" fmla="*/ 1045973 h 1226416"/>
                <a:gd name="connsiteX387" fmla="*/ 161109 w 1016595"/>
                <a:gd name="connsiteY387" fmla="*/ 1051466 h 1226416"/>
                <a:gd name="connsiteX388" fmla="*/ 156075 w 1016595"/>
                <a:gd name="connsiteY388" fmla="*/ 1051466 h 1226416"/>
                <a:gd name="connsiteX389" fmla="*/ 156075 w 1016595"/>
                <a:gd name="connsiteY389" fmla="*/ 1045973 h 1226416"/>
                <a:gd name="connsiteX390" fmla="*/ 151091 w 1016595"/>
                <a:gd name="connsiteY390" fmla="*/ 1045973 h 1226416"/>
                <a:gd name="connsiteX391" fmla="*/ 141581 w 1016595"/>
                <a:gd name="connsiteY391" fmla="*/ 1041478 h 1226416"/>
                <a:gd name="connsiteX392" fmla="*/ 137106 w 1016595"/>
                <a:gd name="connsiteY392" fmla="*/ 1041478 h 1226416"/>
                <a:gd name="connsiteX393" fmla="*/ 131563 w 1016595"/>
                <a:gd name="connsiteY393" fmla="*/ 1041478 h 1226416"/>
                <a:gd name="connsiteX394" fmla="*/ 131563 w 1016595"/>
                <a:gd name="connsiteY394" fmla="*/ 1045973 h 1226416"/>
                <a:gd name="connsiteX395" fmla="*/ 122053 w 1016595"/>
                <a:gd name="connsiteY395" fmla="*/ 1045973 h 1226416"/>
                <a:gd name="connsiteX396" fmla="*/ 122053 w 1016595"/>
                <a:gd name="connsiteY396" fmla="*/ 1036443 h 1226416"/>
                <a:gd name="connsiteX397" fmla="*/ 116560 w 1016595"/>
                <a:gd name="connsiteY397" fmla="*/ 1036443 h 1226416"/>
                <a:gd name="connsiteX398" fmla="*/ 112085 w 1016595"/>
                <a:gd name="connsiteY398" fmla="*/ 1031949 h 1226416"/>
                <a:gd name="connsiteX399" fmla="*/ 112085 w 1016595"/>
                <a:gd name="connsiteY399" fmla="*/ 1026455 h 1226416"/>
                <a:gd name="connsiteX400" fmla="*/ 122053 w 1016595"/>
                <a:gd name="connsiteY400" fmla="*/ 1026455 h 1226416"/>
                <a:gd name="connsiteX401" fmla="*/ 122053 w 1016595"/>
                <a:gd name="connsiteY401" fmla="*/ 1021961 h 1226416"/>
                <a:gd name="connsiteX402" fmla="*/ 112085 w 1016595"/>
                <a:gd name="connsiteY402" fmla="*/ 1012473 h 1226416"/>
                <a:gd name="connsiteX403" fmla="*/ 107050 w 1016595"/>
                <a:gd name="connsiteY403" fmla="*/ 1012473 h 1226416"/>
                <a:gd name="connsiteX404" fmla="*/ 112085 w 1016595"/>
                <a:gd name="connsiteY404" fmla="*/ 1006980 h 1226416"/>
                <a:gd name="connsiteX405" fmla="*/ 112085 w 1016595"/>
                <a:gd name="connsiteY405" fmla="*/ 997450 h 1226416"/>
                <a:gd name="connsiteX406" fmla="*/ 127087 w 1016595"/>
                <a:gd name="connsiteY406" fmla="*/ 997450 h 1226416"/>
                <a:gd name="connsiteX407" fmla="*/ 131563 w 1016595"/>
                <a:gd name="connsiteY407" fmla="*/ 1002485 h 1226416"/>
                <a:gd name="connsiteX408" fmla="*/ 141581 w 1016595"/>
                <a:gd name="connsiteY408" fmla="*/ 1006980 h 1226416"/>
                <a:gd name="connsiteX409" fmla="*/ 146565 w 1016595"/>
                <a:gd name="connsiteY409" fmla="*/ 992955 h 1226416"/>
                <a:gd name="connsiteX410" fmla="*/ 141581 w 1016595"/>
                <a:gd name="connsiteY410" fmla="*/ 982968 h 1226416"/>
                <a:gd name="connsiteX411" fmla="*/ 137106 w 1016595"/>
                <a:gd name="connsiteY411" fmla="*/ 982968 h 1226416"/>
                <a:gd name="connsiteX412" fmla="*/ 137106 w 1016595"/>
                <a:gd name="connsiteY412" fmla="*/ 963991 h 1226416"/>
                <a:gd name="connsiteX413" fmla="*/ 137106 w 1016595"/>
                <a:gd name="connsiteY413" fmla="*/ 958498 h 1226416"/>
                <a:gd name="connsiteX414" fmla="*/ 131563 w 1016595"/>
                <a:gd name="connsiteY414" fmla="*/ 948968 h 1226416"/>
                <a:gd name="connsiteX415" fmla="*/ 131563 w 1016595"/>
                <a:gd name="connsiteY415" fmla="*/ 944474 h 1226416"/>
                <a:gd name="connsiteX416" fmla="*/ 131563 w 1016595"/>
                <a:gd name="connsiteY416" fmla="*/ 938981 h 1226416"/>
                <a:gd name="connsiteX417" fmla="*/ 116560 w 1016595"/>
                <a:gd name="connsiteY417" fmla="*/ 924998 h 1226416"/>
                <a:gd name="connsiteX418" fmla="*/ 122053 w 1016595"/>
                <a:gd name="connsiteY418" fmla="*/ 919505 h 1226416"/>
                <a:gd name="connsiteX419" fmla="*/ 112085 w 1016595"/>
                <a:gd name="connsiteY419" fmla="*/ 919505 h 1226416"/>
                <a:gd name="connsiteX420" fmla="*/ 122053 w 1016595"/>
                <a:gd name="connsiteY420" fmla="*/ 899987 h 1226416"/>
                <a:gd name="connsiteX421" fmla="*/ 127087 w 1016595"/>
                <a:gd name="connsiteY421" fmla="*/ 895493 h 1226416"/>
                <a:gd name="connsiteX422" fmla="*/ 127087 w 1016595"/>
                <a:gd name="connsiteY422" fmla="*/ 890499 h 1226416"/>
                <a:gd name="connsiteX423" fmla="*/ 137106 w 1016595"/>
                <a:gd name="connsiteY423" fmla="*/ 886005 h 1226416"/>
                <a:gd name="connsiteX424" fmla="*/ 137106 w 1016595"/>
                <a:gd name="connsiteY424" fmla="*/ 876017 h 1226416"/>
                <a:gd name="connsiteX425" fmla="*/ 141581 w 1016595"/>
                <a:gd name="connsiteY425" fmla="*/ 876017 h 1226416"/>
                <a:gd name="connsiteX426" fmla="*/ 141581 w 1016595"/>
                <a:gd name="connsiteY426" fmla="*/ 866487 h 1226416"/>
                <a:gd name="connsiteX427" fmla="*/ 131563 w 1016595"/>
                <a:gd name="connsiteY427" fmla="*/ 861493 h 1226416"/>
                <a:gd name="connsiteX428" fmla="*/ 127087 w 1016595"/>
                <a:gd name="connsiteY428" fmla="*/ 866487 h 1226416"/>
                <a:gd name="connsiteX429" fmla="*/ 131563 w 1016595"/>
                <a:gd name="connsiteY429" fmla="*/ 870982 h 1226416"/>
                <a:gd name="connsiteX430" fmla="*/ 127087 w 1016595"/>
                <a:gd name="connsiteY430" fmla="*/ 870982 h 1226416"/>
                <a:gd name="connsiteX431" fmla="*/ 122053 w 1016595"/>
                <a:gd name="connsiteY431" fmla="*/ 866487 h 1226416"/>
                <a:gd name="connsiteX432" fmla="*/ 116560 w 1016595"/>
                <a:gd name="connsiteY432" fmla="*/ 866487 h 1226416"/>
                <a:gd name="connsiteX433" fmla="*/ 116560 w 1016595"/>
                <a:gd name="connsiteY433" fmla="*/ 861493 h 1226416"/>
                <a:gd name="connsiteX434" fmla="*/ 122053 w 1016595"/>
                <a:gd name="connsiteY434" fmla="*/ 861493 h 1226416"/>
                <a:gd name="connsiteX435" fmla="*/ 127087 w 1016595"/>
                <a:gd name="connsiteY435" fmla="*/ 847011 h 1226416"/>
                <a:gd name="connsiteX436" fmla="*/ 116560 w 1016595"/>
                <a:gd name="connsiteY436" fmla="*/ 842017 h 1226416"/>
                <a:gd name="connsiteX437" fmla="*/ 122053 w 1016595"/>
                <a:gd name="connsiteY437" fmla="*/ 837523 h 1226416"/>
                <a:gd name="connsiteX438" fmla="*/ 116560 w 1016595"/>
                <a:gd name="connsiteY438" fmla="*/ 832030 h 1226416"/>
                <a:gd name="connsiteX439" fmla="*/ 116560 w 1016595"/>
                <a:gd name="connsiteY439" fmla="*/ 827494 h 1226416"/>
                <a:gd name="connsiteX440" fmla="*/ 107050 w 1016595"/>
                <a:gd name="connsiteY440" fmla="*/ 827494 h 1226416"/>
                <a:gd name="connsiteX441" fmla="*/ 107050 w 1016595"/>
                <a:gd name="connsiteY441" fmla="*/ 822500 h 1226416"/>
                <a:gd name="connsiteX442" fmla="*/ 116560 w 1016595"/>
                <a:gd name="connsiteY442" fmla="*/ 822500 h 1226416"/>
                <a:gd name="connsiteX443" fmla="*/ 107050 w 1016595"/>
                <a:gd name="connsiteY443" fmla="*/ 812512 h 1226416"/>
                <a:gd name="connsiteX444" fmla="*/ 116560 w 1016595"/>
                <a:gd name="connsiteY444" fmla="*/ 803024 h 1226416"/>
                <a:gd name="connsiteX445" fmla="*/ 116560 w 1016595"/>
                <a:gd name="connsiteY445" fmla="*/ 798530 h 1226416"/>
                <a:gd name="connsiteX446" fmla="*/ 112085 w 1016595"/>
                <a:gd name="connsiteY446" fmla="*/ 793037 h 1226416"/>
                <a:gd name="connsiteX447" fmla="*/ 112085 w 1016595"/>
                <a:gd name="connsiteY447" fmla="*/ 788501 h 1226416"/>
                <a:gd name="connsiteX448" fmla="*/ 116560 w 1016595"/>
                <a:gd name="connsiteY448" fmla="*/ 779012 h 1226416"/>
                <a:gd name="connsiteX449" fmla="*/ 116560 w 1016595"/>
                <a:gd name="connsiteY449" fmla="*/ 774018 h 1226416"/>
                <a:gd name="connsiteX450" fmla="*/ 127087 w 1016595"/>
                <a:gd name="connsiteY450" fmla="*/ 769524 h 1226416"/>
                <a:gd name="connsiteX451" fmla="*/ 127087 w 1016595"/>
                <a:gd name="connsiteY451" fmla="*/ 759536 h 1226416"/>
                <a:gd name="connsiteX452" fmla="*/ 112085 w 1016595"/>
                <a:gd name="connsiteY452" fmla="*/ 769524 h 1226416"/>
                <a:gd name="connsiteX453" fmla="*/ 107050 w 1016595"/>
                <a:gd name="connsiteY453" fmla="*/ 764031 h 1226416"/>
                <a:gd name="connsiteX454" fmla="*/ 116560 w 1016595"/>
                <a:gd name="connsiteY454" fmla="*/ 754543 h 1226416"/>
                <a:gd name="connsiteX455" fmla="*/ 116560 w 1016595"/>
                <a:gd name="connsiteY455" fmla="*/ 744513 h 1226416"/>
                <a:gd name="connsiteX456" fmla="*/ 127087 w 1016595"/>
                <a:gd name="connsiteY456" fmla="*/ 740019 h 1226416"/>
                <a:gd name="connsiteX457" fmla="*/ 127087 w 1016595"/>
                <a:gd name="connsiteY457" fmla="*/ 730531 h 1226416"/>
                <a:gd name="connsiteX458" fmla="*/ 131563 w 1016595"/>
                <a:gd name="connsiteY458" fmla="*/ 725038 h 1226416"/>
                <a:gd name="connsiteX459" fmla="*/ 131563 w 1016595"/>
                <a:gd name="connsiteY459" fmla="*/ 730531 h 1226416"/>
                <a:gd name="connsiteX460" fmla="*/ 141581 w 1016595"/>
                <a:gd name="connsiteY460" fmla="*/ 730531 h 1226416"/>
                <a:gd name="connsiteX461" fmla="*/ 141581 w 1016595"/>
                <a:gd name="connsiteY461" fmla="*/ 725038 h 1226416"/>
                <a:gd name="connsiteX462" fmla="*/ 131563 w 1016595"/>
                <a:gd name="connsiteY462" fmla="*/ 715549 h 1226416"/>
                <a:gd name="connsiteX463" fmla="*/ 131563 w 1016595"/>
                <a:gd name="connsiteY463" fmla="*/ 711055 h 1226416"/>
                <a:gd name="connsiteX464" fmla="*/ 127087 w 1016595"/>
                <a:gd name="connsiteY464" fmla="*/ 705520 h 1226416"/>
                <a:gd name="connsiteX465" fmla="*/ 122053 w 1016595"/>
                <a:gd name="connsiteY465" fmla="*/ 701026 h 1226416"/>
                <a:gd name="connsiteX466" fmla="*/ 122053 w 1016595"/>
                <a:gd name="connsiteY466" fmla="*/ 681550 h 1226416"/>
                <a:gd name="connsiteX467" fmla="*/ 116560 w 1016595"/>
                <a:gd name="connsiteY467" fmla="*/ 676556 h 1226416"/>
                <a:gd name="connsiteX468" fmla="*/ 116560 w 1016595"/>
                <a:gd name="connsiteY468" fmla="*/ 667068 h 1226416"/>
                <a:gd name="connsiteX469" fmla="*/ 116560 w 1016595"/>
                <a:gd name="connsiteY469" fmla="*/ 662532 h 1226416"/>
                <a:gd name="connsiteX470" fmla="*/ 116560 w 1016595"/>
                <a:gd name="connsiteY470" fmla="*/ 657039 h 1226416"/>
                <a:gd name="connsiteX471" fmla="*/ 112085 w 1016595"/>
                <a:gd name="connsiteY471" fmla="*/ 652544 h 1226416"/>
                <a:gd name="connsiteX472" fmla="*/ 112085 w 1016595"/>
                <a:gd name="connsiteY472" fmla="*/ 647550 h 1226416"/>
                <a:gd name="connsiteX473" fmla="*/ 107050 w 1016595"/>
                <a:gd name="connsiteY473" fmla="*/ 643056 h 1226416"/>
                <a:gd name="connsiteX474" fmla="*/ 102575 w 1016595"/>
                <a:gd name="connsiteY474" fmla="*/ 643056 h 1226416"/>
                <a:gd name="connsiteX475" fmla="*/ 102575 w 1016595"/>
                <a:gd name="connsiteY475" fmla="*/ 637563 h 1226416"/>
                <a:gd name="connsiteX476" fmla="*/ 92557 w 1016595"/>
                <a:gd name="connsiteY476" fmla="*/ 633068 h 1226416"/>
                <a:gd name="connsiteX477" fmla="*/ 78063 w 1016595"/>
                <a:gd name="connsiteY477" fmla="*/ 628075 h 1226416"/>
                <a:gd name="connsiteX478" fmla="*/ 68044 w 1016595"/>
                <a:gd name="connsiteY478" fmla="*/ 608557 h 1226416"/>
                <a:gd name="connsiteX479" fmla="*/ 63518 w 1016595"/>
                <a:gd name="connsiteY479" fmla="*/ 608557 h 1226416"/>
                <a:gd name="connsiteX480" fmla="*/ 54008 w 1016595"/>
                <a:gd name="connsiteY480" fmla="*/ 598569 h 1226416"/>
                <a:gd name="connsiteX481" fmla="*/ 48516 w 1016595"/>
                <a:gd name="connsiteY481" fmla="*/ 594075 h 1226416"/>
                <a:gd name="connsiteX482" fmla="*/ 48516 w 1016595"/>
                <a:gd name="connsiteY482" fmla="*/ 589081 h 1226416"/>
                <a:gd name="connsiteX483" fmla="*/ 43532 w 1016595"/>
                <a:gd name="connsiteY483" fmla="*/ 584587 h 1226416"/>
                <a:gd name="connsiteX484" fmla="*/ 39006 w 1016595"/>
                <a:gd name="connsiteY484" fmla="*/ 584587 h 1226416"/>
                <a:gd name="connsiteX485" fmla="*/ 33513 w 1016595"/>
                <a:gd name="connsiteY485" fmla="*/ 574558 h 1226416"/>
                <a:gd name="connsiteX486" fmla="*/ 29038 w 1016595"/>
                <a:gd name="connsiteY486" fmla="*/ 574558 h 1226416"/>
                <a:gd name="connsiteX487" fmla="*/ 29038 w 1016595"/>
                <a:gd name="connsiteY487" fmla="*/ 560076 h 1226416"/>
                <a:gd name="connsiteX488" fmla="*/ 24003 w 1016595"/>
                <a:gd name="connsiteY488" fmla="*/ 560076 h 1226416"/>
                <a:gd name="connsiteX489" fmla="*/ 24003 w 1016595"/>
                <a:gd name="connsiteY489" fmla="*/ 555581 h 1226416"/>
                <a:gd name="connsiteX490" fmla="*/ 14493 w 1016595"/>
                <a:gd name="connsiteY490" fmla="*/ 560076 h 1226416"/>
                <a:gd name="connsiteX491" fmla="*/ 9510 w 1016595"/>
                <a:gd name="connsiteY491" fmla="*/ 565069 h 1226416"/>
                <a:gd name="connsiteX492" fmla="*/ 0 w 1016595"/>
                <a:gd name="connsiteY492" fmla="*/ 560076 h 1226416"/>
                <a:gd name="connsiteX493" fmla="*/ 0 w 1016595"/>
                <a:gd name="connsiteY493" fmla="*/ 555581 h 1226416"/>
                <a:gd name="connsiteX494" fmla="*/ 14493 w 1016595"/>
                <a:gd name="connsiteY494" fmla="*/ 550088 h 1226416"/>
                <a:gd name="connsiteX495" fmla="*/ 14493 w 1016595"/>
                <a:gd name="connsiteY495" fmla="*/ 545593 h 1226416"/>
                <a:gd name="connsiteX496" fmla="*/ 19528 w 1016595"/>
                <a:gd name="connsiteY496" fmla="*/ 540600 h 1226416"/>
                <a:gd name="connsiteX497" fmla="*/ 24003 w 1016595"/>
                <a:gd name="connsiteY497" fmla="*/ 536064 h 1226416"/>
                <a:gd name="connsiteX498" fmla="*/ 29038 w 1016595"/>
                <a:gd name="connsiteY498" fmla="*/ 521082 h 1226416"/>
                <a:gd name="connsiteX499" fmla="*/ 39006 w 1016595"/>
                <a:gd name="connsiteY499" fmla="*/ 497070 h 1226416"/>
                <a:gd name="connsiteX500" fmla="*/ 54008 w 1016595"/>
                <a:gd name="connsiteY500" fmla="*/ 482089 h 1226416"/>
                <a:gd name="connsiteX501" fmla="*/ 63518 w 1016595"/>
                <a:gd name="connsiteY501" fmla="*/ 477594 h 1226416"/>
                <a:gd name="connsiteX502" fmla="*/ 63518 w 1016595"/>
                <a:gd name="connsiteY502" fmla="*/ 482089 h 1226416"/>
                <a:gd name="connsiteX503" fmla="*/ 68044 w 1016595"/>
                <a:gd name="connsiteY503" fmla="*/ 487083 h 1226416"/>
                <a:gd name="connsiteX504" fmla="*/ 78063 w 1016595"/>
                <a:gd name="connsiteY504" fmla="*/ 492077 h 1226416"/>
                <a:gd name="connsiteX505" fmla="*/ 83047 w 1016595"/>
                <a:gd name="connsiteY505" fmla="*/ 492077 h 1226416"/>
                <a:gd name="connsiteX506" fmla="*/ 92557 w 1016595"/>
                <a:gd name="connsiteY506" fmla="*/ 497070 h 1226416"/>
                <a:gd name="connsiteX507" fmla="*/ 102575 w 1016595"/>
                <a:gd name="connsiteY507" fmla="*/ 501606 h 1226416"/>
                <a:gd name="connsiteX508" fmla="*/ 107050 w 1016595"/>
                <a:gd name="connsiteY508" fmla="*/ 497070 h 1226416"/>
                <a:gd name="connsiteX509" fmla="*/ 107050 w 1016595"/>
                <a:gd name="connsiteY509" fmla="*/ 487083 h 1226416"/>
                <a:gd name="connsiteX510" fmla="*/ 102575 w 1016595"/>
                <a:gd name="connsiteY510" fmla="*/ 482089 h 1226416"/>
                <a:gd name="connsiteX511" fmla="*/ 92557 w 1016595"/>
                <a:gd name="connsiteY511" fmla="*/ 477594 h 1226416"/>
                <a:gd name="connsiteX512" fmla="*/ 87573 w 1016595"/>
                <a:gd name="connsiteY512" fmla="*/ 477594 h 1226416"/>
                <a:gd name="connsiteX513" fmla="*/ 73537 w 1016595"/>
                <a:gd name="connsiteY513" fmla="*/ 458119 h 1226416"/>
                <a:gd name="connsiteX514" fmla="*/ 58534 w 1016595"/>
                <a:gd name="connsiteY514" fmla="*/ 453083 h 1226416"/>
                <a:gd name="connsiteX515" fmla="*/ 58534 w 1016595"/>
                <a:gd name="connsiteY515" fmla="*/ 443096 h 1226416"/>
                <a:gd name="connsiteX516" fmla="*/ 58534 w 1016595"/>
                <a:gd name="connsiteY516" fmla="*/ 429113 h 1226416"/>
                <a:gd name="connsiteX517" fmla="*/ 58534 w 1016595"/>
                <a:gd name="connsiteY517" fmla="*/ 419125 h 1226416"/>
                <a:gd name="connsiteX518" fmla="*/ 63518 w 1016595"/>
                <a:gd name="connsiteY518" fmla="*/ 399608 h 1226416"/>
                <a:gd name="connsiteX519" fmla="*/ 78063 w 1016595"/>
                <a:gd name="connsiteY519" fmla="*/ 394614 h 1226416"/>
                <a:gd name="connsiteX520" fmla="*/ 82573 w 1016595"/>
                <a:gd name="connsiteY520" fmla="*/ 394614 h 1226416"/>
                <a:gd name="connsiteX521" fmla="*/ 82573 w 1016595"/>
                <a:gd name="connsiteY521" fmla="*/ 392983 h 1226416"/>
                <a:gd name="connsiteX522" fmla="*/ 77031 w 1016595"/>
                <a:gd name="connsiteY522" fmla="*/ 392983 h 1226416"/>
                <a:gd name="connsiteX523" fmla="*/ 77031 w 1016595"/>
                <a:gd name="connsiteY523" fmla="*/ 388490 h 1226416"/>
                <a:gd name="connsiteX524" fmla="*/ 72023 w 1016595"/>
                <a:gd name="connsiteY524" fmla="*/ 388490 h 1226416"/>
                <a:gd name="connsiteX525" fmla="*/ 67015 w 1016595"/>
                <a:gd name="connsiteY525" fmla="*/ 382995 h 1226416"/>
                <a:gd name="connsiteX526" fmla="*/ 62527 w 1016595"/>
                <a:gd name="connsiteY526" fmla="*/ 378501 h 1226416"/>
                <a:gd name="connsiteX527" fmla="*/ 62527 w 1016595"/>
                <a:gd name="connsiteY527" fmla="*/ 373522 h 1226416"/>
                <a:gd name="connsiteX528" fmla="*/ 67015 w 1016595"/>
                <a:gd name="connsiteY528" fmla="*/ 354031 h 1226416"/>
                <a:gd name="connsiteX529" fmla="*/ 67015 w 1016595"/>
                <a:gd name="connsiteY529" fmla="*/ 340065 h 1226416"/>
                <a:gd name="connsiteX530" fmla="*/ 72023 w 1016595"/>
                <a:gd name="connsiteY530" fmla="*/ 330077 h 1226416"/>
                <a:gd name="connsiteX531" fmla="*/ 72023 w 1016595"/>
                <a:gd name="connsiteY531" fmla="*/ 301113 h 1226416"/>
                <a:gd name="connsiteX532" fmla="*/ 82038 w 1016595"/>
                <a:gd name="connsiteY532" fmla="*/ 301113 h 1226416"/>
                <a:gd name="connsiteX533" fmla="*/ 72023 w 1016595"/>
                <a:gd name="connsiteY533" fmla="*/ 286115 h 1226416"/>
                <a:gd name="connsiteX534" fmla="*/ 72023 w 1016595"/>
                <a:gd name="connsiteY534" fmla="*/ 276643 h 1226416"/>
                <a:gd name="connsiteX535" fmla="*/ 72023 w 1016595"/>
                <a:gd name="connsiteY535" fmla="*/ 266654 h 1226416"/>
                <a:gd name="connsiteX536" fmla="*/ 72023 w 1016595"/>
                <a:gd name="connsiteY536" fmla="*/ 247163 h 1226416"/>
                <a:gd name="connsiteX537" fmla="*/ 67015 w 1016595"/>
                <a:gd name="connsiteY537" fmla="*/ 233197 h 1226416"/>
                <a:gd name="connsiteX538" fmla="*/ 67015 w 1016595"/>
                <a:gd name="connsiteY538" fmla="*/ 218230 h 1226416"/>
                <a:gd name="connsiteX539" fmla="*/ 67015 w 1016595"/>
                <a:gd name="connsiteY539" fmla="*/ 213706 h 1226416"/>
                <a:gd name="connsiteX540" fmla="*/ 72023 w 1016595"/>
                <a:gd name="connsiteY540" fmla="*/ 198738 h 1226416"/>
                <a:gd name="connsiteX541" fmla="*/ 77031 w 1016595"/>
                <a:gd name="connsiteY541" fmla="*/ 198738 h 1226416"/>
                <a:gd name="connsiteX542" fmla="*/ 77031 w 1016595"/>
                <a:gd name="connsiteY542" fmla="*/ 189266 h 1226416"/>
                <a:gd name="connsiteX543" fmla="*/ 82038 w 1016595"/>
                <a:gd name="connsiteY543" fmla="*/ 155293 h 1226416"/>
                <a:gd name="connsiteX544" fmla="*/ 77031 w 1016595"/>
                <a:gd name="connsiteY544" fmla="*/ 145820 h 1226416"/>
                <a:gd name="connsiteX545" fmla="*/ 77031 w 1016595"/>
                <a:gd name="connsiteY545" fmla="*/ 140325 h 1226416"/>
                <a:gd name="connsiteX546" fmla="*/ 72023 w 1016595"/>
                <a:gd name="connsiteY546" fmla="*/ 120834 h 1226416"/>
                <a:gd name="connsiteX547" fmla="*/ 86574 w 1016595"/>
                <a:gd name="connsiteY547" fmla="*/ 120834 h 1226416"/>
                <a:gd name="connsiteX548" fmla="*/ 91581 w 1016595"/>
                <a:gd name="connsiteY548" fmla="*/ 116341 h 1226416"/>
                <a:gd name="connsiteX549" fmla="*/ 96069 w 1016595"/>
                <a:gd name="connsiteY549" fmla="*/ 111361 h 1226416"/>
                <a:gd name="connsiteX550" fmla="*/ 111093 w 1016595"/>
                <a:gd name="connsiteY550" fmla="*/ 96880 h 1226416"/>
                <a:gd name="connsiteX551" fmla="*/ 121108 w 1016595"/>
                <a:gd name="connsiteY551" fmla="*/ 91870 h 1226416"/>
                <a:gd name="connsiteX552" fmla="*/ 121108 w 1016595"/>
                <a:gd name="connsiteY552" fmla="*/ 87377 h 1226416"/>
                <a:gd name="connsiteX553" fmla="*/ 136131 w 1016595"/>
                <a:gd name="connsiteY553" fmla="*/ 77904 h 1226416"/>
                <a:gd name="connsiteX554" fmla="*/ 160177 w 1016595"/>
                <a:gd name="connsiteY554" fmla="*/ 72409 h 1226416"/>
                <a:gd name="connsiteX555" fmla="*/ 189232 w 1016595"/>
                <a:gd name="connsiteY555" fmla="*/ 58413 h 1226416"/>
                <a:gd name="connsiteX556" fmla="*/ 199719 w 1016595"/>
                <a:gd name="connsiteY556" fmla="*/ 52918 h 1226416"/>
                <a:gd name="connsiteX557" fmla="*/ 209215 w 1016595"/>
                <a:gd name="connsiteY557" fmla="*/ 52918 h 1226416"/>
                <a:gd name="connsiteX558" fmla="*/ 252820 w 1016595"/>
                <a:gd name="connsiteY558" fmla="*/ 48425 h 1226416"/>
                <a:gd name="connsiteX559" fmla="*/ 257828 w 1016595"/>
                <a:gd name="connsiteY559" fmla="*/ 43446 h 1226416"/>
                <a:gd name="connsiteX560" fmla="*/ 277339 w 1016595"/>
                <a:gd name="connsiteY560" fmla="*/ 38952 h 1226416"/>
                <a:gd name="connsiteX561" fmla="*/ 302377 w 1016595"/>
                <a:gd name="connsiteY561" fmla="*/ 28964 h 1226416"/>
                <a:gd name="connsiteX562" fmla="*/ 311873 w 1016595"/>
                <a:gd name="connsiteY562" fmla="*/ 28964 h 1226416"/>
                <a:gd name="connsiteX563" fmla="*/ 326424 w 1016595"/>
                <a:gd name="connsiteY563" fmla="*/ 23954 h 1226416"/>
                <a:gd name="connsiteX564" fmla="*/ 335920 w 1016595"/>
                <a:gd name="connsiteY564" fmla="*/ 19461 h 1226416"/>
                <a:gd name="connsiteX565" fmla="*/ 355950 w 1016595"/>
                <a:gd name="connsiteY565" fmla="*/ 23954 h 1226416"/>
                <a:gd name="connsiteX566" fmla="*/ 370454 w 1016595"/>
                <a:gd name="connsiteY566" fmla="*/ 19461 h 1226416"/>
                <a:gd name="connsiteX567" fmla="*/ 379997 w 1016595"/>
                <a:gd name="connsiteY567" fmla="*/ 14482 h 1226416"/>
                <a:gd name="connsiteX568" fmla="*/ 385477 w 1016595"/>
                <a:gd name="connsiteY568" fmla="*/ 14482 h 1226416"/>
                <a:gd name="connsiteX569" fmla="*/ 390012 w 1016595"/>
                <a:gd name="connsiteY569" fmla="*/ 9503 h 1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1016595" h="1226416">
                  <a:moveTo>
                    <a:pt x="409523" y="0"/>
                  </a:moveTo>
                  <a:lnTo>
                    <a:pt x="409523" y="4493"/>
                  </a:lnTo>
                  <a:lnTo>
                    <a:pt x="414531" y="14482"/>
                  </a:lnTo>
                  <a:lnTo>
                    <a:pt x="414531" y="23954"/>
                  </a:lnTo>
                  <a:lnTo>
                    <a:pt x="419539" y="48425"/>
                  </a:lnTo>
                  <a:lnTo>
                    <a:pt x="429554" y="58413"/>
                  </a:lnTo>
                  <a:lnTo>
                    <a:pt x="439050" y="77904"/>
                  </a:lnTo>
                  <a:lnTo>
                    <a:pt x="429554" y="91870"/>
                  </a:lnTo>
                  <a:lnTo>
                    <a:pt x="429554" y="96880"/>
                  </a:lnTo>
                  <a:lnTo>
                    <a:pt x="429554" y="101859"/>
                  </a:lnTo>
                  <a:lnTo>
                    <a:pt x="429554" y="120834"/>
                  </a:lnTo>
                  <a:lnTo>
                    <a:pt x="434042" y="126329"/>
                  </a:lnTo>
                  <a:lnTo>
                    <a:pt x="429554" y="130822"/>
                  </a:lnTo>
                  <a:lnTo>
                    <a:pt x="439050" y="150314"/>
                  </a:lnTo>
                  <a:lnTo>
                    <a:pt x="449065" y="150314"/>
                  </a:lnTo>
                  <a:lnTo>
                    <a:pt x="458608" y="150314"/>
                  </a:lnTo>
                  <a:lnTo>
                    <a:pt x="473112" y="155293"/>
                  </a:lnTo>
                  <a:lnTo>
                    <a:pt x="473112" y="159786"/>
                  </a:lnTo>
                  <a:lnTo>
                    <a:pt x="478120" y="169775"/>
                  </a:lnTo>
                  <a:lnTo>
                    <a:pt x="482608" y="174784"/>
                  </a:lnTo>
                  <a:lnTo>
                    <a:pt x="487615" y="174784"/>
                  </a:lnTo>
                  <a:lnTo>
                    <a:pt x="502638" y="203748"/>
                  </a:lnTo>
                  <a:lnTo>
                    <a:pt x="517189" y="198738"/>
                  </a:lnTo>
                  <a:lnTo>
                    <a:pt x="522197" y="208241"/>
                  </a:lnTo>
                  <a:lnTo>
                    <a:pt x="532212" y="208241"/>
                  </a:lnTo>
                  <a:lnTo>
                    <a:pt x="532212" y="213706"/>
                  </a:lnTo>
                  <a:lnTo>
                    <a:pt x="536700" y="213706"/>
                  </a:lnTo>
                  <a:lnTo>
                    <a:pt x="541708" y="208241"/>
                  </a:lnTo>
                  <a:lnTo>
                    <a:pt x="546196" y="194245"/>
                  </a:lnTo>
                  <a:lnTo>
                    <a:pt x="546196" y="189266"/>
                  </a:lnTo>
                  <a:lnTo>
                    <a:pt x="551723" y="184256"/>
                  </a:lnTo>
                  <a:lnTo>
                    <a:pt x="561219" y="184256"/>
                  </a:lnTo>
                  <a:lnTo>
                    <a:pt x="570762" y="174784"/>
                  </a:lnTo>
                  <a:lnTo>
                    <a:pt x="580777" y="174784"/>
                  </a:lnTo>
                  <a:lnTo>
                    <a:pt x="590273" y="169775"/>
                  </a:lnTo>
                  <a:lnTo>
                    <a:pt x="600289" y="169775"/>
                  </a:lnTo>
                  <a:lnTo>
                    <a:pt x="605296" y="169775"/>
                  </a:lnTo>
                  <a:lnTo>
                    <a:pt x="605296" y="165281"/>
                  </a:lnTo>
                  <a:lnTo>
                    <a:pt x="609832" y="159786"/>
                  </a:lnTo>
                  <a:lnTo>
                    <a:pt x="609832" y="165281"/>
                  </a:lnTo>
                  <a:lnTo>
                    <a:pt x="615312" y="165281"/>
                  </a:lnTo>
                  <a:lnTo>
                    <a:pt x="619847" y="165281"/>
                  </a:lnTo>
                  <a:lnTo>
                    <a:pt x="624807" y="174784"/>
                  </a:lnTo>
                  <a:lnTo>
                    <a:pt x="629343" y="179277"/>
                  </a:lnTo>
                  <a:lnTo>
                    <a:pt x="629343" y="184256"/>
                  </a:lnTo>
                  <a:lnTo>
                    <a:pt x="634823" y="189266"/>
                  </a:lnTo>
                  <a:lnTo>
                    <a:pt x="639831" y="194245"/>
                  </a:lnTo>
                  <a:lnTo>
                    <a:pt x="634823" y="198738"/>
                  </a:lnTo>
                  <a:lnTo>
                    <a:pt x="644366" y="208241"/>
                  </a:lnTo>
                  <a:lnTo>
                    <a:pt x="653862" y="208241"/>
                  </a:lnTo>
                  <a:lnTo>
                    <a:pt x="659389" y="213706"/>
                  </a:lnTo>
                  <a:lnTo>
                    <a:pt x="653862" y="218230"/>
                  </a:lnTo>
                  <a:lnTo>
                    <a:pt x="659389" y="223209"/>
                  </a:lnTo>
                  <a:lnTo>
                    <a:pt x="653862" y="227702"/>
                  </a:lnTo>
                  <a:lnTo>
                    <a:pt x="653862" y="237690"/>
                  </a:lnTo>
                  <a:lnTo>
                    <a:pt x="653862" y="247163"/>
                  </a:lnTo>
                  <a:lnTo>
                    <a:pt x="659389" y="252658"/>
                  </a:lnTo>
                  <a:lnTo>
                    <a:pt x="663877" y="262161"/>
                  </a:lnTo>
                  <a:lnTo>
                    <a:pt x="663877" y="266654"/>
                  </a:lnTo>
                  <a:lnTo>
                    <a:pt x="663877" y="276643"/>
                  </a:lnTo>
                  <a:lnTo>
                    <a:pt x="668885" y="291125"/>
                  </a:lnTo>
                  <a:lnTo>
                    <a:pt x="668885" y="305606"/>
                  </a:lnTo>
                  <a:lnTo>
                    <a:pt x="683435" y="310585"/>
                  </a:lnTo>
                  <a:lnTo>
                    <a:pt x="683435" y="315079"/>
                  </a:lnTo>
                  <a:lnTo>
                    <a:pt x="698459" y="320574"/>
                  </a:lnTo>
                  <a:lnTo>
                    <a:pt x="702947" y="325067"/>
                  </a:lnTo>
                  <a:lnTo>
                    <a:pt x="713434" y="320574"/>
                  </a:lnTo>
                  <a:lnTo>
                    <a:pt x="722977" y="315079"/>
                  </a:lnTo>
                  <a:lnTo>
                    <a:pt x="727465" y="315079"/>
                  </a:lnTo>
                  <a:lnTo>
                    <a:pt x="732473" y="305606"/>
                  </a:lnTo>
                  <a:lnTo>
                    <a:pt x="752032" y="305606"/>
                  </a:lnTo>
                  <a:lnTo>
                    <a:pt x="752032" y="315079"/>
                  </a:lnTo>
                  <a:lnTo>
                    <a:pt x="747024" y="320574"/>
                  </a:lnTo>
                  <a:lnTo>
                    <a:pt x="747024" y="325067"/>
                  </a:lnTo>
                  <a:lnTo>
                    <a:pt x="766535" y="320574"/>
                  </a:lnTo>
                  <a:lnTo>
                    <a:pt x="771543" y="320574"/>
                  </a:lnTo>
                  <a:lnTo>
                    <a:pt x="771543" y="325067"/>
                  </a:lnTo>
                  <a:lnTo>
                    <a:pt x="781558" y="320574"/>
                  </a:lnTo>
                  <a:lnTo>
                    <a:pt x="786566" y="325067"/>
                  </a:lnTo>
                  <a:lnTo>
                    <a:pt x="796581" y="340065"/>
                  </a:lnTo>
                  <a:lnTo>
                    <a:pt x="801069" y="340065"/>
                  </a:lnTo>
                  <a:lnTo>
                    <a:pt x="806077" y="354031"/>
                  </a:lnTo>
                  <a:lnTo>
                    <a:pt x="806077" y="369029"/>
                  </a:lnTo>
                  <a:lnTo>
                    <a:pt x="806077" y="382995"/>
                  </a:lnTo>
                  <a:lnTo>
                    <a:pt x="801069" y="388490"/>
                  </a:lnTo>
                  <a:lnTo>
                    <a:pt x="801069" y="392983"/>
                  </a:lnTo>
                  <a:lnTo>
                    <a:pt x="806077" y="407981"/>
                  </a:lnTo>
                  <a:lnTo>
                    <a:pt x="810612" y="412474"/>
                  </a:lnTo>
                  <a:lnTo>
                    <a:pt x="810612" y="417454"/>
                  </a:lnTo>
                  <a:lnTo>
                    <a:pt x="815620" y="421947"/>
                  </a:lnTo>
                  <a:lnTo>
                    <a:pt x="820108" y="427442"/>
                  </a:lnTo>
                  <a:lnTo>
                    <a:pt x="820108" y="421947"/>
                  </a:lnTo>
                  <a:lnTo>
                    <a:pt x="820108" y="417454"/>
                  </a:lnTo>
                  <a:lnTo>
                    <a:pt x="825635" y="421947"/>
                  </a:lnTo>
                  <a:lnTo>
                    <a:pt x="830123" y="407981"/>
                  </a:lnTo>
                  <a:lnTo>
                    <a:pt x="830123" y="402486"/>
                  </a:lnTo>
                  <a:lnTo>
                    <a:pt x="839619" y="402486"/>
                  </a:lnTo>
                  <a:lnTo>
                    <a:pt x="854642" y="397993"/>
                  </a:lnTo>
                  <a:lnTo>
                    <a:pt x="854642" y="402486"/>
                  </a:lnTo>
                  <a:lnTo>
                    <a:pt x="860170" y="402486"/>
                  </a:lnTo>
                  <a:lnTo>
                    <a:pt x="860170" y="397993"/>
                  </a:lnTo>
                  <a:lnTo>
                    <a:pt x="869665" y="397993"/>
                  </a:lnTo>
                  <a:lnTo>
                    <a:pt x="869665" y="402486"/>
                  </a:lnTo>
                  <a:lnTo>
                    <a:pt x="879681" y="407981"/>
                  </a:lnTo>
                  <a:lnTo>
                    <a:pt x="879681" y="412474"/>
                  </a:lnTo>
                  <a:lnTo>
                    <a:pt x="893712" y="407981"/>
                  </a:lnTo>
                  <a:lnTo>
                    <a:pt x="908735" y="402486"/>
                  </a:lnTo>
                  <a:lnTo>
                    <a:pt x="918231" y="402486"/>
                  </a:lnTo>
                  <a:lnTo>
                    <a:pt x="933254" y="392983"/>
                  </a:lnTo>
                  <a:lnTo>
                    <a:pt x="933254" y="402486"/>
                  </a:lnTo>
                  <a:lnTo>
                    <a:pt x="943269" y="402486"/>
                  </a:lnTo>
                  <a:lnTo>
                    <a:pt x="947804" y="421947"/>
                  </a:lnTo>
                  <a:lnTo>
                    <a:pt x="952812" y="421947"/>
                  </a:lnTo>
                  <a:lnTo>
                    <a:pt x="957300" y="417454"/>
                  </a:lnTo>
                  <a:lnTo>
                    <a:pt x="962828" y="421947"/>
                  </a:lnTo>
                  <a:lnTo>
                    <a:pt x="967316" y="436914"/>
                  </a:lnTo>
                  <a:lnTo>
                    <a:pt x="972323" y="441408"/>
                  </a:lnTo>
                  <a:lnTo>
                    <a:pt x="972323" y="446417"/>
                  </a:lnTo>
                  <a:lnTo>
                    <a:pt x="981819" y="446417"/>
                  </a:lnTo>
                  <a:lnTo>
                    <a:pt x="981819" y="441408"/>
                  </a:lnTo>
                  <a:lnTo>
                    <a:pt x="976811" y="436914"/>
                  </a:lnTo>
                  <a:lnTo>
                    <a:pt x="981819" y="431935"/>
                  </a:lnTo>
                  <a:lnTo>
                    <a:pt x="986354" y="436914"/>
                  </a:lnTo>
                  <a:lnTo>
                    <a:pt x="996370" y="441408"/>
                  </a:lnTo>
                  <a:lnTo>
                    <a:pt x="1001377" y="451396"/>
                  </a:lnTo>
                  <a:lnTo>
                    <a:pt x="991834" y="456406"/>
                  </a:lnTo>
                  <a:lnTo>
                    <a:pt x="976811" y="470371"/>
                  </a:lnTo>
                  <a:lnTo>
                    <a:pt x="976811" y="485369"/>
                  </a:lnTo>
                  <a:lnTo>
                    <a:pt x="976811" y="499851"/>
                  </a:lnTo>
                  <a:lnTo>
                    <a:pt x="972323" y="514819"/>
                  </a:lnTo>
                  <a:lnTo>
                    <a:pt x="981819" y="519312"/>
                  </a:lnTo>
                  <a:lnTo>
                    <a:pt x="981819" y="514819"/>
                  </a:lnTo>
                  <a:lnTo>
                    <a:pt x="991834" y="514819"/>
                  </a:lnTo>
                  <a:lnTo>
                    <a:pt x="996370" y="528815"/>
                  </a:lnTo>
                  <a:lnTo>
                    <a:pt x="1006858" y="543783"/>
                  </a:lnTo>
                  <a:lnTo>
                    <a:pt x="1006858" y="548276"/>
                  </a:lnTo>
                  <a:lnTo>
                    <a:pt x="1006858" y="553285"/>
                  </a:lnTo>
                  <a:lnTo>
                    <a:pt x="986354" y="563274"/>
                  </a:lnTo>
                  <a:lnTo>
                    <a:pt x="981819" y="563274"/>
                  </a:lnTo>
                  <a:lnTo>
                    <a:pt x="972323" y="577240"/>
                  </a:lnTo>
                  <a:lnTo>
                    <a:pt x="981819" y="592237"/>
                  </a:lnTo>
                  <a:lnTo>
                    <a:pt x="976811" y="602226"/>
                  </a:lnTo>
                  <a:lnTo>
                    <a:pt x="962828" y="606719"/>
                  </a:lnTo>
                  <a:lnTo>
                    <a:pt x="957300" y="602226"/>
                  </a:lnTo>
                  <a:lnTo>
                    <a:pt x="955851" y="602226"/>
                  </a:lnTo>
                  <a:lnTo>
                    <a:pt x="955851" y="604063"/>
                  </a:lnTo>
                  <a:lnTo>
                    <a:pt x="957552" y="604063"/>
                  </a:lnTo>
                  <a:lnTo>
                    <a:pt x="962586" y="608557"/>
                  </a:lnTo>
                  <a:lnTo>
                    <a:pt x="977080" y="604063"/>
                  </a:lnTo>
                  <a:lnTo>
                    <a:pt x="986590" y="604063"/>
                  </a:lnTo>
                  <a:lnTo>
                    <a:pt x="996609" y="608557"/>
                  </a:lnTo>
                  <a:lnTo>
                    <a:pt x="996609" y="613551"/>
                  </a:lnTo>
                  <a:lnTo>
                    <a:pt x="1006576" y="613551"/>
                  </a:lnTo>
                  <a:lnTo>
                    <a:pt x="1011102" y="613551"/>
                  </a:lnTo>
                  <a:lnTo>
                    <a:pt x="1006576" y="637563"/>
                  </a:lnTo>
                  <a:lnTo>
                    <a:pt x="1011102" y="637563"/>
                  </a:lnTo>
                  <a:lnTo>
                    <a:pt x="1011102" y="643056"/>
                  </a:lnTo>
                  <a:lnTo>
                    <a:pt x="1016595" y="643056"/>
                  </a:lnTo>
                  <a:lnTo>
                    <a:pt x="1016595" y="662532"/>
                  </a:lnTo>
                  <a:lnTo>
                    <a:pt x="1016595" y="672062"/>
                  </a:lnTo>
                  <a:lnTo>
                    <a:pt x="1011102" y="672062"/>
                  </a:lnTo>
                  <a:lnTo>
                    <a:pt x="1011102" y="681550"/>
                  </a:lnTo>
                  <a:lnTo>
                    <a:pt x="1006576" y="696032"/>
                  </a:lnTo>
                  <a:lnTo>
                    <a:pt x="1011102" y="701026"/>
                  </a:lnTo>
                  <a:lnTo>
                    <a:pt x="1001592" y="711055"/>
                  </a:lnTo>
                  <a:lnTo>
                    <a:pt x="1001592" y="715549"/>
                  </a:lnTo>
                  <a:lnTo>
                    <a:pt x="1011102" y="715549"/>
                  </a:lnTo>
                  <a:lnTo>
                    <a:pt x="1016595" y="720543"/>
                  </a:lnTo>
                  <a:lnTo>
                    <a:pt x="1011102" y="725038"/>
                  </a:lnTo>
                  <a:lnTo>
                    <a:pt x="1011102" y="735025"/>
                  </a:lnTo>
                  <a:lnTo>
                    <a:pt x="1011102" y="740019"/>
                  </a:lnTo>
                  <a:lnTo>
                    <a:pt x="1001592" y="744513"/>
                  </a:lnTo>
                  <a:lnTo>
                    <a:pt x="996609" y="744513"/>
                  </a:lnTo>
                  <a:lnTo>
                    <a:pt x="996609" y="754543"/>
                  </a:lnTo>
                  <a:lnTo>
                    <a:pt x="991574" y="754543"/>
                  </a:lnTo>
                  <a:lnTo>
                    <a:pt x="986590" y="759536"/>
                  </a:lnTo>
                  <a:lnTo>
                    <a:pt x="982064" y="759536"/>
                  </a:lnTo>
                  <a:lnTo>
                    <a:pt x="982064" y="769524"/>
                  </a:lnTo>
                  <a:lnTo>
                    <a:pt x="977080" y="769524"/>
                  </a:lnTo>
                  <a:lnTo>
                    <a:pt x="972554" y="783507"/>
                  </a:lnTo>
                  <a:lnTo>
                    <a:pt x="972554" y="788501"/>
                  </a:lnTo>
                  <a:lnTo>
                    <a:pt x="972554" y="793037"/>
                  </a:lnTo>
                  <a:lnTo>
                    <a:pt x="962586" y="793037"/>
                  </a:lnTo>
                  <a:lnTo>
                    <a:pt x="957552" y="793037"/>
                  </a:lnTo>
                  <a:lnTo>
                    <a:pt x="947584" y="788501"/>
                  </a:lnTo>
                  <a:lnTo>
                    <a:pt x="938074" y="798530"/>
                  </a:lnTo>
                  <a:lnTo>
                    <a:pt x="943058" y="803024"/>
                  </a:lnTo>
                  <a:lnTo>
                    <a:pt x="953077" y="812512"/>
                  </a:lnTo>
                  <a:lnTo>
                    <a:pt x="953077" y="822500"/>
                  </a:lnTo>
                  <a:lnTo>
                    <a:pt x="957552" y="827494"/>
                  </a:lnTo>
                  <a:lnTo>
                    <a:pt x="947584" y="837523"/>
                  </a:lnTo>
                  <a:lnTo>
                    <a:pt x="953077" y="842017"/>
                  </a:lnTo>
                  <a:lnTo>
                    <a:pt x="957552" y="842017"/>
                  </a:lnTo>
                  <a:lnTo>
                    <a:pt x="957552" y="851506"/>
                  </a:lnTo>
                  <a:lnTo>
                    <a:pt x="953077" y="851506"/>
                  </a:lnTo>
                  <a:lnTo>
                    <a:pt x="953077" y="856999"/>
                  </a:lnTo>
                  <a:lnTo>
                    <a:pt x="947584" y="861493"/>
                  </a:lnTo>
                  <a:lnTo>
                    <a:pt x="947584" y="866487"/>
                  </a:lnTo>
                  <a:lnTo>
                    <a:pt x="947584" y="870982"/>
                  </a:lnTo>
                  <a:lnTo>
                    <a:pt x="947584" y="881011"/>
                  </a:lnTo>
                  <a:lnTo>
                    <a:pt x="953077" y="886005"/>
                  </a:lnTo>
                  <a:lnTo>
                    <a:pt x="953077" y="895493"/>
                  </a:lnTo>
                  <a:lnTo>
                    <a:pt x="947584" y="899987"/>
                  </a:lnTo>
                  <a:lnTo>
                    <a:pt x="947584" y="905480"/>
                  </a:lnTo>
                  <a:lnTo>
                    <a:pt x="947584" y="909975"/>
                  </a:lnTo>
                  <a:lnTo>
                    <a:pt x="953077" y="915010"/>
                  </a:lnTo>
                  <a:lnTo>
                    <a:pt x="947584" y="924998"/>
                  </a:lnTo>
                  <a:lnTo>
                    <a:pt x="947584" y="938981"/>
                  </a:lnTo>
                  <a:lnTo>
                    <a:pt x="938074" y="938981"/>
                  </a:lnTo>
                  <a:lnTo>
                    <a:pt x="928056" y="929492"/>
                  </a:lnTo>
                  <a:lnTo>
                    <a:pt x="918546" y="929492"/>
                  </a:lnTo>
                  <a:lnTo>
                    <a:pt x="908527" y="919505"/>
                  </a:lnTo>
                  <a:lnTo>
                    <a:pt x="903544" y="915010"/>
                  </a:lnTo>
                  <a:lnTo>
                    <a:pt x="899018" y="919505"/>
                  </a:lnTo>
                  <a:lnTo>
                    <a:pt x="894034" y="924998"/>
                  </a:lnTo>
                  <a:lnTo>
                    <a:pt x="884015" y="929492"/>
                  </a:lnTo>
                  <a:lnTo>
                    <a:pt x="884015" y="938981"/>
                  </a:lnTo>
                  <a:lnTo>
                    <a:pt x="879540" y="938981"/>
                  </a:lnTo>
                  <a:lnTo>
                    <a:pt x="879540" y="944474"/>
                  </a:lnTo>
                  <a:lnTo>
                    <a:pt x="879540" y="948968"/>
                  </a:lnTo>
                  <a:lnTo>
                    <a:pt x="874505" y="948968"/>
                  </a:lnTo>
                  <a:lnTo>
                    <a:pt x="870030" y="944474"/>
                  </a:lnTo>
                  <a:lnTo>
                    <a:pt x="860012" y="944474"/>
                  </a:lnTo>
                  <a:lnTo>
                    <a:pt x="849485" y="944474"/>
                  </a:lnTo>
                  <a:lnTo>
                    <a:pt x="845009" y="948968"/>
                  </a:lnTo>
                  <a:lnTo>
                    <a:pt x="839975" y="948968"/>
                  </a:lnTo>
                  <a:lnTo>
                    <a:pt x="839975" y="958498"/>
                  </a:lnTo>
                  <a:lnTo>
                    <a:pt x="830516" y="953962"/>
                  </a:lnTo>
                  <a:lnTo>
                    <a:pt x="825990" y="958498"/>
                  </a:lnTo>
                  <a:lnTo>
                    <a:pt x="820497" y="958498"/>
                  </a:lnTo>
                  <a:lnTo>
                    <a:pt x="815971" y="963991"/>
                  </a:lnTo>
                  <a:lnTo>
                    <a:pt x="806461" y="968486"/>
                  </a:lnTo>
                  <a:lnTo>
                    <a:pt x="806461" y="973479"/>
                  </a:lnTo>
                  <a:lnTo>
                    <a:pt x="810987" y="982968"/>
                  </a:lnTo>
                  <a:lnTo>
                    <a:pt x="810987" y="987961"/>
                  </a:lnTo>
                  <a:lnTo>
                    <a:pt x="810987" y="992955"/>
                  </a:lnTo>
                  <a:lnTo>
                    <a:pt x="810987" y="997450"/>
                  </a:lnTo>
                  <a:lnTo>
                    <a:pt x="815971" y="1006980"/>
                  </a:lnTo>
                  <a:lnTo>
                    <a:pt x="810987" y="1021961"/>
                  </a:lnTo>
                  <a:lnTo>
                    <a:pt x="815971" y="1026455"/>
                  </a:lnTo>
                  <a:lnTo>
                    <a:pt x="820497" y="1031949"/>
                  </a:lnTo>
                  <a:lnTo>
                    <a:pt x="825990" y="1026455"/>
                  </a:lnTo>
                  <a:lnTo>
                    <a:pt x="830516" y="1031949"/>
                  </a:lnTo>
                  <a:lnTo>
                    <a:pt x="825990" y="1036443"/>
                  </a:lnTo>
                  <a:lnTo>
                    <a:pt x="830516" y="1041478"/>
                  </a:lnTo>
                  <a:lnTo>
                    <a:pt x="839975" y="1041478"/>
                  </a:lnTo>
                  <a:lnTo>
                    <a:pt x="845009" y="1041478"/>
                  </a:lnTo>
                  <a:lnTo>
                    <a:pt x="845009" y="1051466"/>
                  </a:lnTo>
                  <a:lnTo>
                    <a:pt x="839975" y="1055960"/>
                  </a:lnTo>
                  <a:lnTo>
                    <a:pt x="830516" y="1060954"/>
                  </a:lnTo>
                  <a:lnTo>
                    <a:pt x="825990" y="1060954"/>
                  </a:lnTo>
                  <a:lnTo>
                    <a:pt x="820497" y="1055960"/>
                  </a:lnTo>
                  <a:lnTo>
                    <a:pt x="800969" y="1055960"/>
                  </a:lnTo>
                  <a:lnTo>
                    <a:pt x="800969" y="1060954"/>
                  </a:lnTo>
                  <a:lnTo>
                    <a:pt x="791459" y="1075436"/>
                  </a:lnTo>
                  <a:lnTo>
                    <a:pt x="800969" y="1080430"/>
                  </a:lnTo>
                  <a:lnTo>
                    <a:pt x="800969" y="1089960"/>
                  </a:lnTo>
                  <a:lnTo>
                    <a:pt x="806461" y="1094454"/>
                  </a:lnTo>
                  <a:lnTo>
                    <a:pt x="806461" y="1099948"/>
                  </a:lnTo>
                  <a:lnTo>
                    <a:pt x="796494" y="1099948"/>
                  </a:lnTo>
                  <a:lnTo>
                    <a:pt x="791459" y="1099948"/>
                  </a:lnTo>
                  <a:lnTo>
                    <a:pt x="791459" y="1104442"/>
                  </a:lnTo>
                  <a:lnTo>
                    <a:pt x="786984" y="1109436"/>
                  </a:lnTo>
                  <a:lnTo>
                    <a:pt x="786984" y="1119423"/>
                  </a:lnTo>
                  <a:lnTo>
                    <a:pt x="796494" y="1119423"/>
                  </a:lnTo>
                  <a:lnTo>
                    <a:pt x="815971" y="1119423"/>
                  </a:lnTo>
                  <a:lnTo>
                    <a:pt x="820497" y="1128953"/>
                  </a:lnTo>
                  <a:lnTo>
                    <a:pt x="815971" y="1133448"/>
                  </a:lnTo>
                  <a:lnTo>
                    <a:pt x="806461" y="1138941"/>
                  </a:lnTo>
                  <a:lnTo>
                    <a:pt x="800969" y="1158417"/>
                  </a:lnTo>
                  <a:lnTo>
                    <a:pt x="791459" y="1162911"/>
                  </a:lnTo>
                  <a:lnTo>
                    <a:pt x="791459" y="1172441"/>
                  </a:lnTo>
                  <a:lnTo>
                    <a:pt x="786984" y="1172441"/>
                  </a:lnTo>
                  <a:lnTo>
                    <a:pt x="786984" y="1182429"/>
                  </a:lnTo>
                  <a:lnTo>
                    <a:pt x="766947" y="1187422"/>
                  </a:lnTo>
                  <a:lnTo>
                    <a:pt x="766947" y="1191917"/>
                  </a:lnTo>
                  <a:lnTo>
                    <a:pt x="756928" y="1211434"/>
                  </a:lnTo>
                  <a:lnTo>
                    <a:pt x="752453" y="1211434"/>
                  </a:lnTo>
                  <a:lnTo>
                    <a:pt x="752453" y="1216428"/>
                  </a:lnTo>
                  <a:lnTo>
                    <a:pt x="752453" y="1220923"/>
                  </a:lnTo>
                  <a:lnTo>
                    <a:pt x="747418" y="1220923"/>
                  </a:lnTo>
                  <a:lnTo>
                    <a:pt x="742943" y="1226416"/>
                  </a:lnTo>
                  <a:lnTo>
                    <a:pt x="737451" y="1226416"/>
                  </a:lnTo>
                  <a:lnTo>
                    <a:pt x="742943" y="1216428"/>
                  </a:lnTo>
                  <a:lnTo>
                    <a:pt x="723415" y="1211434"/>
                  </a:lnTo>
                  <a:lnTo>
                    <a:pt x="723415" y="1206940"/>
                  </a:lnTo>
                  <a:lnTo>
                    <a:pt x="717922" y="1206940"/>
                  </a:lnTo>
                  <a:lnTo>
                    <a:pt x="717922" y="1211434"/>
                  </a:lnTo>
                  <a:lnTo>
                    <a:pt x="713447" y="1211434"/>
                  </a:lnTo>
                  <a:lnTo>
                    <a:pt x="708412" y="1182429"/>
                  </a:lnTo>
                  <a:lnTo>
                    <a:pt x="698394" y="1191917"/>
                  </a:lnTo>
                  <a:lnTo>
                    <a:pt x="688884" y="1187422"/>
                  </a:lnTo>
                  <a:lnTo>
                    <a:pt x="688884" y="1172441"/>
                  </a:lnTo>
                  <a:lnTo>
                    <a:pt x="673882" y="1172441"/>
                  </a:lnTo>
                  <a:lnTo>
                    <a:pt x="669407" y="1167947"/>
                  </a:lnTo>
                  <a:lnTo>
                    <a:pt x="669407" y="1162911"/>
                  </a:lnTo>
                  <a:lnTo>
                    <a:pt x="669407" y="1152924"/>
                  </a:lnTo>
                  <a:lnTo>
                    <a:pt x="659897" y="1152924"/>
                  </a:lnTo>
                  <a:lnTo>
                    <a:pt x="659897" y="1148429"/>
                  </a:lnTo>
                  <a:lnTo>
                    <a:pt x="649878" y="1143435"/>
                  </a:lnTo>
                  <a:lnTo>
                    <a:pt x="649878" y="1138941"/>
                  </a:lnTo>
                  <a:lnTo>
                    <a:pt x="634876" y="1128953"/>
                  </a:lnTo>
                  <a:lnTo>
                    <a:pt x="634876" y="1123959"/>
                  </a:lnTo>
                  <a:lnTo>
                    <a:pt x="644894" y="1113930"/>
                  </a:lnTo>
                  <a:lnTo>
                    <a:pt x="640368" y="1109436"/>
                  </a:lnTo>
                  <a:lnTo>
                    <a:pt x="634876" y="1099948"/>
                  </a:lnTo>
                  <a:lnTo>
                    <a:pt x="629892" y="1099948"/>
                  </a:lnTo>
                  <a:lnTo>
                    <a:pt x="634876" y="1089960"/>
                  </a:lnTo>
                  <a:lnTo>
                    <a:pt x="620382" y="1080430"/>
                  </a:lnTo>
                  <a:lnTo>
                    <a:pt x="615348" y="1084966"/>
                  </a:lnTo>
                  <a:lnTo>
                    <a:pt x="600854" y="1080430"/>
                  </a:lnTo>
                  <a:lnTo>
                    <a:pt x="596379" y="1084966"/>
                  </a:lnTo>
                  <a:lnTo>
                    <a:pt x="596379" y="1094454"/>
                  </a:lnTo>
                  <a:lnTo>
                    <a:pt x="590835" y="1094454"/>
                  </a:lnTo>
                  <a:lnTo>
                    <a:pt x="581325" y="1094454"/>
                  </a:lnTo>
                  <a:lnTo>
                    <a:pt x="571358" y="1104442"/>
                  </a:lnTo>
                  <a:lnTo>
                    <a:pt x="566832" y="1099948"/>
                  </a:lnTo>
                  <a:lnTo>
                    <a:pt x="566832" y="1094454"/>
                  </a:lnTo>
                  <a:lnTo>
                    <a:pt x="556305" y="1094454"/>
                  </a:lnTo>
                  <a:lnTo>
                    <a:pt x="551829" y="1099948"/>
                  </a:lnTo>
                  <a:lnTo>
                    <a:pt x="546846" y="1099948"/>
                  </a:lnTo>
                  <a:lnTo>
                    <a:pt x="542320" y="1094454"/>
                  </a:lnTo>
                  <a:lnTo>
                    <a:pt x="537336" y="1099948"/>
                  </a:lnTo>
                  <a:lnTo>
                    <a:pt x="522791" y="1104442"/>
                  </a:lnTo>
                  <a:lnTo>
                    <a:pt x="522791" y="1094454"/>
                  </a:lnTo>
                  <a:lnTo>
                    <a:pt x="517807" y="1099948"/>
                  </a:lnTo>
                  <a:lnTo>
                    <a:pt x="507789" y="1089960"/>
                  </a:lnTo>
                  <a:lnTo>
                    <a:pt x="503314" y="1094454"/>
                  </a:lnTo>
                  <a:lnTo>
                    <a:pt x="498279" y="1094454"/>
                  </a:lnTo>
                  <a:lnTo>
                    <a:pt x="493804" y="1099948"/>
                  </a:lnTo>
                  <a:lnTo>
                    <a:pt x="498279" y="1104442"/>
                  </a:lnTo>
                  <a:lnTo>
                    <a:pt x="493804" y="1109436"/>
                  </a:lnTo>
                  <a:lnTo>
                    <a:pt x="478801" y="1109436"/>
                  </a:lnTo>
                  <a:lnTo>
                    <a:pt x="478801" y="1099948"/>
                  </a:lnTo>
                  <a:lnTo>
                    <a:pt x="468783" y="1109436"/>
                  </a:lnTo>
                  <a:lnTo>
                    <a:pt x="463799" y="1104442"/>
                  </a:lnTo>
                  <a:lnTo>
                    <a:pt x="459273" y="1094454"/>
                  </a:lnTo>
                  <a:lnTo>
                    <a:pt x="444271" y="1084966"/>
                  </a:lnTo>
                  <a:lnTo>
                    <a:pt x="439745" y="1089960"/>
                  </a:lnTo>
                  <a:lnTo>
                    <a:pt x="434761" y="1089960"/>
                  </a:lnTo>
                  <a:lnTo>
                    <a:pt x="430235" y="1099948"/>
                  </a:lnTo>
                  <a:lnTo>
                    <a:pt x="424742" y="1099948"/>
                  </a:lnTo>
                  <a:lnTo>
                    <a:pt x="424742" y="1094454"/>
                  </a:lnTo>
                  <a:lnTo>
                    <a:pt x="420267" y="1089960"/>
                  </a:lnTo>
                  <a:lnTo>
                    <a:pt x="415233" y="1089960"/>
                  </a:lnTo>
                  <a:lnTo>
                    <a:pt x="415233" y="1075436"/>
                  </a:lnTo>
                  <a:lnTo>
                    <a:pt x="409740" y="1075436"/>
                  </a:lnTo>
                  <a:lnTo>
                    <a:pt x="405265" y="1084966"/>
                  </a:lnTo>
                  <a:lnTo>
                    <a:pt x="395755" y="1084966"/>
                  </a:lnTo>
                  <a:lnTo>
                    <a:pt x="395755" y="1075436"/>
                  </a:lnTo>
                  <a:lnTo>
                    <a:pt x="390720" y="1070443"/>
                  </a:lnTo>
                  <a:lnTo>
                    <a:pt x="380702" y="1070443"/>
                  </a:lnTo>
                  <a:lnTo>
                    <a:pt x="371243" y="1070443"/>
                  </a:lnTo>
                  <a:lnTo>
                    <a:pt x="371243" y="1065449"/>
                  </a:lnTo>
                  <a:lnTo>
                    <a:pt x="376227" y="1060954"/>
                  </a:lnTo>
                  <a:lnTo>
                    <a:pt x="351714" y="1055960"/>
                  </a:lnTo>
                  <a:lnTo>
                    <a:pt x="347188" y="1060954"/>
                  </a:lnTo>
                  <a:lnTo>
                    <a:pt x="332186" y="1041478"/>
                  </a:lnTo>
                  <a:lnTo>
                    <a:pt x="326694" y="1041478"/>
                  </a:lnTo>
                  <a:lnTo>
                    <a:pt x="322168" y="1041478"/>
                  </a:lnTo>
                  <a:lnTo>
                    <a:pt x="317184" y="1055960"/>
                  </a:lnTo>
                  <a:lnTo>
                    <a:pt x="312709" y="1055960"/>
                  </a:lnTo>
                  <a:lnTo>
                    <a:pt x="307674" y="1055960"/>
                  </a:lnTo>
                  <a:lnTo>
                    <a:pt x="302690" y="1060954"/>
                  </a:lnTo>
                  <a:lnTo>
                    <a:pt x="293180" y="1060954"/>
                  </a:lnTo>
                  <a:lnTo>
                    <a:pt x="293180" y="1055960"/>
                  </a:lnTo>
                  <a:lnTo>
                    <a:pt x="297655" y="1051466"/>
                  </a:lnTo>
                  <a:lnTo>
                    <a:pt x="293180" y="1045973"/>
                  </a:lnTo>
                  <a:lnTo>
                    <a:pt x="283670" y="1051466"/>
                  </a:lnTo>
                  <a:lnTo>
                    <a:pt x="283670" y="1045973"/>
                  </a:lnTo>
                  <a:lnTo>
                    <a:pt x="273652" y="1051466"/>
                  </a:lnTo>
                  <a:lnTo>
                    <a:pt x="273652" y="1045973"/>
                  </a:lnTo>
                  <a:lnTo>
                    <a:pt x="273652" y="1041478"/>
                  </a:lnTo>
                  <a:lnTo>
                    <a:pt x="263176" y="1045973"/>
                  </a:lnTo>
                  <a:lnTo>
                    <a:pt x="263176" y="1041478"/>
                  </a:lnTo>
                  <a:lnTo>
                    <a:pt x="249140" y="1036443"/>
                  </a:lnTo>
                  <a:lnTo>
                    <a:pt x="249140" y="1031949"/>
                  </a:lnTo>
                  <a:lnTo>
                    <a:pt x="244156" y="1031949"/>
                  </a:lnTo>
                  <a:lnTo>
                    <a:pt x="229611" y="1036443"/>
                  </a:lnTo>
                  <a:lnTo>
                    <a:pt x="229611" y="1041478"/>
                  </a:lnTo>
                  <a:lnTo>
                    <a:pt x="224627" y="1041478"/>
                  </a:lnTo>
                  <a:lnTo>
                    <a:pt x="214609" y="1045973"/>
                  </a:lnTo>
                  <a:lnTo>
                    <a:pt x="205099" y="1041478"/>
                  </a:lnTo>
                  <a:lnTo>
                    <a:pt x="200624" y="1045973"/>
                  </a:lnTo>
                  <a:lnTo>
                    <a:pt x="190097" y="1051466"/>
                  </a:lnTo>
                  <a:lnTo>
                    <a:pt x="175603" y="1055960"/>
                  </a:lnTo>
                  <a:lnTo>
                    <a:pt x="170619" y="1045973"/>
                  </a:lnTo>
                  <a:lnTo>
                    <a:pt x="161109" y="1051466"/>
                  </a:lnTo>
                  <a:lnTo>
                    <a:pt x="156075" y="1051466"/>
                  </a:lnTo>
                  <a:lnTo>
                    <a:pt x="156075" y="1045973"/>
                  </a:lnTo>
                  <a:lnTo>
                    <a:pt x="151091" y="1045973"/>
                  </a:lnTo>
                  <a:lnTo>
                    <a:pt x="141581" y="1041478"/>
                  </a:lnTo>
                  <a:lnTo>
                    <a:pt x="137106" y="1041478"/>
                  </a:lnTo>
                  <a:lnTo>
                    <a:pt x="131563" y="1041478"/>
                  </a:lnTo>
                  <a:lnTo>
                    <a:pt x="131563" y="1045973"/>
                  </a:lnTo>
                  <a:lnTo>
                    <a:pt x="122053" y="1045973"/>
                  </a:lnTo>
                  <a:lnTo>
                    <a:pt x="122053" y="1036443"/>
                  </a:lnTo>
                  <a:lnTo>
                    <a:pt x="116560" y="1036443"/>
                  </a:lnTo>
                  <a:lnTo>
                    <a:pt x="112085" y="1031949"/>
                  </a:lnTo>
                  <a:lnTo>
                    <a:pt x="112085" y="1026455"/>
                  </a:lnTo>
                  <a:lnTo>
                    <a:pt x="122053" y="1026455"/>
                  </a:lnTo>
                  <a:lnTo>
                    <a:pt x="122053" y="1021961"/>
                  </a:lnTo>
                  <a:lnTo>
                    <a:pt x="112085" y="1012473"/>
                  </a:lnTo>
                  <a:lnTo>
                    <a:pt x="107050" y="1012473"/>
                  </a:lnTo>
                  <a:lnTo>
                    <a:pt x="112085" y="1006980"/>
                  </a:lnTo>
                  <a:lnTo>
                    <a:pt x="112085" y="997450"/>
                  </a:lnTo>
                  <a:lnTo>
                    <a:pt x="127087" y="997450"/>
                  </a:lnTo>
                  <a:lnTo>
                    <a:pt x="131563" y="1002485"/>
                  </a:lnTo>
                  <a:lnTo>
                    <a:pt x="141581" y="1006980"/>
                  </a:lnTo>
                  <a:lnTo>
                    <a:pt x="146565" y="992955"/>
                  </a:lnTo>
                  <a:lnTo>
                    <a:pt x="141581" y="982968"/>
                  </a:lnTo>
                  <a:lnTo>
                    <a:pt x="137106" y="982968"/>
                  </a:lnTo>
                  <a:lnTo>
                    <a:pt x="137106" y="963991"/>
                  </a:lnTo>
                  <a:lnTo>
                    <a:pt x="137106" y="958498"/>
                  </a:lnTo>
                  <a:lnTo>
                    <a:pt x="131563" y="948968"/>
                  </a:lnTo>
                  <a:lnTo>
                    <a:pt x="131563" y="944474"/>
                  </a:lnTo>
                  <a:lnTo>
                    <a:pt x="131563" y="938981"/>
                  </a:lnTo>
                  <a:lnTo>
                    <a:pt x="116560" y="924998"/>
                  </a:lnTo>
                  <a:lnTo>
                    <a:pt x="122053" y="919505"/>
                  </a:lnTo>
                  <a:lnTo>
                    <a:pt x="112085" y="919505"/>
                  </a:lnTo>
                  <a:lnTo>
                    <a:pt x="122053" y="899987"/>
                  </a:lnTo>
                  <a:lnTo>
                    <a:pt x="127087" y="895493"/>
                  </a:lnTo>
                  <a:lnTo>
                    <a:pt x="127087" y="890499"/>
                  </a:lnTo>
                  <a:lnTo>
                    <a:pt x="137106" y="886005"/>
                  </a:lnTo>
                  <a:lnTo>
                    <a:pt x="137106" y="876017"/>
                  </a:lnTo>
                  <a:lnTo>
                    <a:pt x="141581" y="876017"/>
                  </a:lnTo>
                  <a:lnTo>
                    <a:pt x="141581" y="866487"/>
                  </a:lnTo>
                  <a:lnTo>
                    <a:pt x="131563" y="861493"/>
                  </a:lnTo>
                  <a:lnTo>
                    <a:pt x="127087" y="866487"/>
                  </a:lnTo>
                  <a:lnTo>
                    <a:pt x="131563" y="870982"/>
                  </a:lnTo>
                  <a:lnTo>
                    <a:pt x="127087" y="870982"/>
                  </a:lnTo>
                  <a:lnTo>
                    <a:pt x="122053" y="866487"/>
                  </a:lnTo>
                  <a:lnTo>
                    <a:pt x="116560" y="866487"/>
                  </a:lnTo>
                  <a:lnTo>
                    <a:pt x="116560" y="861493"/>
                  </a:lnTo>
                  <a:lnTo>
                    <a:pt x="122053" y="861493"/>
                  </a:lnTo>
                  <a:lnTo>
                    <a:pt x="127087" y="847011"/>
                  </a:lnTo>
                  <a:lnTo>
                    <a:pt x="116560" y="842017"/>
                  </a:lnTo>
                  <a:lnTo>
                    <a:pt x="122053" y="837523"/>
                  </a:lnTo>
                  <a:lnTo>
                    <a:pt x="116560" y="832030"/>
                  </a:lnTo>
                  <a:lnTo>
                    <a:pt x="116560" y="827494"/>
                  </a:lnTo>
                  <a:lnTo>
                    <a:pt x="107050" y="827494"/>
                  </a:lnTo>
                  <a:lnTo>
                    <a:pt x="107050" y="822500"/>
                  </a:lnTo>
                  <a:lnTo>
                    <a:pt x="116560" y="822500"/>
                  </a:lnTo>
                  <a:lnTo>
                    <a:pt x="107050" y="812512"/>
                  </a:lnTo>
                  <a:lnTo>
                    <a:pt x="116560" y="803024"/>
                  </a:lnTo>
                  <a:lnTo>
                    <a:pt x="116560" y="798530"/>
                  </a:lnTo>
                  <a:lnTo>
                    <a:pt x="112085" y="793037"/>
                  </a:lnTo>
                  <a:lnTo>
                    <a:pt x="112085" y="788501"/>
                  </a:lnTo>
                  <a:lnTo>
                    <a:pt x="116560" y="779012"/>
                  </a:lnTo>
                  <a:lnTo>
                    <a:pt x="116560" y="774018"/>
                  </a:lnTo>
                  <a:lnTo>
                    <a:pt x="127087" y="769524"/>
                  </a:lnTo>
                  <a:lnTo>
                    <a:pt x="127087" y="759536"/>
                  </a:lnTo>
                  <a:lnTo>
                    <a:pt x="112085" y="769524"/>
                  </a:lnTo>
                  <a:lnTo>
                    <a:pt x="107050" y="764031"/>
                  </a:lnTo>
                  <a:lnTo>
                    <a:pt x="116560" y="754543"/>
                  </a:lnTo>
                  <a:lnTo>
                    <a:pt x="116560" y="744513"/>
                  </a:lnTo>
                  <a:lnTo>
                    <a:pt x="127087" y="740019"/>
                  </a:lnTo>
                  <a:lnTo>
                    <a:pt x="127087" y="730531"/>
                  </a:lnTo>
                  <a:lnTo>
                    <a:pt x="131563" y="725038"/>
                  </a:lnTo>
                  <a:lnTo>
                    <a:pt x="131563" y="730531"/>
                  </a:lnTo>
                  <a:lnTo>
                    <a:pt x="141581" y="730531"/>
                  </a:lnTo>
                  <a:lnTo>
                    <a:pt x="141581" y="725038"/>
                  </a:lnTo>
                  <a:lnTo>
                    <a:pt x="131563" y="715549"/>
                  </a:lnTo>
                  <a:lnTo>
                    <a:pt x="131563" y="711055"/>
                  </a:lnTo>
                  <a:lnTo>
                    <a:pt x="127087" y="705520"/>
                  </a:lnTo>
                  <a:lnTo>
                    <a:pt x="122053" y="701026"/>
                  </a:lnTo>
                  <a:lnTo>
                    <a:pt x="122053" y="681550"/>
                  </a:lnTo>
                  <a:lnTo>
                    <a:pt x="116560" y="676556"/>
                  </a:lnTo>
                  <a:lnTo>
                    <a:pt x="116560" y="667068"/>
                  </a:lnTo>
                  <a:lnTo>
                    <a:pt x="116560" y="662532"/>
                  </a:lnTo>
                  <a:lnTo>
                    <a:pt x="116560" y="657039"/>
                  </a:lnTo>
                  <a:lnTo>
                    <a:pt x="112085" y="652544"/>
                  </a:lnTo>
                  <a:lnTo>
                    <a:pt x="112085" y="647550"/>
                  </a:lnTo>
                  <a:lnTo>
                    <a:pt x="107050" y="643056"/>
                  </a:lnTo>
                  <a:lnTo>
                    <a:pt x="102575" y="643056"/>
                  </a:lnTo>
                  <a:lnTo>
                    <a:pt x="102575" y="637563"/>
                  </a:lnTo>
                  <a:lnTo>
                    <a:pt x="92557" y="633068"/>
                  </a:lnTo>
                  <a:lnTo>
                    <a:pt x="78063" y="628075"/>
                  </a:lnTo>
                  <a:lnTo>
                    <a:pt x="68044" y="608557"/>
                  </a:lnTo>
                  <a:lnTo>
                    <a:pt x="63518" y="608557"/>
                  </a:lnTo>
                  <a:lnTo>
                    <a:pt x="54008" y="598569"/>
                  </a:lnTo>
                  <a:lnTo>
                    <a:pt x="48516" y="594075"/>
                  </a:lnTo>
                  <a:lnTo>
                    <a:pt x="48516" y="589081"/>
                  </a:lnTo>
                  <a:lnTo>
                    <a:pt x="43532" y="584587"/>
                  </a:lnTo>
                  <a:lnTo>
                    <a:pt x="39006" y="584587"/>
                  </a:lnTo>
                  <a:lnTo>
                    <a:pt x="33513" y="574558"/>
                  </a:lnTo>
                  <a:lnTo>
                    <a:pt x="29038" y="574558"/>
                  </a:lnTo>
                  <a:lnTo>
                    <a:pt x="29038" y="560076"/>
                  </a:lnTo>
                  <a:lnTo>
                    <a:pt x="24003" y="560076"/>
                  </a:lnTo>
                  <a:lnTo>
                    <a:pt x="24003" y="555581"/>
                  </a:lnTo>
                  <a:lnTo>
                    <a:pt x="14493" y="560076"/>
                  </a:lnTo>
                  <a:lnTo>
                    <a:pt x="9510" y="565069"/>
                  </a:lnTo>
                  <a:lnTo>
                    <a:pt x="0" y="560076"/>
                  </a:lnTo>
                  <a:lnTo>
                    <a:pt x="0" y="555581"/>
                  </a:lnTo>
                  <a:lnTo>
                    <a:pt x="14493" y="550088"/>
                  </a:lnTo>
                  <a:lnTo>
                    <a:pt x="14493" y="545593"/>
                  </a:lnTo>
                  <a:lnTo>
                    <a:pt x="19528" y="540600"/>
                  </a:lnTo>
                  <a:lnTo>
                    <a:pt x="24003" y="536064"/>
                  </a:lnTo>
                  <a:lnTo>
                    <a:pt x="29038" y="521082"/>
                  </a:lnTo>
                  <a:lnTo>
                    <a:pt x="39006" y="497070"/>
                  </a:lnTo>
                  <a:lnTo>
                    <a:pt x="54008" y="482089"/>
                  </a:lnTo>
                  <a:lnTo>
                    <a:pt x="63518" y="477594"/>
                  </a:lnTo>
                  <a:lnTo>
                    <a:pt x="63518" y="482089"/>
                  </a:lnTo>
                  <a:lnTo>
                    <a:pt x="68044" y="487083"/>
                  </a:lnTo>
                  <a:lnTo>
                    <a:pt x="78063" y="492077"/>
                  </a:lnTo>
                  <a:lnTo>
                    <a:pt x="83047" y="492077"/>
                  </a:lnTo>
                  <a:lnTo>
                    <a:pt x="92557" y="497070"/>
                  </a:lnTo>
                  <a:lnTo>
                    <a:pt x="102575" y="501606"/>
                  </a:lnTo>
                  <a:lnTo>
                    <a:pt x="107050" y="497070"/>
                  </a:lnTo>
                  <a:lnTo>
                    <a:pt x="107050" y="487083"/>
                  </a:lnTo>
                  <a:lnTo>
                    <a:pt x="102575" y="482089"/>
                  </a:lnTo>
                  <a:lnTo>
                    <a:pt x="92557" y="477594"/>
                  </a:lnTo>
                  <a:lnTo>
                    <a:pt x="87573" y="477594"/>
                  </a:lnTo>
                  <a:lnTo>
                    <a:pt x="73537" y="458119"/>
                  </a:lnTo>
                  <a:lnTo>
                    <a:pt x="58534" y="453083"/>
                  </a:lnTo>
                  <a:lnTo>
                    <a:pt x="58534" y="443096"/>
                  </a:lnTo>
                  <a:lnTo>
                    <a:pt x="58534" y="429113"/>
                  </a:lnTo>
                  <a:lnTo>
                    <a:pt x="58534" y="419125"/>
                  </a:lnTo>
                  <a:lnTo>
                    <a:pt x="63518" y="399608"/>
                  </a:lnTo>
                  <a:lnTo>
                    <a:pt x="78063" y="394614"/>
                  </a:lnTo>
                  <a:lnTo>
                    <a:pt x="82573" y="394614"/>
                  </a:lnTo>
                  <a:lnTo>
                    <a:pt x="82573" y="392983"/>
                  </a:lnTo>
                  <a:lnTo>
                    <a:pt x="77031" y="392983"/>
                  </a:lnTo>
                  <a:lnTo>
                    <a:pt x="77031" y="388490"/>
                  </a:lnTo>
                  <a:lnTo>
                    <a:pt x="72023" y="388490"/>
                  </a:lnTo>
                  <a:lnTo>
                    <a:pt x="67015" y="382995"/>
                  </a:lnTo>
                  <a:lnTo>
                    <a:pt x="62527" y="378501"/>
                  </a:lnTo>
                  <a:lnTo>
                    <a:pt x="62527" y="373522"/>
                  </a:lnTo>
                  <a:lnTo>
                    <a:pt x="67015" y="354031"/>
                  </a:lnTo>
                  <a:lnTo>
                    <a:pt x="67015" y="340065"/>
                  </a:lnTo>
                  <a:lnTo>
                    <a:pt x="72023" y="330077"/>
                  </a:lnTo>
                  <a:lnTo>
                    <a:pt x="72023" y="301113"/>
                  </a:lnTo>
                  <a:lnTo>
                    <a:pt x="82038" y="301113"/>
                  </a:lnTo>
                  <a:lnTo>
                    <a:pt x="72023" y="286115"/>
                  </a:lnTo>
                  <a:lnTo>
                    <a:pt x="72023" y="276643"/>
                  </a:lnTo>
                  <a:lnTo>
                    <a:pt x="72023" y="266654"/>
                  </a:lnTo>
                  <a:lnTo>
                    <a:pt x="72023" y="247163"/>
                  </a:lnTo>
                  <a:lnTo>
                    <a:pt x="67015" y="233197"/>
                  </a:lnTo>
                  <a:lnTo>
                    <a:pt x="67015" y="218230"/>
                  </a:lnTo>
                  <a:lnTo>
                    <a:pt x="67015" y="213706"/>
                  </a:lnTo>
                  <a:lnTo>
                    <a:pt x="72023" y="198738"/>
                  </a:lnTo>
                  <a:lnTo>
                    <a:pt x="77031" y="198738"/>
                  </a:lnTo>
                  <a:lnTo>
                    <a:pt x="77031" y="189266"/>
                  </a:lnTo>
                  <a:lnTo>
                    <a:pt x="82038" y="155293"/>
                  </a:lnTo>
                  <a:lnTo>
                    <a:pt x="77031" y="145820"/>
                  </a:lnTo>
                  <a:lnTo>
                    <a:pt x="77031" y="140325"/>
                  </a:lnTo>
                  <a:lnTo>
                    <a:pt x="72023" y="120834"/>
                  </a:lnTo>
                  <a:lnTo>
                    <a:pt x="86574" y="120834"/>
                  </a:lnTo>
                  <a:lnTo>
                    <a:pt x="91581" y="116341"/>
                  </a:lnTo>
                  <a:lnTo>
                    <a:pt x="96069" y="111361"/>
                  </a:lnTo>
                  <a:lnTo>
                    <a:pt x="111093" y="96880"/>
                  </a:lnTo>
                  <a:lnTo>
                    <a:pt x="121108" y="91870"/>
                  </a:lnTo>
                  <a:lnTo>
                    <a:pt x="121108" y="87377"/>
                  </a:lnTo>
                  <a:lnTo>
                    <a:pt x="136131" y="77904"/>
                  </a:lnTo>
                  <a:lnTo>
                    <a:pt x="160177" y="72409"/>
                  </a:lnTo>
                  <a:lnTo>
                    <a:pt x="189232" y="58413"/>
                  </a:lnTo>
                  <a:lnTo>
                    <a:pt x="199719" y="52918"/>
                  </a:lnTo>
                  <a:lnTo>
                    <a:pt x="209215" y="52918"/>
                  </a:lnTo>
                  <a:lnTo>
                    <a:pt x="252820" y="48425"/>
                  </a:lnTo>
                  <a:lnTo>
                    <a:pt x="257828" y="43446"/>
                  </a:lnTo>
                  <a:lnTo>
                    <a:pt x="277339" y="38952"/>
                  </a:lnTo>
                  <a:lnTo>
                    <a:pt x="302377" y="28964"/>
                  </a:lnTo>
                  <a:lnTo>
                    <a:pt x="311873" y="28964"/>
                  </a:lnTo>
                  <a:lnTo>
                    <a:pt x="326424" y="23954"/>
                  </a:lnTo>
                  <a:lnTo>
                    <a:pt x="335920" y="19461"/>
                  </a:lnTo>
                  <a:lnTo>
                    <a:pt x="355950" y="23954"/>
                  </a:lnTo>
                  <a:lnTo>
                    <a:pt x="370454" y="19461"/>
                  </a:lnTo>
                  <a:lnTo>
                    <a:pt x="379997" y="14482"/>
                  </a:lnTo>
                  <a:lnTo>
                    <a:pt x="385477" y="14482"/>
                  </a:lnTo>
                  <a:lnTo>
                    <a:pt x="390012" y="9503"/>
                  </a:lnTo>
                  <a:close/>
                </a:path>
              </a:pathLst>
            </a:custGeom>
            <a:solidFill>
              <a:srgbClr val="DF2680"/>
            </a:solidFill>
            <a:ln w="63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159</a:t>
              </a:r>
            </a:p>
          </p:txBody>
        </p:sp>
        <p:sp>
          <p:nvSpPr>
            <p:cNvPr id="54" name="Forme libre 11">
              <a:extLst>
                <a:ext uri="{FF2B5EF4-FFF2-40B4-BE49-F238E27FC236}">
                  <a16:creationId xmlns:a16="http://schemas.microsoft.com/office/drawing/2014/main" id="{812FA3E4-522D-9EDC-B24A-CB849FB38600}"/>
                </a:ext>
              </a:extLst>
            </p:cNvPr>
            <p:cNvSpPr/>
            <p:nvPr/>
          </p:nvSpPr>
          <p:spPr>
            <a:xfrm>
              <a:off x="9763033" y="1548753"/>
              <a:ext cx="1180317" cy="976455"/>
            </a:xfrm>
            <a:custGeom>
              <a:avLst/>
              <a:gdLst>
                <a:gd name="connsiteX0" fmla="*/ 922269 w 1746071"/>
                <a:gd name="connsiteY0" fmla="*/ 1202401 h 1454292"/>
                <a:gd name="connsiteX1" fmla="*/ 922269 w 1746071"/>
                <a:gd name="connsiteY1" fmla="*/ 1202656 h 1454292"/>
                <a:gd name="connsiteX2" fmla="*/ 927619 w 1746071"/>
                <a:gd name="connsiteY2" fmla="*/ 1205065 h 1454292"/>
                <a:gd name="connsiteX3" fmla="*/ 494064 w 1746071"/>
                <a:gd name="connsiteY3" fmla="*/ 0 h 1454292"/>
                <a:gd name="connsiteX4" fmla="*/ 498572 w 1746071"/>
                <a:gd name="connsiteY4" fmla="*/ 4992 h 1454292"/>
                <a:gd name="connsiteX5" fmla="*/ 498572 w 1746071"/>
                <a:gd name="connsiteY5" fmla="*/ 9492 h 1454292"/>
                <a:gd name="connsiteX6" fmla="*/ 518604 w 1746071"/>
                <a:gd name="connsiteY6" fmla="*/ 9492 h 1454292"/>
                <a:gd name="connsiteX7" fmla="*/ 518604 w 1746071"/>
                <a:gd name="connsiteY7" fmla="*/ 14976 h 1454292"/>
                <a:gd name="connsiteX8" fmla="*/ 523112 w 1746071"/>
                <a:gd name="connsiteY8" fmla="*/ 19475 h 1454292"/>
                <a:gd name="connsiteX9" fmla="*/ 518604 w 1746071"/>
                <a:gd name="connsiteY9" fmla="*/ 19475 h 1454292"/>
                <a:gd name="connsiteX10" fmla="*/ 513584 w 1746071"/>
                <a:gd name="connsiteY10" fmla="*/ 24467 h 1454292"/>
                <a:gd name="connsiteX11" fmla="*/ 518604 w 1746071"/>
                <a:gd name="connsiteY11" fmla="*/ 44013 h 1454292"/>
                <a:gd name="connsiteX12" fmla="*/ 513584 w 1746071"/>
                <a:gd name="connsiteY12" fmla="*/ 44013 h 1454292"/>
                <a:gd name="connsiteX13" fmla="*/ 509076 w 1746071"/>
                <a:gd name="connsiteY13" fmla="*/ 39021 h 1454292"/>
                <a:gd name="connsiteX14" fmla="*/ 503592 w 1746071"/>
                <a:gd name="connsiteY14" fmla="*/ 39021 h 1454292"/>
                <a:gd name="connsiteX15" fmla="*/ 509076 w 1746071"/>
                <a:gd name="connsiteY15" fmla="*/ 44013 h 1454292"/>
                <a:gd name="connsiteX16" fmla="*/ 503592 w 1746071"/>
                <a:gd name="connsiteY16" fmla="*/ 48512 h 1454292"/>
                <a:gd name="connsiteX17" fmla="*/ 503592 w 1746071"/>
                <a:gd name="connsiteY17" fmla="*/ 53996 h 1454292"/>
                <a:gd name="connsiteX18" fmla="*/ 498572 w 1746071"/>
                <a:gd name="connsiteY18" fmla="*/ 58496 h 1454292"/>
                <a:gd name="connsiteX19" fmla="*/ 503592 w 1746071"/>
                <a:gd name="connsiteY19" fmla="*/ 67988 h 1454292"/>
                <a:gd name="connsiteX20" fmla="*/ 498572 w 1746071"/>
                <a:gd name="connsiteY20" fmla="*/ 82963 h 1454292"/>
                <a:gd name="connsiteX21" fmla="*/ 494064 w 1746071"/>
                <a:gd name="connsiteY21" fmla="*/ 102509 h 1454292"/>
                <a:gd name="connsiteX22" fmla="*/ 488579 w 1746071"/>
                <a:gd name="connsiteY22" fmla="*/ 102509 h 1454292"/>
                <a:gd name="connsiteX23" fmla="*/ 488579 w 1746071"/>
                <a:gd name="connsiteY23" fmla="*/ 116500 h 1454292"/>
                <a:gd name="connsiteX24" fmla="*/ 494064 w 1746071"/>
                <a:gd name="connsiteY24" fmla="*/ 116500 h 1454292"/>
                <a:gd name="connsiteX25" fmla="*/ 509076 w 1746071"/>
                <a:gd name="connsiteY25" fmla="*/ 121984 h 1454292"/>
                <a:gd name="connsiteX26" fmla="*/ 523112 w 1746071"/>
                <a:gd name="connsiteY26" fmla="*/ 141460 h 1454292"/>
                <a:gd name="connsiteX27" fmla="*/ 513584 w 1746071"/>
                <a:gd name="connsiteY27" fmla="*/ 165435 h 1454292"/>
                <a:gd name="connsiteX28" fmla="*/ 513584 w 1746071"/>
                <a:gd name="connsiteY28" fmla="*/ 174926 h 1454292"/>
                <a:gd name="connsiteX29" fmla="*/ 518604 w 1746071"/>
                <a:gd name="connsiteY29" fmla="*/ 189972 h 1454292"/>
                <a:gd name="connsiteX30" fmla="*/ 513584 w 1746071"/>
                <a:gd name="connsiteY30" fmla="*/ 204455 h 1454292"/>
                <a:gd name="connsiteX31" fmla="*/ 518604 w 1746071"/>
                <a:gd name="connsiteY31" fmla="*/ 209447 h 1454292"/>
                <a:gd name="connsiteX32" fmla="*/ 528597 w 1746071"/>
                <a:gd name="connsiteY32" fmla="*/ 209447 h 1454292"/>
                <a:gd name="connsiteX33" fmla="*/ 538125 w 1746071"/>
                <a:gd name="connsiteY33" fmla="*/ 209447 h 1454292"/>
                <a:gd name="connsiteX34" fmla="*/ 542633 w 1746071"/>
                <a:gd name="connsiteY34" fmla="*/ 204455 h 1454292"/>
                <a:gd name="connsiteX35" fmla="*/ 547607 w 1746071"/>
                <a:gd name="connsiteY35" fmla="*/ 199464 h 1454292"/>
                <a:gd name="connsiteX36" fmla="*/ 562155 w 1746071"/>
                <a:gd name="connsiteY36" fmla="*/ 199464 h 1454292"/>
                <a:gd name="connsiteX37" fmla="*/ 562155 w 1746071"/>
                <a:gd name="connsiteY37" fmla="*/ 204455 h 1454292"/>
                <a:gd name="connsiteX38" fmla="*/ 572659 w 1746071"/>
                <a:gd name="connsiteY38" fmla="*/ 209447 h 1454292"/>
                <a:gd name="connsiteX39" fmla="*/ 586695 w 1746071"/>
                <a:gd name="connsiteY39" fmla="*/ 218939 h 1454292"/>
                <a:gd name="connsiteX40" fmla="*/ 592180 w 1746071"/>
                <a:gd name="connsiteY40" fmla="*/ 218939 h 1454292"/>
                <a:gd name="connsiteX41" fmla="*/ 601708 w 1746071"/>
                <a:gd name="connsiteY41" fmla="*/ 218939 h 1454292"/>
                <a:gd name="connsiteX42" fmla="*/ 601708 w 1746071"/>
                <a:gd name="connsiteY42" fmla="*/ 223439 h 1454292"/>
                <a:gd name="connsiteX43" fmla="*/ 606216 w 1746071"/>
                <a:gd name="connsiteY43" fmla="*/ 228923 h 1454292"/>
                <a:gd name="connsiteX44" fmla="*/ 611700 w 1746071"/>
                <a:gd name="connsiteY44" fmla="*/ 238414 h 1454292"/>
                <a:gd name="connsiteX45" fmla="*/ 611700 w 1746071"/>
                <a:gd name="connsiteY45" fmla="*/ 242914 h 1454292"/>
                <a:gd name="connsiteX46" fmla="*/ 616209 w 1746071"/>
                <a:gd name="connsiteY46" fmla="*/ 248468 h 1454292"/>
                <a:gd name="connsiteX47" fmla="*/ 621229 w 1746071"/>
                <a:gd name="connsiteY47" fmla="*/ 242914 h 1454292"/>
                <a:gd name="connsiteX48" fmla="*/ 625737 w 1746071"/>
                <a:gd name="connsiteY48" fmla="*/ 257960 h 1454292"/>
                <a:gd name="connsiteX49" fmla="*/ 635730 w 1746071"/>
                <a:gd name="connsiteY49" fmla="*/ 257960 h 1454292"/>
                <a:gd name="connsiteX50" fmla="*/ 640749 w 1746071"/>
                <a:gd name="connsiteY50" fmla="*/ 252968 h 1454292"/>
                <a:gd name="connsiteX51" fmla="*/ 645723 w 1746071"/>
                <a:gd name="connsiteY51" fmla="*/ 257960 h 1454292"/>
                <a:gd name="connsiteX52" fmla="*/ 650231 w 1746071"/>
                <a:gd name="connsiteY52" fmla="*/ 257960 h 1454292"/>
                <a:gd name="connsiteX53" fmla="*/ 655762 w 1746071"/>
                <a:gd name="connsiteY53" fmla="*/ 257960 h 1454292"/>
                <a:gd name="connsiteX54" fmla="*/ 660270 w 1746071"/>
                <a:gd name="connsiteY54" fmla="*/ 252968 h 1454292"/>
                <a:gd name="connsiteX55" fmla="*/ 665243 w 1746071"/>
                <a:gd name="connsiteY55" fmla="*/ 257960 h 1454292"/>
                <a:gd name="connsiteX56" fmla="*/ 669752 w 1746071"/>
                <a:gd name="connsiteY56" fmla="*/ 262459 h 1454292"/>
                <a:gd name="connsiteX57" fmla="*/ 675283 w 1746071"/>
                <a:gd name="connsiteY57" fmla="*/ 267944 h 1454292"/>
                <a:gd name="connsiteX58" fmla="*/ 679791 w 1746071"/>
                <a:gd name="connsiteY58" fmla="*/ 272443 h 1454292"/>
                <a:gd name="connsiteX59" fmla="*/ 684764 w 1746071"/>
                <a:gd name="connsiteY59" fmla="*/ 277435 h 1454292"/>
                <a:gd name="connsiteX60" fmla="*/ 675283 w 1746071"/>
                <a:gd name="connsiteY60" fmla="*/ 287419 h 1454292"/>
                <a:gd name="connsiteX61" fmla="*/ 679791 w 1746071"/>
                <a:gd name="connsiteY61" fmla="*/ 296911 h 1454292"/>
                <a:gd name="connsiteX62" fmla="*/ 684764 w 1746071"/>
                <a:gd name="connsiteY62" fmla="*/ 296911 h 1454292"/>
                <a:gd name="connsiteX63" fmla="*/ 689273 w 1746071"/>
                <a:gd name="connsiteY63" fmla="*/ 291919 h 1454292"/>
                <a:gd name="connsiteX64" fmla="*/ 689273 w 1746071"/>
                <a:gd name="connsiteY64" fmla="*/ 287419 h 1454292"/>
                <a:gd name="connsiteX65" fmla="*/ 699312 w 1746071"/>
                <a:gd name="connsiteY65" fmla="*/ 287419 h 1454292"/>
                <a:gd name="connsiteX66" fmla="*/ 708670 w 1746071"/>
                <a:gd name="connsiteY66" fmla="*/ 291860 h 1454292"/>
                <a:gd name="connsiteX67" fmla="*/ 709359 w 1746071"/>
                <a:gd name="connsiteY67" fmla="*/ 290402 h 1454292"/>
                <a:gd name="connsiteX68" fmla="*/ 714348 w 1746071"/>
                <a:gd name="connsiteY68" fmla="*/ 295395 h 1454292"/>
                <a:gd name="connsiteX69" fmla="*/ 724376 w 1746071"/>
                <a:gd name="connsiteY69" fmla="*/ 305428 h 1454292"/>
                <a:gd name="connsiteX70" fmla="*/ 729365 w 1746071"/>
                <a:gd name="connsiteY70" fmla="*/ 319446 h 1454292"/>
                <a:gd name="connsiteX71" fmla="*/ 729365 w 1746071"/>
                <a:gd name="connsiteY71" fmla="*/ 329432 h 1454292"/>
                <a:gd name="connsiteX72" fmla="*/ 739392 w 1746071"/>
                <a:gd name="connsiteY72" fmla="*/ 334472 h 1454292"/>
                <a:gd name="connsiteX73" fmla="*/ 739392 w 1746071"/>
                <a:gd name="connsiteY73" fmla="*/ 344458 h 1454292"/>
                <a:gd name="connsiteX74" fmla="*/ 733860 w 1746071"/>
                <a:gd name="connsiteY74" fmla="*/ 344458 h 1454292"/>
                <a:gd name="connsiteX75" fmla="*/ 733860 w 1746071"/>
                <a:gd name="connsiteY75" fmla="*/ 348970 h 1454292"/>
                <a:gd name="connsiteX76" fmla="*/ 739392 w 1746071"/>
                <a:gd name="connsiteY76" fmla="*/ 348970 h 1454292"/>
                <a:gd name="connsiteX77" fmla="*/ 739392 w 1746071"/>
                <a:gd name="connsiteY77" fmla="*/ 353963 h 1454292"/>
                <a:gd name="connsiteX78" fmla="*/ 743887 w 1746071"/>
                <a:gd name="connsiteY78" fmla="*/ 358476 h 1454292"/>
                <a:gd name="connsiteX79" fmla="*/ 743887 w 1746071"/>
                <a:gd name="connsiteY79" fmla="*/ 348970 h 1454292"/>
                <a:gd name="connsiteX80" fmla="*/ 758904 w 1746071"/>
                <a:gd name="connsiteY80" fmla="*/ 348970 h 1454292"/>
                <a:gd name="connsiteX81" fmla="*/ 763399 w 1746071"/>
                <a:gd name="connsiteY81" fmla="*/ 348970 h 1454292"/>
                <a:gd name="connsiteX82" fmla="*/ 768388 w 1746071"/>
                <a:gd name="connsiteY82" fmla="*/ 338937 h 1454292"/>
                <a:gd name="connsiteX83" fmla="*/ 777872 w 1746071"/>
                <a:gd name="connsiteY83" fmla="*/ 338937 h 1454292"/>
                <a:gd name="connsiteX84" fmla="*/ 782910 w 1746071"/>
                <a:gd name="connsiteY84" fmla="*/ 344458 h 1454292"/>
                <a:gd name="connsiteX85" fmla="*/ 787899 w 1746071"/>
                <a:gd name="connsiteY85" fmla="*/ 348970 h 1454292"/>
                <a:gd name="connsiteX86" fmla="*/ 792888 w 1746071"/>
                <a:gd name="connsiteY86" fmla="*/ 344458 h 1454292"/>
                <a:gd name="connsiteX87" fmla="*/ 792888 w 1746071"/>
                <a:gd name="connsiteY87" fmla="*/ 338937 h 1454292"/>
                <a:gd name="connsiteX88" fmla="*/ 797383 w 1746071"/>
                <a:gd name="connsiteY88" fmla="*/ 329432 h 1454292"/>
                <a:gd name="connsiteX89" fmla="*/ 797383 w 1746071"/>
                <a:gd name="connsiteY89" fmla="*/ 324919 h 1454292"/>
                <a:gd name="connsiteX90" fmla="*/ 807411 w 1746071"/>
                <a:gd name="connsiteY90" fmla="*/ 324919 h 1454292"/>
                <a:gd name="connsiteX91" fmla="*/ 816895 w 1746071"/>
                <a:gd name="connsiteY91" fmla="*/ 329432 h 1454292"/>
                <a:gd name="connsiteX92" fmla="*/ 841939 w 1746071"/>
                <a:gd name="connsiteY92" fmla="*/ 329432 h 1454292"/>
                <a:gd name="connsiteX93" fmla="*/ 841939 w 1746071"/>
                <a:gd name="connsiteY93" fmla="*/ 319446 h 1454292"/>
                <a:gd name="connsiteX94" fmla="*/ 846434 w 1746071"/>
                <a:gd name="connsiteY94" fmla="*/ 314933 h 1454292"/>
                <a:gd name="connsiteX95" fmla="*/ 860907 w 1746071"/>
                <a:gd name="connsiteY95" fmla="*/ 324919 h 1454292"/>
                <a:gd name="connsiteX96" fmla="*/ 860907 w 1746071"/>
                <a:gd name="connsiteY96" fmla="*/ 329432 h 1454292"/>
                <a:gd name="connsiteX97" fmla="*/ 870934 w 1746071"/>
                <a:gd name="connsiteY97" fmla="*/ 329432 h 1454292"/>
                <a:gd name="connsiteX98" fmla="*/ 870934 w 1746071"/>
                <a:gd name="connsiteY98" fmla="*/ 334472 h 1454292"/>
                <a:gd name="connsiteX99" fmla="*/ 870934 w 1746071"/>
                <a:gd name="connsiteY99" fmla="*/ 338937 h 1454292"/>
                <a:gd name="connsiteX100" fmla="*/ 880418 w 1746071"/>
                <a:gd name="connsiteY100" fmla="*/ 348970 h 1454292"/>
                <a:gd name="connsiteX101" fmla="*/ 890446 w 1746071"/>
                <a:gd name="connsiteY101" fmla="*/ 348970 h 1454292"/>
                <a:gd name="connsiteX102" fmla="*/ 905462 w 1746071"/>
                <a:gd name="connsiteY102" fmla="*/ 348970 h 1454292"/>
                <a:gd name="connsiteX103" fmla="*/ 914946 w 1746071"/>
                <a:gd name="connsiteY103" fmla="*/ 353963 h 1454292"/>
                <a:gd name="connsiteX104" fmla="*/ 919441 w 1746071"/>
                <a:gd name="connsiteY104" fmla="*/ 353963 h 1454292"/>
                <a:gd name="connsiteX105" fmla="*/ 924974 w 1746071"/>
                <a:gd name="connsiteY105" fmla="*/ 373502 h 1454292"/>
                <a:gd name="connsiteX106" fmla="*/ 934458 w 1746071"/>
                <a:gd name="connsiteY106" fmla="*/ 373502 h 1454292"/>
                <a:gd name="connsiteX107" fmla="*/ 943942 w 1746071"/>
                <a:gd name="connsiteY107" fmla="*/ 373502 h 1454292"/>
                <a:gd name="connsiteX108" fmla="*/ 949474 w 1746071"/>
                <a:gd name="connsiteY108" fmla="*/ 368509 h 1454292"/>
                <a:gd name="connsiteX109" fmla="*/ 963453 w 1746071"/>
                <a:gd name="connsiteY109" fmla="*/ 373502 h 1454292"/>
                <a:gd name="connsiteX110" fmla="*/ 963453 w 1746071"/>
                <a:gd name="connsiteY110" fmla="*/ 363996 h 1454292"/>
                <a:gd name="connsiteX111" fmla="*/ 968986 w 1746071"/>
                <a:gd name="connsiteY111" fmla="*/ 363996 h 1454292"/>
                <a:gd name="connsiteX112" fmla="*/ 973481 w 1746071"/>
                <a:gd name="connsiteY112" fmla="*/ 348970 h 1454292"/>
                <a:gd name="connsiteX113" fmla="*/ 978470 w 1746071"/>
                <a:gd name="connsiteY113" fmla="*/ 348970 h 1454292"/>
                <a:gd name="connsiteX114" fmla="*/ 982965 w 1746071"/>
                <a:gd name="connsiteY114" fmla="*/ 348970 h 1454292"/>
                <a:gd name="connsiteX115" fmla="*/ 982965 w 1746071"/>
                <a:gd name="connsiteY115" fmla="*/ 344458 h 1454292"/>
                <a:gd name="connsiteX116" fmla="*/ 992992 w 1746071"/>
                <a:gd name="connsiteY116" fmla="*/ 338937 h 1454292"/>
                <a:gd name="connsiteX117" fmla="*/ 1002476 w 1746071"/>
                <a:gd name="connsiteY117" fmla="*/ 338937 h 1454292"/>
                <a:gd name="connsiteX118" fmla="*/ 1012998 w 1746071"/>
                <a:gd name="connsiteY118" fmla="*/ 338937 h 1454292"/>
                <a:gd name="connsiteX119" fmla="*/ 1017493 w 1746071"/>
                <a:gd name="connsiteY119" fmla="*/ 338937 h 1454292"/>
                <a:gd name="connsiteX120" fmla="*/ 1026977 w 1746071"/>
                <a:gd name="connsiteY120" fmla="*/ 338937 h 1454292"/>
                <a:gd name="connsiteX121" fmla="*/ 1026977 w 1746071"/>
                <a:gd name="connsiteY121" fmla="*/ 344458 h 1454292"/>
                <a:gd name="connsiteX122" fmla="*/ 1032509 w 1746071"/>
                <a:gd name="connsiteY122" fmla="*/ 348970 h 1454292"/>
                <a:gd name="connsiteX123" fmla="*/ 1046488 w 1746071"/>
                <a:gd name="connsiteY123" fmla="*/ 358476 h 1454292"/>
                <a:gd name="connsiteX124" fmla="*/ 1052021 w 1746071"/>
                <a:gd name="connsiteY124" fmla="*/ 358476 h 1454292"/>
                <a:gd name="connsiteX125" fmla="*/ 1056516 w 1746071"/>
                <a:gd name="connsiteY125" fmla="*/ 363996 h 1454292"/>
                <a:gd name="connsiteX126" fmla="*/ 1061505 w 1746071"/>
                <a:gd name="connsiteY126" fmla="*/ 363996 h 1454292"/>
                <a:gd name="connsiteX127" fmla="*/ 1061505 w 1746071"/>
                <a:gd name="connsiteY127" fmla="*/ 358476 h 1454292"/>
                <a:gd name="connsiteX128" fmla="*/ 1066000 w 1746071"/>
                <a:gd name="connsiteY128" fmla="*/ 358476 h 1454292"/>
                <a:gd name="connsiteX129" fmla="*/ 1071532 w 1746071"/>
                <a:gd name="connsiteY129" fmla="*/ 358476 h 1454292"/>
                <a:gd name="connsiteX130" fmla="*/ 1076027 w 1746071"/>
                <a:gd name="connsiteY130" fmla="*/ 353963 h 1454292"/>
                <a:gd name="connsiteX131" fmla="*/ 1081016 w 1746071"/>
                <a:gd name="connsiteY131" fmla="*/ 353963 h 1454292"/>
                <a:gd name="connsiteX132" fmla="*/ 1086005 w 1746071"/>
                <a:gd name="connsiteY132" fmla="*/ 358476 h 1454292"/>
                <a:gd name="connsiteX133" fmla="*/ 1096033 w 1746071"/>
                <a:gd name="connsiteY133" fmla="*/ 358476 h 1454292"/>
                <a:gd name="connsiteX134" fmla="*/ 1100528 w 1746071"/>
                <a:gd name="connsiteY134" fmla="*/ 363996 h 1454292"/>
                <a:gd name="connsiteX135" fmla="*/ 1120039 w 1746071"/>
                <a:gd name="connsiteY135" fmla="*/ 373502 h 1454292"/>
                <a:gd name="connsiteX136" fmla="*/ 1125028 w 1746071"/>
                <a:gd name="connsiteY136" fmla="*/ 378014 h 1454292"/>
                <a:gd name="connsiteX137" fmla="*/ 1129523 w 1746071"/>
                <a:gd name="connsiteY137" fmla="*/ 383007 h 1454292"/>
                <a:gd name="connsiteX138" fmla="*/ 1120039 w 1746071"/>
                <a:gd name="connsiteY138" fmla="*/ 388000 h 1454292"/>
                <a:gd name="connsiteX139" fmla="*/ 1125028 w 1746071"/>
                <a:gd name="connsiteY139" fmla="*/ 393040 h 1454292"/>
                <a:gd name="connsiteX140" fmla="*/ 1129523 w 1746071"/>
                <a:gd name="connsiteY140" fmla="*/ 393040 h 1454292"/>
                <a:gd name="connsiteX141" fmla="*/ 1139551 w 1746071"/>
                <a:gd name="connsiteY141" fmla="*/ 397505 h 1454292"/>
                <a:gd name="connsiteX142" fmla="*/ 1139551 w 1746071"/>
                <a:gd name="connsiteY142" fmla="*/ 407058 h 1454292"/>
                <a:gd name="connsiteX143" fmla="*/ 1144540 w 1746071"/>
                <a:gd name="connsiteY143" fmla="*/ 407058 h 1454292"/>
                <a:gd name="connsiteX144" fmla="*/ 1144540 w 1746071"/>
                <a:gd name="connsiteY144" fmla="*/ 417044 h 1454292"/>
                <a:gd name="connsiteX145" fmla="*/ 1135056 w 1746071"/>
                <a:gd name="connsiteY145" fmla="*/ 417044 h 1454292"/>
                <a:gd name="connsiteX146" fmla="*/ 1139551 w 1746071"/>
                <a:gd name="connsiteY146" fmla="*/ 426549 h 1454292"/>
                <a:gd name="connsiteX147" fmla="*/ 1144540 w 1746071"/>
                <a:gd name="connsiteY147" fmla="*/ 426549 h 1454292"/>
                <a:gd name="connsiteX148" fmla="*/ 1144540 w 1746071"/>
                <a:gd name="connsiteY148" fmla="*/ 432070 h 1454292"/>
                <a:gd name="connsiteX149" fmla="*/ 1144540 w 1746071"/>
                <a:gd name="connsiteY149" fmla="*/ 436582 h 1454292"/>
                <a:gd name="connsiteX150" fmla="*/ 1159556 w 1746071"/>
                <a:gd name="connsiteY150" fmla="*/ 446088 h 1454292"/>
                <a:gd name="connsiteX151" fmla="*/ 1164051 w 1746071"/>
                <a:gd name="connsiteY151" fmla="*/ 451609 h 1454292"/>
                <a:gd name="connsiteX152" fmla="*/ 1173535 w 1746071"/>
                <a:gd name="connsiteY152" fmla="*/ 456121 h 1454292"/>
                <a:gd name="connsiteX153" fmla="*/ 1173535 w 1746071"/>
                <a:gd name="connsiteY153" fmla="*/ 465627 h 1454292"/>
                <a:gd name="connsiteX154" fmla="*/ 1179068 w 1746071"/>
                <a:gd name="connsiteY154" fmla="*/ 465627 h 1454292"/>
                <a:gd name="connsiteX155" fmla="*/ 1179068 w 1746071"/>
                <a:gd name="connsiteY155" fmla="*/ 471099 h 1454292"/>
                <a:gd name="connsiteX156" fmla="*/ 1179068 w 1746071"/>
                <a:gd name="connsiteY156" fmla="*/ 475612 h 1454292"/>
                <a:gd name="connsiteX157" fmla="*/ 1183563 w 1746071"/>
                <a:gd name="connsiteY157" fmla="*/ 490158 h 1454292"/>
                <a:gd name="connsiteX158" fmla="*/ 1193047 w 1746071"/>
                <a:gd name="connsiteY158" fmla="*/ 485117 h 1454292"/>
                <a:gd name="connsiteX159" fmla="*/ 1198579 w 1746071"/>
                <a:gd name="connsiteY159" fmla="*/ 494623 h 1454292"/>
                <a:gd name="connsiteX160" fmla="*/ 1193047 w 1746071"/>
                <a:gd name="connsiteY160" fmla="*/ 504656 h 1454292"/>
                <a:gd name="connsiteX161" fmla="*/ 1193047 w 1746071"/>
                <a:gd name="connsiteY161" fmla="*/ 509649 h 1454292"/>
                <a:gd name="connsiteX162" fmla="*/ 1198579 w 1746071"/>
                <a:gd name="connsiteY162" fmla="*/ 514161 h 1454292"/>
                <a:gd name="connsiteX163" fmla="*/ 1208063 w 1746071"/>
                <a:gd name="connsiteY163" fmla="*/ 514161 h 1454292"/>
                <a:gd name="connsiteX164" fmla="*/ 1212558 w 1746071"/>
                <a:gd name="connsiteY164" fmla="*/ 514161 h 1454292"/>
                <a:gd name="connsiteX165" fmla="*/ 1227575 w 1746071"/>
                <a:gd name="connsiteY165" fmla="*/ 519682 h 1454292"/>
                <a:gd name="connsiteX166" fmla="*/ 1237602 w 1746071"/>
                <a:gd name="connsiteY166" fmla="*/ 524195 h 1454292"/>
                <a:gd name="connsiteX167" fmla="*/ 1242591 w 1746071"/>
                <a:gd name="connsiteY167" fmla="*/ 519682 h 1454292"/>
                <a:gd name="connsiteX168" fmla="*/ 1242591 w 1746071"/>
                <a:gd name="connsiteY168" fmla="*/ 514161 h 1454292"/>
                <a:gd name="connsiteX169" fmla="*/ 1242591 w 1746071"/>
                <a:gd name="connsiteY169" fmla="*/ 509649 h 1454292"/>
                <a:gd name="connsiteX170" fmla="*/ 1247086 w 1746071"/>
                <a:gd name="connsiteY170" fmla="*/ 509649 h 1454292"/>
                <a:gd name="connsiteX171" fmla="*/ 1242591 w 1746071"/>
                <a:gd name="connsiteY171" fmla="*/ 500143 h 1454292"/>
                <a:gd name="connsiteX172" fmla="*/ 1237602 w 1746071"/>
                <a:gd name="connsiteY172" fmla="*/ 490158 h 1454292"/>
                <a:gd name="connsiteX173" fmla="*/ 1242591 w 1746071"/>
                <a:gd name="connsiteY173" fmla="*/ 480605 h 1454292"/>
                <a:gd name="connsiteX174" fmla="*/ 1252075 w 1746071"/>
                <a:gd name="connsiteY174" fmla="*/ 490158 h 1454292"/>
                <a:gd name="connsiteX175" fmla="*/ 1256620 w 1746071"/>
                <a:gd name="connsiteY175" fmla="*/ 490158 h 1454292"/>
                <a:gd name="connsiteX176" fmla="*/ 1266598 w 1746071"/>
                <a:gd name="connsiteY176" fmla="*/ 480605 h 1454292"/>
                <a:gd name="connsiteX177" fmla="*/ 1271587 w 1746071"/>
                <a:gd name="connsiteY177" fmla="*/ 480605 h 1454292"/>
                <a:gd name="connsiteX178" fmla="*/ 1271587 w 1746071"/>
                <a:gd name="connsiteY178" fmla="*/ 485117 h 1454292"/>
                <a:gd name="connsiteX179" fmla="*/ 1276082 w 1746071"/>
                <a:gd name="connsiteY179" fmla="*/ 490158 h 1454292"/>
                <a:gd name="connsiteX180" fmla="*/ 1281614 w 1746071"/>
                <a:gd name="connsiteY180" fmla="*/ 485117 h 1454292"/>
                <a:gd name="connsiteX181" fmla="*/ 1286109 w 1746071"/>
                <a:gd name="connsiteY181" fmla="*/ 490158 h 1454292"/>
                <a:gd name="connsiteX182" fmla="*/ 1295593 w 1746071"/>
                <a:gd name="connsiteY182" fmla="*/ 494623 h 1454292"/>
                <a:gd name="connsiteX183" fmla="*/ 1301126 w 1746071"/>
                <a:gd name="connsiteY183" fmla="*/ 494623 h 1454292"/>
                <a:gd name="connsiteX184" fmla="*/ 1306115 w 1746071"/>
                <a:gd name="connsiteY184" fmla="*/ 494623 h 1454292"/>
                <a:gd name="connsiteX185" fmla="*/ 1306115 w 1746071"/>
                <a:gd name="connsiteY185" fmla="*/ 514161 h 1454292"/>
                <a:gd name="connsiteX186" fmla="*/ 1310610 w 1746071"/>
                <a:gd name="connsiteY186" fmla="*/ 524195 h 1454292"/>
                <a:gd name="connsiteX187" fmla="*/ 1315599 w 1746071"/>
                <a:gd name="connsiteY187" fmla="*/ 529187 h 1454292"/>
                <a:gd name="connsiteX188" fmla="*/ 1315599 w 1746071"/>
                <a:gd name="connsiteY188" fmla="*/ 539173 h 1454292"/>
                <a:gd name="connsiteX189" fmla="*/ 1320637 w 1746071"/>
                <a:gd name="connsiteY189" fmla="*/ 539173 h 1454292"/>
                <a:gd name="connsiteX190" fmla="*/ 1320637 w 1746071"/>
                <a:gd name="connsiteY190" fmla="*/ 533700 h 1454292"/>
                <a:gd name="connsiteX191" fmla="*/ 1325626 w 1746071"/>
                <a:gd name="connsiteY191" fmla="*/ 524195 h 1454292"/>
                <a:gd name="connsiteX192" fmla="*/ 1325626 w 1746071"/>
                <a:gd name="connsiteY192" fmla="*/ 519682 h 1454292"/>
                <a:gd name="connsiteX193" fmla="*/ 1335110 w 1746071"/>
                <a:gd name="connsiteY193" fmla="*/ 514161 h 1454292"/>
                <a:gd name="connsiteX194" fmla="*/ 1335110 w 1746071"/>
                <a:gd name="connsiteY194" fmla="*/ 524195 h 1454292"/>
                <a:gd name="connsiteX195" fmla="*/ 1345138 w 1746071"/>
                <a:gd name="connsiteY195" fmla="*/ 519682 h 1454292"/>
                <a:gd name="connsiteX196" fmla="*/ 1345138 w 1746071"/>
                <a:gd name="connsiteY196" fmla="*/ 529187 h 1454292"/>
                <a:gd name="connsiteX197" fmla="*/ 1354622 w 1746071"/>
                <a:gd name="connsiteY197" fmla="*/ 533700 h 1454292"/>
                <a:gd name="connsiteX198" fmla="*/ 1354622 w 1746071"/>
                <a:gd name="connsiteY198" fmla="*/ 529187 h 1454292"/>
                <a:gd name="connsiteX199" fmla="*/ 1364649 w 1746071"/>
                <a:gd name="connsiteY199" fmla="*/ 524195 h 1454292"/>
                <a:gd name="connsiteX200" fmla="*/ 1369144 w 1746071"/>
                <a:gd name="connsiteY200" fmla="*/ 533700 h 1454292"/>
                <a:gd name="connsiteX201" fmla="*/ 1369144 w 1746071"/>
                <a:gd name="connsiteY201" fmla="*/ 529187 h 1454292"/>
                <a:gd name="connsiteX202" fmla="*/ 1384161 w 1746071"/>
                <a:gd name="connsiteY202" fmla="*/ 524195 h 1454292"/>
                <a:gd name="connsiteX203" fmla="*/ 1398634 w 1746071"/>
                <a:gd name="connsiteY203" fmla="*/ 529187 h 1454292"/>
                <a:gd name="connsiteX204" fmla="*/ 1398634 w 1746071"/>
                <a:gd name="connsiteY204" fmla="*/ 533700 h 1454292"/>
                <a:gd name="connsiteX205" fmla="*/ 1403672 w 1746071"/>
                <a:gd name="connsiteY205" fmla="*/ 533700 h 1454292"/>
                <a:gd name="connsiteX206" fmla="*/ 1408661 w 1746071"/>
                <a:gd name="connsiteY206" fmla="*/ 529187 h 1454292"/>
                <a:gd name="connsiteX207" fmla="*/ 1413156 w 1746071"/>
                <a:gd name="connsiteY207" fmla="*/ 514161 h 1454292"/>
                <a:gd name="connsiteX208" fmla="*/ 1428173 w 1746071"/>
                <a:gd name="connsiteY208" fmla="*/ 514161 h 1454292"/>
                <a:gd name="connsiteX209" fmla="*/ 1428173 w 1746071"/>
                <a:gd name="connsiteY209" fmla="*/ 500143 h 1454292"/>
                <a:gd name="connsiteX210" fmla="*/ 1437657 w 1746071"/>
                <a:gd name="connsiteY210" fmla="*/ 494623 h 1454292"/>
                <a:gd name="connsiteX211" fmla="*/ 1452673 w 1746071"/>
                <a:gd name="connsiteY211" fmla="*/ 494623 h 1454292"/>
                <a:gd name="connsiteX212" fmla="*/ 1457168 w 1746071"/>
                <a:gd name="connsiteY212" fmla="*/ 500143 h 1454292"/>
                <a:gd name="connsiteX213" fmla="*/ 1472185 w 1746071"/>
                <a:gd name="connsiteY213" fmla="*/ 500143 h 1454292"/>
                <a:gd name="connsiteX214" fmla="*/ 1476680 w 1746071"/>
                <a:gd name="connsiteY214" fmla="*/ 509649 h 1454292"/>
                <a:gd name="connsiteX215" fmla="*/ 1472185 w 1746071"/>
                <a:gd name="connsiteY215" fmla="*/ 514161 h 1454292"/>
                <a:gd name="connsiteX216" fmla="*/ 1476680 w 1746071"/>
                <a:gd name="connsiteY216" fmla="*/ 519682 h 1454292"/>
                <a:gd name="connsiteX217" fmla="*/ 1486707 w 1746071"/>
                <a:gd name="connsiteY217" fmla="*/ 533700 h 1454292"/>
                <a:gd name="connsiteX218" fmla="*/ 1501180 w 1746071"/>
                <a:gd name="connsiteY218" fmla="*/ 543685 h 1454292"/>
                <a:gd name="connsiteX219" fmla="*/ 1511208 w 1746071"/>
                <a:gd name="connsiteY219" fmla="*/ 543685 h 1454292"/>
                <a:gd name="connsiteX220" fmla="*/ 1526224 w 1746071"/>
                <a:gd name="connsiteY220" fmla="*/ 548726 h 1454292"/>
                <a:gd name="connsiteX221" fmla="*/ 1530594 w 1746071"/>
                <a:gd name="connsiteY221" fmla="*/ 558433 h 1454292"/>
                <a:gd name="connsiteX222" fmla="*/ 1545381 w 1746071"/>
                <a:gd name="connsiteY222" fmla="*/ 563341 h 1454292"/>
                <a:gd name="connsiteX223" fmla="*/ 1549873 w 1746071"/>
                <a:gd name="connsiteY223" fmla="*/ 558358 h 1454292"/>
                <a:gd name="connsiteX224" fmla="*/ 1564908 w 1746071"/>
                <a:gd name="connsiteY224" fmla="*/ 553330 h 1454292"/>
                <a:gd name="connsiteX225" fmla="*/ 1564908 w 1746071"/>
                <a:gd name="connsiteY225" fmla="*/ 563341 h 1454292"/>
                <a:gd name="connsiteX226" fmla="*/ 1578918 w 1746071"/>
                <a:gd name="connsiteY226" fmla="*/ 553330 h 1454292"/>
                <a:gd name="connsiteX227" fmla="*/ 1588926 w 1746071"/>
                <a:gd name="connsiteY227" fmla="*/ 548846 h 1454292"/>
                <a:gd name="connsiteX228" fmla="*/ 1608942 w 1746071"/>
                <a:gd name="connsiteY228" fmla="*/ 563341 h 1454292"/>
                <a:gd name="connsiteX229" fmla="*/ 1613457 w 1746071"/>
                <a:gd name="connsiteY229" fmla="*/ 563341 h 1454292"/>
                <a:gd name="connsiteX230" fmla="*/ 1618461 w 1746071"/>
                <a:gd name="connsiteY230" fmla="*/ 553330 h 1454292"/>
                <a:gd name="connsiteX231" fmla="*/ 1623465 w 1746071"/>
                <a:gd name="connsiteY231" fmla="*/ 553330 h 1454292"/>
                <a:gd name="connsiteX232" fmla="*/ 1628468 w 1746071"/>
                <a:gd name="connsiteY232" fmla="*/ 558358 h 1454292"/>
                <a:gd name="connsiteX233" fmla="*/ 1632960 w 1746071"/>
                <a:gd name="connsiteY233" fmla="*/ 548846 h 1454292"/>
                <a:gd name="connsiteX234" fmla="*/ 1637964 w 1746071"/>
                <a:gd name="connsiteY234" fmla="*/ 548846 h 1454292"/>
                <a:gd name="connsiteX235" fmla="*/ 1687025 w 1746071"/>
                <a:gd name="connsiteY235" fmla="*/ 577882 h 1454292"/>
                <a:gd name="connsiteX236" fmla="*/ 1692029 w 1746071"/>
                <a:gd name="connsiteY236" fmla="*/ 582366 h 1454292"/>
                <a:gd name="connsiteX237" fmla="*/ 1711556 w 1746071"/>
                <a:gd name="connsiteY237" fmla="*/ 582366 h 1454292"/>
                <a:gd name="connsiteX238" fmla="*/ 1721052 w 1746071"/>
                <a:gd name="connsiteY238" fmla="*/ 587892 h 1454292"/>
                <a:gd name="connsiteX239" fmla="*/ 1731060 w 1746071"/>
                <a:gd name="connsiteY239" fmla="*/ 587892 h 1454292"/>
                <a:gd name="connsiteX240" fmla="*/ 1740579 w 1746071"/>
                <a:gd name="connsiteY240" fmla="*/ 582366 h 1454292"/>
                <a:gd name="connsiteX241" fmla="*/ 1746071 w 1746071"/>
                <a:gd name="connsiteY241" fmla="*/ 587892 h 1454292"/>
                <a:gd name="connsiteX242" fmla="*/ 1731060 w 1746071"/>
                <a:gd name="connsiteY242" fmla="*/ 601889 h 1454292"/>
                <a:gd name="connsiteX243" fmla="*/ 1721052 w 1746071"/>
                <a:gd name="connsiteY243" fmla="*/ 616928 h 1454292"/>
                <a:gd name="connsiteX244" fmla="*/ 1716048 w 1746071"/>
                <a:gd name="connsiteY244" fmla="*/ 631423 h 1454292"/>
                <a:gd name="connsiteX245" fmla="*/ 1711556 w 1746071"/>
                <a:gd name="connsiteY245" fmla="*/ 645963 h 1454292"/>
                <a:gd name="connsiteX246" fmla="*/ 1706552 w 1746071"/>
                <a:gd name="connsiteY246" fmla="*/ 669971 h 1454292"/>
                <a:gd name="connsiteX247" fmla="*/ 1706552 w 1746071"/>
                <a:gd name="connsiteY247" fmla="*/ 675497 h 1454292"/>
                <a:gd name="connsiteX248" fmla="*/ 1702037 w 1746071"/>
                <a:gd name="connsiteY248" fmla="*/ 685009 h 1454292"/>
                <a:gd name="connsiteX249" fmla="*/ 1692029 w 1746071"/>
                <a:gd name="connsiteY249" fmla="*/ 689494 h 1454292"/>
                <a:gd name="connsiteX250" fmla="*/ 1682510 w 1746071"/>
                <a:gd name="connsiteY250" fmla="*/ 689494 h 1454292"/>
                <a:gd name="connsiteX251" fmla="*/ 1677018 w 1746071"/>
                <a:gd name="connsiteY251" fmla="*/ 695020 h 1454292"/>
                <a:gd name="connsiteX252" fmla="*/ 1677018 w 1746071"/>
                <a:gd name="connsiteY252" fmla="*/ 704487 h 1454292"/>
                <a:gd name="connsiteX253" fmla="*/ 1677018 w 1746071"/>
                <a:gd name="connsiteY253" fmla="*/ 709017 h 1454292"/>
                <a:gd name="connsiteX254" fmla="*/ 1662006 w 1746071"/>
                <a:gd name="connsiteY254" fmla="*/ 709017 h 1454292"/>
                <a:gd name="connsiteX255" fmla="*/ 1657491 w 1746071"/>
                <a:gd name="connsiteY255" fmla="*/ 724010 h 1454292"/>
                <a:gd name="connsiteX256" fmla="*/ 1657491 w 1746071"/>
                <a:gd name="connsiteY256" fmla="*/ 728540 h 1454292"/>
                <a:gd name="connsiteX257" fmla="*/ 1642479 w 1746071"/>
                <a:gd name="connsiteY257" fmla="*/ 748063 h 1454292"/>
                <a:gd name="connsiteX258" fmla="*/ 1637964 w 1746071"/>
                <a:gd name="connsiteY258" fmla="*/ 763057 h 1454292"/>
                <a:gd name="connsiteX259" fmla="*/ 1632960 w 1746071"/>
                <a:gd name="connsiteY259" fmla="*/ 763057 h 1454292"/>
                <a:gd name="connsiteX260" fmla="*/ 1618461 w 1746071"/>
                <a:gd name="connsiteY260" fmla="*/ 777099 h 1454292"/>
                <a:gd name="connsiteX261" fmla="*/ 1613457 w 1746071"/>
                <a:gd name="connsiteY261" fmla="*/ 782580 h 1454292"/>
                <a:gd name="connsiteX262" fmla="*/ 1603938 w 1746071"/>
                <a:gd name="connsiteY262" fmla="*/ 806632 h 1454292"/>
                <a:gd name="connsiteX263" fmla="*/ 1608942 w 1746071"/>
                <a:gd name="connsiteY263" fmla="*/ 855146 h 1454292"/>
                <a:gd name="connsiteX264" fmla="*/ 1599423 w 1746071"/>
                <a:gd name="connsiteY264" fmla="*/ 860174 h 1454292"/>
                <a:gd name="connsiteX265" fmla="*/ 1599423 w 1746071"/>
                <a:gd name="connsiteY265" fmla="*/ 870184 h 1454292"/>
                <a:gd name="connsiteX266" fmla="*/ 1593930 w 1746071"/>
                <a:gd name="connsiteY266" fmla="*/ 889708 h 1454292"/>
                <a:gd name="connsiteX267" fmla="*/ 1593930 w 1746071"/>
                <a:gd name="connsiteY267" fmla="*/ 894192 h 1454292"/>
                <a:gd name="connsiteX268" fmla="*/ 1588926 w 1746071"/>
                <a:gd name="connsiteY268" fmla="*/ 909231 h 1454292"/>
                <a:gd name="connsiteX269" fmla="*/ 1588926 w 1746071"/>
                <a:gd name="connsiteY269" fmla="*/ 933238 h 1454292"/>
                <a:gd name="connsiteX270" fmla="*/ 1593930 w 1746071"/>
                <a:gd name="connsiteY270" fmla="*/ 942751 h 1454292"/>
                <a:gd name="connsiteX271" fmla="*/ 1593930 w 1746071"/>
                <a:gd name="connsiteY271" fmla="*/ 952263 h 1454292"/>
                <a:gd name="connsiteX272" fmla="*/ 1578918 w 1746071"/>
                <a:gd name="connsiteY272" fmla="*/ 962274 h 1454292"/>
                <a:gd name="connsiteX273" fmla="*/ 1574403 w 1746071"/>
                <a:gd name="connsiteY273" fmla="*/ 991309 h 1454292"/>
                <a:gd name="connsiteX274" fmla="*/ 1569399 w 1746071"/>
                <a:gd name="connsiteY274" fmla="*/ 1010832 h 1454292"/>
                <a:gd name="connsiteX275" fmla="*/ 1564908 w 1746071"/>
                <a:gd name="connsiteY275" fmla="*/ 1020843 h 1454292"/>
                <a:gd name="connsiteX276" fmla="*/ 1559392 w 1746071"/>
                <a:gd name="connsiteY276" fmla="*/ 1025826 h 1454292"/>
                <a:gd name="connsiteX277" fmla="*/ 1559392 w 1746071"/>
                <a:gd name="connsiteY277" fmla="*/ 1030355 h 1454292"/>
                <a:gd name="connsiteX278" fmla="*/ 1549873 w 1746071"/>
                <a:gd name="connsiteY278" fmla="*/ 1039868 h 1454292"/>
                <a:gd name="connsiteX279" fmla="*/ 1549873 w 1746071"/>
                <a:gd name="connsiteY279" fmla="*/ 1049878 h 1454292"/>
                <a:gd name="connsiteX280" fmla="*/ 1549873 w 1746071"/>
                <a:gd name="connsiteY280" fmla="*/ 1059391 h 1454292"/>
                <a:gd name="connsiteX281" fmla="*/ 1540377 w 1746071"/>
                <a:gd name="connsiteY281" fmla="*/ 1069402 h 1454292"/>
                <a:gd name="connsiteX282" fmla="*/ 1540377 w 1746071"/>
                <a:gd name="connsiteY282" fmla="*/ 1074384 h 1454292"/>
                <a:gd name="connsiteX283" fmla="*/ 1540377 w 1746071"/>
                <a:gd name="connsiteY283" fmla="*/ 1084395 h 1454292"/>
                <a:gd name="connsiteX284" fmla="*/ 1540377 w 1746071"/>
                <a:gd name="connsiteY284" fmla="*/ 1098437 h 1454292"/>
                <a:gd name="connsiteX285" fmla="*/ 1540377 w 1746071"/>
                <a:gd name="connsiteY285" fmla="*/ 1113430 h 1454292"/>
                <a:gd name="connsiteX286" fmla="*/ 1545381 w 1746071"/>
                <a:gd name="connsiteY286" fmla="*/ 1117960 h 1454292"/>
                <a:gd name="connsiteX287" fmla="*/ 1549873 w 1746071"/>
                <a:gd name="connsiteY287" fmla="*/ 1122943 h 1454292"/>
                <a:gd name="connsiteX288" fmla="*/ 1554877 w 1746071"/>
                <a:gd name="connsiteY288" fmla="*/ 1132954 h 1454292"/>
                <a:gd name="connsiteX289" fmla="*/ 1564908 w 1746071"/>
                <a:gd name="connsiteY289" fmla="*/ 1146950 h 1454292"/>
                <a:gd name="connsiteX290" fmla="*/ 1554877 w 1746071"/>
                <a:gd name="connsiteY290" fmla="*/ 1161989 h 1454292"/>
                <a:gd name="connsiteX291" fmla="*/ 1549873 w 1746071"/>
                <a:gd name="connsiteY291" fmla="*/ 1172000 h 1454292"/>
                <a:gd name="connsiteX292" fmla="*/ 1549873 w 1746071"/>
                <a:gd name="connsiteY292" fmla="*/ 1176484 h 1454292"/>
                <a:gd name="connsiteX293" fmla="*/ 1549873 w 1746071"/>
                <a:gd name="connsiteY293" fmla="*/ 1191523 h 1454292"/>
                <a:gd name="connsiteX294" fmla="*/ 1540377 w 1746071"/>
                <a:gd name="connsiteY294" fmla="*/ 1205520 h 1454292"/>
                <a:gd name="connsiteX295" fmla="*/ 1545381 w 1746071"/>
                <a:gd name="connsiteY295" fmla="*/ 1215530 h 1454292"/>
                <a:gd name="connsiteX296" fmla="*/ 1545381 w 1746071"/>
                <a:gd name="connsiteY296" fmla="*/ 1225043 h 1454292"/>
                <a:gd name="connsiteX297" fmla="*/ 1540377 w 1746071"/>
                <a:gd name="connsiteY297" fmla="*/ 1234555 h 1454292"/>
                <a:gd name="connsiteX298" fmla="*/ 1540377 w 1746071"/>
                <a:gd name="connsiteY298" fmla="*/ 1244566 h 1454292"/>
                <a:gd name="connsiteX299" fmla="*/ 1535373 w 1746071"/>
                <a:gd name="connsiteY299" fmla="*/ 1254078 h 1454292"/>
                <a:gd name="connsiteX300" fmla="*/ 1535373 w 1746071"/>
                <a:gd name="connsiteY300" fmla="*/ 1259605 h 1454292"/>
                <a:gd name="connsiteX301" fmla="*/ 1540377 w 1746071"/>
                <a:gd name="connsiteY301" fmla="*/ 1269117 h 1454292"/>
                <a:gd name="connsiteX302" fmla="*/ 1545381 w 1746071"/>
                <a:gd name="connsiteY302" fmla="*/ 1279128 h 1454292"/>
                <a:gd name="connsiteX303" fmla="*/ 1540377 w 1746071"/>
                <a:gd name="connsiteY303" fmla="*/ 1288595 h 1454292"/>
                <a:gd name="connsiteX304" fmla="*/ 1535373 w 1746071"/>
                <a:gd name="connsiteY304" fmla="*/ 1298605 h 1454292"/>
                <a:gd name="connsiteX305" fmla="*/ 1540377 w 1746071"/>
                <a:gd name="connsiteY305" fmla="*/ 1322658 h 1454292"/>
                <a:gd name="connsiteX306" fmla="*/ 1554877 w 1746071"/>
                <a:gd name="connsiteY306" fmla="*/ 1332171 h 1454292"/>
                <a:gd name="connsiteX307" fmla="*/ 1554877 w 1746071"/>
                <a:gd name="connsiteY307" fmla="*/ 1337153 h 1454292"/>
                <a:gd name="connsiteX308" fmla="*/ 1559392 w 1746071"/>
                <a:gd name="connsiteY308" fmla="*/ 1337153 h 1454292"/>
                <a:gd name="connsiteX309" fmla="*/ 1564908 w 1746071"/>
                <a:gd name="connsiteY309" fmla="*/ 1351694 h 1454292"/>
                <a:gd name="connsiteX310" fmla="*/ 1564908 w 1746071"/>
                <a:gd name="connsiteY310" fmla="*/ 1366687 h 1454292"/>
                <a:gd name="connsiteX311" fmla="*/ 1559392 w 1746071"/>
                <a:gd name="connsiteY311" fmla="*/ 1361206 h 1454292"/>
                <a:gd name="connsiteX312" fmla="*/ 1549873 w 1746071"/>
                <a:gd name="connsiteY312" fmla="*/ 1371217 h 1454292"/>
                <a:gd name="connsiteX313" fmla="*/ 1535373 w 1746071"/>
                <a:gd name="connsiteY313" fmla="*/ 1380729 h 1454292"/>
                <a:gd name="connsiteX314" fmla="*/ 1535373 w 1746071"/>
                <a:gd name="connsiteY314" fmla="*/ 1386210 h 1454292"/>
                <a:gd name="connsiteX315" fmla="*/ 1535373 w 1746071"/>
                <a:gd name="connsiteY315" fmla="*/ 1390740 h 1454292"/>
                <a:gd name="connsiteX316" fmla="*/ 1545381 w 1746071"/>
                <a:gd name="connsiteY316" fmla="*/ 1390740 h 1454292"/>
                <a:gd name="connsiteX317" fmla="*/ 1545381 w 1746071"/>
                <a:gd name="connsiteY317" fmla="*/ 1395723 h 1454292"/>
                <a:gd name="connsiteX318" fmla="*/ 1540377 w 1746071"/>
                <a:gd name="connsiteY318" fmla="*/ 1400252 h 1454292"/>
                <a:gd name="connsiteX319" fmla="*/ 1540377 w 1746071"/>
                <a:gd name="connsiteY319" fmla="*/ 1410263 h 1454292"/>
                <a:gd name="connsiteX320" fmla="*/ 1530369 w 1746071"/>
                <a:gd name="connsiteY320" fmla="*/ 1419775 h 1454292"/>
                <a:gd name="connsiteX321" fmla="*/ 1520850 w 1746071"/>
                <a:gd name="connsiteY321" fmla="*/ 1415246 h 1454292"/>
                <a:gd name="connsiteX322" fmla="*/ 1510842 w 1746071"/>
                <a:gd name="connsiteY322" fmla="*/ 1410263 h 1454292"/>
                <a:gd name="connsiteX323" fmla="*/ 1510842 w 1746071"/>
                <a:gd name="connsiteY323" fmla="*/ 1419775 h 1454292"/>
                <a:gd name="connsiteX324" fmla="*/ 1520850 w 1746071"/>
                <a:gd name="connsiteY324" fmla="*/ 1424758 h 1454292"/>
                <a:gd name="connsiteX325" fmla="*/ 1515358 w 1746071"/>
                <a:gd name="connsiteY325" fmla="*/ 1429243 h 1454292"/>
                <a:gd name="connsiteX326" fmla="*/ 1510842 w 1746071"/>
                <a:gd name="connsiteY326" fmla="*/ 1429243 h 1454292"/>
                <a:gd name="connsiteX327" fmla="*/ 1501323 w 1746071"/>
                <a:gd name="connsiteY327" fmla="*/ 1444281 h 1454292"/>
                <a:gd name="connsiteX328" fmla="*/ 1491316 w 1746071"/>
                <a:gd name="connsiteY328" fmla="*/ 1448766 h 1454292"/>
                <a:gd name="connsiteX329" fmla="*/ 1476304 w 1746071"/>
                <a:gd name="connsiteY329" fmla="*/ 1444281 h 1454292"/>
                <a:gd name="connsiteX330" fmla="*/ 1471812 w 1746071"/>
                <a:gd name="connsiteY330" fmla="*/ 1444281 h 1454292"/>
                <a:gd name="connsiteX331" fmla="*/ 1447282 w 1746071"/>
                <a:gd name="connsiteY331" fmla="*/ 1454292 h 1454292"/>
                <a:gd name="connsiteX332" fmla="*/ 1442278 w 1746071"/>
                <a:gd name="connsiteY332" fmla="*/ 1454292 h 1454292"/>
                <a:gd name="connsiteX333" fmla="*/ 1437763 w 1746071"/>
                <a:gd name="connsiteY333" fmla="*/ 1448766 h 1454292"/>
                <a:gd name="connsiteX334" fmla="*/ 1427755 w 1746071"/>
                <a:gd name="connsiteY334" fmla="*/ 1448766 h 1454292"/>
                <a:gd name="connsiteX335" fmla="*/ 1418236 w 1746071"/>
                <a:gd name="connsiteY335" fmla="*/ 1444281 h 1454292"/>
                <a:gd name="connsiteX336" fmla="*/ 1418236 w 1746071"/>
                <a:gd name="connsiteY336" fmla="*/ 1439253 h 1454292"/>
                <a:gd name="connsiteX337" fmla="*/ 1422751 w 1746071"/>
                <a:gd name="connsiteY337" fmla="*/ 1419775 h 1454292"/>
                <a:gd name="connsiteX338" fmla="*/ 1427755 w 1746071"/>
                <a:gd name="connsiteY338" fmla="*/ 1419775 h 1454292"/>
                <a:gd name="connsiteX339" fmla="*/ 1427755 w 1746071"/>
                <a:gd name="connsiteY339" fmla="*/ 1415246 h 1454292"/>
                <a:gd name="connsiteX340" fmla="*/ 1422751 w 1746071"/>
                <a:gd name="connsiteY340" fmla="*/ 1415246 h 1454292"/>
                <a:gd name="connsiteX341" fmla="*/ 1412743 w 1746071"/>
                <a:gd name="connsiteY341" fmla="*/ 1419775 h 1454292"/>
                <a:gd name="connsiteX342" fmla="*/ 1403224 w 1746071"/>
                <a:gd name="connsiteY342" fmla="*/ 1415246 h 1454292"/>
                <a:gd name="connsiteX343" fmla="*/ 1403224 w 1746071"/>
                <a:gd name="connsiteY343" fmla="*/ 1400252 h 1454292"/>
                <a:gd name="connsiteX344" fmla="*/ 1398732 w 1746071"/>
                <a:gd name="connsiteY344" fmla="*/ 1395723 h 1454292"/>
                <a:gd name="connsiteX345" fmla="*/ 1398732 w 1746071"/>
                <a:gd name="connsiteY345" fmla="*/ 1390740 h 1454292"/>
                <a:gd name="connsiteX346" fmla="*/ 1393216 w 1746071"/>
                <a:gd name="connsiteY346" fmla="*/ 1390740 h 1454292"/>
                <a:gd name="connsiteX347" fmla="*/ 1388725 w 1746071"/>
                <a:gd name="connsiteY347" fmla="*/ 1386210 h 1454292"/>
                <a:gd name="connsiteX348" fmla="*/ 1388725 w 1746071"/>
                <a:gd name="connsiteY348" fmla="*/ 1380729 h 1454292"/>
                <a:gd name="connsiteX349" fmla="*/ 1383721 w 1746071"/>
                <a:gd name="connsiteY349" fmla="*/ 1376200 h 1454292"/>
                <a:gd name="connsiteX350" fmla="*/ 1379206 w 1746071"/>
                <a:gd name="connsiteY350" fmla="*/ 1371217 h 1454292"/>
                <a:gd name="connsiteX351" fmla="*/ 1379206 w 1746071"/>
                <a:gd name="connsiteY351" fmla="*/ 1366687 h 1454292"/>
                <a:gd name="connsiteX352" fmla="*/ 1379206 w 1746071"/>
                <a:gd name="connsiteY352" fmla="*/ 1361206 h 1454292"/>
                <a:gd name="connsiteX353" fmla="*/ 1373690 w 1746071"/>
                <a:gd name="connsiteY353" fmla="*/ 1361206 h 1454292"/>
                <a:gd name="connsiteX354" fmla="*/ 1359190 w 1746071"/>
                <a:gd name="connsiteY354" fmla="*/ 1366687 h 1454292"/>
                <a:gd name="connsiteX355" fmla="*/ 1354675 w 1746071"/>
                <a:gd name="connsiteY355" fmla="*/ 1366687 h 1454292"/>
                <a:gd name="connsiteX356" fmla="*/ 1349182 w 1746071"/>
                <a:gd name="connsiteY356" fmla="*/ 1366687 h 1454292"/>
                <a:gd name="connsiteX357" fmla="*/ 1349182 w 1746071"/>
                <a:gd name="connsiteY357" fmla="*/ 1361206 h 1454292"/>
                <a:gd name="connsiteX358" fmla="*/ 1349182 w 1746071"/>
                <a:gd name="connsiteY358" fmla="*/ 1351694 h 1454292"/>
                <a:gd name="connsiteX359" fmla="*/ 1349182 w 1746071"/>
                <a:gd name="connsiteY359" fmla="*/ 1347164 h 1454292"/>
                <a:gd name="connsiteX360" fmla="*/ 1349182 w 1746071"/>
                <a:gd name="connsiteY360" fmla="*/ 1341683 h 1454292"/>
                <a:gd name="connsiteX361" fmla="*/ 1354675 w 1746071"/>
                <a:gd name="connsiteY361" fmla="*/ 1337153 h 1454292"/>
                <a:gd name="connsiteX362" fmla="*/ 1359190 w 1746071"/>
                <a:gd name="connsiteY362" fmla="*/ 1337153 h 1454292"/>
                <a:gd name="connsiteX363" fmla="*/ 1359190 w 1746071"/>
                <a:gd name="connsiteY363" fmla="*/ 1327641 h 1454292"/>
                <a:gd name="connsiteX364" fmla="*/ 1359190 w 1746071"/>
                <a:gd name="connsiteY364" fmla="*/ 1322658 h 1454292"/>
                <a:gd name="connsiteX365" fmla="*/ 1359190 w 1746071"/>
                <a:gd name="connsiteY365" fmla="*/ 1317630 h 1454292"/>
                <a:gd name="connsiteX366" fmla="*/ 1359190 w 1746071"/>
                <a:gd name="connsiteY366" fmla="*/ 1312648 h 1454292"/>
                <a:gd name="connsiteX367" fmla="*/ 1354675 w 1746071"/>
                <a:gd name="connsiteY367" fmla="*/ 1312648 h 1454292"/>
                <a:gd name="connsiteX368" fmla="*/ 1354675 w 1746071"/>
                <a:gd name="connsiteY368" fmla="*/ 1308118 h 1454292"/>
                <a:gd name="connsiteX369" fmla="*/ 1354675 w 1746071"/>
                <a:gd name="connsiteY369" fmla="*/ 1298605 h 1454292"/>
                <a:gd name="connsiteX370" fmla="*/ 1354675 w 1746071"/>
                <a:gd name="connsiteY370" fmla="*/ 1293124 h 1454292"/>
                <a:gd name="connsiteX371" fmla="*/ 1349182 w 1746071"/>
                <a:gd name="connsiteY371" fmla="*/ 1293124 h 1454292"/>
                <a:gd name="connsiteX372" fmla="*/ 1349182 w 1746071"/>
                <a:gd name="connsiteY372" fmla="*/ 1288595 h 1454292"/>
                <a:gd name="connsiteX373" fmla="*/ 1339663 w 1746071"/>
                <a:gd name="connsiteY373" fmla="*/ 1283612 h 1454292"/>
                <a:gd name="connsiteX374" fmla="*/ 1320136 w 1746071"/>
                <a:gd name="connsiteY374" fmla="*/ 1273601 h 1454292"/>
                <a:gd name="connsiteX375" fmla="*/ 1315645 w 1746071"/>
                <a:gd name="connsiteY375" fmla="*/ 1273601 h 1454292"/>
                <a:gd name="connsiteX376" fmla="*/ 1310129 w 1746071"/>
                <a:gd name="connsiteY376" fmla="*/ 1269117 h 1454292"/>
                <a:gd name="connsiteX377" fmla="*/ 1305637 w 1746071"/>
                <a:gd name="connsiteY377" fmla="*/ 1269117 h 1454292"/>
                <a:gd name="connsiteX378" fmla="*/ 1300633 w 1746071"/>
                <a:gd name="connsiteY378" fmla="*/ 1269117 h 1454292"/>
                <a:gd name="connsiteX379" fmla="*/ 1290625 w 1746071"/>
                <a:gd name="connsiteY379" fmla="*/ 1269117 h 1454292"/>
                <a:gd name="connsiteX380" fmla="*/ 1281239 w 1746071"/>
                <a:gd name="connsiteY380" fmla="*/ 1244909 h 1454292"/>
                <a:gd name="connsiteX381" fmla="*/ 1276082 w 1746071"/>
                <a:gd name="connsiteY381" fmla="*/ 1250056 h 1454292"/>
                <a:gd name="connsiteX382" fmla="*/ 1266598 w 1746071"/>
                <a:gd name="connsiteY382" fmla="*/ 1244535 h 1454292"/>
                <a:gd name="connsiteX383" fmla="*/ 1262103 w 1746071"/>
                <a:gd name="connsiteY383" fmla="*/ 1244535 h 1454292"/>
                <a:gd name="connsiteX384" fmla="*/ 1262103 w 1746071"/>
                <a:gd name="connsiteY384" fmla="*/ 1230517 h 1454292"/>
                <a:gd name="connsiteX385" fmla="*/ 1242591 w 1746071"/>
                <a:gd name="connsiteY385" fmla="*/ 1224997 h 1454292"/>
                <a:gd name="connsiteX386" fmla="*/ 1232564 w 1746071"/>
                <a:gd name="connsiteY386" fmla="*/ 1220484 h 1454292"/>
                <a:gd name="connsiteX387" fmla="*/ 1232564 w 1746071"/>
                <a:gd name="connsiteY387" fmla="*/ 1215491 h 1454292"/>
                <a:gd name="connsiteX388" fmla="*/ 1222586 w 1746071"/>
                <a:gd name="connsiteY388" fmla="*/ 1215491 h 1454292"/>
                <a:gd name="connsiteX389" fmla="*/ 1222586 w 1746071"/>
                <a:gd name="connsiteY389" fmla="*/ 1210979 h 1454292"/>
                <a:gd name="connsiteX390" fmla="*/ 1208063 w 1746071"/>
                <a:gd name="connsiteY390" fmla="*/ 1205986 h 1454292"/>
                <a:gd name="connsiteX391" fmla="*/ 1203074 w 1746071"/>
                <a:gd name="connsiteY391" fmla="*/ 1195953 h 1454292"/>
                <a:gd name="connsiteX392" fmla="*/ 1193047 w 1746071"/>
                <a:gd name="connsiteY392" fmla="*/ 1186447 h 1454292"/>
                <a:gd name="connsiteX393" fmla="*/ 1188552 w 1746071"/>
                <a:gd name="connsiteY393" fmla="*/ 1181935 h 1454292"/>
                <a:gd name="connsiteX394" fmla="*/ 1179068 w 1746071"/>
                <a:gd name="connsiteY394" fmla="*/ 1191488 h 1454292"/>
                <a:gd name="connsiteX395" fmla="*/ 1173535 w 1746071"/>
                <a:gd name="connsiteY395" fmla="*/ 1195953 h 1454292"/>
                <a:gd name="connsiteX396" fmla="*/ 1169040 w 1746071"/>
                <a:gd name="connsiteY396" fmla="*/ 1205986 h 1454292"/>
                <a:gd name="connsiteX397" fmla="*/ 1144540 w 1746071"/>
                <a:gd name="connsiteY397" fmla="*/ 1215491 h 1454292"/>
                <a:gd name="connsiteX398" fmla="*/ 1129523 w 1746071"/>
                <a:gd name="connsiteY398" fmla="*/ 1186447 h 1454292"/>
                <a:gd name="connsiteX399" fmla="*/ 1120039 w 1746071"/>
                <a:gd name="connsiteY399" fmla="*/ 1186447 h 1454292"/>
                <a:gd name="connsiteX400" fmla="*/ 1120039 w 1746071"/>
                <a:gd name="connsiteY400" fmla="*/ 1181935 h 1454292"/>
                <a:gd name="connsiteX401" fmla="*/ 1105517 w 1746071"/>
                <a:gd name="connsiteY401" fmla="*/ 1181935 h 1454292"/>
                <a:gd name="connsiteX402" fmla="*/ 1081016 w 1746071"/>
                <a:gd name="connsiteY402" fmla="*/ 1186447 h 1454292"/>
                <a:gd name="connsiteX403" fmla="*/ 1081016 w 1746071"/>
                <a:gd name="connsiteY403" fmla="*/ 1181935 h 1454292"/>
                <a:gd name="connsiteX404" fmla="*/ 1071532 w 1746071"/>
                <a:gd name="connsiteY404" fmla="*/ 1186447 h 1454292"/>
                <a:gd name="connsiteX405" fmla="*/ 1066000 w 1746071"/>
                <a:gd name="connsiteY405" fmla="*/ 1191488 h 1454292"/>
                <a:gd name="connsiteX406" fmla="*/ 1061505 w 1746071"/>
                <a:gd name="connsiteY406" fmla="*/ 1191488 h 1454292"/>
                <a:gd name="connsiteX407" fmla="*/ 1056516 w 1746071"/>
                <a:gd name="connsiteY407" fmla="*/ 1195953 h 1454292"/>
                <a:gd name="connsiteX408" fmla="*/ 1052021 w 1746071"/>
                <a:gd name="connsiteY408" fmla="*/ 1195953 h 1454292"/>
                <a:gd name="connsiteX409" fmla="*/ 1046488 w 1746071"/>
                <a:gd name="connsiteY409" fmla="*/ 1200993 h 1454292"/>
                <a:gd name="connsiteX410" fmla="*/ 1046488 w 1746071"/>
                <a:gd name="connsiteY410" fmla="*/ 1191488 h 1454292"/>
                <a:gd name="connsiteX411" fmla="*/ 1037004 w 1746071"/>
                <a:gd name="connsiteY411" fmla="*/ 1186447 h 1454292"/>
                <a:gd name="connsiteX412" fmla="*/ 1026977 w 1746071"/>
                <a:gd name="connsiteY412" fmla="*/ 1186447 h 1454292"/>
                <a:gd name="connsiteX413" fmla="*/ 1026977 w 1746071"/>
                <a:gd name="connsiteY413" fmla="*/ 1181935 h 1454292"/>
                <a:gd name="connsiteX414" fmla="*/ 1026977 w 1746071"/>
                <a:gd name="connsiteY414" fmla="*/ 1176462 h 1454292"/>
                <a:gd name="connsiteX415" fmla="*/ 1026977 w 1746071"/>
                <a:gd name="connsiteY415" fmla="*/ 1166956 h 1454292"/>
                <a:gd name="connsiteX416" fmla="*/ 1026977 w 1746071"/>
                <a:gd name="connsiteY416" fmla="*/ 1156923 h 1454292"/>
                <a:gd name="connsiteX417" fmla="*/ 1017493 w 1746071"/>
                <a:gd name="connsiteY417" fmla="*/ 1147418 h 1454292"/>
                <a:gd name="connsiteX418" fmla="*/ 1007465 w 1746071"/>
                <a:gd name="connsiteY418" fmla="*/ 1156923 h 1454292"/>
                <a:gd name="connsiteX419" fmla="*/ 997981 w 1746071"/>
                <a:gd name="connsiteY419" fmla="*/ 1156923 h 1454292"/>
                <a:gd name="connsiteX420" fmla="*/ 992992 w 1746071"/>
                <a:gd name="connsiteY420" fmla="*/ 1156923 h 1454292"/>
                <a:gd name="connsiteX421" fmla="*/ 973481 w 1746071"/>
                <a:gd name="connsiteY421" fmla="*/ 1171949 h 1454292"/>
                <a:gd name="connsiteX422" fmla="*/ 978470 w 1746071"/>
                <a:gd name="connsiteY422" fmla="*/ 1176462 h 1454292"/>
                <a:gd name="connsiteX423" fmla="*/ 968986 w 1746071"/>
                <a:gd name="connsiteY423" fmla="*/ 1191488 h 1454292"/>
                <a:gd name="connsiteX424" fmla="*/ 958958 w 1746071"/>
                <a:gd name="connsiteY424" fmla="*/ 1191488 h 1454292"/>
                <a:gd name="connsiteX425" fmla="*/ 958958 w 1746071"/>
                <a:gd name="connsiteY425" fmla="*/ 1195953 h 1454292"/>
                <a:gd name="connsiteX426" fmla="*/ 949474 w 1746071"/>
                <a:gd name="connsiteY426" fmla="*/ 1200993 h 1454292"/>
                <a:gd name="connsiteX427" fmla="*/ 943942 w 1746071"/>
                <a:gd name="connsiteY427" fmla="*/ 1200993 h 1454292"/>
                <a:gd name="connsiteX428" fmla="*/ 943942 w 1746071"/>
                <a:gd name="connsiteY428" fmla="*/ 1195953 h 1454292"/>
                <a:gd name="connsiteX429" fmla="*/ 953969 w 1746071"/>
                <a:gd name="connsiteY429" fmla="*/ 1186447 h 1454292"/>
                <a:gd name="connsiteX430" fmla="*/ 949474 w 1746071"/>
                <a:gd name="connsiteY430" fmla="*/ 1176462 h 1454292"/>
                <a:gd name="connsiteX431" fmla="*/ 943942 w 1746071"/>
                <a:gd name="connsiteY431" fmla="*/ 1176462 h 1454292"/>
                <a:gd name="connsiteX432" fmla="*/ 939447 w 1746071"/>
                <a:gd name="connsiteY432" fmla="*/ 1181935 h 1454292"/>
                <a:gd name="connsiteX433" fmla="*/ 939447 w 1746071"/>
                <a:gd name="connsiteY433" fmla="*/ 1195953 h 1454292"/>
                <a:gd name="connsiteX434" fmla="*/ 934458 w 1746071"/>
                <a:gd name="connsiteY434" fmla="*/ 1195953 h 1454292"/>
                <a:gd name="connsiteX435" fmla="*/ 929469 w 1746071"/>
                <a:gd name="connsiteY435" fmla="*/ 1205986 h 1454292"/>
                <a:gd name="connsiteX436" fmla="*/ 929054 w 1746071"/>
                <a:gd name="connsiteY436" fmla="*/ 1205780 h 1454292"/>
                <a:gd name="connsiteX437" fmla="*/ 929054 w 1746071"/>
                <a:gd name="connsiteY437" fmla="*/ 1215695 h 1454292"/>
                <a:gd name="connsiteX438" fmla="*/ 929054 w 1746071"/>
                <a:gd name="connsiteY438" fmla="*/ 1220687 h 1454292"/>
                <a:gd name="connsiteX439" fmla="*/ 914553 w 1746071"/>
                <a:gd name="connsiteY439" fmla="*/ 1220687 h 1454292"/>
                <a:gd name="connsiteX440" fmla="*/ 914553 w 1746071"/>
                <a:gd name="connsiteY440" fmla="*/ 1225187 h 1454292"/>
                <a:gd name="connsiteX441" fmla="*/ 909533 w 1746071"/>
                <a:gd name="connsiteY441" fmla="*/ 1225187 h 1454292"/>
                <a:gd name="connsiteX442" fmla="*/ 909533 w 1746071"/>
                <a:gd name="connsiteY442" fmla="*/ 1230671 h 1454292"/>
                <a:gd name="connsiteX443" fmla="*/ 905025 w 1746071"/>
                <a:gd name="connsiteY443" fmla="*/ 1235170 h 1454292"/>
                <a:gd name="connsiteX444" fmla="*/ 905025 w 1746071"/>
                <a:gd name="connsiteY444" fmla="*/ 1244732 h 1454292"/>
                <a:gd name="connsiteX445" fmla="*/ 909533 w 1746071"/>
                <a:gd name="connsiteY445" fmla="*/ 1249724 h 1454292"/>
                <a:gd name="connsiteX446" fmla="*/ 899540 w 1746071"/>
                <a:gd name="connsiteY446" fmla="*/ 1249724 h 1454292"/>
                <a:gd name="connsiteX447" fmla="*/ 895032 w 1746071"/>
                <a:gd name="connsiteY447" fmla="*/ 1249724 h 1454292"/>
                <a:gd name="connsiteX448" fmla="*/ 885504 w 1746071"/>
                <a:gd name="connsiteY448" fmla="*/ 1244732 h 1454292"/>
                <a:gd name="connsiteX449" fmla="*/ 880019 w 1746071"/>
                <a:gd name="connsiteY449" fmla="*/ 1249724 h 1454292"/>
                <a:gd name="connsiteX450" fmla="*/ 875511 w 1746071"/>
                <a:gd name="connsiteY450" fmla="*/ 1254716 h 1454292"/>
                <a:gd name="connsiteX451" fmla="*/ 880019 w 1746071"/>
                <a:gd name="connsiteY451" fmla="*/ 1264207 h 1454292"/>
                <a:gd name="connsiteX452" fmla="*/ 870491 w 1746071"/>
                <a:gd name="connsiteY452" fmla="*/ 1269199 h 1454292"/>
                <a:gd name="connsiteX453" fmla="*/ 865983 w 1746071"/>
                <a:gd name="connsiteY453" fmla="*/ 1269199 h 1454292"/>
                <a:gd name="connsiteX454" fmla="*/ 861010 w 1746071"/>
                <a:gd name="connsiteY454" fmla="*/ 1269199 h 1454292"/>
                <a:gd name="connsiteX455" fmla="*/ 855479 w 1746071"/>
                <a:gd name="connsiteY455" fmla="*/ 1269199 h 1454292"/>
                <a:gd name="connsiteX456" fmla="*/ 855479 w 1746071"/>
                <a:gd name="connsiteY456" fmla="*/ 1288675 h 1454292"/>
                <a:gd name="connsiteX457" fmla="*/ 855479 w 1746071"/>
                <a:gd name="connsiteY457" fmla="*/ 1293174 h 1454292"/>
                <a:gd name="connsiteX458" fmla="*/ 855479 w 1746071"/>
                <a:gd name="connsiteY458" fmla="*/ 1298658 h 1454292"/>
                <a:gd name="connsiteX459" fmla="*/ 865983 w 1746071"/>
                <a:gd name="connsiteY459" fmla="*/ 1298658 h 1454292"/>
                <a:gd name="connsiteX460" fmla="*/ 865983 w 1746071"/>
                <a:gd name="connsiteY460" fmla="*/ 1308150 h 1454292"/>
                <a:gd name="connsiteX461" fmla="*/ 861010 w 1746071"/>
                <a:gd name="connsiteY461" fmla="*/ 1312650 h 1454292"/>
                <a:gd name="connsiteX462" fmla="*/ 861010 w 1746071"/>
                <a:gd name="connsiteY462" fmla="*/ 1318204 h 1454292"/>
                <a:gd name="connsiteX463" fmla="*/ 855479 w 1746071"/>
                <a:gd name="connsiteY463" fmla="*/ 1327696 h 1454292"/>
                <a:gd name="connsiteX464" fmla="*/ 861010 w 1746071"/>
                <a:gd name="connsiteY464" fmla="*/ 1337679 h 1454292"/>
                <a:gd name="connsiteX465" fmla="*/ 850970 w 1746071"/>
                <a:gd name="connsiteY465" fmla="*/ 1342179 h 1454292"/>
                <a:gd name="connsiteX466" fmla="*/ 845951 w 1746071"/>
                <a:gd name="connsiteY466" fmla="*/ 1347171 h 1454292"/>
                <a:gd name="connsiteX467" fmla="*/ 831450 w 1746071"/>
                <a:gd name="connsiteY467" fmla="*/ 1347171 h 1454292"/>
                <a:gd name="connsiteX468" fmla="*/ 826430 w 1746071"/>
                <a:gd name="connsiteY468" fmla="*/ 1347171 h 1454292"/>
                <a:gd name="connsiteX469" fmla="*/ 816437 w 1746071"/>
                <a:gd name="connsiteY469" fmla="*/ 1332195 h 1454292"/>
                <a:gd name="connsiteX470" fmla="*/ 811929 w 1746071"/>
                <a:gd name="connsiteY470" fmla="*/ 1332195 h 1454292"/>
                <a:gd name="connsiteX471" fmla="*/ 802401 w 1746071"/>
                <a:gd name="connsiteY471" fmla="*/ 1351671 h 1454292"/>
                <a:gd name="connsiteX472" fmla="*/ 796916 w 1746071"/>
                <a:gd name="connsiteY472" fmla="*/ 1347171 h 1454292"/>
                <a:gd name="connsiteX473" fmla="*/ 792408 w 1746071"/>
                <a:gd name="connsiteY473" fmla="*/ 1347171 h 1454292"/>
                <a:gd name="connsiteX474" fmla="*/ 782415 w 1746071"/>
                <a:gd name="connsiteY474" fmla="*/ 1342179 h 1454292"/>
                <a:gd name="connsiteX475" fmla="*/ 767867 w 1746071"/>
                <a:gd name="connsiteY475" fmla="*/ 1351671 h 1454292"/>
                <a:gd name="connsiteX476" fmla="*/ 762894 w 1746071"/>
                <a:gd name="connsiteY476" fmla="*/ 1351671 h 1454292"/>
                <a:gd name="connsiteX477" fmla="*/ 758386 w 1746071"/>
                <a:gd name="connsiteY477" fmla="*/ 1351671 h 1454292"/>
                <a:gd name="connsiteX478" fmla="*/ 752855 w 1746071"/>
                <a:gd name="connsiteY478" fmla="*/ 1361654 h 1454292"/>
                <a:gd name="connsiteX479" fmla="*/ 752855 w 1746071"/>
                <a:gd name="connsiteY479" fmla="*/ 1366646 h 1454292"/>
                <a:gd name="connsiteX480" fmla="*/ 743373 w 1746071"/>
                <a:gd name="connsiteY480" fmla="*/ 1380637 h 1454292"/>
                <a:gd name="connsiteX481" fmla="*/ 743373 w 1746071"/>
                <a:gd name="connsiteY481" fmla="*/ 1390691 h 1454292"/>
                <a:gd name="connsiteX482" fmla="*/ 738865 w 1746071"/>
                <a:gd name="connsiteY482" fmla="*/ 1395683 h 1454292"/>
                <a:gd name="connsiteX483" fmla="*/ 733334 w 1746071"/>
                <a:gd name="connsiteY483" fmla="*/ 1395683 h 1454292"/>
                <a:gd name="connsiteX484" fmla="*/ 733334 w 1746071"/>
                <a:gd name="connsiteY484" fmla="*/ 1386192 h 1454292"/>
                <a:gd name="connsiteX485" fmla="*/ 719344 w 1746071"/>
                <a:gd name="connsiteY485" fmla="*/ 1390691 h 1454292"/>
                <a:gd name="connsiteX486" fmla="*/ 713813 w 1746071"/>
                <a:gd name="connsiteY486" fmla="*/ 1405667 h 1454292"/>
                <a:gd name="connsiteX487" fmla="*/ 704285 w 1746071"/>
                <a:gd name="connsiteY487" fmla="*/ 1405667 h 1454292"/>
                <a:gd name="connsiteX488" fmla="*/ 699312 w 1746071"/>
                <a:gd name="connsiteY488" fmla="*/ 1405667 h 1454292"/>
                <a:gd name="connsiteX489" fmla="*/ 699312 w 1746071"/>
                <a:gd name="connsiteY489" fmla="*/ 1395683 h 1454292"/>
                <a:gd name="connsiteX490" fmla="*/ 704285 w 1746071"/>
                <a:gd name="connsiteY490" fmla="*/ 1386192 h 1454292"/>
                <a:gd name="connsiteX491" fmla="*/ 699312 w 1746071"/>
                <a:gd name="connsiteY491" fmla="*/ 1386192 h 1454292"/>
                <a:gd name="connsiteX492" fmla="*/ 694804 w 1746071"/>
                <a:gd name="connsiteY492" fmla="*/ 1386192 h 1454292"/>
                <a:gd name="connsiteX493" fmla="*/ 684764 w 1746071"/>
                <a:gd name="connsiteY493" fmla="*/ 1376138 h 1454292"/>
                <a:gd name="connsiteX494" fmla="*/ 675283 w 1746071"/>
                <a:gd name="connsiteY494" fmla="*/ 1371146 h 1454292"/>
                <a:gd name="connsiteX495" fmla="*/ 675283 w 1746071"/>
                <a:gd name="connsiteY495" fmla="*/ 1366646 h 1454292"/>
                <a:gd name="connsiteX496" fmla="*/ 669752 w 1746071"/>
                <a:gd name="connsiteY496" fmla="*/ 1366646 h 1454292"/>
                <a:gd name="connsiteX497" fmla="*/ 669752 w 1746071"/>
                <a:gd name="connsiteY497" fmla="*/ 1351671 h 1454292"/>
                <a:gd name="connsiteX498" fmla="*/ 665243 w 1746071"/>
                <a:gd name="connsiteY498" fmla="*/ 1351671 h 1454292"/>
                <a:gd name="connsiteX499" fmla="*/ 660270 w 1746071"/>
                <a:gd name="connsiteY499" fmla="*/ 1366646 h 1454292"/>
                <a:gd name="connsiteX500" fmla="*/ 650231 w 1746071"/>
                <a:gd name="connsiteY500" fmla="*/ 1366646 h 1454292"/>
                <a:gd name="connsiteX501" fmla="*/ 625737 w 1746071"/>
                <a:gd name="connsiteY501" fmla="*/ 1361654 h 1454292"/>
                <a:gd name="connsiteX502" fmla="*/ 621229 w 1746071"/>
                <a:gd name="connsiteY502" fmla="*/ 1356662 h 1454292"/>
                <a:gd name="connsiteX503" fmla="*/ 625737 w 1746071"/>
                <a:gd name="connsiteY503" fmla="*/ 1351671 h 1454292"/>
                <a:gd name="connsiteX504" fmla="*/ 625737 w 1746071"/>
                <a:gd name="connsiteY504" fmla="*/ 1347171 h 1454292"/>
                <a:gd name="connsiteX505" fmla="*/ 616209 w 1746071"/>
                <a:gd name="connsiteY505" fmla="*/ 1347171 h 1454292"/>
                <a:gd name="connsiteX506" fmla="*/ 616209 w 1746071"/>
                <a:gd name="connsiteY506" fmla="*/ 1337679 h 1454292"/>
                <a:gd name="connsiteX507" fmla="*/ 606216 w 1746071"/>
                <a:gd name="connsiteY507" fmla="*/ 1342179 h 1454292"/>
                <a:gd name="connsiteX508" fmla="*/ 606216 w 1746071"/>
                <a:gd name="connsiteY508" fmla="*/ 1347171 h 1454292"/>
                <a:gd name="connsiteX509" fmla="*/ 592180 w 1746071"/>
                <a:gd name="connsiteY509" fmla="*/ 1347171 h 1454292"/>
                <a:gd name="connsiteX510" fmla="*/ 586695 w 1746071"/>
                <a:gd name="connsiteY510" fmla="*/ 1342179 h 1454292"/>
                <a:gd name="connsiteX511" fmla="*/ 592180 w 1746071"/>
                <a:gd name="connsiteY511" fmla="*/ 1337679 h 1454292"/>
                <a:gd name="connsiteX512" fmla="*/ 592180 w 1746071"/>
                <a:gd name="connsiteY512" fmla="*/ 1327696 h 1454292"/>
                <a:gd name="connsiteX513" fmla="*/ 586695 w 1746071"/>
                <a:gd name="connsiteY513" fmla="*/ 1312650 h 1454292"/>
                <a:gd name="connsiteX514" fmla="*/ 582187 w 1746071"/>
                <a:gd name="connsiteY514" fmla="*/ 1308150 h 1454292"/>
                <a:gd name="connsiteX515" fmla="*/ 577167 w 1746071"/>
                <a:gd name="connsiteY515" fmla="*/ 1308150 h 1454292"/>
                <a:gd name="connsiteX516" fmla="*/ 572659 w 1746071"/>
                <a:gd name="connsiteY516" fmla="*/ 1303158 h 1454292"/>
                <a:gd name="connsiteX517" fmla="*/ 582187 w 1746071"/>
                <a:gd name="connsiteY517" fmla="*/ 1298658 h 1454292"/>
                <a:gd name="connsiteX518" fmla="*/ 586695 w 1746071"/>
                <a:gd name="connsiteY518" fmla="*/ 1293174 h 1454292"/>
                <a:gd name="connsiteX519" fmla="*/ 596688 w 1746071"/>
                <a:gd name="connsiteY519" fmla="*/ 1288675 h 1454292"/>
                <a:gd name="connsiteX520" fmla="*/ 601708 w 1746071"/>
                <a:gd name="connsiteY520" fmla="*/ 1279183 h 1454292"/>
                <a:gd name="connsiteX521" fmla="*/ 596688 w 1746071"/>
                <a:gd name="connsiteY521" fmla="*/ 1279183 h 1454292"/>
                <a:gd name="connsiteX522" fmla="*/ 596688 w 1746071"/>
                <a:gd name="connsiteY522" fmla="*/ 1273699 h 1454292"/>
                <a:gd name="connsiteX523" fmla="*/ 592180 w 1746071"/>
                <a:gd name="connsiteY523" fmla="*/ 1273699 h 1454292"/>
                <a:gd name="connsiteX524" fmla="*/ 586695 w 1746071"/>
                <a:gd name="connsiteY524" fmla="*/ 1254716 h 1454292"/>
                <a:gd name="connsiteX525" fmla="*/ 577167 w 1746071"/>
                <a:gd name="connsiteY525" fmla="*/ 1249724 h 1454292"/>
                <a:gd name="connsiteX526" fmla="*/ 572659 w 1746071"/>
                <a:gd name="connsiteY526" fmla="*/ 1240232 h 1454292"/>
                <a:gd name="connsiteX527" fmla="*/ 567128 w 1746071"/>
                <a:gd name="connsiteY527" fmla="*/ 1225187 h 1454292"/>
                <a:gd name="connsiteX528" fmla="*/ 552627 w 1746071"/>
                <a:gd name="connsiteY528" fmla="*/ 1225187 h 1454292"/>
                <a:gd name="connsiteX529" fmla="*/ 547607 w 1746071"/>
                <a:gd name="connsiteY529" fmla="*/ 1235170 h 1454292"/>
                <a:gd name="connsiteX530" fmla="*/ 538125 w 1746071"/>
                <a:gd name="connsiteY530" fmla="*/ 1230671 h 1454292"/>
                <a:gd name="connsiteX531" fmla="*/ 547607 w 1746071"/>
                <a:gd name="connsiteY531" fmla="*/ 1215695 h 1454292"/>
                <a:gd name="connsiteX532" fmla="*/ 547607 w 1746071"/>
                <a:gd name="connsiteY532" fmla="*/ 1205711 h 1454292"/>
                <a:gd name="connsiteX533" fmla="*/ 542633 w 1746071"/>
                <a:gd name="connsiteY533" fmla="*/ 1201212 h 1454292"/>
                <a:gd name="connsiteX534" fmla="*/ 528597 w 1746071"/>
                <a:gd name="connsiteY534" fmla="*/ 1205711 h 1454292"/>
                <a:gd name="connsiteX535" fmla="*/ 523112 w 1746071"/>
                <a:gd name="connsiteY535" fmla="*/ 1201212 h 1454292"/>
                <a:gd name="connsiteX536" fmla="*/ 523112 w 1746071"/>
                <a:gd name="connsiteY536" fmla="*/ 1191720 h 1454292"/>
                <a:gd name="connsiteX537" fmla="*/ 528597 w 1746071"/>
                <a:gd name="connsiteY537" fmla="*/ 1191720 h 1454292"/>
                <a:gd name="connsiteX538" fmla="*/ 528597 w 1746071"/>
                <a:gd name="connsiteY538" fmla="*/ 1186236 h 1454292"/>
                <a:gd name="connsiteX539" fmla="*/ 523112 w 1746071"/>
                <a:gd name="connsiteY539" fmla="*/ 1181736 h 1454292"/>
                <a:gd name="connsiteX540" fmla="*/ 498572 w 1746071"/>
                <a:gd name="connsiteY540" fmla="*/ 1176744 h 1454292"/>
                <a:gd name="connsiteX541" fmla="*/ 488579 w 1746071"/>
                <a:gd name="connsiteY541" fmla="*/ 1172245 h 1454292"/>
                <a:gd name="connsiteX542" fmla="*/ 479051 w 1746071"/>
                <a:gd name="connsiteY542" fmla="*/ 1176744 h 1454292"/>
                <a:gd name="connsiteX543" fmla="*/ 459530 w 1746071"/>
                <a:gd name="connsiteY543" fmla="*/ 1172245 h 1454292"/>
                <a:gd name="connsiteX544" fmla="*/ 459530 w 1746071"/>
                <a:gd name="connsiteY544" fmla="*/ 1166690 h 1454292"/>
                <a:gd name="connsiteX545" fmla="*/ 445494 w 1746071"/>
                <a:gd name="connsiteY545" fmla="*/ 1172245 h 1454292"/>
                <a:gd name="connsiteX546" fmla="*/ 435501 w 1746071"/>
                <a:gd name="connsiteY546" fmla="*/ 1176744 h 1454292"/>
                <a:gd name="connsiteX547" fmla="*/ 435501 w 1746071"/>
                <a:gd name="connsiteY547" fmla="*/ 1181736 h 1454292"/>
                <a:gd name="connsiteX548" fmla="*/ 430481 w 1746071"/>
                <a:gd name="connsiteY548" fmla="*/ 1181736 h 1454292"/>
                <a:gd name="connsiteX549" fmla="*/ 440009 w 1746071"/>
                <a:gd name="connsiteY549" fmla="*/ 1201212 h 1454292"/>
                <a:gd name="connsiteX550" fmla="*/ 435501 w 1746071"/>
                <a:gd name="connsiteY550" fmla="*/ 1201212 h 1454292"/>
                <a:gd name="connsiteX551" fmla="*/ 415469 w 1746071"/>
                <a:gd name="connsiteY551" fmla="*/ 1201212 h 1454292"/>
                <a:gd name="connsiteX552" fmla="*/ 395948 w 1746071"/>
                <a:gd name="connsiteY552" fmla="*/ 1211195 h 1454292"/>
                <a:gd name="connsiteX553" fmla="*/ 391440 w 1746071"/>
                <a:gd name="connsiteY553" fmla="*/ 1205711 h 1454292"/>
                <a:gd name="connsiteX554" fmla="*/ 381958 w 1746071"/>
                <a:gd name="connsiteY554" fmla="*/ 1205711 h 1454292"/>
                <a:gd name="connsiteX555" fmla="*/ 362437 w 1746071"/>
                <a:gd name="connsiteY555" fmla="*/ 1211195 h 1454292"/>
                <a:gd name="connsiteX556" fmla="*/ 347378 w 1746071"/>
                <a:gd name="connsiteY556" fmla="*/ 1205711 h 1454292"/>
                <a:gd name="connsiteX557" fmla="*/ 347378 w 1746071"/>
                <a:gd name="connsiteY557" fmla="*/ 1211195 h 1454292"/>
                <a:gd name="connsiteX558" fmla="*/ 341894 w 1746071"/>
                <a:gd name="connsiteY558" fmla="*/ 1215695 h 1454292"/>
                <a:gd name="connsiteX559" fmla="*/ 341894 w 1746071"/>
                <a:gd name="connsiteY559" fmla="*/ 1230671 h 1454292"/>
                <a:gd name="connsiteX560" fmla="*/ 337385 w 1746071"/>
                <a:gd name="connsiteY560" fmla="*/ 1225187 h 1454292"/>
                <a:gd name="connsiteX561" fmla="*/ 327857 w 1746071"/>
                <a:gd name="connsiteY561" fmla="*/ 1225187 h 1454292"/>
                <a:gd name="connsiteX562" fmla="*/ 312845 w 1746071"/>
                <a:gd name="connsiteY562" fmla="*/ 1215695 h 1454292"/>
                <a:gd name="connsiteX563" fmla="*/ 312845 w 1746071"/>
                <a:gd name="connsiteY563" fmla="*/ 1205711 h 1454292"/>
                <a:gd name="connsiteX564" fmla="*/ 303363 w 1746071"/>
                <a:gd name="connsiteY564" fmla="*/ 1205711 h 1454292"/>
                <a:gd name="connsiteX565" fmla="*/ 308336 w 1746071"/>
                <a:gd name="connsiteY565" fmla="*/ 1220687 h 1454292"/>
                <a:gd name="connsiteX566" fmla="*/ 303363 w 1746071"/>
                <a:gd name="connsiteY566" fmla="*/ 1220687 h 1454292"/>
                <a:gd name="connsiteX567" fmla="*/ 298855 w 1746071"/>
                <a:gd name="connsiteY567" fmla="*/ 1215695 h 1454292"/>
                <a:gd name="connsiteX568" fmla="*/ 293324 w 1746071"/>
                <a:gd name="connsiteY568" fmla="*/ 1211195 h 1454292"/>
                <a:gd name="connsiteX569" fmla="*/ 283842 w 1746071"/>
                <a:gd name="connsiteY569" fmla="*/ 1220687 h 1454292"/>
                <a:gd name="connsiteX570" fmla="*/ 278312 w 1746071"/>
                <a:gd name="connsiteY570" fmla="*/ 1225187 h 1454292"/>
                <a:gd name="connsiteX571" fmla="*/ 268830 w 1746071"/>
                <a:gd name="connsiteY571" fmla="*/ 1225187 h 1454292"/>
                <a:gd name="connsiteX572" fmla="*/ 264322 w 1746071"/>
                <a:gd name="connsiteY572" fmla="*/ 1220687 h 1454292"/>
                <a:gd name="connsiteX573" fmla="*/ 254282 w 1746071"/>
                <a:gd name="connsiteY573" fmla="*/ 1220687 h 1454292"/>
                <a:gd name="connsiteX574" fmla="*/ 254282 w 1746071"/>
                <a:gd name="connsiteY574" fmla="*/ 1225187 h 1454292"/>
                <a:gd name="connsiteX575" fmla="*/ 249263 w 1746071"/>
                <a:gd name="connsiteY575" fmla="*/ 1230671 h 1454292"/>
                <a:gd name="connsiteX576" fmla="*/ 244801 w 1746071"/>
                <a:gd name="connsiteY576" fmla="*/ 1225187 h 1454292"/>
                <a:gd name="connsiteX577" fmla="*/ 239781 w 1746071"/>
                <a:gd name="connsiteY577" fmla="*/ 1230671 h 1454292"/>
                <a:gd name="connsiteX578" fmla="*/ 234761 w 1746071"/>
                <a:gd name="connsiteY578" fmla="*/ 1220687 h 1454292"/>
                <a:gd name="connsiteX579" fmla="*/ 225280 w 1746071"/>
                <a:gd name="connsiteY579" fmla="*/ 1225187 h 1454292"/>
                <a:gd name="connsiteX580" fmla="*/ 205248 w 1746071"/>
                <a:gd name="connsiteY580" fmla="*/ 1225187 h 1454292"/>
                <a:gd name="connsiteX581" fmla="*/ 205248 w 1746071"/>
                <a:gd name="connsiteY581" fmla="*/ 1230671 h 1454292"/>
                <a:gd name="connsiteX582" fmla="*/ 195208 w 1746071"/>
                <a:gd name="connsiteY582" fmla="*/ 1230671 h 1454292"/>
                <a:gd name="connsiteX583" fmla="*/ 200739 w 1746071"/>
                <a:gd name="connsiteY583" fmla="*/ 1205711 h 1454292"/>
                <a:gd name="connsiteX584" fmla="*/ 195208 w 1746071"/>
                <a:gd name="connsiteY584" fmla="*/ 1196220 h 1454292"/>
                <a:gd name="connsiteX585" fmla="*/ 195208 w 1746071"/>
                <a:gd name="connsiteY585" fmla="*/ 1191720 h 1454292"/>
                <a:gd name="connsiteX586" fmla="*/ 190700 w 1746071"/>
                <a:gd name="connsiteY586" fmla="*/ 1191720 h 1454292"/>
                <a:gd name="connsiteX587" fmla="*/ 185727 w 1746071"/>
                <a:gd name="connsiteY587" fmla="*/ 1201212 h 1454292"/>
                <a:gd name="connsiteX588" fmla="*/ 181218 w 1746071"/>
                <a:gd name="connsiteY588" fmla="*/ 1201212 h 1454292"/>
                <a:gd name="connsiteX589" fmla="*/ 175688 w 1746071"/>
                <a:gd name="connsiteY589" fmla="*/ 1201212 h 1454292"/>
                <a:gd name="connsiteX590" fmla="*/ 171179 w 1746071"/>
                <a:gd name="connsiteY590" fmla="*/ 1191720 h 1454292"/>
                <a:gd name="connsiteX591" fmla="*/ 185727 w 1746071"/>
                <a:gd name="connsiteY591" fmla="*/ 1186236 h 1454292"/>
                <a:gd name="connsiteX592" fmla="*/ 185727 w 1746071"/>
                <a:gd name="connsiteY592" fmla="*/ 1181736 h 1454292"/>
                <a:gd name="connsiteX593" fmla="*/ 175688 w 1746071"/>
                <a:gd name="connsiteY593" fmla="*/ 1172245 h 1454292"/>
                <a:gd name="connsiteX594" fmla="*/ 171179 w 1746071"/>
                <a:gd name="connsiteY594" fmla="*/ 1172245 h 1454292"/>
                <a:gd name="connsiteX595" fmla="*/ 166206 w 1746071"/>
                <a:gd name="connsiteY595" fmla="*/ 1166690 h 1454292"/>
                <a:gd name="connsiteX596" fmla="*/ 166206 w 1746071"/>
                <a:gd name="connsiteY596" fmla="*/ 1157199 h 1454292"/>
                <a:gd name="connsiteX597" fmla="*/ 161698 w 1746071"/>
                <a:gd name="connsiteY597" fmla="*/ 1147707 h 1454292"/>
                <a:gd name="connsiteX598" fmla="*/ 156678 w 1746071"/>
                <a:gd name="connsiteY598" fmla="*/ 1142715 h 1454292"/>
                <a:gd name="connsiteX599" fmla="*/ 161698 w 1746071"/>
                <a:gd name="connsiteY599" fmla="*/ 1137723 h 1454292"/>
                <a:gd name="connsiteX600" fmla="*/ 156678 w 1746071"/>
                <a:gd name="connsiteY600" fmla="*/ 1133224 h 1454292"/>
                <a:gd name="connsiteX601" fmla="*/ 146685 w 1746071"/>
                <a:gd name="connsiteY601" fmla="*/ 1123732 h 1454292"/>
                <a:gd name="connsiteX602" fmla="*/ 137157 w 1746071"/>
                <a:gd name="connsiteY602" fmla="*/ 1123732 h 1454292"/>
                <a:gd name="connsiteX603" fmla="*/ 131673 w 1746071"/>
                <a:gd name="connsiteY603" fmla="*/ 1113748 h 1454292"/>
                <a:gd name="connsiteX604" fmla="*/ 142177 w 1746071"/>
                <a:gd name="connsiteY604" fmla="*/ 1108757 h 1454292"/>
                <a:gd name="connsiteX605" fmla="*/ 137157 w 1746071"/>
                <a:gd name="connsiteY605" fmla="*/ 1098703 h 1454292"/>
                <a:gd name="connsiteX606" fmla="*/ 127164 w 1746071"/>
                <a:gd name="connsiteY606" fmla="*/ 1098703 h 1454292"/>
                <a:gd name="connsiteX607" fmla="*/ 127164 w 1746071"/>
                <a:gd name="connsiteY607" fmla="*/ 1104257 h 1454292"/>
                <a:gd name="connsiteX608" fmla="*/ 122145 w 1746071"/>
                <a:gd name="connsiteY608" fmla="*/ 1113748 h 1454292"/>
                <a:gd name="connsiteX609" fmla="*/ 117636 w 1746071"/>
                <a:gd name="connsiteY609" fmla="*/ 1108757 h 1454292"/>
                <a:gd name="connsiteX610" fmla="*/ 117636 w 1746071"/>
                <a:gd name="connsiteY610" fmla="*/ 1113748 h 1454292"/>
                <a:gd name="connsiteX611" fmla="*/ 107643 w 1746071"/>
                <a:gd name="connsiteY611" fmla="*/ 1113748 h 1454292"/>
                <a:gd name="connsiteX612" fmla="*/ 102624 w 1746071"/>
                <a:gd name="connsiteY612" fmla="*/ 1098703 h 1454292"/>
                <a:gd name="connsiteX613" fmla="*/ 98115 w 1746071"/>
                <a:gd name="connsiteY613" fmla="*/ 1089211 h 1454292"/>
                <a:gd name="connsiteX614" fmla="*/ 92584 w 1746071"/>
                <a:gd name="connsiteY614" fmla="*/ 1089211 h 1454292"/>
                <a:gd name="connsiteX615" fmla="*/ 88123 w 1746071"/>
                <a:gd name="connsiteY615" fmla="*/ 1089211 h 1454292"/>
                <a:gd name="connsiteX616" fmla="*/ 83103 w 1746071"/>
                <a:gd name="connsiteY616" fmla="*/ 1094203 h 1454292"/>
                <a:gd name="connsiteX617" fmla="*/ 73575 w 1746071"/>
                <a:gd name="connsiteY617" fmla="*/ 1089211 h 1454292"/>
                <a:gd name="connsiteX618" fmla="*/ 92584 w 1746071"/>
                <a:gd name="connsiteY618" fmla="*/ 1069736 h 1454292"/>
                <a:gd name="connsiteX619" fmla="*/ 88123 w 1746071"/>
                <a:gd name="connsiteY619" fmla="*/ 1065236 h 1454292"/>
                <a:gd name="connsiteX620" fmla="*/ 83103 w 1746071"/>
                <a:gd name="connsiteY620" fmla="*/ 1065236 h 1454292"/>
                <a:gd name="connsiteX621" fmla="*/ 88123 w 1746071"/>
                <a:gd name="connsiteY621" fmla="*/ 1050260 h 1454292"/>
                <a:gd name="connsiteX622" fmla="*/ 88123 w 1746071"/>
                <a:gd name="connsiteY622" fmla="*/ 1045761 h 1454292"/>
                <a:gd name="connsiteX623" fmla="*/ 83103 w 1746071"/>
                <a:gd name="connsiteY623" fmla="*/ 1040769 h 1454292"/>
                <a:gd name="connsiteX624" fmla="*/ 73575 w 1746071"/>
                <a:gd name="connsiteY624" fmla="*/ 1035777 h 1454292"/>
                <a:gd name="connsiteX625" fmla="*/ 73575 w 1746071"/>
                <a:gd name="connsiteY625" fmla="*/ 1030785 h 1454292"/>
                <a:gd name="connsiteX626" fmla="*/ 68555 w 1746071"/>
                <a:gd name="connsiteY626" fmla="*/ 1021223 h 1454292"/>
                <a:gd name="connsiteX627" fmla="*/ 68555 w 1746071"/>
                <a:gd name="connsiteY627" fmla="*/ 1016723 h 1454292"/>
                <a:gd name="connsiteX628" fmla="*/ 58562 w 1746071"/>
                <a:gd name="connsiteY628" fmla="*/ 1021223 h 1454292"/>
                <a:gd name="connsiteX629" fmla="*/ 58562 w 1746071"/>
                <a:gd name="connsiteY629" fmla="*/ 1011239 h 1454292"/>
                <a:gd name="connsiteX630" fmla="*/ 44061 w 1746071"/>
                <a:gd name="connsiteY630" fmla="*/ 991764 h 1454292"/>
                <a:gd name="connsiteX631" fmla="*/ 34533 w 1746071"/>
                <a:gd name="connsiteY631" fmla="*/ 991764 h 1454292"/>
                <a:gd name="connsiteX632" fmla="*/ 34533 w 1746071"/>
                <a:gd name="connsiteY632" fmla="*/ 987264 h 1454292"/>
                <a:gd name="connsiteX633" fmla="*/ 19521 w 1746071"/>
                <a:gd name="connsiteY633" fmla="*/ 997248 h 1454292"/>
                <a:gd name="connsiteX634" fmla="*/ 15012 w 1746071"/>
                <a:gd name="connsiteY634" fmla="*/ 991764 h 1454292"/>
                <a:gd name="connsiteX635" fmla="*/ 9528 w 1746071"/>
                <a:gd name="connsiteY635" fmla="*/ 982273 h 1454292"/>
                <a:gd name="connsiteX636" fmla="*/ 15012 w 1746071"/>
                <a:gd name="connsiteY636" fmla="*/ 972289 h 1454292"/>
                <a:gd name="connsiteX637" fmla="*/ 9528 w 1746071"/>
                <a:gd name="connsiteY637" fmla="*/ 962797 h 1454292"/>
                <a:gd name="connsiteX638" fmla="*/ 5019 w 1746071"/>
                <a:gd name="connsiteY638" fmla="*/ 962797 h 1454292"/>
                <a:gd name="connsiteX639" fmla="*/ 5019 w 1746071"/>
                <a:gd name="connsiteY639" fmla="*/ 958298 h 1454292"/>
                <a:gd name="connsiteX640" fmla="*/ 9528 w 1746071"/>
                <a:gd name="connsiteY640" fmla="*/ 948243 h 1454292"/>
                <a:gd name="connsiteX641" fmla="*/ 0 w 1746071"/>
                <a:gd name="connsiteY641" fmla="*/ 933760 h 1454292"/>
                <a:gd name="connsiteX642" fmla="*/ 9528 w 1746071"/>
                <a:gd name="connsiteY642" fmla="*/ 928768 h 1454292"/>
                <a:gd name="connsiteX643" fmla="*/ 19521 w 1746071"/>
                <a:gd name="connsiteY643" fmla="*/ 923776 h 1454292"/>
                <a:gd name="connsiteX644" fmla="*/ 15012 w 1746071"/>
                <a:gd name="connsiteY644" fmla="*/ 914285 h 1454292"/>
                <a:gd name="connsiteX645" fmla="*/ 9528 w 1746071"/>
                <a:gd name="connsiteY645" fmla="*/ 904301 h 1454292"/>
                <a:gd name="connsiteX646" fmla="*/ 24540 w 1746071"/>
                <a:gd name="connsiteY646" fmla="*/ 904301 h 1454292"/>
                <a:gd name="connsiteX647" fmla="*/ 34533 w 1746071"/>
                <a:gd name="connsiteY647" fmla="*/ 899801 h 1454292"/>
                <a:gd name="connsiteX648" fmla="*/ 29049 w 1746071"/>
                <a:gd name="connsiteY648" fmla="*/ 880256 h 1454292"/>
                <a:gd name="connsiteX649" fmla="*/ 39041 w 1746071"/>
                <a:gd name="connsiteY649" fmla="*/ 875264 h 1454292"/>
                <a:gd name="connsiteX650" fmla="*/ 39041 w 1746071"/>
                <a:gd name="connsiteY650" fmla="*/ 870764 h 1454292"/>
                <a:gd name="connsiteX651" fmla="*/ 48570 w 1746071"/>
                <a:gd name="connsiteY651" fmla="*/ 870764 h 1454292"/>
                <a:gd name="connsiteX652" fmla="*/ 44061 w 1746071"/>
                <a:gd name="connsiteY652" fmla="*/ 865280 h 1454292"/>
                <a:gd name="connsiteX653" fmla="*/ 63582 w 1746071"/>
                <a:gd name="connsiteY653" fmla="*/ 855789 h 1454292"/>
                <a:gd name="connsiteX654" fmla="*/ 58562 w 1746071"/>
                <a:gd name="connsiteY654" fmla="*/ 851289 h 1454292"/>
                <a:gd name="connsiteX655" fmla="*/ 48570 w 1746071"/>
                <a:gd name="connsiteY655" fmla="*/ 845805 h 1454292"/>
                <a:gd name="connsiteX656" fmla="*/ 54054 w 1746071"/>
                <a:gd name="connsiteY656" fmla="*/ 841305 h 1454292"/>
                <a:gd name="connsiteX657" fmla="*/ 39041 w 1746071"/>
                <a:gd name="connsiteY657" fmla="*/ 841305 h 1454292"/>
                <a:gd name="connsiteX658" fmla="*/ 34533 w 1746071"/>
                <a:gd name="connsiteY658" fmla="*/ 845805 h 1454292"/>
                <a:gd name="connsiteX659" fmla="*/ 24540 w 1746071"/>
                <a:gd name="connsiteY659" fmla="*/ 845805 h 1454292"/>
                <a:gd name="connsiteX660" fmla="*/ 24540 w 1746071"/>
                <a:gd name="connsiteY660" fmla="*/ 836313 h 1454292"/>
                <a:gd name="connsiteX661" fmla="*/ 24540 w 1746071"/>
                <a:gd name="connsiteY661" fmla="*/ 831814 h 1454292"/>
                <a:gd name="connsiteX662" fmla="*/ 19521 w 1746071"/>
                <a:gd name="connsiteY662" fmla="*/ 826822 h 1454292"/>
                <a:gd name="connsiteX663" fmla="*/ 29049 w 1746071"/>
                <a:gd name="connsiteY663" fmla="*/ 816768 h 1454292"/>
                <a:gd name="connsiteX664" fmla="*/ 34533 w 1746071"/>
                <a:gd name="connsiteY664" fmla="*/ 812338 h 1454292"/>
                <a:gd name="connsiteX665" fmla="*/ 29049 w 1746071"/>
                <a:gd name="connsiteY665" fmla="*/ 802776 h 1454292"/>
                <a:gd name="connsiteX666" fmla="*/ 29049 w 1746071"/>
                <a:gd name="connsiteY666" fmla="*/ 797292 h 1454292"/>
                <a:gd name="connsiteX667" fmla="*/ 29049 w 1746071"/>
                <a:gd name="connsiteY667" fmla="*/ 792793 h 1454292"/>
                <a:gd name="connsiteX668" fmla="*/ 19521 w 1746071"/>
                <a:gd name="connsiteY668" fmla="*/ 792793 h 1454292"/>
                <a:gd name="connsiteX669" fmla="*/ 15012 w 1746071"/>
                <a:gd name="connsiteY669" fmla="*/ 783301 h 1454292"/>
                <a:gd name="connsiteX670" fmla="*/ 5019 w 1746071"/>
                <a:gd name="connsiteY670" fmla="*/ 783301 h 1454292"/>
                <a:gd name="connsiteX671" fmla="*/ 9528 w 1746071"/>
                <a:gd name="connsiteY671" fmla="*/ 768325 h 1454292"/>
                <a:gd name="connsiteX672" fmla="*/ 15012 w 1746071"/>
                <a:gd name="connsiteY672" fmla="*/ 768325 h 1454292"/>
                <a:gd name="connsiteX673" fmla="*/ 19521 w 1746071"/>
                <a:gd name="connsiteY673" fmla="*/ 763826 h 1454292"/>
                <a:gd name="connsiteX674" fmla="*/ 19521 w 1746071"/>
                <a:gd name="connsiteY674" fmla="*/ 758342 h 1454292"/>
                <a:gd name="connsiteX675" fmla="*/ 15012 w 1746071"/>
                <a:gd name="connsiteY675" fmla="*/ 758342 h 1454292"/>
                <a:gd name="connsiteX676" fmla="*/ 5019 w 1746071"/>
                <a:gd name="connsiteY676" fmla="*/ 753842 h 1454292"/>
                <a:gd name="connsiteX677" fmla="*/ 9528 w 1746071"/>
                <a:gd name="connsiteY677" fmla="*/ 748850 h 1454292"/>
                <a:gd name="connsiteX678" fmla="*/ 19521 w 1746071"/>
                <a:gd name="connsiteY678" fmla="*/ 748850 h 1454292"/>
                <a:gd name="connsiteX679" fmla="*/ 29049 w 1746071"/>
                <a:gd name="connsiteY679" fmla="*/ 748850 h 1454292"/>
                <a:gd name="connsiteX680" fmla="*/ 34533 w 1746071"/>
                <a:gd name="connsiteY680" fmla="*/ 748850 h 1454292"/>
                <a:gd name="connsiteX681" fmla="*/ 34533 w 1746071"/>
                <a:gd name="connsiteY681" fmla="*/ 744350 h 1454292"/>
                <a:gd name="connsiteX682" fmla="*/ 34533 w 1746071"/>
                <a:gd name="connsiteY682" fmla="*/ 738796 h 1454292"/>
                <a:gd name="connsiteX683" fmla="*/ 34533 w 1746071"/>
                <a:gd name="connsiteY683" fmla="*/ 729304 h 1454292"/>
                <a:gd name="connsiteX684" fmla="*/ 34533 w 1746071"/>
                <a:gd name="connsiteY684" fmla="*/ 724805 h 1454292"/>
                <a:gd name="connsiteX685" fmla="*/ 34533 w 1746071"/>
                <a:gd name="connsiteY685" fmla="*/ 719813 h 1454292"/>
                <a:gd name="connsiteX686" fmla="*/ 39041 w 1746071"/>
                <a:gd name="connsiteY686" fmla="*/ 719813 h 1454292"/>
                <a:gd name="connsiteX687" fmla="*/ 48570 w 1746071"/>
                <a:gd name="connsiteY687" fmla="*/ 700338 h 1454292"/>
                <a:gd name="connsiteX688" fmla="*/ 48570 w 1746071"/>
                <a:gd name="connsiteY688" fmla="*/ 695838 h 1454292"/>
                <a:gd name="connsiteX689" fmla="*/ 68555 w 1746071"/>
                <a:gd name="connsiteY689" fmla="*/ 690354 h 1454292"/>
                <a:gd name="connsiteX690" fmla="*/ 68555 w 1746071"/>
                <a:gd name="connsiteY690" fmla="*/ 680862 h 1454292"/>
                <a:gd name="connsiteX691" fmla="*/ 73575 w 1746071"/>
                <a:gd name="connsiteY691" fmla="*/ 680862 h 1454292"/>
                <a:gd name="connsiteX692" fmla="*/ 73575 w 1746071"/>
                <a:gd name="connsiteY692" fmla="*/ 670808 h 1454292"/>
                <a:gd name="connsiteX693" fmla="*/ 83103 w 1746071"/>
                <a:gd name="connsiteY693" fmla="*/ 666309 h 1454292"/>
                <a:gd name="connsiteX694" fmla="*/ 88123 w 1746071"/>
                <a:gd name="connsiteY694" fmla="*/ 646833 h 1454292"/>
                <a:gd name="connsiteX695" fmla="*/ 98115 w 1746071"/>
                <a:gd name="connsiteY695" fmla="*/ 641841 h 1454292"/>
                <a:gd name="connsiteX696" fmla="*/ 102624 w 1746071"/>
                <a:gd name="connsiteY696" fmla="*/ 637342 h 1454292"/>
                <a:gd name="connsiteX697" fmla="*/ 98115 w 1746071"/>
                <a:gd name="connsiteY697" fmla="*/ 627358 h 1454292"/>
                <a:gd name="connsiteX698" fmla="*/ 78594 w 1746071"/>
                <a:gd name="connsiteY698" fmla="*/ 627358 h 1454292"/>
                <a:gd name="connsiteX699" fmla="*/ 68555 w 1746071"/>
                <a:gd name="connsiteY699" fmla="*/ 627358 h 1454292"/>
                <a:gd name="connsiteX700" fmla="*/ 68555 w 1746071"/>
                <a:gd name="connsiteY700" fmla="*/ 617866 h 1454292"/>
                <a:gd name="connsiteX701" fmla="*/ 73575 w 1746071"/>
                <a:gd name="connsiteY701" fmla="*/ 612874 h 1454292"/>
                <a:gd name="connsiteX702" fmla="*/ 73575 w 1746071"/>
                <a:gd name="connsiteY702" fmla="*/ 608375 h 1454292"/>
                <a:gd name="connsiteX703" fmla="*/ 78594 w 1746071"/>
                <a:gd name="connsiteY703" fmla="*/ 608375 h 1454292"/>
                <a:gd name="connsiteX704" fmla="*/ 88123 w 1746071"/>
                <a:gd name="connsiteY704" fmla="*/ 608375 h 1454292"/>
                <a:gd name="connsiteX705" fmla="*/ 88123 w 1746071"/>
                <a:gd name="connsiteY705" fmla="*/ 602820 h 1454292"/>
                <a:gd name="connsiteX706" fmla="*/ 83103 w 1746071"/>
                <a:gd name="connsiteY706" fmla="*/ 598321 h 1454292"/>
                <a:gd name="connsiteX707" fmla="*/ 83103 w 1746071"/>
                <a:gd name="connsiteY707" fmla="*/ 588829 h 1454292"/>
                <a:gd name="connsiteX708" fmla="*/ 73575 w 1746071"/>
                <a:gd name="connsiteY708" fmla="*/ 583345 h 1454292"/>
                <a:gd name="connsiteX709" fmla="*/ 83103 w 1746071"/>
                <a:gd name="connsiteY709" fmla="*/ 569354 h 1454292"/>
                <a:gd name="connsiteX710" fmla="*/ 83103 w 1746071"/>
                <a:gd name="connsiteY710" fmla="*/ 563870 h 1454292"/>
                <a:gd name="connsiteX711" fmla="*/ 102624 w 1746071"/>
                <a:gd name="connsiteY711" fmla="*/ 563870 h 1454292"/>
                <a:gd name="connsiteX712" fmla="*/ 107643 w 1746071"/>
                <a:gd name="connsiteY712" fmla="*/ 569354 h 1454292"/>
                <a:gd name="connsiteX713" fmla="*/ 112105 w 1746071"/>
                <a:gd name="connsiteY713" fmla="*/ 569354 h 1454292"/>
                <a:gd name="connsiteX714" fmla="*/ 122145 w 1746071"/>
                <a:gd name="connsiteY714" fmla="*/ 563870 h 1454292"/>
                <a:gd name="connsiteX715" fmla="*/ 127164 w 1746071"/>
                <a:gd name="connsiteY715" fmla="*/ 559370 h 1454292"/>
                <a:gd name="connsiteX716" fmla="*/ 127164 w 1746071"/>
                <a:gd name="connsiteY716" fmla="*/ 549879 h 1454292"/>
                <a:gd name="connsiteX717" fmla="*/ 122145 w 1746071"/>
                <a:gd name="connsiteY717" fmla="*/ 549879 h 1454292"/>
                <a:gd name="connsiteX718" fmla="*/ 112105 w 1746071"/>
                <a:gd name="connsiteY718" fmla="*/ 549879 h 1454292"/>
                <a:gd name="connsiteX719" fmla="*/ 107643 w 1746071"/>
                <a:gd name="connsiteY719" fmla="*/ 544395 h 1454292"/>
                <a:gd name="connsiteX720" fmla="*/ 112105 w 1746071"/>
                <a:gd name="connsiteY720" fmla="*/ 539895 h 1454292"/>
                <a:gd name="connsiteX721" fmla="*/ 107643 w 1746071"/>
                <a:gd name="connsiteY721" fmla="*/ 534903 h 1454292"/>
                <a:gd name="connsiteX722" fmla="*/ 102624 w 1746071"/>
                <a:gd name="connsiteY722" fmla="*/ 539895 h 1454292"/>
                <a:gd name="connsiteX723" fmla="*/ 98115 w 1746071"/>
                <a:gd name="connsiteY723" fmla="*/ 534903 h 1454292"/>
                <a:gd name="connsiteX724" fmla="*/ 92584 w 1746071"/>
                <a:gd name="connsiteY724" fmla="*/ 530403 h 1454292"/>
                <a:gd name="connsiteX725" fmla="*/ 98115 w 1746071"/>
                <a:gd name="connsiteY725" fmla="*/ 515357 h 1454292"/>
                <a:gd name="connsiteX726" fmla="*/ 92584 w 1746071"/>
                <a:gd name="connsiteY726" fmla="*/ 505866 h 1454292"/>
                <a:gd name="connsiteX727" fmla="*/ 92584 w 1746071"/>
                <a:gd name="connsiteY727" fmla="*/ 501366 h 1454292"/>
                <a:gd name="connsiteX728" fmla="*/ 92584 w 1746071"/>
                <a:gd name="connsiteY728" fmla="*/ 495882 h 1454292"/>
                <a:gd name="connsiteX729" fmla="*/ 92584 w 1746071"/>
                <a:gd name="connsiteY729" fmla="*/ 491382 h 1454292"/>
                <a:gd name="connsiteX730" fmla="*/ 88123 w 1746071"/>
                <a:gd name="connsiteY730" fmla="*/ 481891 h 1454292"/>
                <a:gd name="connsiteX731" fmla="*/ 88123 w 1746071"/>
                <a:gd name="connsiteY731" fmla="*/ 476407 h 1454292"/>
                <a:gd name="connsiteX732" fmla="*/ 98115 w 1746071"/>
                <a:gd name="connsiteY732" fmla="*/ 471907 h 1454292"/>
                <a:gd name="connsiteX733" fmla="*/ 102624 w 1746071"/>
                <a:gd name="connsiteY733" fmla="*/ 466915 h 1454292"/>
                <a:gd name="connsiteX734" fmla="*/ 107643 w 1746071"/>
                <a:gd name="connsiteY734" fmla="*/ 466915 h 1454292"/>
                <a:gd name="connsiteX735" fmla="*/ 112105 w 1746071"/>
                <a:gd name="connsiteY735" fmla="*/ 462415 h 1454292"/>
                <a:gd name="connsiteX736" fmla="*/ 122145 w 1746071"/>
                <a:gd name="connsiteY736" fmla="*/ 466915 h 1454292"/>
                <a:gd name="connsiteX737" fmla="*/ 122145 w 1746071"/>
                <a:gd name="connsiteY737" fmla="*/ 456861 h 1454292"/>
                <a:gd name="connsiteX738" fmla="*/ 127164 w 1746071"/>
                <a:gd name="connsiteY738" fmla="*/ 456861 h 1454292"/>
                <a:gd name="connsiteX739" fmla="*/ 131673 w 1746071"/>
                <a:gd name="connsiteY739" fmla="*/ 452361 h 1454292"/>
                <a:gd name="connsiteX740" fmla="*/ 142177 w 1746071"/>
                <a:gd name="connsiteY740" fmla="*/ 452361 h 1454292"/>
                <a:gd name="connsiteX741" fmla="*/ 151658 w 1746071"/>
                <a:gd name="connsiteY741" fmla="*/ 452361 h 1454292"/>
                <a:gd name="connsiteX742" fmla="*/ 156678 w 1746071"/>
                <a:gd name="connsiteY742" fmla="*/ 456861 h 1454292"/>
                <a:gd name="connsiteX743" fmla="*/ 161698 w 1746071"/>
                <a:gd name="connsiteY743" fmla="*/ 456861 h 1454292"/>
                <a:gd name="connsiteX744" fmla="*/ 161698 w 1746071"/>
                <a:gd name="connsiteY744" fmla="*/ 452361 h 1454292"/>
                <a:gd name="connsiteX745" fmla="*/ 161698 w 1746071"/>
                <a:gd name="connsiteY745" fmla="*/ 447370 h 1454292"/>
                <a:gd name="connsiteX746" fmla="*/ 166206 w 1746071"/>
                <a:gd name="connsiteY746" fmla="*/ 447370 h 1454292"/>
                <a:gd name="connsiteX747" fmla="*/ 166206 w 1746071"/>
                <a:gd name="connsiteY747" fmla="*/ 437386 h 1454292"/>
                <a:gd name="connsiteX748" fmla="*/ 175688 w 1746071"/>
                <a:gd name="connsiteY748" fmla="*/ 432886 h 1454292"/>
                <a:gd name="connsiteX749" fmla="*/ 181218 w 1746071"/>
                <a:gd name="connsiteY749" fmla="*/ 427894 h 1454292"/>
                <a:gd name="connsiteX750" fmla="*/ 185727 w 1746071"/>
                <a:gd name="connsiteY750" fmla="*/ 423395 h 1454292"/>
                <a:gd name="connsiteX751" fmla="*/ 190700 w 1746071"/>
                <a:gd name="connsiteY751" fmla="*/ 427894 h 1454292"/>
                <a:gd name="connsiteX752" fmla="*/ 200739 w 1746071"/>
                <a:gd name="connsiteY752" fmla="*/ 437386 h 1454292"/>
                <a:gd name="connsiteX753" fmla="*/ 210221 w 1746071"/>
                <a:gd name="connsiteY753" fmla="*/ 437386 h 1454292"/>
                <a:gd name="connsiteX754" fmla="*/ 220260 w 1746071"/>
                <a:gd name="connsiteY754" fmla="*/ 447370 h 1454292"/>
                <a:gd name="connsiteX755" fmla="*/ 229742 w 1746071"/>
                <a:gd name="connsiteY755" fmla="*/ 447370 h 1454292"/>
                <a:gd name="connsiteX756" fmla="*/ 229742 w 1746071"/>
                <a:gd name="connsiteY756" fmla="*/ 432886 h 1454292"/>
                <a:gd name="connsiteX757" fmla="*/ 234761 w 1746071"/>
                <a:gd name="connsiteY757" fmla="*/ 423395 h 1454292"/>
                <a:gd name="connsiteX758" fmla="*/ 229742 w 1746071"/>
                <a:gd name="connsiteY758" fmla="*/ 418403 h 1454292"/>
                <a:gd name="connsiteX759" fmla="*/ 229742 w 1746071"/>
                <a:gd name="connsiteY759" fmla="*/ 413411 h 1454292"/>
                <a:gd name="connsiteX760" fmla="*/ 229742 w 1746071"/>
                <a:gd name="connsiteY760" fmla="*/ 408419 h 1454292"/>
                <a:gd name="connsiteX761" fmla="*/ 234761 w 1746071"/>
                <a:gd name="connsiteY761" fmla="*/ 403919 h 1454292"/>
                <a:gd name="connsiteX762" fmla="*/ 234761 w 1746071"/>
                <a:gd name="connsiteY762" fmla="*/ 394428 h 1454292"/>
                <a:gd name="connsiteX763" fmla="*/ 229742 w 1746071"/>
                <a:gd name="connsiteY763" fmla="*/ 388873 h 1454292"/>
                <a:gd name="connsiteX764" fmla="*/ 229742 w 1746071"/>
                <a:gd name="connsiteY764" fmla="*/ 379382 h 1454292"/>
                <a:gd name="connsiteX765" fmla="*/ 229742 w 1746071"/>
                <a:gd name="connsiteY765" fmla="*/ 374882 h 1454292"/>
                <a:gd name="connsiteX766" fmla="*/ 229742 w 1746071"/>
                <a:gd name="connsiteY766" fmla="*/ 369398 h 1454292"/>
                <a:gd name="connsiteX767" fmla="*/ 234761 w 1746071"/>
                <a:gd name="connsiteY767" fmla="*/ 364898 h 1454292"/>
                <a:gd name="connsiteX768" fmla="*/ 234761 w 1746071"/>
                <a:gd name="connsiteY768" fmla="*/ 359906 h 1454292"/>
                <a:gd name="connsiteX769" fmla="*/ 239781 w 1746071"/>
                <a:gd name="connsiteY769" fmla="*/ 359906 h 1454292"/>
                <a:gd name="connsiteX770" fmla="*/ 239781 w 1746071"/>
                <a:gd name="connsiteY770" fmla="*/ 349923 h 1454292"/>
                <a:gd name="connsiteX771" fmla="*/ 234761 w 1746071"/>
                <a:gd name="connsiteY771" fmla="*/ 349923 h 1454292"/>
                <a:gd name="connsiteX772" fmla="*/ 229742 w 1746071"/>
                <a:gd name="connsiteY772" fmla="*/ 345423 h 1454292"/>
                <a:gd name="connsiteX773" fmla="*/ 239781 w 1746071"/>
                <a:gd name="connsiteY773" fmla="*/ 335931 h 1454292"/>
                <a:gd name="connsiteX774" fmla="*/ 234761 w 1746071"/>
                <a:gd name="connsiteY774" fmla="*/ 330447 h 1454292"/>
                <a:gd name="connsiteX775" fmla="*/ 234761 w 1746071"/>
                <a:gd name="connsiteY775" fmla="*/ 320956 h 1454292"/>
                <a:gd name="connsiteX776" fmla="*/ 225280 w 1746071"/>
                <a:gd name="connsiteY776" fmla="*/ 311394 h 1454292"/>
                <a:gd name="connsiteX777" fmla="*/ 220260 w 1746071"/>
                <a:gd name="connsiteY777" fmla="*/ 306402 h 1454292"/>
                <a:gd name="connsiteX778" fmla="*/ 229742 w 1746071"/>
                <a:gd name="connsiteY778" fmla="*/ 296911 h 1454292"/>
                <a:gd name="connsiteX779" fmla="*/ 239781 w 1746071"/>
                <a:gd name="connsiteY779" fmla="*/ 301410 h 1454292"/>
                <a:gd name="connsiteX780" fmla="*/ 244801 w 1746071"/>
                <a:gd name="connsiteY780" fmla="*/ 301410 h 1454292"/>
                <a:gd name="connsiteX781" fmla="*/ 254282 w 1746071"/>
                <a:gd name="connsiteY781" fmla="*/ 301410 h 1454292"/>
                <a:gd name="connsiteX782" fmla="*/ 254282 w 1746071"/>
                <a:gd name="connsiteY782" fmla="*/ 296911 h 1454292"/>
                <a:gd name="connsiteX783" fmla="*/ 254282 w 1746071"/>
                <a:gd name="connsiteY783" fmla="*/ 291919 h 1454292"/>
                <a:gd name="connsiteX784" fmla="*/ 258791 w 1746071"/>
                <a:gd name="connsiteY784" fmla="*/ 277435 h 1454292"/>
                <a:gd name="connsiteX785" fmla="*/ 264322 w 1746071"/>
                <a:gd name="connsiteY785" fmla="*/ 277435 h 1454292"/>
                <a:gd name="connsiteX786" fmla="*/ 264322 w 1746071"/>
                <a:gd name="connsiteY786" fmla="*/ 267944 h 1454292"/>
                <a:gd name="connsiteX787" fmla="*/ 268830 w 1746071"/>
                <a:gd name="connsiteY787" fmla="*/ 267944 h 1454292"/>
                <a:gd name="connsiteX788" fmla="*/ 273803 w 1746071"/>
                <a:gd name="connsiteY788" fmla="*/ 262459 h 1454292"/>
                <a:gd name="connsiteX789" fmla="*/ 278312 w 1746071"/>
                <a:gd name="connsiteY789" fmla="*/ 262459 h 1454292"/>
                <a:gd name="connsiteX790" fmla="*/ 278312 w 1746071"/>
                <a:gd name="connsiteY790" fmla="*/ 252968 h 1454292"/>
                <a:gd name="connsiteX791" fmla="*/ 283842 w 1746071"/>
                <a:gd name="connsiteY791" fmla="*/ 252968 h 1454292"/>
                <a:gd name="connsiteX792" fmla="*/ 293324 w 1746071"/>
                <a:gd name="connsiteY792" fmla="*/ 248468 h 1454292"/>
                <a:gd name="connsiteX793" fmla="*/ 293324 w 1746071"/>
                <a:gd name="connsiteY793" fmla="*/ 242914 h 1454292"/>
                <a:gd name="connsiteX794" fmla="*/ 293324 w 1746071"/>
                <a:gd name="connsiteY794" fmla="*/ 233422 h 1454292"/>
                <a:gd name="connsiteX795" fmla="*/ 298855 w 1746071"/>
                <a:gd name="connsiteY795" fmla="*/ 228923 h 1454292"/>
                <a:gd name="connsiteX796" fmla="*/ 293324 w 1746071"/>
                <a:gd name="connsiteY796" fmla="*/ 223439 h 1454292"/>
                <a:gd name="connsiteX797" fmla="*/ 283842 w 1746071"/>
                <a:gd name="connsiteY797" fmla="*/ 223439 h 1454292"/>
                <a:gd name="connsiteX798" fmla="*/ 283842 w 1746071"/>
                <a:gd name="connsiteY798" fmla="*/ 218939 h 1454292"/>
                <a:gd name="connsiteX799" fmla="*/ 293324 w 1746071"/>
                <a:gd name="connsiteY799" fmla="*/ 209447 h 1454292"/>
                <a:gd name="connsiteX800" fmla="*/ 288816 w 1746071"/>
                <a:gd name="connsiteY800" fmla="*/ 204455 h 1454292"/>
                <a:gd name="connsiteX801" fmla="*/ 293324 w 1746071"/>
                <a:gd name="connsiteY801" fmla="*/ 189972 h 1454292"/>
                <a:gd name="connsiteX802" fmla="*/ 293324 w 1746071"/>
                <a:gd name="connsiteY802" fmla="*/ 180480 h 1454292"/>
                <a:gd name="connsiteX803" fmla="*/ 298855 w 1746071"/>
                <a:gd name="connsiteY803" fmla="*/ 180480 h 1454292"/>
                <a:gd name="connsiteX804" fmla="*/ 298855 w 1746071"/>
                <a:gd name="connsiteY804" fmla="*/ 170426 h 1454292"/>
                <a:gd name="connsiteX805" fmla="*/ 298855 w 1746071"/>
                <a:gd name="connsiteY805" fmla="*/ 150951 h 1454292"/>
                <a:gd name="connsiteX806" fmla="*/ 293324 w 1746071"/>
                <a:gd name="connsiteY806" fmla="*/ 150951 h 1454292"/>
                <a:gd name="connsiteX807" fmla="*/ 293324 w 1746071"/>
                <a:gd name="connsiteY807" fmla="*/ 145959 h 1454292"/>
                <a:gd name="connsiteX808" fmla="*/ 288816 w 1746071"/>
                <a:gd name="connsiteY808" fmla="*/ 145959 h 1454292"/>
                <a:gd name="connsiteX809" fmla="*/ 293324 w 1746071"/>
                <a:gd name="connsiteY809" fmla="*/ 121984 h 1454292"/>
                <a:gd name="connsiteX810" fmla="*/ 288816 w 1746071"/>
                <a:gd name="connsiteY810" fmla="*/ 121984 h 1454292"/>
                <a:gd name="connsiteX811" fmla="*/ 293324 w 1746071"/>
                <a:gd name="connsiteY811" fmla="*/ 116500 h 1454292"/>
                <a:gd name="connsiteX812" fmla="*/ 317865 w 1746071"/>
                <a:gd name="connsiteY812" fmla="*/ 116500 h 1454292"/>
                <a:gd name="connsiteX813" fmla="*/ 332366 w 1746071"/>
                <a:gd name="connsiteY813" fmla="*/ 121984 h 1454292"/>
                <a:gd name="connsiteX814" fmla="*/ 341894 w 1746071"/>
                <a:gd name="connsiteY814" fmla="*/ 121984 h 1454292"/>
                <a:gd name="connsiteX815" fmla="*/ 351887 w 1746071"/>
                <a:gd name="connsiteY815" fmla="*/ 126484 h 1454292"/>
                <a:gd name="connsiteX816" fmla="*/ 366899 w 1746071"/>
                <a:gd name="connsiteY816" fmla="*/ 131476 h 1454292"/>
                <a:gd name="connsiteX817" fmla="*/ 391440 w 1746071"/>
                <a:gd name="connsiteY817" fmla="*/ 121984 h 1454292"/>
                <a:gd name="connsiteX818" fmla="*/ 395948 w 1746071"/>
                <a:gd name="connsiteY818" fmla="*/ 112000 h 1454292"/>
                <a:gd name="connsiteX819" fmla="*/ 410960 w 1746071"/>
                <a:gd name="connsiteY819" fmla="*/ 112000 h 1454292"/>
                <a:gd name="connsiteX820" fmla="*/ 410960 w 1746071"/>
                <a:gd name="connsiteY820" fmla="*/ 107009 h 1454292"/>
                <a:gd name="connsiteX821" fmla="*/ 415469 w 1746071"/>
                <a:gd name="connsiteY821" fmla="*/ 107009 h 1454292"/>
                <a:gd name="connsiteX822" fmla="*/ 450002 w 1746071"/>
                <a:gd name="connsiteY822" fmla="*/ 97447 h 1454292"/>
                <a:gd name="connsiteX823" fmla="*/ 450002 w 1746071"/>
                <a:gd name="connsiteY823" fmla="*/ 87463 h 1454292"/>
                <a:gd name="connsiteX824" fmla="*/ 450002 w 1746071"/>
                <a:gd name="connsiteY824" fmla="*/ 77971 h 1454292"/>
                <a:gd name="connsiteX825" fmla="*/ 455022 w 1746071"/>
                <a:gd name="connsiteY825" fmla="*/ 58496 h 1454292"/>
                <a:gd name="connsiteX826" fmla="*/ 450002 w 1746071"/>
                <a:gd name="connsiteY826" fmla="*/ 58496 h 1454292"/>
                <a:gd name="connsiteX827" fmla="*/ 455022 w 1746071"/>
                <a:gd name="connsiteY827" fmla="*/ 39021 h 1454292"/>
                <a:gd name="connsiteX828" fmla="*/ 459530 w 1746071"/>
                <a:gd name="connsiteY828" fmla="*/ 39021 h 1454292"/>
                <a:gd name="connsiteX829" fmla="*/ 469523 w 1746071"/>
                <a:gd name="connsiteY829" fmla="*/ 34521 h 1454292"/>
                <a:gd name="connsiteX830" fmla="*/ 474543 w 1746071"/>
                <a:gd name="connsiteY830" fmla="*/ 24467 h 1454292"/>
                <a:gd name="connsiteX831" fmla="*/ 474543 w 1746071"/>
                <a:gd name="connsiteY831" fmla="*/ 14976 h 1454292"/>
                <a:gd name="connsiteX832" fmla="*/ 484071 w 1746071"/>
                <a:gd name="connsiteY832" fmla="*/ 14976 h 145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1746071" h="1454292">
                  <a:moveTo>
                    <a:pt x="922269" y="1202401"/>
                  </a:moveTo>
                  <a:lnTo>
                    <a:pt x="922269" y="1202656"/>
                  </a:lnTo>
                  <a:lnTo>
                    <a:pt x="927619" y="1205065"/>
                  </a:lnTo>
                  <a:close/>
                  <a:moveTo>
                    <a:pt x="494064" y="0"/>
                  </a:moveTo>
                  <a:lnTo>
                    <a:pt x="498572" y="4992"/>
                  </a:lnTo>
                  <a:lnTo>
                    <a:pt x="498572" y="9492"/>
                  </a:lnTo>
                  <a:lnTo>
                    <a:pt x="518604" y="9492"/>
                  </a:lnTo>
                  <a:lnTo>
                    <a:pt x="518604" y="14976"/>
                  </a:lnTo>
                  <a:lnTo>
                    <a:pt x="523112" y="19475"/>
                  </a:lnTo>
                  <a:lnTo>
                    <a:pt x="518604" y="19475"/>
                  </a:lnTo>
                  <a:lnTo>
                    <a:pt x="513584" y="24467"/>
                  </a:lnTo>
                  <a:lnTo>
                    <a:pt x="518604" y="44013"/>
                  </a:lnTo>
                  <a:lnTo>
                    <a:pt x="513584" y="44013"/>
                  </a:lnTo>
                  <a:lnTo>
                    <a:pt x="509076" y="39021"/>
                  </a:lnTo>
                  <a:lnTo>
                    <a:pt x="503592" y="39021"/>
                  </a:lnTo>
                  <a:lnTo>
                    <a:pt x="509076" y="44013"/>
                  </a:lnTo>
                  <a:lnTo>
                    <a:pt x="503592" y="48512"/>
                  </a:lnTo>
                  <a:lnTo>
                    <a:pt x="503592" y="53996"/>
                  </a:lnTo>
                  <a:lnTo>
                    <a:pt x="498572" y="58496"/>
                  </a:lnTo>
                  <a:lnTo>
                    <a:pt x="503592" y="67988"/>
                  </a:lnTo>
                  <a:lnTo>
                    <a:pt x="498572" y="82963"/>
                  </a:lnTo>
                  <a:lnTo>
                    <a:pt x="494064" y="102509"/>
                  </a:lnTo>
                  <a:lnTo>
                    <a:pt x="488579" y="102509"/>
                  </a:lnTo>
                  <a:lnTo>
                    <a:pt x="488579" y="116500"/>
                  </a:lnTo>
                  <a:lnTo>
                    <a:pt x="494064" y="116500"/>
                  </a:lnTo>
                  <a:lnTo>
                    <a:pt x="509076" y="121984"/>
                  </a:lnTo>
                  <a:lnTo>
                    <a:pt x="523112" y="141460"/>
                  </a:lnTo>
                  <a:lnTo>
                    <a:pt x="513584" y="165435"/>
                  </a:lnTo>
                  <a:lnTo>
                    <a:pt x="513584" y="174926"/>
                  </a:lnTo>
                  <a:lnTo>
                    <a:pt x="518604" y="189972"/>
                  </a:lnTo>
                  <a:lnTo>
                    <a:pt x="513584" y="204455"/>
                  </a:lnTo>
                  <a:lnTo>
                    <a:pt x="518604" y="209447"/>
                  </a:lnTo>
                  <a:lnTo>
                    <a:pt x="528597" y="209447"/>
                  </a:lnTo>
                  <a:lnTo>
                    <a:pt x="538125" y="209447"/>
                  </a:lnTo>
                  <a:lnTo>
                    <a:pt x="542633" y="204455"/>
                  </a:lnTo>
                  <a:lnTo>
                    <a:pt x="547607" y="199464"/>
                  </a:lnTo>
                  <a:lnTo>
                    <a:pt x="562155" y="199464"/>
                  </a:lnTo>
                  <a:lnTo>
                    <a:pt x="562155" y="204455"/>
                  </a:lnTo>
                  <a:lnTo>
                    <a:pt x="572659" y="209447"/>
                  </a:lnTo>
                  <a:lnTo>
                    <a:pt x="586695" y="218939"/>
                  </a:lnTo>
                  <a:lnTo>
                    <a:pt x="592180" y="218939"/>
                  </a:lnTo>
                  <a:lnTo>
                    <a:pt x="601708" y="218939"/>
                  </a:lnTo>
                  <a:lnTo>
                    <a:pt x="601708" y="223439"/>
                  </a:lnTo>
                  <a:lnTo>
                    <a:pt x="606216" y="228923"/>
                  </a:lnTo>
                  <a:lnTo>
                    <a:pt x="611700" y="238414"/>
                  </a:lnTo>
                  <a:lnTo>
                    <a:pt x="611700" y="242914"/>
                  </a:lnTo>
                  <a:lnTo>
                    <a:pt x="616209" y="248468"/>
                  </a:lnTo>
                  <a:lnTo>
                    <a:pt x="621229" y="242914"/>
                  </a:lnTo>
                  <a:lnTo>
                    <a:pt x="625737" y="257960"/>
                  </a:lnTo>
                  <a:lnTo>
                    <a:pt x="635730" y="257960"/>
                  </a:lnTo>
                  <a:lnTo>
                    <a:pt x="640749" y="252968"/>
                  </a:lnTo>
                  <a:lnTo>
                    <a:pt x="645723" y="257960"/>
                  </a:lnTo>
                  <a:lnTo>
                    <a:pt x="650231" y="257960"/>
                  </a:lnTo>
                  <a:lnTo>
                    <a:pt x="655762" y="257960"/>
                  </a:lnTo>
                  <a:lnTo>
                    <a:pt x="660270" y="252968"/>
                  </a:lnTo>
                  <a:lnTo>
                    <a:pt x="665243" y="257960"/>
                  </a:lnTo>
                  <a:lnTo>
                    <a:pt x="669752" y="262459"/>
                  </a:lnTo>
                  <a:lnTo>
                    <a:pt x="675283" y="267944"/>
                  </a:lnTo>
                  <a:lnTo>
                    <a:pt x="679791" y="272443"/>
                  </a:lnTo>
                  <a:lnTo>
                    <a:pt x="684764" y="277435"/>
                  </a:lnTo>
                  <a:lnTo>
                    <a:pt x="675283" y="287419"/>
                  </a:lnTo>
                  <a:lnTo>
                    <a:pt x="679791" y="296911"/>
                  </a:lnTo>
                  <a:lnTo>
                    <a:pt x="684764" y="296911"/>
                  </a:lnTo>
                  <a:lnTo>
                    <a:pt x="689273" y="291919"/>
                  </a:lnTo>
                  <a:lnTo>
                    <a:pt x="689273" y="287419"/>
                  </a:lnTo>
                  <a:lnTo>
                    <a:pt x="699312" y="287419"/>
                  </a:lnTo>
                  <a:lnTo>
                    <a:pt x="708670" y="291860"/>
                  </a:lnTo>
                  <a:lnTo>
                    <a:pt x="709359" y="290402"/>
                  </a:lnTo>
                  <a:lnTo>
                    <a:pt x="714348" y="295395"/>
                  </a:lnTo>
                  <a:lnTo>
                    <a:pt x="724376" y="305428"/>
                  </a:lnTo>
                  <a:lnTo>
                    <a:pt x="729365" y="319446"/>
                  </a:lnTo>
                  <a:lnTo>
                    <a:pt x="729365" y="329432"/>
                  </a:lnTo>
                  <a:lnTo>
                    <a:pt x="739392" y="334472"/>
                  </a:lnTo>
                  <a:lnTo>
                    <a:pt x="739392" y="344458"/>
                  </a:lnTo>
                  <a:lnTo>
                    <a:pt x="733860" y="344458"/>
                  </a:lnTo>
                  <a:lnTo>
                    <a:pt x="733860" y="348970"/>
                  </a:lnTo>
                  <a:lnTo>
                    <a:pt x="739392" y="348970"/>
                  </a:lnTo>
                  <a:lnTo>
                    <a:pt x="739392" y="353963"/>
                  </a:lnTo>
                  <a:lnTo>
                    <a:pt x="743887" y="358476"/>
                  </a:lnTo>
                  <a:lnTo>
                    <a:pt x="743887" y="348970"/>
                  </a:lnTo>
                  <a:lnTo>
                    <a:pt x="758904" y="348970"/>
                  </a:lnTo>
                  <a:lnTo>
                    <a:pt x="763399" y="348970"/>
                  </a:lnTo>
                  <a:lnTo>
                    <a:pt x="768388" y="338937"/>
                  </a:lnTo>
                  <a:lnTo>
                    <a:pt x="777872" y="338937"/>
                  </a:lnTo>
                  <a:lnTo>
                    <a:pt x="782910" y="344458"/>
                  </a:lnTo>
                  <a:lnTo>
                    <a:pt x="787899" y="348970"/>
                  </a:lnTo>
                  <a:lnTo>
                    <a:pt x="792888" y="344458"/>
                  </a:lnTo>
                  <a:lnTo>
                    <a:pt x="792888" y="338937"/>
                  </a:lnTo>
                  <a:lnTo>
                    <a:pt x="797383" y="329432"/>
                  </a:lnTo>
                  <a:lnTo>
                    <a:pt x="797383" y="324919"/>
                  </a:lnTo>
                  <a:lnTo>
                    <a:pt x="807411" y="324919"/>
                  </a:lnTo>
                  <a:lnTo>
                    <a:pt x="816895" y="329432"/>
                  </a:lnTo>
                  <a:lnTo>
                    <a:pt x="841939" y="329432"/>
                  </a:lnTo>
                  <a:lnTo>
                    <a:pt x="841939" y="319446"/>
                  </a:lnTo>
                  <a:lnTo>
                    <a:pt x="846434" y="314933"/>
                  </a:lnTo>
                  <a:lnTo>
                    <a:pt x="860907" y="324919"/>
                  </a:lnTo>
                  <a:lnTo>
                    <a:pt x="860907" y="329432"/>
                  </a:lnTo>
                  <a:lnTo>
                    <a:pt x="870934" y="329432"/>
                  </a:lnTo>
                  <a:lnTo>
                    <a:pt x="870934" y="334472"/>
                  </a:lnTo>
                  <a:lnTo>
                    <a:pt x="870934" y="338937"/>
                  </a:lnTo>
                  <a:lnTo>
                    <a:pt x="880418" y="348970"/>
                  </a:lnTo>
                  <a:lnTo>
                    <a:pt x="890446" y="348970"/>
                  </a:lnTo>
                  <a:lnTo>
                    <a:pt x="905462" y="348970"/>
                  </a:lnTo>
                  <a:lnTo>
                    <a:pt x="914946" y="353963"/>
                  </a:lnTo>
                  <a:lnTo>
                    <a:pt x="919441" y="353963"/>
                  </a:lnTo>
                  <a:lnTo>
                    <a:pt x="924974" y="373502"/>
                  </a:lnTo>
                  <a:lnTo>
                    <a:pt x="934458" y="373502"/>
                  </a:lnTo>
                  <a:lnTo>
                    <a:pt x="943942" y="373502"/>
                  </a:lnTo>
                  <a:lnTo>
                    <a:pt x="949474" y="368509"/>
                  </a:lnTo>
                  <a:lnTo>
                    <a:pt x="963453" y="373502"/>
                  </a:lnTo>
                  <a:lnTo>
                    <a:pt x="963453" y="363996"/>
                  </a:lnTo>
                  <a:lnTo>
                    <a:pt x="968986" y="363996"/>
                  </a:lnTo>
                  <a:lnTo>
                    <a:pt x="973481" y="348970"/>
                  </a:lnTo>
                  <a:lnTo>
                    <a:pt x="978470" y="348970"/>
                  </a:lnTo>
                  <a:lnTo>
                    <a:pt x="982965" y="348970"/>
                  </a:lnTo>
                  <a:lnTo>
                    <a:pt x="982965" y="344458"/>
                  </a:lnTo>
                  <a:lnTo>
                    <a:pt x="992992" y="338937"/>
                  </a:lnTo>
                  <a:lnTo>
                    <a:pt x="1002476" y="338937"/>
                  </a:lnTo>
                  <a:lnTo>
                    <a:pt x="1012998" y="338937"/>
                  </a:lnTo>
                  <a:lnTo>
                    <a:pt x="1017493" y="338937"/>
                  </a:lnTo>
                  <a:lnTo>
                    <a:pt x="1026977" y="338937"/>
                  </a:lnTo>
                  <a:lnTo>
                    <a:pt x="1026977" y="344458"/>
                  </a:lnTo>
                  <a:lnTo>
                    <a:pt x="1032509" y="348970"/>
                  </a:lnTo>
                  <a:lnTo>
                    <a:pt x="1046488" y="358476"/>
                  </a:lnTo>
                  <a:lnTo>
                    <a:pt x="1052021" y="358476"/>
                  </a:lnTo>
                  <a:lnTo>
                    <a:pt x="1056516" y="363996"/>
                  </a:lnTo>
                  <a:lnTo>
                    <a:pt x="1061505" y="363996"/>
                  </a:lnTo>
                  <a:lnTo>
                    <a:pt x="1061505" y="358476"/>
                  </a:lnTo>
                  <a:lnTo>
                    <a:pt x="1066000" y="358476"/>
                  </a:lnTo>
                  <a:lnTo>
                    <a:pt x="1071532" y="358476"/>
                  </a:lnTo>
                  <a:lnTo>
                    <a:pt x="1076027" y="353963"/>
                  </a:lnTo>
                  <a:lnTo>
                    <a:pt x="1081016" y="353963"/>
                  </a:lnTo>
                  <a:lnTo>
                    <a:pt x="1086005" y="358476"/>
                  </a:lnTo>
                  <a:lnTo>
                    <a:pt x="1096033" y="358476"/>
                  </a:lnTo>
                  <a:lnTo>
                    <a:pt x="1100528" y="363996"/>
                  </a:lnTo>
                  <a:lnTo>
                    <a:pt x="1120039" y="373502"/>
                  </a:lnTo>
                  <a:lnTo>
                    <a:pt x="1125028" y="378014"/>
                  </a:lnTo>
                  <a:lnTo>
                    <a:pt x="1129523" y="383007"/>
                  </a:lnTo>
                  <a:lnTo>
                    <a:pt x="1120039" y="388000"/>
                  </a:lnTo>
                  <a:lnTo>
                    <a:pt x="1125028" y="393040"/>
                  </a:lnTo>
                  <a:lnTo>
                    <a:pt x="1129523" y="393040"/>
                  </a:lnTo>
                  <a:lnTo>
                    <a:pt x="1139551" y="397505"/>
                  </a:lnTo>
                  <a:lnTo>
                    <a:pt x="1139551" y="407058"/>
                  </a:lnTo>
                  <a:lnTo>
                    <a:pt x="1144540" y="407058"/>
                  </a:lnTo>
                  <a:lnTo>
                    <a:pt x="1144540" y="417044"/>
                  </a:lnTo>
                  <a:lnTo>
                    <a:pt x="1135056" y="417044"/>
                  </a:lnTo>
                  <a:lnTo>
                    <a:pt x="1139551" y="426549"/>
                  </a:lnTo>
                  <a:lnTo>
                    <a:pt x="1144540" y="426549"/>
                  </a:lnTo>
                  <a:lnTo>
                    <a:pt x="1144540" y="432070"/>
                  </a:lnTo>
                  <a:lnTo>
                    <a:pt x="1144540" y="436582"/>
                  </a:lnTo>
                  <a:lnTo>
                    <a:pt x="1159556" y="446088"/>
                  </a:lnTo>
                  <a:lnTo>
                    <a:pt x="1164051" y="451609"/>
                  </a:lnTo>
                  <a:lnTo>
                    <a:pt x="1173535" y="456121"/>
                  </a:lnTo>
                  <a:lnTo>
                    <a:pt x="1173535" y="465627"/>
                  </a:lnTo>
                  <a:lnTo>
                    <a:pt x="1179068" y="465627"/>
                  </a:lnTo>
                  <a:lnTo>
                    <a:pt x="1179068" y="471099"/>
                  </a:lnTo>
                  <a:lnTo>
                    <a:pt x="1179068" y="475612"/>
                  </a:lnTo>
                  <a:lnTo>
                    <a:pt x="1183563" y="490158"/>
                  </a:lnTo>
                  <a:lnTo>
                    <a:pt x="1193047" y="485117"/>
                  </a:lnTo>
                  <a:lnTo>
                    <a:pt x="1198579" y="494623"/>
                  </a:lnTo>
                  <a:lnTo>
                    <a:pt x="1193047" y="504656"/>
                  </a:lnTo>
                  <a:lnTo>
                    <a:pt x="1193047" y="509649"/>
                  </a:lnTo>
                  <a:lnTo>
                    <a:pt x="1198579" y="514161"/>
                  </a:lnTo>
                  <a:lnTo>
                    <a:pt x="1208063" y="514161"/>
                  </a:lnTo>
                  <a:lnTo>
                    <a:pt x="1212558" y="514161"/>
                  </a:lnTo>
                  <a:lnTo>
                    <a:pt x="1227575" y="519682"/>
                  </a:lnTo>
                  <a:lnTo>
                    <a:pt x="1237602" y="524195"/>
                  </a:lnTo>
                  <a:lnTo>
                    <a:pt x="1242591" y="519682"/>
                  </a:lnTo>
                  <a:lnTo>
                    <a:pt x="1242591" y="514161"/>
                  </a:lnTo>
                  <a:lnTo>
                    <a:pt x="1242591" y="509649"/>
                  </a:lnTo>
                  <a:lnTo>
                    <a:pt x="1247086" y="509649"/>
                  </a:lnTo>
                  <a:lnTo>
                    <a:pt x="1242591" y="500143"/>
                  </a:lnTo>
                  <a:lnTo>
                    <a:pt x="1237602" y="490158"/>
                  </a:lnTo>
                  <a:lnTo>
                    <a:pt x="1242591" y="480605"/>
                  </a:lnTo>
                  <a:lnTo>
                    <a:pt x="1252075" y="490158"/>
                  </a:lnTo>
                  <a:lnTo>
                    <a:pt x="1256620" y="490158"/>
                  </a:lnTo>
                  <a:lnTo>
                    <a:pt x="1266598" y="480605"/>
                  </a:lnTo>
                  <a:lnTo>
                    <a:pt x="1271587" y="480605"/>
                  </a:lnTo>
                  <a:lnTo>
                    <a:pt x="1271587" y="485117"/>
                  </a:lnTo>
                  <a:lnTo>
                    <a:pt x="1276082" y="490158"/>
                  </a:lnTo>
                  <a:lnTo>
                    <a:pt x="1281614" y="485117"/>
                  </a:lnTo>
                  <a:lnTo>
                    <a:pt x="1286109" y="490158"/>
                  </a:lnTo>
                  <a:lnTo>
                    <a:pt x="1295593" y="494623"/>
                  </a:lnTo>
                  <a:lnTo>
                    <a:pt x="1301126" y="494623"/>
                  </a:lnTo>
                  <a:lnTo>
                    <a:pt x="1306115" y="494623"/>
                  </a:lnTo>
                  <a:lnTo>
                    <a:pt x="1306115" y="514161"/>
                  </a:lnTo>
                  <a:lnTo>
                    <a:pt x="1310610" y="524195"/>
                  </a:lnTo>
                  <a:lnTo>
                    <a:pt x="1315599" y="529187"/>
                  </a:lnTo>
                  <a:lnTo>
                    <a:pt x="1315599" y="539173"/>
                  </a:lnTo>
                  <a:lnTo>
                    <a:pt x="1320637" y="539173"/>
                  </a:lnTo>
                  <a:lnTo>
                    <a:pt x="1320637" y="533700"/>
                  </a:lnTo>
                  <a:lnTo>
                    <a:pt x="1325626" y="524195"/>
                  </a:lnTo>
                  <a:lnTo>
                    <a:pt x="1325626" y="519682"/>
                  </a:lnTo>
                  <a:lnTo>
                    <a:pt x="1335110" y="514161"/>
                  </a:lnTo>
                  <a:lnTo>
                    <a:pt x="1335110" y="524195"/>
                  </a:lnTo>
                  <a:lnTo>
                    <a:pt x="1345138" y="519682"/>
                  </a:lnTo>
                  <a:lnTo>
                    <a:pt x="1345138" y="529187"/>
                  </a:lnTo>
                  <a:lnTo>
                    <a:pt x="1354622" y="533700"/>
                  </a:lnTo>
                  <a:lnTo>
                    <a:pt x="1354622" y="529187"/>
                  </a:lnTo>
                  <a:lnTo>
                    <a:pt x="1364649" y="524195"/>
                  </a:lnTo>
                  <a:lnTo>
                    <a:pt x="1369144" y="533700"/>
                  </a:lnTo>
                  <a:lnTo>
                    <a:pt x="1369144" y="529187"/>
                  </a:lnTo>
                  <a:lnTo>
                    <a:pt x="1384161" y="524195"/>
                  </a:lnTo>
                  <a:lnTo>
                    <a:pt x="1398634" y="529187"/>
                  </a:lnTo>
                  <a:lnTo>
                    <a:pt x="1398634" y="533700"/>
                  </a:lnTo>
                  <a:lnTo>
                    <a:pt x="1403672" y="533700"/>
                  </a:lnTo>
                  <a:lnTo>
                    <a:pt x="1408661" y="529187"/>
                  </a:lnTo>
                  <a:lnTo>
                    <a:pt x="1413156" y="514161"/>
                  </a:lnTo>
                  <a:lnTo>
                    <a:pt x="1428173" y="514161"/>
                  </a:lnTo>
                  <a:lnTo>
                    <a:pt x="1428173" y="500143"/>
                  </a:lnTo>
                  <a:lnTo>
                    <a:pt x="1437657" y="494623"/>
                  </a:lnTo>
                  <a:lnTo>
                    <a:pt x="1452673" y="494623"/>
                  </a:lnTo>
                  <a:lnTo>
                    <a:pt x="1457168" y="500143"/>
                  </a:lnTo>
                  <a:lnTo>
                    <a:pt x="1472185" y="500143"/>
                  </a:lnTo>
                  <a:lnTo>
                    <a:pt x="1476680" y="509649"/>
                  </a:lnTo>
                  <a:lnTo>
                    <a:pt x="1472185" y="514161"/>
                  </a:lnTo>
                  <a:lnTo>
                    <a:pt x="1476680" y="519682"/>
                  </a:lnTo>
                  <a:lnTo>
                    <a:pt x="1486707" y="533700"/>
                  </a:lnTo>
                  <a:lnTo>
                    <a:pt x="1501180" y="543685"/>
                  </a:lnTo>
                  <a:lnTo>
                    <a:pt x="1511208" y="543685"/>
                  </a:lnTo>
                  <a:lnTo>
                    <a:pt x="1526224" y="548726"/>
                  </a:lnTo>
                  <a:lnTo>
                    <a:pt x="1530594" y="558433"/>
                  </a:lnTo>
                  <a:lnTo>
                    <a:pt x="1545381" y="563341"/>
                  </a:lnTo>
                  <a:lnTo>
                    <a:pt x="1549873" y="558358"/>
                  </a:lnTo>
                  <a:lnTo>
                    <a:pt x="1564908" y="553330"/>
                  </a:lnTo>
                  <a:lnTo>
                    <a:pt x="1564908" y="563341"/>
                  </a:lnTo>
                  <a:lnTo>
                    <a:pt x="1578918" y="553330"/>
                  </a:lnTo>
                  <a:lnTo>
                    <a:pt x="1588926" y="548846"/>
                  </a:lnTo>
                  <a:lnTo>
                    <a:pt x="1608942" y="563341"/>
                  </a:lnTo>
                  <a:lnTo>
                    <a:pt x="1613457" y="563341"/>
                  </a:lnTo>
                  <a:lnTo>
                    <a:pt x="1618461" y="553330"/>
                  </a:lnTo>
                  <a:lnTo>
                    <a:pt x="1623465" y="553330"/>
                  </a:lnTo>
                  <a:lnTo>
                    <a:pt x="1628468" y="558358"/>
                  </a:lnTo>
                  <a:lnTo>
                    <a:pt x="1632960" y="548846"/>
                  </a:lnTo>
                  <a:lnTo>
                    <a:pt x="1637964" y="548846"/>
                  </a:lnTo>
                  <a:lnTo>
                    <a:pt x="1687025" y="577882"/>
                  </a:lnTo>
                  <a:lnTo>
                    <a:pt x="1692029" y="582366"/>
                  </a:lnTo>
                  <a:lnTo>
                    <a:pt x="1711556" y="582366"/>
                  </a:lnTo>
                  <a:lnTo>
                    <a:pt x="1721052" y="587892"/>
                  </a:lnTo>
                  <a:lnTo>
                    <a:pt x="1731060" y="587892"/>
                  </a:lnTo>
                  <a:lnTo>
                    <a:pt x="1740579" y="582366"/>
                  </a:lnTo>
                  <a:lnTo>
                    <a:pt x="1746071" y="587892"/>
                  </a:lnTo>
                  <a:lnTo>
                    <a:pt x="1731060" y="601889"/>
                  </a:lnTo>
                  <a:lnTo>
                    <a:pt x="1721052" y="616928"/>
                  </a:lnTo>
                  <a:lnTo>
                    <a:pt x="1716048" y="631423"/>
                  </a:lnTo>
                  <a:lnTo>
                    <a:pt x="1711556" y="645963"/>
                  </a:lnTo>
                  <a:lnTo>
                    <a:pt x="1706552" y="669971"/>
                  </a:lnTo>
                  <a:lnTo>
                    <a:pt x="1706552" y="675497"/>
                  </a:lnTo>
                  <a:lnTo>
                    <a:pt x="1702037" y="685009"/>
                  </a:lnTo>
                  <a:lnTo>
                    <a:pt x="1692029" y="689494"/>
                  </a:lnTo>
                  <a:lnTo>
                    <a:pt x="1682510" y="689494"/>
                  </a:lnTo>
                  <a:lnTo>
                    <a:pt x="1677018" y="695020"/>
                  </a:lnTo>
                  <a:lnTo>
                    <a:pt x="1677018" y="704487"/>
                  </a:lnTo>
                  <a:lnTo>
                    <a:pt x="1677018" y="709017"/>
                  </a:lnTo>
                  <a:lnTo>
                    <a:pt x="1662006" y="709017"/>
                  </a:lnTo>
                  <a:lnTo>
                    <a:pt x="1657491" y="724010"/>
                  </a:lnTo>
                  <a:lnTo>
                    <a:pt x="1657491" y="728540"/>
                  </a:lnTo>
                  <a:lnTo>
                    <a:pt x="1642479" y="748063"/>
                  </a:lnTo>
                  <a:lnTo>
                    <a:pt x="1637964" y="763057"/>
                  </a:lnTo>
                  <a:lnTo>
                    <a:pt x="1632960" y="763057"/>
                  </a:lnTo>
                  <a:lnTo>
                    <a:pt x="1618461" y="777099"/>
                  </a:lnTo>
                  <a:lnTo>
                    <a:pt x="1613457" y="782580"/>
                  </a:lnTo>
                  <a:lnTo>
                    <a:pt x="1603938" y="806632"/>
                  </a:lnTo>
                  <a:lnTo>
                    <a:pt x="1608942" y="855146"/>
                  </a:lnTo>
                  <a:lnTo>
                    <a:pt x="1599423" y="860174"/>
                  </a:lnTo>
                  <a:lnTo>
                    <a:pt x="1599423" y="870184"/>
                  </a:lnTo>
                  <a:lnTo>
                    <a:pt x="1593930" y="889708"/>
                  </a:lnTo>
                  <a:lnTo>
                    <a:pt x="1593930" y="894192"/>
                  </a:lnTo>
                  <a:lnTo>
                    <a:pt x="1588926" y="909231"/>
                  </a:lnTo>
                  <a:lnTo>
                    <a:pt x="1588926" y="933238"/>
                  </a:lnTo>
                  <a:lnTo>
                    <a:pt x="1593930" y="942751"/>
                  </a:lnTo>
                  <a:lnTo>
                    <a:pt x="1593930" y="952263"/>
                  </a:lnTo>
                  <a:lnTo>
                    <a:pt x="1578918" y="962274"/>
                  </a:lnTo>
                  <a:lnTo>
                    <a:pt x="1574403" y="991309"/>
                  </a:lnTo>
                  <a:lnTo>
                    <a:pt x="1569399" y="1010832"/>
                  </a:lnTo>
                  <a:lnTo>
                    <a:pt x="1564908" y="1020843"/>
                  </a:lnTo>
                  <a:lnTo>
                    <a:pt x="1559392" y="1025826"/>
                  </a:lnTo>
                  <a:lnTo>
                    <a:pt x="1559392" y="1030355"/>
                  </a:lnTo>
                  <a:lnTo>
                    <a:pt x="1549873" y="1039868"/>
                  </a:lnTo>
                  <a:lnTo>
                    <a:pt x="1549873" y="1049878"/>
                  </a:lnTo>
                  <a:lnTo>
                    <a:pt x="1549873" y="1059391"/>
                  </a:lnTo>
                  <a:lnTo>
                    <a:pt x="1540377" y="1069402"/>
                  </a:lnTo>
                  <a:lnTo>
                    <a:pt x="1540377" y="1074384"/>
                  </a:lnTo>
                  <a:lnTo>
                    <a:pt x="1540377" y="1084395"/>
                  </a:lnTo>
                  <a:lnTo>
                    <a:pt x="1540377" y="1098437"/>
                  </a:lnTo>
                  <a:lnTo>
                    <a:pt x="1540377" y="1113430"/>
                  </a:lnTo>
                  <a:lnTo>
                    <a:pt x="1545381" y="1117960"/>
                  </a:lnTo>
                  <a:lnTo>
                    <a:pt x="1549873" y="1122943"/>
                  </a:lnTo>
                  <a:lnTo>
                    <a:pt x="1554877" y="1132954"/>
                  </a:lnTo>
                  <a:lnTo>
                    <a:pt x="1564908" y="1146950"/>
                  </a:lnTo>
                  <a:lnTo>
                    <a:pt x="1554877" y="1161989"/>
                  </a:lnTo>
                  <a:lnTo>
                    <a:pt x="1549873" y="1172000"/>
                  </a:lnTo>
                  <a:lnTo>
                    <a:pt x="1549873" y="1176484"/>
                  </a:lnTo>
                  <a:lnTo>
                    <a:pt x="1549873" y="1191523"/>
                  </a:lnTo>
                  <a:lnTo>
                    <a:pt x="1540377" y="1205520"/>
                  </a:lnTo>
                  <a:lnTo>
                    <a:pt x="1545381" y="1215530"/>
                  </a:lnTo>
                  <a:lnTo>
                    <a:pt x="1545381" y="1225043"/>
                  </a:lnTo>
                  <a:lnTo>
                    <a:pt x="1540377" y="1234555"/>
                  </a:lnTo>
                  <a:lnTo>
                    <a:pt x="1540377" y="1244566"/>
                  </a:lnTo>
                  <a:lnTo>
                    <a:pt x="1535373" y="1254078"/>
                  </a:lnTo>
                  <a:lnTo>
                    <a:pt x="1535373" y="1259605"/>
                  </a:lnTo>
                  <a:lnTo>
                    <a:pt x="1540377" y="1269117"/>
                  </a:lnTo>
                  <a:lnTo>
                    <a:pt x="1545381" y="1279128"/>
                  </a:lnTo>
                  <a:lnTo>
                    <a:pt x="1540377" y="1288595"/>
                  </a:lnTo>
                  <a:lnTo>
                    <a:pt x="1535373" y="1298605"/>
                  </a:lnTo>
                  <a:lnTo>
                    <a:pt x="1540377" y="1322658"/>
                  </a:lnTo>
                  <a:lnTo>
                    <a:pt x="1554877" y="1332171"/>
                  </a:lnTo>
                  <a:lnTo>
                    <a:pt x="1554877" y="1337153"/>
                  </a:lnTo>
                  <a:lnTo>
                    <a:pt x="1559392" y="1337153"/>
                  </a:lnTo>
                  <a:lnTo>
                    <a:pt x="1564908" y="1351694"/>
                  </a:lnTo>
                  <a:lnTo>
                    <a:pt x="1564908" y="1366687"/>
                  </a:lnTo>
                  <a:lnTo>
                    <a:pt x="1559392" y="1361206"/>
                  </a:lnTo>
                  <a:lnTo>
                    <a:pt x="1549873" y="1371217"/>
                  </a:lnTo>
                  <a:lnTo>
                    <a:pt x="1535373" y="1380729"/>
                  </a:lnTo>
                  <a:lnTo>
                    <a:pt x="1535373" y="1386210"/>
                  </a:lnTo>
                  <a:lnTo>
                    <a:pt x="1535373" y="1390740"/>
                  </a:lnTo>
                  <a:lnTo>
                    <a:pt x="1545381" y="1390740"/>
                  </a:lnTo>
                  <a:lnTo>
                    <a:pt x="1545381" y="1395723"/>
                  </a:lnTo>
                  <a:lnTo>
                    <a:pt x="1540377" y="1400252"/>
                  </a:lnTo>
                  <a:lnTo>
                    <a:pt x="1540377" y="1410263"/>
                  </a:lnTo>
                  <a:lnTo>
                    <a:pt x="1530369" y="1419775"/>
                  </a:lnTo>
                  <a:lnTo>
                    <a:pt x="1520850" y="1415246"/>
                  </a:lnTo>
                  <a:lnTo>
                    <a:pt x="1510842" y="1410263"/>
                  </a:lnTo>
                  <a:lnTo>
                    <a:pt x="1510842" y="1419775"/>
                  </a:lnTo>
                  <a:lnTo>
                    <a:pt x="1520850" y="1424758"/>
                  </a:lnTo>
                  <a:lnTo>
                    <a:pt x="1515358" y="1429243"/>
                  </a:lnTo>
                  <a:lnTo>
                    <a:pt x="1510842" y="1429243"/>
                  </a:lnTo>
                  <a:lnTo>
                    <a:pt x="1501323" y="1444281"/>
                  </a:lnTo>
                  <a:lnTo>
                    <a:pt x="1491316" y="1448766"/>
                  </a:lnTo>
                  <a:lnTo>
                    <a:pt x="1476304" y="1444281"/>
                  </a:lnTo>
                  <a:lnTo>
                    <a:pt x="1471812" y="1444281"/>
                  </a:lnTo>
                  <a:lnTo>
                    <a:pt x="1447282" y="1454292"/>
                  </a:lnTo>
                  <a:lnTo>
                    <a:pt x="1442278" y="1454292"/>
                  </a:lnTo>
                  <a:lnTo>
                    <a:pt x="1437763" y="1448766"/>
                  </a:lnTo>
                  <a:lnTo>
                    <a:pt x="1427755" y="1448766"/>
                  </a:lnTo>
                  <a:lnTo>
                    <a:pt x="1418236" y="1444281"/>
                  </a:lnTo>
                  <a:lnTo>
                    <a:pt x="1418236" y="1439253"/>
                  </a:lnTo>
                  <a:lnTo>
                    <a:pt x="1422751" y="1419775"/>
                  </a:lnTo>
                  <a:lnTo>
                    <a:pt x="1427755" y="1419775"/>
                  </a:lnTo>
                  <a:lnTo>
                    <a:pt x="1427755" y="1415246"/>
                  </a:lnTo>
                  <a:lnTo>
                    <a:pt x="1422751" y="1415246"/>
                  </a:lnTo>
                  <a:lnTo>
                    <a:pt x="1412743" y="1419775"/>
                  </a:lnTo>
                  <a:lnTo>
                    <a:pt x="1403224" y="1415246"/>
                  </a:lnTo>
                  <a:lnTo>
                    <a:pt x="1403224" y="1400252"/>
                  </a:lnTo>
                  <a:lnTo>
                    <a:pt x="1398732" y="1395723"/>
                  </a:lnTo>
                  <a:lnTo>
                    <a:pt x="1398732" y="1390740"/>
                  </a:lnTo>
                  <a:lnTo>
                    <a:pt x="1393216" y="1390740"/>
                  </a:lnTo>
                  <a:lnTo>
                    <a:pt x="1388725" y="1386210"/>
                  </a:lnTo>
                  <a:lnTo>
                    <a:pt x="1388725" y="1380729"/>
                  </a:lnTo>
                  <a:lnTo>
                    <a:pt x="1383721" y="1376200"/>
                  </a:lnTo>
                  <a:lnTo>
                    <a:pt x="1379206" y="1371217"/>
                  </a:lnTo>
                  <a:lnTo>
                    <a:pt x="1379206" y="1366687"/>
                  </a:lnTo>
                  <a:lnTo>
                    <a:pt x="1379206" y="1361206"/>
                  </a:lnTo>
                  <a:lnTo>
                    <a:pt x="1373690" y="1361206"/>
                  </a:lnTo>
                  <a:lnTo>
                    <a:pt x="1359190" y="1366687"/>
                  </a:lnTo>
                  <a:lnTo>
                    <a:pt x="1354675" y="1366687"/>
                  </a:lnTo>
                  <a:lnTo>
                    <a:pt x="1349182" y="1366687"/>
                  </a:lnTo>
                  <a:lnTo>
                    <a:pt x="1349182" y="1361206"/>
                  </a:lnTo>
                  <a:lnTo>
                    <a:pt x="1349182" y="1351694"/>
                  </a:lnTo>
                  <a:lnTo>
                    <a:pt x="1349182" y="1347164"/>
                  </a:lnTo>
                  <a:lnTo>
                    <a:pt x="1349182" y="1341683"/>
                  </a:lnTo>
                  <a:lnTo>
                    <a:pt x="1354675" y="1337153"/>
                  </a:lnTo>
                  <a:lnTo>
                    <a:pt x="1359190" y="1337153"/>
                  </a:lnTo>
                  <a:lnTo>
                    <a:pt x="1359190" y="1327641"/>
                  </a:lnTo>
                  <a:lnTo>
                    <a:pt x="1359190" y="1322658"/>
                  </a:lnTo>
                  <a:lnTo>
                    <a:pt x="1359190" y="1317630"/>
                  </a:lnTo>
                  <a:lnTo>
                    <a:pt x="1359190" y="1312648"/>
                  </a:lnTo>
                  <a:lnTo>
                    <a:pt x="1354675" y="1312648"/>
                  </a:lnTo>
                  <a:lnTo>
                    <a:pt x="1354675" y="1308118"/>
                  </a:lnTo>
                  <a:lnTo>
                    <a:pt x="1354675" y="1298605"/>
                  </a:lnTo>
                  <a:lnTo>
                    <a:pt x="1354675" y="1293124"/>
                  </a:lnTo>
                  <a:lnTo>
                    <a:pt x="1349182" y="1293124"/>
                  </a:lnTo>
                  <a:lnTo>
                    <a:pt x="1349182" y="1288595"/>
                  </a:lnTo>
                  <a:lnTo>
                    <a:pt x="1339663" y="1283612"/>
                  </a:lnTo>
                  <a:lnTo>
                    <a:pt x="1320136" y="1273601"/>
                  </a:lnTo>
                  <a:lnTo>
                    <a:pt x="1315645" y="1273601"/>
                  </a:lnTo>
                  <a:lnTo>
                    <a:pt x="1310129" y="1269117"/>
                  </a:lnTo>
                  <a:lnTo>
                    <a:pt x="1305637" y="1269117"/>
                  </a:lnTo>
                  <a:lnTo>
                    <a:pt x="1300633" y="1269117"/>
                  </a:lnTo>
                  <a:lnTo>
                    <a:pt x="1290625" y="1269117"/>
                  </a:lnTo>
                  <a:lnTo>
                    <a:pt x="1281239" y="1244909"/>
                  </a:lnTo>
                  <a:lnTo>
                    <a:pt x="1276082" y="1250056"/>
                  </a:lnTo>
                  <a:lnTo>
                    <a:pt x="1266598" y="1244535"/>
                  </a:lnTo>
                  <a:lnTo>
                    <a:pt x="1262103" y="1244535"/>
                  </a:lnTo>
                  <a:lnTo>
                    <a:pt x="1262103" y="1230517"/>
                  </a:lnTo>
                  <a:lnTo>
                    <a:pt x="1242591" y="1224997"/>
                  </a:lnTo>
                  <a:lnTo>
                    <a:pt x="1232564" y="1220484"/>
                  </a:lnTo>
                  <a:lnTo>
                    <a:pt x="1232564" y="1215491"/>
                  </a:lnTo>
                  <a:lnTo>
                    <a:pt x="1222586" y="1215491"/>
                  </a:lnTo>
                  <a:lnTo>
                    <a:pt x="1222586" y="1210979"/>
                  </a:lnTo>
                  <a:lnTo>
                    <a:pt x="1208063" y="1205986"/>
                  </a:lnTo>
                  <a:lnTo>
                    <a:pt x="1203074" y="1195953"/>
                  </a:lnTo>
                  <a:lnTo>
                    <a:pt x="1193047" y="1186447"/>
                  </a:lnTo>
                  <a:lnTo>
                    <a:pt x="1188552" y="1181935"/>
                  </a:lnTo>
                  <a:lnTo>
                    <a:pt x="1179068" y="1191488"/>
                  </a:lnTo>
                  <a:lnTo>
                    <a:pt x="1173535" y="1195953"/>
                  </a:lnTo>
                  <a:lnTo>
                    <a:pt x="1169040" y="1205986"/>
                  </a:lnTo>
                  <a:lnTo>
                    <a:pt x="1144540" y="1215491"/>
                  </a:lnTo>
                  <a:lnTo>
                    <a:pt x="1129523" y="1186447"/>
                  </a:lnTo>
                  <a:lnTo>
                    <a:pt x="1120039" y="1186447"/>
                  </a:lnTo>
                  <a:lnTo>
                    <a:pt x="1120039" y="1181935"/>
                  </a:lnTo>
                  <a:lnTo>
                    <a:pt x="1105517" y="1181935"/>
                  </a:lnTo>
                  <a:lnTo>
                    <a:pt x="1081016" y="1186447"/>
                  </a:lnTo>
                  <a:lnTo>
                    <a:pt x="1081016" y="1181935"/>
                  </a:lnTo>
                  <a:lnTo>
                    <a:pt x="1071532" y="1186447"/>
                  </a:lnTo>
                  <a:lnTo>
                    <a:pt x="1066000" y="1191488"/>
                  </a:lnTo>
                  <a:lnTo>
                    <a:pt x="1061505" y="1191488"/>
                  </a:lnTo>
                  <a:lnTo>
                    <a:pt x="1056516" y="1195953"/>
                  </a:lnTo>
                  <a:lnTo>
                    <a:pt x="1052021" y="1195953"/>
                  </a:lnTo>
                  <a:lnTo>
                    <a:pt x="1046488" y="1200993"/>
                  </a:lnTo>
                  <a:lnTo>
                    <a:pt x="1046488" y="1191488"/>
                  </a:lnTo>
                  <a:lnTo>
                    <a:pt x="1037004" y="1186447"/>
                  </a:lnTo>
                  <a:lnTo>
                    <a:pt x="1026977" y="1186447"/>
                  </a:lnTo>
                  <a:lnTo>
                    <a:pt x="1026977" y="1181935"/>
                  </a:lnTo>
                  <a:lnTo>
                    <a:pt x="1026977" y="1176462"/>
                  </a:lnTo>
                  <a:lnTo>
                    <a:pt x="1026977" y="1166956"/>
                  </a:lnTo>
                  <a:lnTo>
                    <a:pt x="1026977" y="1156923"/>
                  </a:lnTo>
                  <a:lnTo>
                    <a:pt x="1017493" y="1147418"/>
                  </a:lnTo>
                  <a:lnTo>
                    <a:pt x="1007465" y="1156923"/>
                  </a:lnTo>
                  <a:lnTo>
                    <a:pt x="997981" y="1156923"/>
                  </a:lnTo>
                  <a:lnTo>
                    <a:pt x="992992" y="1156923"/>
                  </a:lnTo>
                  <a:lnTo>
                    <a:pt x="973481" y="1171949"/>
                  </a:lnTo>
                  <a:lnTo>
                    <a:pt x="978470" y="1176462"/>
                  </a:lnTo>
                  <a:lnTo>
                    <a:pt x="968986" y="1191488"/>
                  </a:lnTo>
                  <a:lnTo>
                    <a:pt x="958958" y="1191488"/>
                  </a:lnTo>
                  <a:lnTo>
                    <a:pt x="958958" y="1195953"/>
                  </a:lnTo>
                  <a:lnTo>
                    <a:pt x="949474" y="1200993"/>
                  </a:lnTo>
                  <a:lnTo>
                    <a:pt x="943942" y="1200993"/>
                  </a:lnTo>
                  <a:lnTo>
                    <a:pt x="943942" y="1195953"/>
                  </a:lnTo>
                  <a:lnTo>
                    <a:pt x="953969" y="1186447"/>
                  </a:lnTo>
                  <a:lnTo>
                    <a:pt x="949474" y="1176462"/>
                  </a:lnTo>
                  <a:lnTo>
                    <a:pt x="943942" y="1176462"/>
                  </a:lnTo>
                  <a:lnTo>
                    <a:pt x="939447" y="1181935"/>
                  </a:lnTo>
                  <a:lnTo>
                    <a:pt x="939447" y="1195953"/>
                  </a:lnTo>
                  <a:lnTo>
                    <a:pt x="934458" y="1195953"/>
                  </a:lnTo>
                  <a:lnTo>
                    <a:pt x="929469" y="1205986"/>
                  </a:lnTo>
                  <a:lnTo>
                    <a:pt x="929054" y="1205780"/>
                  </a:lnTo>
                  <a:lnTo>
                    <a:pt x="929054" y="1215695"/>
                  </a:lnTo>
                  <a:lnTo>
                    <a:pt x="929054" y="1220687"/>
                  </a:lnTo>
                  <a:lnTo>
                    <a:pt x="914553" y="1220687"/>
                  </a:lnTo>
                  <a:lnTo>
                    <a:pt x="914553" y="1225187"/>
                  </a:lnTo>
                  <a:lnTo>
                    <a:pt x="909533" y="1225187"/>
                  </a:lnTo>
                  <a:lnTo>
                    <a:pt x="909533" y="1230671"/>
                  </a:lnTo>
                  <a:lnTo>
                    <a:pt x="905025" y="1235170"/>
                  </a:lnTo>
                  <a:lnTo>
                    <a:pt x="905025" y="1244732"/>
                  </a:lnTo>
                  <a:lnTo>
                    <a:pt x="909533" y="1249724"/>
                  </a:lnTo>
                  <a:lnTo>
                    <a:pt x="899540" y="1249724"/>
                  </a:lnTo>
                  <a:lnTo>
                    <a:pt x="895032" y="1249724"/>
                  </a:lnTo>
                  <a:lnTo>
                    <a:pt x="885504" y="1244732"/>
                  </a:lnTo>
                  <a:lnTo>
                    <a:pt x="880019" y="1249724"/>
                  </a:lnTo>
                  <a:lnTo>
                    <a:pt x="875511" y="1254716"/>
                  </a:lnTo>
                  <a:lnTo>
                    <a:pt x="880019" y="1264207"/>
                  </a:lnTo>
                  <a:lnTo>
                    <a:pt x="870491" y="1269199"/>
                  </a:lnTo>
                  <a:lnTo>
                    <a:pt x="865983" y="1269199"/>
                  </a:lnTo>
                  <a:lnTo>
                    <a:pt x="861010" y="1269199"/>
                  </a:lnTo>
                  <a:lnTo>
                    <a:pt x="855479" y="1269199"/>
                  </a:lnTo>
                  <a:lnTo>
                    <a:pt x="855479" y="1288675"/>
                  </a:lnTo>
                  <a:lnTo>
                    <a:pt x="855479" y="1293174"/>
                  </a:lnTo>
                  <a:lnTo>
                    <a:pt x="855479" y="1298658"/>
                  </a:lnTo>
                  <a:lnTo>
                    <a:pt x="865983" y="1298658"/>
                  </a:lnTo>
                  <a:lnTo>
                    <a:pt x="865983" y="1308150"/>
                  </a:lnTo>
                  <a:lnTo>
                    <a:pt x="861010" y="1312650"/>
                  </a:lnTo>
                  <a:lnTo>
                    <a:pt x="861010" y="1318204"/>
                  </a:lnTo>
                  <a:lnTo>
                    <a:pt x="855479" y="1327696"/>
                  </a:lnTo>
                  <a:lnTo>
                    <a:pt x="861010" y="1337679"/>
                  </a:lnTo>
                  <a:lnTo>
                    <a:pt x="850970" y="1342179"/>
                  </a:lnTo>
                  <a:lnTo>
                    <a:pt x="845951" y="1347171"/>
                  </a:lnTo>
                  <a:lnTo>
                    <a:pt x="831450" y="1347171"/>
                  </a:lnTo>
                  <a:lnTo>
                    <a:pt x="826430" y="1347171"/>
                  </a:lnTo>
                  <a:lnTo>
                    <a:pt x="816437" y="1332195"/>
                  </a:lnTo>
                  <a:lnTo>
                    <a:pt x="811929" y="1332195"/>
                  </a:lnTo>
                  <a:lnTo>
                    <a:pt x="802401" y="1351671"/>
                  </a:lnTo>
                  <a:lnTo>
                    <a:pt x="796916" y="1347171"/>
                  </a:lnTo>
                  <a:lnTo>
                    <a:pt x="792408" y="1347171"/>
                  </a:lnTo>
                  <a:lnTo>
                    <a:pt x="782415" y="1342179"/>
                  </a:lnTo>
                  <a:lnTo>
                    <a:pt x="767867" y="1351671"/>
                  </a:lnTo>
                  <a:lnTo>
                    <a:pt x="762894" y="1351671"/>
                  </a:lnTo>
                  <a:lnTo>
                    <a:pt x="758386" y="1351671"/>
                  </a:lnTo>
                  <a:lnTo>
                    <a:pt x="752855" y="1361654"/>
                  </a:lnTo>
                  <a:lnTo>
                    <a:pt x="752855" y="1366646"/>
                  </a:lnTo>
                  <a:lnTo>
                    <a:pt x="743373" y="1380637"/>
                  </a:lnTo>
                  <a:lnTo>
                    <a:pt x="743373" y="1390691"/>
                  </a:lnTo>
                  <a:lnTo>
                    <a:pt x="738865" y="1395683"/>
                  </a:lnTo>
                  <a:lnTo>
                    <a:pt x="733334" y="1395683"/>
                  </a:lnTo>
                  <a:lnTo>
                    <a:pt x="733334" y="1386192"/>
                  </a:lnTo>
                  <a:lnTo>
                    <a:pt x="719344" y="1390691"/>
                  </a:lnTo>
                  <a:lnTo>
                    <a:pt x="713813" y="1405667"/>
                  </a:lnTo>
                  <a:lnTo>
                    <a:pt x="704285" y="1405667"/>
                  </a:lnTo>
                  <a:lnTo>
                    <a:pt x="699312" y="1405667"/>
                  </a:lnTo>
                  <a:lnTo>
                    <a:pt x="699312" y="1395683"/>
                  </a:lnTo>
                  <a:lnTo>
                    <a:pt x="704285" y="1386192"/>
                  </a:lnTo>
                  <a:lnTo>
                    <a:pt x="699312" y="1386192"/>
                  </a:lnTo>
                  <a:lnTo>
                    <a:pt x="694804" y="1386192"/>
                  </a:lnTo>
                  <a:lnTo>
                    <a:pt x="684764" y="1376138"/>
                  </a:lnTo>
                  <a:lnTo>
                    <a:pt x="675283" y="1371146"/>
                  </a:lnTo>
                  <a:lnTo>
                    <a:pt x="675283" y="1366646"/>
                  </a:lnTo>
                  <a:lnTo>
                    <a:pt x="669752" y="1366646"/>
                  </a:lnTo>
                  <a:lnTo>
                    <a:pt x="669752" y="1351671"/>
                  </a:lnTo>
                  <a:lnTo>
                    <a:pt x="665243" y="1351671"/>
                  </a:lnTo>
                  <a:lnTo>
                    <a:pt x="660270" y="1366646"/>
                  </a:lnTo>
                  <a:lnTo>
                    <a:pt x="650231" y="1366646"/>
                  </a:lnTo>
                  <a:lnTo>
                    <a:pt x="625737" y="1361654"/>
                  </a:lnTo>
                  <a:lnTo>
                    <a:pt x="621229" y="1356662"/>
                  </a:lnTo>
                  <a:lnTo>
                    <a:pt x="625737" y="1351671"/>
                  </a:lnTo>
                  <a:lnTo>
                    <a:pt x="625737" y="1347171"/>
                  </a:lnTo>
                  <a:lnTo>
                    <a:pt x="616209" y="1347171"/>
                  </a:lnTo>
                  <a:lnTo>
                    <a:pt x="616209" y="1337679"/>
                  </a:lnTo>
                  <a:lnTo>
                    <a:pt x="606216" y="1342179"/>
                  </a:lnTo>
                  <a:lnTo>
                    <a:pt x="606216" y="1347171"/>
                  </a:lnTo>
                  <a:lnTo>
                    <a:pt x="592180" y="1347171"/>
                  </a:lnTo>
                  <a:lnTo>
                    <a:pt x="586695" y="1342179"/>
                  </a:lnTo>
                  <a:lnTo>
                    <a:pt x="592180" y="1337679"/>
                  </a:lnTo>
                  <a:lnTo>
                    <a:pt x="592180" y="1327696"/>
                  </a:lnTo>
                  <a:lnTo>
                    <a:pt x="586695" y="1312650"/>
                  </a:lnTo>
                  <a:lnTo>
                    <a:pt x="582187" y="1308150"/>
                  </a:lnTo>
                  <a:lnTo>
                    <a:pt x="577167" y="1308150"/>
                  </a:lnTo>
                  <a:lnTo>
                    <a:pt x="572659" y="1303158"/>
                  </a:lnTo>
                  <a:lnTo>
                    <a:pt x="582187" y="1298658"/>
                  </a:lnTo>
                  <a:lnTo>
                    <a:pt x="586695" y="1293174"/>
                  </a:lnTo>
                  <a:lnTo>
                    <a:pt x="596688" y="1288675"/>
                  </a:lnTo>
                  <a:lnTo>
                    <a:pt x="601708" y="1279183"/>
                  </a:lnTo>
                  <a:lnTo>
                    <a:pt x="596688" y="1279183"/>
                  </a:lnTo>
                  <a:lnTo>
                    <a:pt x="596688" y="1273699"/>
                  </a:lnTo>
                  <a:lnTo>
                    <a:pt x="592180" y="1273699"/>
                  </a:lnTo>
                  <a:lnTo>
                    <a:pt x="586695" y="1254716"/>
                  </a:lnTo>
                  <a:lnTo>
                    <a:pt x="577167" y="1249724"/>
                  </a:lnTo>
                  <a:lnTo>
                    <a:pt x="572659" y="1240232"/>
                  </a:lnTo>
                  <a:lnTo>
                    <a:pt x="567128" y="1225187"/>
                  </a:lnTo>
                  <a:lnTo>
                    <a:pt x="552627" y="1225187"/>
                  </a:lnTo>
                  <a:lnTo>
                    <a:pt x="547607" y="1235170"/>
                  </a:lnTo>
                  <a:lnTo>
                    <a:pt x="538125" y="1230671"/>
                  </a:lnTo>
                  <a:lnTo>
                    <a:pt x="547607" y="1215695"/>
                  </a:lnTo>
                  <a:lnTo>
                    <a:pt x="547607" y="1205711"/>
                  </a:lnTo>
                  <a:lnTo>
                    <a:pt x="542633" y="1201212"/>
                  </a:lnTo>
                  <a:lnTo>
                    <a:pt x="528597" y="1205711"/>
                  </a:lnTo>
                  <a:lnTo>
                    <a:pt x="523112" y="1201212"/>
                  </a:lnTo>
                  <a:lnTo>
                    <a:pt x="523112" y="1191720"/>
                  </a:lnTo>
                  <a:lnTo>
                    <a:pt x="528597" y="1191720"/>
                  </a:lnTo>
                  <a:lnTo>
                    <a:pt x="528597" y="1186236"/>
                  </a:lnTo>
                  <a:lnTo>
                    <a:pt x="523112" y="1181736"/>
                  </a:lnTo>
                  <a:lnTo>
                    <a:pt x="498572" y="1176744"/>
                  </a:lnTo>
                  <a:lnTo>
                    <a:pt x="488579" y="1172245"/>
                  </a:lnTo>
                  <a:lnTo>
                    <a:pt x="479051" y="1176744"/>
                  </a:lnTo>
                  <a:lnTo>
                    <a:pt x="459530" y="1172245"/>
                  </a:lnTo>
                  <a:lnTo>
                    <a:pt x="459530" y="1166690"/>
                  </a:lnTo>
                  <a:lnTo>
                    <a:pt x="445494" y="1172245"/>
                  </a:lnTo>
                  <a:lnTo>
                    <a:pt x="435501" y="1176744"/>
                  </a:lnTo>
                  <a:lnTo>
                    <a:pt x="435501" y="1181736"/>
                  </a:lnTo>
                  <a:lnTo>
                    <a:pt x="430481" y="1181736"/>
                  </a:lnTo>
                  <a:lnTo>
                    <a:pt x="440009" y="1201212"/>
                  </a:lnTo>
                  <a:lnTo>
                    <a:pt x="435501" y="1201212"/>
                  </a:lnTo>
                  <a:lnTo>
                    <a:pt x="415469" y="1201212"/>
                  </a:lnTo>
                  <a:lnTo>
                    <a:pt x="395948" y="1211195"/>
                  </a:lnTo>
                  <a:lnTo>
                    <a:pt x="391440" y="1205711"/>
                  </a:lnTo>
                  <a:lnTo>
                    <a:pt x="381958" y="1205711"/>
                  </a:lnTo>
                  <a:lnTo>
                    <a:pt x="362437" y="1211195"/>
                  </a:lnTo>
                  <a:lnTo>
                    <a:pt x="347378" y="1205711"/>
                  </a:lnTo>
                  <a:lnTo>
                    <a:pt x="347378" y="1211195"/>
                  </a:lnTo>
                  <a:lnTo>
                    <a:pt x="341894" y="1215695"/>
                  </a:lnTo>
                  <a:lnTo>
                    <a:pt x="341894" y="1230671"/>
                  </a:lnTo>
                  <a:lnTo>
                    <a:pt x="337385" y="1225187"/>
                  </a:lnTo>
                  <a:lnTo>
                    <a:pt x="327857" y="1225187"/>
                  </a:lnTo>
                  <a:lnTo>
                    <a:pt x="312845" y="1215695"/>
                  </a:lnTo>
                  <a:lnTo>
                    <a:pt x="312845" y="1205711"/>
                  </a:lnTo>
                  <a:lnTo>
                    <a:pt x="303363" y="1205711"/>
                  </a:lnTo>
                  <a:lnTo>
                    <a:pt x="308336" y="1220687"/>
                  </a:lnTo>
                  <a:lnTo>
                    <a:pt x="303363" y="1220687"/>
                  </a:lnTo>
                  <a:lnTo>
                    <a:pt x="298855" y="1215695"/>
                  </a:lnTo>
                  <a:lnTo>
                    <a:pt x="293324" y="1211195"/>
                  </a:lnTo>
                  <a:lnTo>
                    <a:pt x="283842" y="1220687"/>
                  </a:lnTo>
                  <a:lnTo>
                    <a:pt x="278312" y="1225187"/>
                  </a:lnTo>
                  <a:lnTo>
                    <a:pt x="268830" y="1225187"/>
                  </a:lnTo>
                  <a:lnTo>
                    <a:pt x="264322" y="1220687"/>
                  </a:lnTo>
                  <a:lnTo>
                    <a:pt x="254282" y="1220687"/>
                  </a:lnTo>
                  <a:lnTo>
                    <a:pt x="254282" y="1225187"/>
                  </a:lnTo>
                  <a:lnTo>
                    <a:pt x="249263" y="1230671"/>
                  </a:lnTo>
                  <a:lnTo>
                    <a:pt x="244801" y="1225187"/>
                  </a:lnTo>
                  <a:lnTo>
                    <a:pt x="239781" y="1230671"/>
                  </a:lnTo>
                  <a:lnTo>
                    <a:pt x="234761" y="1220687"/>
                  </a:lnTo>
                  <a:lnTo>
                    <a:pt x="225280" y="1225187"/>
                  </a:lnTo>
                  <a:lnTo>
                    <a:pt x="205248" y="1225187"/>
                  </a:lnTo>
                  <a:lnTo>
                    <a:pt x="205248" y="1230671"/>
                  </a:lnTo>
                  <a:lnTo>
                    <a:pt x="195208" y="1230671"/>
                  </a:lnTo>
                  <a:lnTo>
                    <a:pt x="200739" y="1205711"/>
                  </a:lnTo>
                  <a:lnTo>
                    <a:pt x="195208" y="1196220"/>
                  </a:lnTo>
                  <a:lnTo>
                    <a:pt x="195208" y="1191720"/>
                  </a:lnTo>
                  <a:lnTo>
                    <a:pt x="190700" y="1191720"/>
                  </a:lnTo>
                  <a:lnTo>
                    <a:pt x="185727" y="1201212"/>
                  </a:lnTo>
                  <a:lnTo>
                    <a:pt x="181218" y="1201212"/>
                  </a:lnTo>
                  <a:lnTo>
                    <a:pt x="175688" y="1201212"/>
                  </a:lnTo>
                  <a:lnTo>
                    <a:pt x="171179" y="1191720"/>
                  </a:lnTo>
                  <a:lnTo>
                    <a:pt x="185727" y="1186236"/>
                  </a:lnTo>
                  <a:lnTo>
                    <a:pt x="185727" y="1181736"/>
                  </a:lnTo>
                  <a:lnTo>
                    <a:pt x="175688" y="1172245"/>
                  </a:lnTo>
                  <a:lnTo>
                    <a:pt x="171179" y="1172245"/>
                  </a:lnTo>
                  <a:lnTo>
                    <a:pt x="166206" y="1166690"/>
                  </a:lnTo>
                  <a:lnTo>
                    <a:pt x="166206" y="1157199"/>
                  </a:lnTo>
                  <a:lnTo>
                    <a:pt x="161698" y="1147707"/>
                  </a:lnTo>
                  <a:lnTo>
                    <a:pt x="156678" y="1142715"/>
                  </a:lnTo>
                  <a:lnTo>
                    <a:pt x="161698" y="1137723"/>
                  </a:lnTo>
                  <a:lnTo>
                    <a:pt x="156678" y="1133224"/>
                  </a:lnTo>
                  <a:lnTo>
                    <a:pt x="146685" y="1123732"/>
                  </a:lnTo>
                  <a:lnTo>
                    <a:pt x="137157" y="1123732"/>
                  </a:lnTo>
                  <a:lnTo>
                    <a:pt x="131673" y="1113748"/>
                  </a:lnTo>
                  <a:lnTo>
                    <a:pt x="142177" y="1108757"/>
                  </a:lnTo>
                  <a:lnTo>
                    <a:pt x="137157" y="1098703"/>
                  </a:lnTo>
                  <a:lnTo>
                    <a:pt x="127164" y="1098703"/>
                  </a:lnTo>
                  <a:lnTo>
                    <a:pt x="127164" y="1104257"/>
                  </a:lnTo>
                  <a:lnTo>
                    <a:pt x="122145" y="1113748"/>
                  </a:lnTo>
                  <a:lnTo>
                    <a:pt x="117636" y="1108757"/>
                  </a:lnTo>
                  <a:lnTo>
                    <a:pt x="117636" y="1113748"/>
                  </a:lnTo>
                  <a:lnTo>
                    <a:pt x="107643" y="1113748"/>
                  </a:lnTo>
                  <a:lnTo>
                    <a:pt x="102624" y="1098703"/>
                  </a:lnTo>
                  <a:lnTo>
                    <a:pt x="98115" y="1089211"/>
                  </a:lnTo>
                  <a:lnTo>
                    <a:pt x="92584" y="1089211"/>
                  </a:lnTo>
                  <a:lnTo>
                    <a:pt x="88123" y="1089211"/>
                  </a:lnTo>
                  <a:lnTo>
                    <a:pt x="83103" y="1094203"/>
                  </a:lnTo>
                  <a:lnTo>
                    <a:pt x="73575" y="1089211"/>
                  </a:lnTo>
                  <a:lnTo>
                    <a:pt x="92584" y="1069736"/>
                  </a:lnTo>
                  <a:lnTo>
                    <a:pt x="88123" y="1065236"/>
                  </a:lnTo>
                  <a:lnTo>
                    <a:pt x="83103" y="1065236"/>
                  </a:lnTo>
                  <a:lnTo>
                    <a:pt x="88123" y="1050260"/>
                  </a:lnTo>
                  <a:lnTo>
                    <a:pt x="88123" y="1045761"/>
                  </a:lnTo>
                  <a:lnTo>
                    <a:pt x="83103" y="1040769"/>
                  </a:lnTo>
                  <a:lnTo>
                    <a:pt x="73575" y="1035777"/>
                  </a:lnTo>
                  <a:lnTo>
                    <a:pt x="73575" y="1030785"/>
                  </a:lnTo>
                  <a:lnTo>
                    <a:pt x="68555" y="1021223"/>
                  </a:lnTo>
                  <a:lnTo>
                    <a:pt x="68555" y="1016723"/>
                  </a:lnTo>
                  <a:lnTo>
                    <a:pt x="58562" y="1021223"/>
                  </a:lnTo>
                  <a:lnTo>
                    <a:pt x="58562" y="1011239"/>
                  </a:lnTo>
                  <a:lnTo>
                    <a:pt x="44061" y="991764"/>
                  </a:lnTo>
                  <a:lnTo>
                    <a:pt x="34533" y="991764"/>
                  </a:lnTo>
                  <a:lnTo>
                    <a:pt x="34533" y="987264"/>
                  </a:lnTo>
                  <a:lnTo>
                    <a:pt x="19521" y="997248"/>
                  </a:lnTo>
                  <a:lnTo>
                    <a:pt x="15012" y="991764"/>
                  </a:lnTo>
                  <a:lnTo>
                    <a:pt x="9528" y="982273"/>
                  </a:lnTo>
                  <a:lnTo>
                    <a:pt x="15012" y="972289"/>
                  </a:lnTo>
                  <a:lnTo>
                    <a:pt x="9528" y="962797"/>
                  </a:lnTo>
                  <a:lnTo>
                    <a:pt x="5019" y="962797"/>
                  </a:lnTo>
                  <a:lnTo>
                    <a:pt x="5019" y="958298"/>
                  </a:lnTo>
                  <a:lnTo>
                    <a:pt x="9528" y="948243"/>
                  </a:lnTo>
                  <a:lnTo>
                    <a:pt x="0" y="933760"/>
                  </a:lnTo>
                  <a:lnTo>
                    <a:pt x="9528" y="928768"/>
                  </a:lnTo>
                  <a:lnTo>
                    <a:pt x="19521" y="923776"/>
                  </a:lnTo>
                  <a:lnTo>
                    <a:pt x="15012" y="914285"/>
                  </a:lnTo>
                  <a:lnTo>
                    <a:pt x="9528" y="904301"/>
                  </a:lnTo>
                  <a:lnTo>
                    <a:pt x="24540" y="904301"/>
                  </a:lnTo>
                  <a:lnTo>
                    <a:pt x="34533" y="899801"/>
                  </a:lnTo>
                  <a:lnTo>
                    <a:pt x="29049" y="880256"/>
                  </a:lnTo>
                  <a:lnTo>
                    <a:pt x="39041" y="875264"/>
                  </a:lnTo>
                  <a:lnTo>
                    <a:pt x="39041" y="870764"/>
                  </a:lnTo>
                  <a:lnTo>
                    <a:pt x="48570" y="870764"/>
                  </a:lnTo>
                  <a:lnTo>
                    <a:pt x="44061" y="865280"/>
                  </a:lnTo>
                  <a:lnTo>
                    <a:pt x="63582" y="855789"/>
                  </a:lnTo>
                  <a:lnTo>
                    <a:pt x="58562" y="851289"/>
                  </a:lnTo>
                  <a:lnTo>
                    <a:pt x="48570" y="845805"/>
                  </a:lnTo>
                  <a:lnTo>
                    <a:pt x="54054" y="841305"/>
                  </a:lnTo>
                  <a:lnTo>
                    <a:pt x="39041" y="841305"/>
                  </a:lnTo>
                  <a:lnTo>
                    <a:pt x="34533" y="845805"/>
                  </a:lnTo>
                  <a:lnTo>
                    <a:pt x="24540" y="845805"/>
                  </a:lnTo>
                  <a:lnTo>
                    <a:pt x="24540" y="836313"/>
                  </a:lnTo>
                  <a:lnTo>
                    <a:pt x="24540" y="831814"/>
                  </a:lnTo>
                  <a:lnTo>
                    <a:pt x="19521" y="826822"/>
                  </a:lnTo>
                  <a:lnTo>
                    <a:pt x="29049" y="816768"/>
                  </a:lnTo>
                  <a:lnTo>
                    <a:pt x="34533" y="812338"/>
                  </a:lnTo>
                  <a:lnTo>
                    <a:pt x="29049" y="802776"/>
                  </a:lnTo>
                  <a:lnTo>
                    <a:pt x="29049" y="797292"/>
                  </a:lnTo>
                  <a:lnTo>
                    <a:pt x="29049" y="792793"/>
                  </a:lnTo>
                  <a:lnTo>
                    <a:pt x="19521" y="792793"/>
                  </a:lnTo>
                  <a:lnTo>
                    <a:pt x="15012" y="783301"/>
                  </a:lnTo>
                  <a:lnTo>
                    <a:pt x="5019" y="783301"/>
                  </a:lnTo>
                  <a:lnTo>
                    <a:pt x="9528" y="768325"/>
                  </a:lnTo>
                  <a:lnTo>
                    <a:pt x="15012" y="768325"/>
                  </a:lnTo>
                  <a:lnTo>
                    <a:pt x="19521" y="763826"/>
                  </a:lnTo>
                  <a:lnTo>
                    <a:pt x="19521" y="758342"/>
                  </a:lnTo>
                  <a:lnTo>
                    <a:pt x="15012" y="758342"/>
                  </a:lnTo>
                  <a:lnTo>
                    <a:pt x="5019" y="753842"/>
                  </a:lnTo>
                  <a:lnTo>
                    <a:pt x="9528" y="748850"/>
                  </a:lnTo>
                  <a:lnTo>
                    <a:pt x="19521" y="748850"/>
                  </a:lnTo>
                  <a:lnTo>
                    <a:pt x="29049" y="748850"/>
                  </a:lnTo>
                  <a:lnTo>
                    <a:pt x="34533" y="748850"/>
                  </a:lnTo>
                  <a:lnTo>
                    <a:pt x="34533" y="744350"/>
                  </a:lnTo>
                  <a:lnTo>
                    <a:pt x="34533" y="738796"/>
                  </a:lnTo>
                  <a:lnTo>
                    <a:pt x="34533" y="729304"/>
                  </a:lnTo>
                  <a:lnTo>
                    <a:pt x="34533" y="724805"/>
                  </a:lnTo>
                  <a:lnTo>
                    <a:pt x="34533" y="719813"/>
                  </a:lnTo>
                  <a:lnTo>
                    <a:pt x="39041" y="719813"/>
                  </a:lnTo>
                  <a:lnTo>
                    <a:pt x="48570" y="700338"/>
                  </a:lnTo>
                  <a:lnTo>
                    <a:pt x="48570" y="695838"/>
                  </a:lnTo>
                  <a:lnTo>
                    <a:pt x="68555" y="690354"/>
                  </a:lnTo>
                  <a:lnTo>
                    <a:pt x="68555" y="680862"/>
                  </a:lnTo>
                  <a:lnTo>
                    <a:pt x="73575" y="680862"/>
                  </a:lnTo>
                  <a:lnTo>
                    <a:pt x="73575" y="670808"/>
                  </a:lnTo>
                  <a:lnTo>
                    <a:pt x="83103" y="666309"/>
                  </a:lnTo>
                  <a:lnTo>
                    <a:pt x="88123" y="646833"/>
                  </a:lnTo>
                  <a:lnTo>
                    <a:pt x="98115" y="641841"/>
                  </a:lnTo>
                  <a:lnTo>
                    <a:pt x="102624" y="637342"/>
                  </a:lnTo>
                  <a:lnTo>
                    <a:pt x="98115" y="627358"/>
                  </a:lnTo>
                  <a:lnTo>
                    <a:pt x="78594" y="627358"/>
                  </a:lnTo>
                  <a:lnTo>
                    <a:pt x="68555" y="627358"/>
                  </a:lnTo>
                  <a:lnTo>
                    <a:pt x="68555" y="617866"/>
                  </a:lnTo>
                  <a:lnTo>
                    <a:pt x="73575" y="612874"/>
                  </a:lnTo>
                  <a:lnTo>
                    <a:pt x="73575" y="608375"/>
                  </a:lnTo>
                  <a:lnTo>
                    <a:pt x="78594" y="608375"/>
                  </a:lnTo>
                  <a:lnTo>
                    <a:pt x="88123" y="608375"/>
                  </a:lnTo>
                  <a:lnTo>
                    <a:pt x="88123" y="602820"/>
                  </a:lnTo>
                  <a:lnTo>
                    <a:pt x="83103" y="598321"/>
                  </a:lnTo>
                  <a:lnTo>
                    <a:pt x="83103" y="588829"/>
                  </a:lnTo>
                  <a:lnTo>
                    <a:pt x="73575" y="583345"/>
                  </a:lnTo>
                  <a:lnTo>
                    <a:pt x="83103" y="569354"/>
                  </a:lnTo>
                  <a:lnTo>
                    <a:pt x="83103" y="563870"/>
                  </a:lnTo>
                  <a:lnTo>
                    <a:pt x="102624" y="563870"/>
                  </a:lnTo>
                  <a:lnTo>
                    <a:pt x="107643" y="569354"/>
                  </a:lnTo>
                  <a:lnTo>
                    <a:pt x="112105" y="569354"/>
                  </a:lnTo>
                  <a:lnTo>
                    <a:pt x="122145" y="563870"/>
                  </a:lnTo>
                  <a:lnTo>
                    <a:pt x="127164" y="559370"/>
                  </a:lnTo>
                  <a:lnTo>
                    <a:pt x="127164" y="549879"/>
                  </a:lnTo>
                  <a:lnTo>
                    <a:pt x="122145" y="549879"/>
                  </a:lnTo>
                  <a:lnTo>
                    <a:pt x="112105" y="549879"/>
                  </a:lnTo>
                  <a:lnTo>
                    <a:pt x="107643" y="544395"/>
                  </a:lnTo>
                  <a:lnTo>
                    <a:pt x="112105" y="539895"/>
                  </a:lnTo>
                  <a:lnTo>
                    <a:pt x="107643" y="534903"/>
                  </a:lnTo>
                  <a:lnTo>
                    <a:pt x="102624" y="539895"/>
                  </a:lnTo>
                  <a:lnTo>
                    <a:pt x="98115" y="534903"/>
                  </a:lnTo>
                  <a:lnTo>
                    <a:pt x="92584" y="530403"/>
                  </a:lnTo>
                  <a:lnTo>
                    <a:pt x="98115" y="515357"/>
                  </a:lnTo>
                  <a:lnTo>
                    <a:pt x="92584" y="505866"/>
                  </a:lnTo>
                  <a:lnTo>
                    <a:pt x="92584" y="501366"/>
                  </a:lnTo>
                  <a:lnTo>
                    <a:pt x="92584" y="495882"/>
                  </a:lnTo>
                  <a:lnTo>
                    <a:pt x="92584" y="491382"/>
                  </a:lnTo>
                  <a:lnTo>
                    <a:pt x="88123" y="481891"/>
                  </a:lnTo>
                  <a:lnTo>
                    <a:pt x="88123" y="476407"/>
                  </a:lnTo>
                  <a:lnTo>
                    <a:pt x="98115" y="471907"/>
                  </a:lnTo>
                  <a:lnTo>
                    <a:pt x="102624" y="466915"/>
                  </a:lnTo>
                  <a:lnTo>
                    <a:pt x="107643" y="466915"/>
                  </a:lnTo>
                  <a:lnTo>
                    <a:pt x="112105" y="462415"/>
                  </a:lnTo>
                  <a:lnTo>
                    <a:pt x="122145" y="466915"/>
                  </a:lnTo>
                  <a:lnTo>
                    <a:pt x="122145" y="456861"/>
                  </a:lnTo>
                  <a:lnTo>
                    <a:pt x="127164" y="456861"/>
                  </a:lnTo>
                  <a:lnTo>
                    <a:pt x="131673" y="452361"/>
                  </a:lnTo>
                  <a:lnTo>
                    <a:pt x="142177" y="452361"/>
                  </a:lnTo>
                  <a:lnTo>
                    <a:pt x="151658" y="452361"/>
                  </a:lnTo>
                  <a:lnTo>
                    <a:pt x="156678" y="456861"/>
                  </a:lnTo>
                  <a:lnTo>
                    <a:pt x="161698" y="456861"/>
                  </a:lnTo>
                  <a:lnTo>
                    <a:pt x="161698" y="452361"/>
                  </a:lnTo>
                  <a:lnTo>
                    <a:pt x="161698" y="447370"/>
                  </a:lnTo>
                  <a:lnTo>
                    <a:pt x="166206" y="447370"/>
                  </a:lnTo>
                  <a:lnTo>
                    <a:pt x="166206" y="437386"/>
                  </a:lnTo>
                  <a:lnTo>
                    <a:pt x="175688" y="432886"/>
                  </a:lnTo>
                  <a:lnTo>
                    <a:pt x="181218" y="427894"/>
                  </a:lnTo>
                  <a:lnTo>
                    <a:pt x="185727" y="423395"/>
                  </a:lnTo>
                  <a:lnTo>
                    <a:pt x="190700" y="427894"/>
                  </a:lnTo>
                  <a:lnTo>
                    <a:pt x="200739" y="437386"/>
                  </a:lnTo>
                  <a:lnTo>
                    <a:pt x="210221" y="437386"/>
                  </a:lnTo>
                  <a:lnTo>
                    <a:pt x="220260" y="447370"/>
                  </a:lnTo>
                  <a:lnTo>
                    <a:pt x="229742" y="447370"/>
                  </a:lnTo>
                  <a:lnTo>
                    <a:pt x="229742" y="432886"/>
                  </a:lnTo>
                  <a:lnTo>
                    <a:pt x="234761" y="423395"/>
                  </a:lnTo>
                  <a:lnTo>
                    <a:pt x="229742" y="418403"/>
                  </a:lnTo>
                  <a:lnTo>
                    <a:pt x="229742" y="413411"/>
                  </a:lnTo>
                  <a:lnTo>
                    <a:pt x="229742" y="408419"/>
                  </a:lnTo>
                  <a:lnTo>
                    <a:pt x="234761" y="403919"/>
                  </a:lnTo>
                  <a:lnTo>
                    <a:pt x="234761" y="394428"/>
                  </a:lnTo>
                  <a:lnTo>
                    <a:pt x="229742" y="388873"/>
                  </a:lnTo>
                  <a:lnTo>
                    <a:pt x="229742" y="379382"/>
                  </a:lnTo>
                  <a:lnTo>
                    <a:pt x="229742" y="374882"/>
                  </a:lnTo>
                  <a:lnTo>
                    <a:pt x="229742" y="369398"/>
                  </a:lnTo>
                  <a:lnTo>
                    <a:pt x="234761" y="364898"/>
                  </a:lnTo>
                  <a:lnTo>
                    <a:pt x="234761" y="359906"/>
                  </a:lnTo>
                  <a:lnTo>
                    <a:pt x="239781" y="359906"/>
                  </a:lnTo>
                  <a:lnTo>
                    <a:pt x="239781" y="349923"/>
                  </a:lnTo>
                  <a:lnTo>
                    <a:pt x="234761" y="349923"/>
                  </a:lnTo>
                  <a:lnTo>
                    <a:pt x="229742" y="345423"/>
                  </a:lnTo>
                  <a:lnTo>
                    <a:pt x="239781" y="335931"/>
                  </a:lnTo>
                  <a:lnTo>
                    <a:pt x="234761" y="330447"/>
                  </a:lnTo>
                  <a:lnTo>
                    <a:pt x="234761" y="320956"/>
                  </a:lnTo>
                  <a:lnTo>
                    <a:pt x="225280" y="311394"/>
                  </a:lnTo>
                  <a:lnTo>
                    <a:pt x="220260" y="306402"/>
                  </a:lnTo>
                  <a:lnTo>
                    <a:pt x="229742" y="296911"/>
                  </a:lnTo>
                  <a:lnTo>
                    <a:pt x="239781" y="301410"/>
                  </a:lnTo>
                  <a:lnTo>
                    <a:pt x="244801" y="301410"/>
                  </a:lnTo>
                  <a:lnTo>
                    <a:pt x="254282" y="301410"/>
                  </a:lnTo>
                  <a:lnTo>
                    <a:pt x="254282" y="296911"/>
                  </a:lnTo>
                  <a:lnTo>
                    <a:pt x="254282" y="291919"/>
                  </a:lnTo>
                  <a:lnTo>
                    <a:pt x="258791" y="277435"/>
                  </a:lnTo>
                  <a:lnTo>
                    <a:pt x="264322" y="277435"/>
                  </a:lnTo>
                  <a:lnTo>
                    <a:pt x="264322" y="267944"/>
                  </a:lnTo>
                  <a:lnTo>
                    <a:pt x="268830" y="267944"/>
                  </a:lnTo>
                  <a:lnTo>
                    <a:pt x="273803" y="262459"/>
                  </a:lnTo>
                  <a:lnTo>
                    <a:pt x="278312" y="262459"/>
                  </a:lnTo>
                  <a:lnTo>
                    <a:pt x="278312" y="252968"/>
                  </a:lnTo>
                  <a:lnTo>
                    <a:pt x="283842" y="252968"/>
                  </a:lnTo>
                  <a:lnTo>
                    <a:pt x="293324" y="248468"/>
                  </a:lnTo>
                  <a:lnTo>
                    <a:pt x="293324" y="242914"/>
                  </a:lnTo>
                  <a:lnTo>
                    <a:pt x="293324" y="233422"/>
                  </a:lnTo>
                  <a:lnTo>
                    <a:pt x="298855" y="228923"/>
                  </a:lnTo>
                  <a:lnTo>
                    <a:pt x="293324" y="223439"/>
                  </a:lnTo>
                  <a:lnTo>
                    <a:pt x="283842" y="223439"/>
                  </a:lnTo>
                  <a:lnTo>
                    <a:pt x="283842" y="218939"/>
                  </a:lnTo>
                  <a:lnTo>
                    <a:pt x="293324" y="209447"/>
                  </a:lnTo>
                  <a:lnTo>
                    <a:pt x="288816" y="204455"/>
                  </a:lnTo>
                  <a:lnTo>
                    <a:pt x="293324" y="189972"/>
                  </a:lnTo>
                  <a:lnTo>
                    <a:pt x="293324" y="180480"/>
                  </a:lnTo>
                  <a:lnTo>
                    <a:pt x="298855" y="180480"/>
                  </a:lnTo>
                  <a:lnTo>
                    <a:pt x="298855" y="170426"/>
                  </a:lnTo>
                  <a:lnTo>
                    <a:pt x="298855" y="150951"/>
                  </a:lnTo>
                  <a:lnTo>
                    <a:pt x="293324" y="150951"/>
                  </a:lnTo>
                  <a:lnTo>
                    <a:pt x="293324" y="145959"/>
                  </a:lnTo>
                  <a:lnTo>
                    <a:pt x="288816" y="145959"/>
                  </a:lnTo>
                  <a:lnTo>
                    <a:pt x="293324" y="121984"/>
                  </a:lnTo>
                  <a:lnTo>
                    <a:pt x="288816" y="121984"/>
                  </a:lnTo>
                  <a:lnTo>
                    <a:pt x="293324" y="116500"/>
                  </a:lnTo>
                  <a:lnTo>
                    <a:pt x="317865" y="116500"/>
                  </a:lnTo>
                  <a:lnTo>
                    <a:pt x="332366" y="121984"/>
                  </a:lnTo>
                  <a:lnTo>
                    <a:pt x="341894" y="121984"/>
                  </a:lnTo>
                  <a:lnTo>
                    <a:pt x="351887" y="126484"/>
                  </a:lnTo>
                  <a:lnTo>
                    <a:pt x="366899" y="131476"/>
                  </a:lnTo>
                  <a:lnTo>
                    <a:pt x="391440" y="121984"/>
                  </a:lnTo>
                  <a:lnTo>
                    <a:pt x="395948" y="112000"/>
                  </a:lnTo>
                  <a:lnTo>
                    <a:pt x="410960" y="112000"/>
                  </a:lnTo>
                  <a:lnTo>
                    <a:pt x="410960" y="107009"/>
                  </a:lnTo>
                  <a:lnTo>
                    <a:pt x="415469" y="107009"/>
                  </a:lnTo>
                  <a:lnTo>
                    <a:pt x="450002" y="97447"/>
                  </a:lnTo>
                  <a:lnTo>
                    <a:pt x="450002" y="87463"/>
                  </a:lnTo>
                  <a:lnTo>
                    <a:pt x="450002" y="77971"/>
                  </a:lnTo>
                  <a:lnTo>
                    <a:pt x="455022" y="58496"/>
                  </a:lnTo>
                  <a:lnTo>
                    <a:pt x="450002" y="58496"/>
                  </a:lnTo>
                  <a:lnTo>
                    <a:pt x="455022" y="39021"/>
                  </a:lnTo>
                  <a:lnTo>
                    <a:pt x="459530" y="39021"/>
                  </a:lnTo>
                  <a:lnTo>
                    <a:pt x="469523" y="34521"/>
                  </a:lnTo>
                  <a:lnTo>
                    <a:pt x="474543" y="24467"/>
                  </a:lnTo>
                  <a:lnTo>
                    <a:pt x="474543" y="14976"/>
                  </a:lnTo>
                  <a:lnTo>
                    <a:pt x="484071" y="14976"/>
                  </a:lnTo>
                  <a:close/>
                </a:path>
              </a:pathLst>
            </a:custGeom>
            <a:solidFill>
              <a:srgbClr val="DF2680"/>
            </a:solidFill>
            <a:ln w="63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a:solidFill>
                    <a:srgbClr val="FFFFFF"/>
                  </a:solidFill>
                  <a:latin typeface="Arial" panose="020B0604020202020204" pitchFamily="34" charset="0"/>
                  <a:cs typeface="Arial" panose="020B0604020202020204" pitchFamily="34" charset="0"/>
                </a:rPr>
                <a:t>286</a:t>
              </a:r>
              <a:endParaRPr kumimoji="0" lang="fr-FR"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55" name="Forme libre 12">
              <a:extLst>
                <a:ext uri="{FF2B5EF4-FFF2-40B4-BE49-F238E27FC236}">
                  <a16:creationId xmlns:a16="http://schemas.microsoft.com/office/drawing/2014/main" id="{2300EFD9-C44E-4A22-1E5B-BA71612D7C5B}"/>
                </a:ext>
              </a:extLst>
            </p:cNvPr>
            <p:cNvSpPr/>
            <p:nvPr/>
          </p:nvSpPr>
          <p:spPr>
            <a:xfrm>
              <a:off x="8474355" y="1590735"/>
              <a:ext cx="902303" cy="692852"/>
            </a:xfrm>
            <a:custGeom>
              <a:avLst/>
              <a:gdLst>
                <a:gd name="connsiteX0" fmla="*/ 1212011 w 1334797"/>
                <a:gd name="connsiteY0" fmla="*/ 0 h 1031903"/>
                <a:gd name="connsiteX1" fmla="*/ 1212011 w 1334797"/>
                <a:gd name="connsiteY1" fmla="*/ 4517 h 1031903"/>
                <a:gd name="connsiteX2" fmla="*/ 1217022 w 1334797"/>
                <a:gd name="connsiteY2" fmla="*/ 4517 h 1031903"/>
                <a:gd name="connsiteX3" fmla="*/ 1217022 w 1334797"/>
                <a:gd name="connsiteY3" fmla="*/ 19523 h 1031903"/>
                <a:gd name="connsiteX4" fmla="*/ 1221535 w 1334797"/>
                <a:gd name="connsiteY4" fmla="*/ 19523 h 1031903"/>
                <a:gd name="connsiteX5" fmla="*/ 1226546 w 1334797"/>
                <a:gd name="connsiteY5" fmla="*/ 29055 h 1031903"/>
                <a:gd name="connsiteX6" fmla="*/ 1231557 w 1334797"/>
                <a:gd name="connsiteY6" fmla="*/ 29055 h 1031903"/>
                <a:gd name="connsiteX7" fmla="*/ 1236568 w 1334797"/>
                <a:gd name="connsiteY7" fmla="*/ 33572 h 1031903"/>
                <a:gd name="connsiteX8" fmla="*/ 1236568 w 1334797"/>
                <a:gd name="connsiteY8" fmla="*/ 39084 h 1031903"/>
                <a:gd name="connsiteX9" fmla="*/ 1241579 w 1334797"/>
                <a:gd name="connsiteY9" fmla="*/ 43601 h 1031903"/>
                <a:gd name="connsiteX10" fmla="*/ 1251602 w 1334797"/>
                <a:gd name="connsiteY10" fmla="*/ 53095 h 1031903"/>
                <a:gd name="connsiteX11" fmla="*/ 1256115 w 1334797"/>
                <a:gd name="connsiteY11" fmla="*/ 53095 h 1031903"/>
                <a:gd name="connsiteX12" fmla="*/ 1265639 w 1334797"/>
                <a:gd name="connsiteY12" fmla="*/ 72656 h 1031903"/>
                <a:gd name="connsiteX13" fmla="*/ 1280672 w 1334797"/>
                <a:gd name="connsiteY13" fmla="*/ 78168 h 1031903"/>
                <a:gd name="connsiteX14" fmla="*/ 1290694 w 1334797"/>
                <a:gd name="connsiteY14" fmla="*/ 82686 h 1031903"/>
                <a:gd name="connsiteX15" fmla="*/ 1290694 w 1334797"/>
                <a:gd name="connsiteY15" fmla="*/ 87700 h 1031903"/>
                <a:gd name="connsiteX16" fmla="*/ 1295207 w 1334797"/>
                <a:gd name="connsiteY16" fmla="*/ 87700 h 1031903"/>
                <a:gd name="connsiteX17" fmla="*/ 1300218 w 1334797"/>
                <a:gd name="connsiteY17" fmla="*/ 92179 h 1031903"/>
                <a:gd name="connsiteX18" fmla="*/ 1300218 w 1334797"/>
                <a:gd name="connsiteY18" fmla="*/ 97691 h 1031903"/>
                <a:gd name="connsiteX19" fmla="*/ 1304731 w 1334797"/>
                <a:gd name="connsiteY19" fmla="*/ 102208 h 1031903"/>
                <a:gd name="connsiteX20" fmla="*/ 1304731 w 1334797"/>
                <a:gd name="connsiteY20" fmla="*/ 107223 h 1031903"/>
                <a:gd name="connsiteX21" fmla="*/ 1304731 w 1334797"/>
                <a:gd name="connsiteY21" fmla="*/ 111740 h 1031903"/>
                <a:gd name="connsiteX22" fmla="*/ 1304731 w 1334797"/>
                <a:gd name="connsiteY22" fmla="*/ 121770 h 1031903"/>
                <a:gd name="connsiteX23" fmla="*/ 1309742 w 1334797"/>
                <a:gd name="connsiteY23" fmla="*/ 126784 h 1031903"/>
                <a:gd name="connsiteX24" fmla="*/ 1309742 w 1334797"/>
                <a:gd name="connsiteY24" fmla="*/ 146307 h 1031903"/>
                <a:gd name="connsiteX25" fmla="*/ 1315251 w 1334797"/>
                <a:gd name="connsiteY25" fmla="*/ 150824 h 1031903"/>
                <a:gd name="connsiteX26" fmla="*/ 1319764 w 1334797"/>
                <a:gd name="connsiteY26" fmla="*/ 155839 h 1031903"/>
                <a:gd name="connsiteX27" fmla="*/ 1319764 w 1334797"/>
                <a:gd name="connsiteY27" fmla="*/ 160318 h 1031903"/>
                <a:gd name="connsiteX28" fmla="*/ 1329288 w 1334797"/>
                <a:gd name="connsiteY28" fmla="*/ 170347 h 1031903"/>
                <a:gd name="connsiteX29" fmla="*/ 1329288 w 1334797"/>
                <a:gd name="connsiteY29" fmla="*/ 175362 h 1031903"/>
                <a:gd name="connsiteX30" fmla="*/ 1319764 w 1334797"/>
                <a:gd name="connsiteY30" fmla="*/ 175362 h 1031903"/>
                <a:gd name="connsiteX31" fmla="*/ 1319764 w 1334797"/>
                <a:gd name="connsiteY31" fmla="*/ 170347 h 1031903"/>
                <a:gd name="connsiteX32" fmla="*/ 1315251 w 1334797"/>
                <a:gd name="connsiteY32" fmla="*/ 175362 h 1031903"/>
                <a:gd name="connsiteX33" fmla="*/ 1315251 w 1334797"/>
                <a:gd name="connsiteY33" fmla="*/ 185392 h 1031903"/>
                <a:gd name="connsiteX34" fmla="*/ 1304731 w 1334797"/>
                <a:gd name="connsiteY34" fmla="*/ 189909 h 1031903"/>
                <a:gd name="connsiteX35" fmla="*/ 1304731 w 1334797"/>
                <a:gd name="connsiteY35" fmla="*/ 199402 h 1031903"/>
                <a:gd name="connsiteX36" fmla="*/ 1295207 w 1334797"/>
                <a:gd name="connsiteY36" fmla="*/ 209432 h 1031903"/>
                <a:gd name="connsiteX37" fmla="*/ 1300218 w 1334797"/>
                <a:gd name="connsiteY37" fmla="*/ 214446 h 1031903"/>
                <a:gd name="connsiteX38" fmla="*/ 1315251 w 1334797"/>
                <a:gd name="connsiteY38" fmla="*/ 204915 h 1031903"/>
                <a:gd name="connsiteX39" fmla="*/ 1315251 w 1334797"/>
                <a:gd name="connsiteY39" fmla="*/ 214446 h 1031903"/>
                <a:gd name="connsiteX40" fmla="*/ 1304731 w 1334797"/>
                <a:gd name="connsiteY40" fmla="*/ 218963 h 1031903"/>
                <a:gd name="connsiteX41" fmla="*/ 1304731 w 1334797"/>
                <a:gd name="connsiteY41" fmla="*/ 224476 h 1031903"/>
                <a:gd name="connsiteX42" fmla="*/ 1300218 w 1334797"/>
                <a:gd name="connsiteY42" fmla="*/ 234008 h 1031903"/>
                <a:gd name="connsiteX43" fmla="*/ 1300218 w 1334797"/>
                <a:gd name="connsiteY43" fmla="*/ 238486 h 1031903"/>
                <a:gd name="connsiteX44" fmla="*/ 1304731 w 1334797"/>
                <a:gd name="connsiteY44" fmla="*/ 243501 h 1031903"/>
                <a:gd name="connsiteX45" fmla="*/ 1304731 w 1334797"/>
                <a:gd name="connsiteY45" fmla="*/ 248018 h 1031903"/>
                <a:gd name="connsiteX46" fmla="*/ 1295207 w 1334797"/>
                <a:gd name="connsiteY46" fmla="*/ 258048 h 1031903"/>
                <a:gd name="connsiteX47" fmla="*/ 1304731 w 1334797"/>
                <a:gd name="connsiteY47" fmla="*/ 267579 h 1031903"/>
                <a:gd name="connsiteX48" fmla="*/ 1295207 w 1334797"/>
                <a:gd name="connsiteY48" fmla="*/ 267579 h 1031903"/>
                <a:gd name="connsiteX49" fmla="*/ 1295207 w 1334797"/>
                <a:gd name="connsiteY49" fmla="*/ 273092 h 1031903"/>
                <a:gd name="connsiteX50" fmla="*/ 1304731 w 1334797"/>
                <a:gd name="connsiteY50" fmla="*/ 273092 h 1031903"/>
                <a:gd name="connsiteX51" fmla="*/ 1304731 w 1334797"/>
                <a:gd name="connsiteY51" fmla="*/ 277571 h 1031903"/>
                <a:gd name="connsiteX52" fmla="*/ 1309742 w 1334797"/>
                <a:gd name="connsiteY52" fmla="*/ 282585 h 1031903"/>
                <a:gd name="connsiteX53" fmla="*/ 1304731 w 1334797"/>
                <a:gd name="connsiteY53" fmla="*/ 287102 h 1031903"/>
                <a:gd name="connsiteX54" fmla="*/ 1315251 w 1334797"/>
                <a:gd name="connsiteY54" fmla="*/ 292615 h 1031903"/>
                <a:gd name="connsiteX55" fmla="*/ 1309742 w 1334797"/>
                <a:gd name="connsiteY55" fmla="*/ 306625 h 1031903"/>
                <a:gd name="connsiteX56" fmla="*/ 1304731 w 1334797"/>
                <a:gd name="connsiteY56" fmla="*/ 306625 h 1031903"/>
                <a:gd name="connsiteX57" fmla="*/ 1304731 w 1334797"/>
                <a:gd name="connsiteY57" fmla="*/ 312138 h 1031903"/>
                <a:gd name="connsiteX58" fmla="*/ 1309742 w 1334797"/>
                <a:gd name="connsiteY58" fmla="*/ 312138 h 1031903"/>
                <a:gd name="connsiteX59" fmla="*/ 1315251 w 1334797"/>
                <a:gd name="connsiteY59" fmla="*/ 316655 h 1031903"/>
                <a:gd name="connsiteX60" fmla="*/ 1319764 w 1334797"/>
                <a:gd name="connsiteY60" fmla="*/ 316655 h 1031903"/>
                <a:gd name="connsiteX61" fmla="*/ 1315251 w 1334797"/>
                <a:gd name="connsiteY61" fmla="*/ 312138 h 1031903"/>
                <a:gd name="connsiteX62" fmla="*/ 1319764 w 1334797"/>
                <a:gd name="connsiteY62" fmla="*/ 306625 h 1031903"/>
                <a:gd name="connsiteX63" fmla="*/ 1329288 w 1334797"/>
                <a:gd name="connsiteY63" fmla="*/ 312138 h 1031903"/>
                <a:gd name="connsiteX64" fmla="*/ 1329288 w 1334797"/>
                <a:gd name="connsiteY64" fmla="*/ 321669 h 1031903"/>
                <a:gd name="connsiteX65" fmla="*/ 1324775 w 1334797"/>
                <a:gd name="connsiteY65" fmla="*/ 321669 h 1031903"/>
                <a:gd name="connsiteX66" fmla="*/ 1324775 w 1334797"/>
                <a:gd name="connsiteY66" fmla="*/ 331699 h 1031903"/>
                <a:gd name="connsiteX67" fmla="*/ 1315251 w 1334797"/>
                <a:gd name="connsiteY67" fmla="*/ 336216 h 1031903"/>
                <a:gd name="connsiteX68" fmla="*/ 1315251 w 1334797"/>
                <a:gd name="connsiteY68" fmla="*/ 341231 h 1031903"/>
                <a:gd name="connsiteX69" fmla="*/ 1309742 w 1334797"/>
                <a:gd name="connsiteY69" fmla="*/ 345709 h 1031903"/>
                <a:gd name="connsiteX70" fmla="*/ 1300218 w 1334797"/>
                <a:gd name="connsiteY70" fmla="*/ 365271 h 1031903"/>
                <a:gd name="connsiteX71" fmla="*/ 1309742 w 1334797"/>
                <a:gd name="connsiteY71" fmla="*/ 365271 h 1031903"/>
                <a:gd name="connsiteX72" fmla="*/ 1304731 w 1334797"/>
                <a:gd name="connsiteY72" fmla="*/ 370285 h 1031903"/>
                <a:gd name="connsiteX73" fmla="*/ 1319764 w 1334797"/>
                <a:gd name="connsiteY73" fmla="*/ 384794 h 1031903"/>
                <a:gd name="connsiteX74" fmla="*/ 1319764 w 1334797"/>
                <a:gd name="connsiteY74" fmla="*/ 389808 h 1031903"/>
                <a:gd name="connsiteX75" fmla="*/ 1319764 w 1334797"/>
                <a:gd name="connsiteY75" fmla="*/ 394325 h 1031903"/>
                <a:gd name="connsiteX76" fmla="*/ 1324775 w 1334797"/>
                <a:gd name="connsiteY76" fmla="*/ 404355 h 1031903"/>
                <a:gd name="connsiteX77" fmla="*/ 1324775 w 1334797"/>
                <a:gd name="connsiteY77" fmla="*/ 409370 h 1031903"/>
                <a:gd name="connsiteX78" fmla="*/ 1324775 w 1334797"/>
                <a:gd name="connsiteY78" fmla="*/ 428893 h 1031903"/>
                <a:gd name="connsiteX79" fmla="*/ 1329288 w 1334797"/>
                <a:gd name="connsiteY79" fmla="*/ 428893 h 1031903"/>
                <a:gd name="connsiteX80" fmla="*/ 1334797 w 1334797"/>
                <a:gd name="connsiteY80" fmla="*/ 438922 h 1031903"/>
                <a:gd name="connsiteX81" fmla="*/ 1329288 w 1334797"/>
                <a:gd name="connsiteY81" fmla="*/ 452933 h 1031903"/>
                <a:gd name="connsiteX82" fmla="*/ 1319764 w 1334797"/>
                <a:gd name="connsiteY82" fmla="*/ 448454 h 1031903"/>
                <a:gd name="connsiteX83" fmla="*/ 1315251 w 1334797"/>
                <a:gd name="connsiteY83" fmla="*/ 443439 h 1031903"/>
                <a:gd name="connsiteX84" fmla="*/ 1300218 w 1334797"/>
                <a:gd name="connsiteY84" fmla="*/ 443439 h 1031903"/>
                <a:gd name="connsiteX85" fmla="*/ 1300218 w 1334797"/>
                <a:gd name="connsiteY85" fmla="*/ 452933 h 1031903"/>
                <a:gd name="connsiteX86" fmla="*/ 1295207 w 1334797"/>
                <a:gd name="connsiteY86" fmla="*/ 457947 h 1031903"/>
                <a:gd name="connsiteX87" fmla="*/ 1300218 w 1334797"/>
                <a:gd name="connsiteY87" fmla="*/ 457947 h 1031903"/>
                <a:gd name="connsiteX88" fmla="*/ 1300218 w 1334797"/>
                <a:gd name="connsiteY88" fmla="*/ 467977 h 1031903"/>
                <a:gd name="connsiteX89" fmla="*/ 1285185 w 1334797"/>
                <a:gd name="connsiteY89" fmla="*/ 472494 h 1031903"/>
                <a:gd name="connsiteX90" fmla="*/ 1285185 w 1334797"/>
                <a:gd name="connsiteY90" fmla="*/ 487538 h 1031903"/>
                <a:gd name="connsiteX91" fmla="*/ 1285185 w 1334797"/>
                <a:gd name="connsiteY91" fmla="*/ 492017 h 1031903"/>
                <a:gd name="connsiteX92" fmla="*/ 1285185 w 1334797"/>
                <a:gd name="connsiteY92" fmla="*/ 501549 h 1031903"/>
                <a:gd name="connsiteX93" fmla="*/ 1280672 w 1334797"/>
                <a:gd name="connsiteY93" fmla="*/ 511578 h 1031903"/>
                <a:gd name="connsiteX94" fmla="*/ 1280672 w 1334797"/>
                <a:gd name="connsiteY94" fmla="*/ 516593 h 1031903"/>
                <a:gd name="connsiteX95" fmla="*/ 1271148 w 1334797"/>
                <a:gd name="connsiteY95" fmla="*/ 531101 h 1031903"/>
                <a:gd name="connsiteX96" fmla="*/ 1265639 w 1334797"/>
                <a:gd name="connsiteY96" fmla="*/ 536116 h 1031903"/>
                <a:gd name="connsiteX97" fmla="*/ 1265639 w 1334797"/>
                <a:gd name="connsiteY97" fmla="*/ 540633 h 1031903"/>
                <a:gd name="connsiteX98" fmla="*/ 1265639 w 1334797"/>
                <a:gd name="connsiteY98" fmla="*/ 546145 h 1031903"/>
                <a:gd name="connsiteX99" fmla="*/ 1256115 w 1334797"/>
                <a:gd name="connsiteY99" fmla="*/ 540633 h 1031903"/>
                <a:gd name="connsiteX100" fmla="*/ 1251602 w 1334797"/>
                <a:gd name="connsiteY100" fmla="*/ 546145 h 1031903"/>
                <a:gd name="connsiteX101" fmla="*/ 1241579 w 1334797"/>
                <a:gd name="connsiteY101" fmla="*/ 550662 h 1031903"/>
                <a:gd name="connsiteX102" fmla="*/ 1231557 w 1334797"/>
                <a:gd name="connsiteY102" fmla="*/ 550662 h 1031903"/>
                <a:gd name="connsiteX103" fmla="*/ 1226546 w 1334797"/>
                <a:gd name="connsiteY103" fmla="*/ 546145 h 1031903"/>
                <a:gd name="connsiteX104" fmla="*/ 1226546 w 1334797"/>
                <a:gd name="connsiteY104" fmla="*/ 555677 h 1031903"/>
                <a:gd name="connsiteX105" fmla="*/ 1221535 w 1334797"/>
                <a:gd name="connsiteY105" fmla="*/ 555677 h 1031903"/>
                <a:gd name="connsiteX106" fmla="*/ 1217022 w 1334797"/>
                <a:gd name="connsiteY106" fmla="*/ 555677 h 1031903"/>
                <a:gd name="connsiteX107" fmla="*/ 1212011 w 1334797"/>
                <a:gd name="connsiteY107" fmla="*/ 555677 h 1031903"/>
                <a:gd name="connsiteX108" fmla="*/ 1207498 w 1334797"/>
                <a:gd name="connsiteY108" fmla="*/ 560194 h 1031903"/>
                <a:gd name="connsiteX109" fmla="*/ 1201989 w 1334797"/>
                <a:gd name="connsiteY109" fmla="*/ 560194 h 1031903"/>
                <a:gd name="connsiteX110" fmla="*/ 1207498 w 1334797"/>
                <a:gd name="connsiteY110" fmla="*/ 575200 h 1031903"/>
                <a:gd name="connsiteX111" fmla="*/ 1212011 w 1334797"/>
                <a:gd name="connsiteY111" fmla="*/ 575200 h 1031903"/>
                <a:gd name="connsiteX112" fmla="*/ 1217022 w 1334797"/>
                <a:gd name="connsiteY112" fmla="*/ 579717 h 1031903"/>
                <a:gd name="connsiteX113" fmla="*/ 1217022 w 1334797"/>
                <a:gd name="connsiteY113" fmla="*/ 584732 h 1031903"/>
                <a:gd name="connsiteX114" fmla="*/ 1212011 w 1334797"/>
                <a:gd name="connsiteY114" fmla="*/ 594761 h 1031903"/>
                <a:gd name="connsiteX115" fmla="*/ 1212011 w 1334797"/>
                <a:gd name="connsiteY115" fmla="*/ 599240 h 1031903"/>
                <a:gd name="connsiteX116" fmla="*/ 1226546 w 1334797"/>
                <a:gd name="connsiteY116" fmla="*/ 594761 h 1031903"/>
                <a:gd name="connsiteX117" fmla="*/ 1231557 w 1334797"/>
                <a:gd name="connsiteY117" fmla="*/ 599240 h 1031903"/>
                <a:gd name="connsiteX118" fmla="*/ 1221535 w 1334797"/>
                <a:gd name="connsiteY118" fmla="*/ 604255 h 1031903"/>
                <a:gd name="connsiteX119" fmla="*/ 1226546 w 1334797"/>
                <a:gd name="connsiteY119" fmla="*/ 614284 h 1031903"/>
                <a:gd name="connsiteX120" fmla="*/ 1226546 w 1334797"/>
                <a:gd name="connsiteY120" fmla="*/ 618801 h 1031903"/>
                <a:gd name="connsiteX121" fmla="*/ 1221535 w 1334797"/>
                <a:gd name="connsiteY121" fmla="*/ 623816 h 1031903"/>
                <a:gd name="connsiteX122" fmla="*/ 1207498 w 1334797"/>
                <a:gd name="connsiteY122" fmla="*/ 623816 h 1031903"/>
                <a:gd name="connsiteX123" fmla="*/ 1207498 w 1334797"/>
                <a:gd name="connsiteY123" fmla="*/ 628333 h 1031903"/>
                <a:gd name="connsiteX124" fmla="*/ 1207498 w 1334797"/>
                <a:gd name="connsiteY124" fmla="*/ 638324 h 1031903"/>
                <a:gd name="connsiteX125" fmla="*/ 1207498 w 1334797"/>
                <a:gd name="connsiteY125" fmla="*/ 643339 h 1031903"/>
                <a:gd name="connsiteX126" fmla="*/ 1212011 w 1334797"/>
                <a:gd name="connsiteY126" fmla="*/ 643339 h 1031903"/>
                <a:gd name="connsiteX127" fmla="*/ 1212011 w 1334797"/>
                <a:gd name="connsiteY127" fmla="*/ 653368 h 1031903"/>
                <a:gd name="connsiteX128" fmla="*/ 1207498 w 1334797"/>
                <a:gd name="connsiteY128" fmla="*/ 657885 h 1031903"/>
                <a:gd name="connsiteX129" fmla="*/ 1201989 w 1334797"/>
                <a:gd name="connsiteY129" fmla="*/ 657885 h 1031903"/>
                <a:gd name="connsiteX130" fmla="*/ 1197476 w 1334797"/>
                <a:gd name="connsiteY130" fmla="*/ 662900 h 1031903"/>
                <a:gd name="connsiteX131" fmla="*/ 1187952 w 1334797"/>
                <a:gd name="connsiteY131" fmla="*/ 662900 h 1031903"/>
                <a:gd name="connsiteX132" fmla="*/ 1182443 w 1334797"/>
                <a:gd name="connsiteY132" fmla="*/ 672929 h 1031903"/>
                <a:gd name="connsiteX133" fmla="*/ 1172919 w 1334797"/>
                <a:gd name="connsiteY133" fmla="*/ 677408 h 1031903"/>
                <a:gd name="connsiteX134" fmla="*/ 1172919 w 1334797"/>
                <a:gd name="connsiteY134" fmla="*/ 686940 h 1031903"/>
                <a:gd name="connsiteX135" fmla="*/ 1172919 w 1334797"/>
                <a:gd name="connsiteY135" fmla="*/ 691955 h 1031903"/>
                <a:gd name="connsiteX136" fmla="*/ 1177930 w 1334797"/>
                <a:gd name="connsiteY136" fmla="*/ 696970 h 1031903"/>
                <a:gd name="connsiteX137" fmla="*/ 1172919 w 1334797"/>
                <a:gd name="connsiteY137" fmla="*/ 706463 h 1031903"/>
                <a:gd name="connsiteX138" fmla="*/ 1168406 w 1334797"/>
                <a:gd name="connsiteY138" fmla="*/ 706463 h 1031903"/>
                <a:gd name="connsiteX139" fmla="*/ 1162897 w 1334797"/>
                <a:gd name="connsiteY139" fmla="*/ 715995 h 1031903"/>
                <a:gd name="connsiteX140" fmla="*/ 1153373 w 1334797"/>
                <a:gd name="connsiteY140" fmla="*/ 715995 h 1031903"/>
                <a:gd name="connsiteX141" fmla="*/ 1138309 w 1334797"/>
                <a:gd name="connsiteY141" fmla="*/ 715995 h 1031903"/>
                <a:gd name="connsiteX142" fmla="*/ 1138309 w 1334797"/>
                <a:gd name="connsiteY142" fmla="*/ 721507 h 1031903"/>
                <a:gd name="connsiteX143" fmla="*/ 1128816 w 1334797"/>
                <a:gd name="connsiteY143" fmla="*/ 711478 h 1031903"/>
                <a:gd name="connsiteX144" fmla="*/ 1124303 w 1334797"/>
                <a:gd name="connsiteY144" fmla="*/ 711478 h 1031903"/>
                <a:gd name="connsiteX145" fmla="*/ 1118762 w 1334797"/>
                <a:gd name="connsiteY145" fmla="*/ 715995 h 1031903"/>
                <a:gd name="connsiteX146" fmla="*/ 1109269 w 1334797"/>
                <a:gd name="connsiteY146" fmla="*/ 711478 h 1031903"/>
                <a:gd name="connsiteX147" fmla="*/ 1099216 w 1334797"/>
                <a:gd name="connsiteY147" fmla="*/ 711478 h 1031903"/>
                <a:gd name="connsiteX148" fmla="*/ 1094734 w 1334797"/>
                <a:gd name="connsiteY148" fmla="*/ 701984 h 1031903"/>
                <a:gd name="connsiteX149" fmla="*/ 1084681 w 1334797"/>
                <a:gd name="connsiteY149" fmla="*/ 701984 h 1031903"/>
                <a:gd name="connsiteX150" fmla="*/ 1084681 w 1334797"/>
                <a:gd name="connsiteY150" fmla="*/ 711478 h 1031903"/>
                <a:gd name="connsiteX151" fmla="*/ 1079670 w 1334797"/>
                <a:gd name="connsiteY151" fmla="*/ 721507 h 1031903"/>
                <a:gd name="connsiteX152" fmla="*/ 1074659 w 1334797"/>
                <a:gd name="connsiteY152" fmla="*/ 715995 h 1031903"/>
                <a:gd name="connsiteX153" fmla="*/ 1065135 w 1334797"/>
                <a:gd name="connsiteY153" fmla="*/ 721507 h 1031903"/>
                <a:gd name="connsiteX154" fmla="*/ 1060653 w 1334797"/>
                <a:gd name="connsiteY154" fmla="*/ 715995 h 1031903"/>
                <a:gd name="connsiteX155" fmla="*/ 1055113 w 1334797"/>
                <a:gd name="connsiteY155" fmla="*/ 731039 h 1031903"/>
                <a:gd name="connsiteX156" fmla="*/ 1050600 w 1334797"/>
                <a:gd name="connsiteY156" fmla="*/ 731039 h 1031903"/>
                <a:gd name="connsiteX157" fmla="*/ 1035567 w 1334797"/>
                <a:gd name="connsiteY157" fmla="*/ 735556 h 1031903"/>
                <a:gd name="connsiteX158" fmla="*/ 1031054 w 1334797"/>
                <a:gd name="connsiteY158" fmla="*/ 731039 h 1031903"/>
                <a:gd name="connsiteX159" fmla="*/ 1011010 w 1334797"/>
                <a:gd name="connsiteY159" fmla="*/ 745547 h 1031903"/>
                <a:gd name="connsiteX160" fmla="*/ 1001486 w 1334797"/>
                <a:gd name="connsiteY160" fmla="*/ 741068 h 1031903"/>
                <a:gd name="connsiteX161" fmla="*/ 996972 w 1334797"/>
                <a:gd name="connsiteY161" fmla="*/ 741068 h 1031903"/>
                <a:gd name="connsiteX162" fmla="*/ 991463 w 1334797"/>
                <a:gd name="connsiteY162" fmla="*/ 750562 h 1031903"/>
                <a:gd name="connsiteX163" fmla="*/ 986950 w 1334797"/>
                <a:gd name="connsiteY163" fmla="*/ 760591 h 1031903"/>
                <a:gd name="connsiteX164" fmla="*/ 977426 w 1334797"/>
                <a:gd name="connsiteY164" fmla="*/ 760591 h 1031903"/>
                <a:gd name="connsiteX165" fmla="*/ 972614 w 1334797"/>
                <a:gd name="connsiteY165" fmla="*/ 764537 h 1031903"/>
                <a:gd name="connsiteX166" fmla="*/ 977336 w 1334797"/>
                <a:gd name="connsiteY166" fmla="*/ 773921 h 1031903"/>
                <a:gd name="connsiteX167" fmla="*/ 977336 w 1334797"/>
                <a:gd name="connsiteY167" fmla="*/ 783391 h 1031903"/>
                <a:gd name="connsiteX168" fmla="*/ 972305 w 1334797"/>
                <a:gd name="connsiteY168" fmla="*/ 798411 h 1031903"/>
                <a:gd name="connsiteX169" fmla="*/ 982316 w 1334797"/>
                <a:gd name="connsiteY169" fmla="*/ 798411 h 1031903"/>
                <a:gd name="connsiteX170" fmla="*/ 982316 w 1334797"/>
                <a:gd name="connsiteY170" fmla="*/ 812418 h 1031903"/>
                <a:gd name="connsiteX171" fmla="*/ 991814 w 1334797"/>
                <a:gd name="connsiteY171" fmla="*/ 817924 h 1031903"/>
                <a:gd name="connsiteX172" fmla="*/ 1001313 w 1334797"/>
                <a:gd name="connsiteY172" fmla="*/ 817924 h 1031903"/>
                <a:gd name="connsiteX173" fmla="*/ 1001313 w 1334797"/>
                <a:gd name="connsiteY173" fmla="*/ 822417 h 1031903"/>
                <a:gd name="connsiteX174" fmla="*/ 1011324 w 1334797"/>
                <a:gd name="connsiteY174" fmla="*/ 827394 h 1031903"/>
                <a:gd name="connsiteX175" fmla="*/ 1016304 w 1334797"/>
                <a:gd name="connsiteY175" fmla="*/ 831887 h 1031903"/>
                <a:gd name="connsiteX176" fmla="*/ 1011324 w 1334797"/>
                <a:gd name="connsiteY176" fmla="*/ 837393 h 1031903"/>
                <a:gd name="connsiteX177" fmla="*/ 1021849 w 1334797"/>
                <a:gd name="connsiteY177" fmla="*/ 841885 h 1031903"/>
                <a:gd name="connsiteX178" fmla="*/ 1026316 w 1334797"/>
                <a:gd name="connsiteY178" fmla="*/ 846907 h 1031903"/>
                <a:gd name="connsiteX179" fmla="*/ 1016304 w 1334797"/>
                <a:gd name="connsiteY179" fmla="*/ 856905 h 1031903"/>
                <a:gd name="connsiteX180" fmla="*/ 1021849 w 1334797"/>
                <a:gd name="connsiteY180" fmla="*/ 861398 h 1031903"/>
                <a:gd name="connsiteX181" fmla="*/ 1021849 w 1334797"/>
                <a:gd name="connsiteY181" fmla="*/ 866419 h 1031903"/>
                <a:gd name="connsiteX182" fmla="*/ 1016304 w 1334797"/>
                <a:gd name="connsiteY182" fmla="*/ 870912 h 1031903"/>
                <a:gd name="connsiteX183" fmla="*/ 1016304 w 1334797"/>
                <a:gd name="connsiteY183" fmla="*/ 880911 h 1031903"/>
                <a:gd name="connsiteX184" fmla="*/ 1026316 w 1334797"/>
                <a:gd name="connsiteY184" fmla="*/ 890381 h 1031903"/>
                <a:gd name="connsiteX185" fmla="*/ 1016304 w 1334797"/>
                <a:gd name="connsiteY185" fmla="*/ 905401 h 1031903"/>
                <a:gd name="connsiteX186" fmla="*/ 1016304 w 1334797"/>
                <a:gd name="connsiteY186" fmla="*/ 914915 h 1031903"/>
                <a:gd name="connsiteX187" fmla="*/ 1011324 w 1334797"/>
                <a:gd name="connsiteY187" fmla="*/ 919407 h 1031903"/>
                <a:gd name="connsiteX188" fmla="*/ 1001313 w 1334797"/>
                <a:gd name="connsiteY188" fmla="*/ 929406 h 1031903"/>
                <a:gd name="connsiteX189" fmla="*/ 996794 w 1334797"/>
                <a:gd name="connsiteY189" fmla="*/ 929406 h 1031903"/>
                <a:gd name="connsiteX190" fmla="*/ 991814 w 1334797"/>
                <a:gd name="connsiteY190" fmla="*/ 934383 h 1031903"/>
                <a:gd name="connsiteX191" fmla="*/ 987296 w 1334797"/>
                <a:gd name="connsiteY191" fmla="*/ 934383 h 1031903"/>
                <a:gd name="connsiteX192" fmla="*/ 987296 w 1334797"/>
                <a:gd name="connsiteY192" fmla="*/ 938876 h 1031903"/>
                <a:gd name="connsiteX193" fmla="*/ 977336 w 1334797"/>
                <a:gd name="connsiteY193" fmla="*/ 938876 h 1031903"/>
                <a:gd name="connsiteX194" fmla="*/ 972305 w 1334797"/>
                <a:gd name="connsiteY194" fmla="*/ 944382 h 1031903"/>
                <a:gd name="connsiteX195" fmla="*/ 967787 w 1334797"/>
                <a:gd name="connsiteY195" fmla="*/ 938876 h 1031903"/>
                <a:gd name="connsiteX196" fmla="*/ 958288 w 1334797"/>
                <a:gd name="connsiteY196" fmla="*/ 944382 h 1031903"/>
                <a:gd name="connsiteX197" fmla="*/ 952795 w 1334797"/>
                <a:gd name="connsiteY197" fmla="*/ 948875 h 1031903"/>
                <a:gd name="connsiteX198" fmla="*/ 948328 w 1334797"/>
                <a:gd name="connsiteY198" fmla="*/ 963895 h 1031903"/>
                <a:gd name="connsiteX199" fmla="*/ 952795 w 1334797"/>
                <a:gd name="connsiteY199" fmla="*/ 963895 h 1031903"/>
                <a:gd name="connsiteX200" fmla="*/ 962806 w 1334797"/>
                <a:gd name="connsiteY200" fmla="*/ 973409 h 1031903"/>
                <a:gd name="connsiteX201" fmla="*/ 958288 w 1334797"/>
                <a:gd name="connsiteY201" fmla="*/ 977901 h 1031903"/>
                <a:gd name="connsiteX202" fmla="*/ 958288 w 1334797"/>
                <a:gd name="connsiteY202" fmla="*/ 982879 h 1031903"/>
                <a:gd name="connsiteX203" fmla="*/ 962806 w 1334797"/>
                <a:gd name="connsiteY203" fmla="*/ 997370 h 1031903"/>
                <a:gd name="connsiteX204" fmla="*/ 967787 w 1334797"/>
                <a:gd name="connsiteY204" fmla="*/ 1006884 h 1031903"/>
                <a:gd name="connsiteX205" fmla="*/ 967787 w 1334797"/>
                <a:gd name="connsiteY205" fmla="*/ 1012390 h 1031903"/>
                <a:gd name="connsiteX206" fmla="*/ 962806 w 1334797"/>
                <a:gd name="connsiteY206" fmla="*/ 1021904 h 1031903"/>
                <a:gd name="connsiteX207" fmla="*/ 958288 w 1334797"/>
                <a:gd name="connsiteY207" fmla="*/ 1021904 h 1031903"/>
                <a:gd name="connsiteX208" fmla="*/ 952795 w 1334797"/>
                <a:gd name="connsiteY208" fmla="*/ 1026397 h 1031903"/>
                <a:gd name="connsiteX209" fmla="*/ 943297 w 1334797"/>
                <a:gd name="connsiteY209" fmla="*/ 1031903 h 1031903"/>
                <a:gd name="connsiteX210" fmla="*/ 937803 w 1334797"/>
                <a:gd name="connsiteY210" fmla="*/ 1026397 h 1031903"/>
                <a:gd name="connsiteX211" fmla="*/ 933285 w 1334797"/>
                <a:gd name="connsiteY211" fmla="*/ 1021904 h 1031903"/>
                <a:gd name="connsiteX212" fmla="*/ 933285 w 1334797"/>
                <a:gd name="connsiteY212" fmla="*/ 1016883 h 1031903"/>
                <a:gd name="connsiteX213" fmla="*/ 928305 w 1334797"/>
                <a:gd name="connsiteY213" fmla="*/ 1016883 h 1031903"/>
                <a:gd name="connsiteX214" fmla="*/ 928305 w 1334797"/>
                <a:gd name="connsiteY214" fmla="*/ 1006884 h 1031903"/>
                <a:gd name="connsiteX215" fmla="*/ 923787 w 1334797"/>
                <a:gd name="connsiteY215" fmla="*/ 1002391 h 1031903"/>
                <a:gd name="connsiteX216" fmla="*/ 918293 w 1334797"/>
                <a:gd name="connsiteY216" fmla="*/ 997370 h 1031903"/>
                <a:gd name="connsiteX217" fmla="*/ 918293 w 1334797"/>
                <a:gd name="connsiteY217" fmla="*/ 987900 h 1031903"/>
                <a:gd name="connsiteX218" fmla="*/ 908795 w 1334797"/>
                <a:gd name="connsiteY218" fmla="*/ 982879 h 1031903"/>
                <a:gd name="connsiteX219" fmla="*/ 899297 w 1334797"/>
                <a:gd name="connsiteY219" fmla="*/ 987900 h 1031903"/>
                <a:gd name="connsiteX220" fmla="*/ 904277 w 1334797"/>
                <a:gd name="connsiteY220" fmla="*/ 1002391 h 1031903"/>
                <a:gd name="connsiteX221" fmla="*/ 899297 w 1334797"/>
                <a:gd name="connsiteY221" fmla="*/ 1002391 h 1031903"/>
                <a:gd name="connsiteX222" fmla="*/ 899297 w 1334797"/>
                <a:gd name="connsiteY222" fmla="*/ 997370 h 1031903"/>
                <a:gd name="connsiteX223" fmla="*/ 884767 w 1334797"/>
                <a:gd name="connsiteY223" fmla="*/ 992877 h 1031903"/>
                <a:gd name="connsiteX224" fmla="*/ 879787 w 1334797"/>
                <a:gd name="connsiteY224" fmla="*/ 992877 h 1031903"/>
                <a:gd name="connsiteX225" fmla="*/ 864796 w 1334797"/>
                <a:gd name="connsiteY225" fmla="*/ 992877 h 1031903"/>
                <a:gd name="connsiteX226" fmla="*/ 864796 w 1334797"/>
                <a:gd name="connsiteY226" fmla="*/ 982879 h 1031903"/>
                <a:gd name="connsiteX227" fmla="*/ 854784 w 1334797"/>
                <a:gd name="connsiteY227" fmla="*/ 982879 h 1031903"/>
                <a:gd name="connsiteX228" fmla="*/ 850266 w 1334797"/>
                <a:gd name="connsiteY228" fmla="*/ 968387 h 1031903"/>
                <a:gd name="connsiteX229" fmla="*/ 854784 w 1334797"/>
                <a:gd name="connsiteY229" fmla="*/ 968387 h 1031903"/>
                <a:gd name="connsiteX230" fmla="*/ 850266 w 1334797"/>
                <a:gd name="connsiteY230" fmla="*/ 958389 h 1031903"/>
                <a:gd name="connsiteX231" fmla="*/ 845286 w 1334797"/>
                <a:gd name="connsiteY231" fmla="*/ 963895 h 1031903"/>
                <a:gd name="connsiteX232" fmla="*/ 840768 w 1334797"/>
                <a:gd name="connsiteY232" fmla="*/ 958389 h 1031903"/>
                <a:gd name="connsiteX233" fmla="*/ 830756 w 1334797"/>
                <a:gd name="connsiteY233" fmla="*/ 958389 h 1031903"/>
                <a:gd name="connsiteX234" fmla="*/ 825776 w 1334797"/>
                <a:gd name="connsiteY234" fmla="*/ 953896 h 1031903"/>
                <a:gd name="connsiteX235" fmla="*/ 821258 w 1334797"/>
                <a:gd name="connsiteY235" fmla="*/ 953896 h 1031903"/>
                <a:gd name="connsiteX236" fmla="*/ 816278 w 1334797"/>
                <a:gd name="connsiteY236" fmla="*/ 953896 h 1031903"/>
                <a:gd name="connsiteX237" fmla="*/ 811246 w 1334797"/>
                <a:gd name="connsiteY237" fmla="*/ 938876 h 1031903"/>
                <a:gd name="connsiteX238" fmla="*/ 811246 w 1334797"/>
                <a:gd name="connsiteY238" fmla="*/ 934383 h 1031903"/>
                <a:gd name="connsiteX239" fmla="*/ 811246 w 1334797"/>
                <a:gd name="connsiteY239" fmla="*/ 924913 h 1031903"/>
                <a:gd name="connsiteX240" fmla="*/ 811246 w 1334797"/>
                <a:gd name="connsiteY240" fmla="*/ 914915 h 1031903"/>
                <a:gd name="connsiteX241" fmla="*/ 806266 w 1334797"/>
                <a:gd name="connsiteY241" fmla="*/ 914915 h 1031903"/>
                <a:gd name="connsiteX242" fmla="*/ 811246 w 1334797"/>
                <a:gd name="connsiteY242" fmla="*/ 909893 h 1031903"/>
                <a:gd name="connsiteX243" fmla="*/ 806266 w 1334797"/>
                <a:gd name="connsiteY243" fmla="*/ 900379 h 1031903"/>
                <a:gd name="connsiteX244" fmla="*/ 811246 w 1334797"/>
                <a:gd name="connsiteY244" fmla="*/ 900379 h 1031903"/>
                <a:gd name="connsiteX245" fmla="*/ 811246 w 1334797"/>
                <a:gd name="connsiteY245" fmla="*/ 890381 h 1031903"/>
                <a:gd name="connsiteX246" fmla="*/ 806266 w 1334797"/>
                <a:gd name="connsiteY246" fmla="*/ 885888 h 1031903"/>
                <a:gd name="connsiteX247" fmla="*/ 806266 w 1334797"/>
                <a:gd name="connsiteY247" fmla="*/ 876418 h 1031903"/>
                <a:gd name="connsiteX248" fmla="*/ 801235 w 1334797"/>
                <a:gd name="connsiteY248" fmla="*/ 876418 h 1031903"/>
                <a:gd name="connsiteX249" fmla="*/ 796768 w 1334797"/>
                <a:gd name="connsiteY249" fmla="*/ 870912 h 1031903"/>
                <a:gd name="connsiteX250" fmla="*/ 791275 w 1334797"/>
                <a:gd name="connsiteY250" fmla="*/ 866419 h 1031903"/>
                <a:gd name="connsiteX251" fmla="*/ 777258 w 1334797"/>
                <a:gd name="connsiteY251" fmla="*/ 861398 h 1031903"/>
                <a:gd name="connsiteX252" fmla="*/ 767247 w 1334797"/>
                <a:gd name="connsiteY252" fmla="*/ 861398 h 1031903"/>
                <a:gd name="connsiteX253" fmla="*/ 767247 w 1334797"/>
                <a:gd name="connsiteY253" fmla="*/ 866419 h 1031903"/>
                <a:gd name="connsiteX254" fmla="*/ 757749 w 1334797"/>
                <a:gd name="connsiteY254" fmla="*/ 866419 h 1031903"/>
                <a:gd name="connsiteX255" fmla="*/ 752255 w 1334797"/>
                <a:gd name="connsiteY255" fmla="*/ 866419 h 1031903"/>
                <a:gd name="connsiteX256" fmla="*/ 742757 w 1334797"/>
                <a:gd name="connsiteY256" fmla="*/ 870912 h 1031903"/>
                <a:gd name="connsiteX257" fmla="*/ 738239 w 1334797"/>
                <a:gd name="connsiteY257" fmla="*/ 870912 h 1031903"/>
                <a:gd name="connsiteX258" fmla="*/ 738239 w 1334797"/>
                <a:gd name="connsiteY258" fmla="*/ 876418 h 1031903"/>
                <a:gd name="connsiteX259" fmla="*/ 733259 w 1334797"/>
                <a:gd name="connsiteY259" fmla="*/ 876418 h 1031903"/>
                <a:gd name="connsiteX260" fmla="*/ 727714 w 1334797"/>
                <a:gd name="connsiteY260" fmla="*/ 870912 h 1031903"/>
                <a:gd name="connsiteX261" fmla="*/ 727714 w 1334797"/>
                <a:gd name="connsiteY261" fmla="*/ 876418 h 1031903"/>
                <a:gd name="connsiteX262" fmla="*/ 727714 w 1334797"/>
                <a:gd name="connsiteY262" fmla="*/ 880911 h 1031903"/>
                <a:gd name="connsiteX263" fmla="*/ 727714 w 1334797"/>
                <a:gd name="connsiteY263" fmla="*/ 885888 h 1031903"/>
                <a:gd name="connsiteX264" fmla="*/ 718216 w 1334797"/>
                <a:gd name="connsiteY264" fmla="*/ 885888 h 1031903"/>
                <a:gd name="connsiteX265" fmla="*/ 713749 w 1334797"/>
                <a:gd name="connsiteY265" fmla="*/ 890381 h 1031903"/>
                <a:gd name="connsiteX266" fmla="*/ 703737 w 1334797"/>
                <a:gd name="connsiteY266" fmla="*/ 900379 h 1031903"/>
                <a:gd name="connsiteX267" fmla="*/ 694239 w 1334797"/>
                <a:gd name="connsiteY267" fmla="*/ 900379 h 1031903"/>
                <a:gd name="connsiteX268" fmla="*/ 694239 w 1334797"/>
                <a:gd name="connsiteY268" fmla="*/ 914915 h 1031903"/>
                <a:gd name="connsiteX269" fmla="*/ 684227 w 1334797"/>
                <a:gd name="connsiteY269" fmla="*/ 914915 h 1031903"/>
                <a:gd name="connsiteX270" fmla="*/ 679196 w 1334797"/>
                <a:gd name="connsiteY270" fmla="*/ 914915 h 1031903"/>
                <a:gd name="connsiteX271" fmla="*/ 674729 w 1334797"/>
                <a:gd name="connsiteY271" fmla="*/ 905401 h 1031903"/>
                <a:gd name="connsiteX272" fmla="*/ 664718 w 1334797"/>
                <a:gd name="connsiteY272" fmla="*/ 909893 h 1031903"/>
                <a:gd name="connsiteX273" fmla="*/ 664718 w 1334797"/>
                <a:gd name="connsiteY273" fmla="*/ 914915 h 1031903"/>
                <a:gd name="connsiteX274" fmla="*/ 654706 w 1334797"/>
                <a:gd name="connsiteY274" fmla="*/ 914915 h 1031903"/>
                <a:gd name="connsiteX275" fmla="*/ 649726 w 1334797"/>
                <a:gd name="connsiteY275" fmla="*/ 914915 h 1031903"/>
                <a:gd name="connsiteX276" fmla="*/ 654706 w 1334797"/>
                <a:gd name="connsiteY276" fmla="*/ 905401 h 1031903"/>
                <a:gd name="connsiteX277" fmla="*/ 654706 w 1334797"/>
                <a:gd name="connsiteY277" fmla="*/ 885888 h 1031903"/>
                <a:gd name="connsiteX278" fmla="*/ 654706 w 1334797"/>
                <a:gd name="connsiteY278" fmla="*/ 870912 h 1031903"/>
                <a:gd name="connsiteX279" fmla="*/ 649726 w 1334797"/>
                <a:gd name="connsiteY279" fmla="*/ 870912 h 1031903"/>
                <a:gd name="connsiteX280" fmla="*/ 640228 w 1334797"/>
                <a:gd name="connsiteY280" fmla="*/ 876418 h 1031903"/>
                <a:gd name="connsiteX281" fmla="*/ 635196 w 1334797"/>
                <a:gd name="connsiteY281" fmla="*/ 876418 h 1031903"/>
                <a:gd name="connsiteX282" fmla="*/ 620718 w 1334797"/>
                <a:gd name="connsiteY282" fmla="*/ 870912 h 1031903"/>
                <a:gd name="connsiteX283" fmla="*/ 615686 w 1334797"/>
                <a:gd name="connsiteY283" fmla="*/ 861398 h 1031903"/>
                <a:gd name="connsiteX284" fmla="*/ 615686 w 1334797"/>
                <a:gd name="connsiteY284" fmla="*/ 851399 h 1031903"/>
                <a:gd name="connsiteX285" fmla="*/ 611220 w 1334797"/>
                <a:gd name="connsiteY285" fmla="*/ 846907 h 1031903"/>
                <a:gd name="connsiteX286" fmla="*/ 611220 w 1334797"/>
                <a:gd name="connsiteY286" fmla="*/ 841885 h 1031903"/>
                <a:gd name="connsiteX287" fmla="*/ 620718 w 1334797"/>
                <a:gd name="connsiteY287" fmla="*/ 831887 h 1031903"/>
                <a:gd name="connsiteX288" fmla="*/ 605675 w 1334797"/>
                <a:gd name="connsiteY288" fmla="*/ 817924 h 1031903"/>
                <a:gd name="connsiteX289" fmla="*/ 586165 w 1334797"/>
                <a:gd name="connsiteY289" fmla="*/ 812418 h 1031903"/>
                <a:gd name="connsiteX290" fmla="*/ 581185 w 1334797"/>
                <a:gd name="connsiteY290" fmla="*/ 817924 h 1031903"/>
                <a:gd name="connsiteX291" fmla="*/ 586165 w 1334797"/>
                <a:gd name="connsiteY291" fmla="*/ 827394 h 1031903"/>
                <a:gd name="connsiteX292" fmla="*/ 576667 w 1334797"/>
                <a:gd name="connsiteY292" fmla="*/ 841885 h 1031903"/>
                <a:gd name="connsiteX293" fmla="*/ 571687 w 1334797"/>
                <a:gd name="connsiteY293" fmla="*/ 841885 h 1031903"/>
                <a:gd name="connsiteX294" fmla="*/ 571687 w 1334797"/>
                <a:gd name="connsiteY294" fmla="*/ 837393 h 1031903"/>
                <a:gd name="connsiteX295" fmla="*/ 561675 w 1334797"/>
                <a:gd name="connsiteY295" fmla="*/ 837393 h 1031903"/>
                <a:gd name="connsiteX296" fmla="*/ 557157 w 1334797"/>
                <a:gd name="connsiteY296" fmla="*/ 831887 h 1031903"/>
                <a:gd name="connsiteX297" fmla="*/ 552177 w 1334797"/>
                <a:gd name="connsiteY297" fmla="*/ 841885 h 1031903"/>
                <a:gd name="connsiteX298" fmla="*/ 547659 w 1334797"/>
                <a:gd name="connsiteY298" fmla="*/ 841885 h 1031903"/>
                <a:gd name="connsiteX299" fmla="*/ 542165 w 1334797"/>
                <a:gd name="connsiteY299" fmla="*/ 846907 h 1031903"/>
                <a:gd name="connsiteX300" fmla="*/ 547659 w 1334797"/>
                <a:gd name="connsiteY300" fmla="*/ 846907 h 1031903"/>
                <a:gd name="connsiteX301" fmla="*/ 542165 w 1334797"/>
                <a:gd name="connsiteY301" fmla="*/ 851399 h 1031903"/>
                <a:gd name="connsiteX302" fmla="*/ 537647 w 1334797"/>
                <a:gd name="connsiteY302" fmla="*/ 846907 h 1031903"/>
                <a:gd name="connsiteX303" fmla="*/ 532667 w 1334797"/>
                <a:gd name="connsiteY303" fmla="*/ 846907 h 1031903"/>
                <a:gd name="connsiteX304" fmla="*/ 528149 w 1334797"/>
                <a:gd name="connsiteY304" fmla="*/ 837393 h 1031903"/>
                <a:gd name="connsiteX305" fmla="*/ 518189 w 1334797"/>
                <a:gd name="connsiteY305" fmla="*/ 841885 h 1031903"/>
                <a:gd name="connsiteX306" fmla="*/ 507664 w 1334797"/>
                <a:gd name="connsiteY306" fmla="*/ 837393 h 1031903"/>
                <a:gd name="connsiteX307" fmla="*/ 498166 w 1334797"/>
                <a:gd name="connsiteY307" fmla="*/ 841885 h 1031903"/>
                <a:gd name="connsiteX308" fmla="*/ 488668 w 1334797"/>
                <a:gd name="connsiteY308" fmla="*/ 841885 h 1031903"/>
                <a:gd name="connsiteX309" fmla="*/ 478656 w 1334797"/>
                <a:gd name="connsiteY309" fmla="*/ 846907 h 1031903"/>
                <a:gd name="connsiteX310" fmla="*/ 474138 w 1334797"/>
                <a:gd name="connsiteY310" fmla="*/ 856905 h 1031903"/>
                <a:gd name="connsiteX311" fmla="*/ 469158 w 1334797"/>
                <a:gd name="connsiteY311" fmla="*/ 856905 h 1031903"/>
                <a:gd name="connsiteX312" fmla="*/ 464640 w 1334797"/>
                <a:gd name="connsiteY312" fmla="*/ 856905 h 1031903"/>
                <a:gd name="connsiteX313" fmla="*/ 454628 w 1334797"/>
                <a:gd name="connsiteY313" fmla="*/ 856905 h 1031903"/>
                <a:gd name="connsiteX314" fmla="*/ 434656 w 1334797"/>
                <a:gd name="connsiteY314" fmla="*/ 870912 h 1031903"/>
                <a:gd name="connsiteX315" fmla="*/ 434656 w 1334797"/>
                <a:gd name="connsiteY315" fmla="*/ 866419 h 1031903"/>
                <a:gd name="connsiteX316" fmla="*/ 430138 w 1334797"/>
                <a:gd name="connsiteY316" fmla="*/ 851399 h 1031903"/>
                <a:gd name="connsiteX317" fmla="*/ 430138 w 1334797"/>
                <a:gd name="connsiteY317" fmla="*/ 846907 h 1031903"/>
                <a:gd name="connsiteX318" fmla="*/ 424645 w 1334797"/>
                <a:gd name="connsiteY318" fmla="*/ 856905 h 1031903"/>
                <a:gd name="connsiteX319" fmla="*/ 410629 w 1334797"/>
                <a:gd name="connsiteY319" fmla="*/ 856905 h 1031903"/>
                <a:gd name="connsiteX320" fmla="*/ 405649 w 1334797"/>
                <a:gd name="connsiteY320" fmla="*/ 856905 h 1031903"/>
                <a:gd name="connsiteX321" fmla="*/ 405649 w 1334797"/>
                <a:gd name="connsiteY321" fmla="*/ 861398 h 1031903"/>
                <a:gd name="connsiteX322" fmla="*/ 410629 w 1334797"/>
                <a:gd name="connsiteY322" fmla="*/ 861398 h 1031903"/>
                <a:gd name="connsiteX323" fmla="*/ 410629 w 1334797"/>
                <a:gd name="connsiteY323" fmla="*/ 866419 h 1031903"/>
                <a:gd name="connsiteX324" fmla="*/ 395637 w 1334797"/>
                <a:gd name="connsiteY324" fmla="*/ 870912 h 1031903"/>
                <a:gd name="connsiteX325" fmla="*/ 386139 w 1334797"/>
                <a:gd name="connsiteY325" fmla="*/ 870912 h 1031903"/>
                <a:gd name="connsiteX326" fmla="*/ 391119 w 1334797"/>
                <a:gd name="connsiteY326" fmla="*/ 856905 h 1031903"/>
                <a:gd name="connsiteX327" fmla="*/ 376127 w 1334797"/>
                <a:gd name="connsiteY327" fmla="*/ 861398 h 1031903"/>
                <a:gd name="connsiteX328" fmla="*/ 376127 w 1334797"/>
                <a:gd name="connsiteY328" fmla="*/ 856905 h 1031903"/>
                <a:gd name="connsiteX329" fmla="*/ 371609 w 1334797"/>
                <a:gd name="connsiteY329" fmla="*/ 851399 h 1031903"/>
                <a:gd name="connsiteX330" fmla="*/ 371609 w 1334797"/>
                <a:gd name="connsiteY330" fmla="*/ 846907 h 1031903"/>
                <a:gd name="connsiteX331" fmla="*/ 361136 w 1334797"/>
                <a:gd name="connsiteY331" fmla="*/ 837393 h 1031903"/>
                <a:gd name="connsiteX332" fmla="*/ 347119 w 1334797"/>
                <a:gd name="connsiteY332" fmla="*/ 841885 h 1031903"/>
                <a:gd name="connsiteX333" fmla="*/ 337108 w 1334797"/>
                <a:gd name="connsiteY333" fmla="*/ 831887 h 1031903"/>
                <a:gd name="connsiteX334" fmla="*/ 332128 w 1334797"/>
                <a:gd name="connsiteY334" fmla="*/ 827394 h 1031903"/>
                <a:gd name="connsiteX335" fmla="*/ 327610 w 1334797"/>
                <a:gd name="connsiteY335" fmla="*/ 827394 h 1031903"/>
                <a:gd name="connsiteX336" fmla="*/ 322578 w 1334797"/>
                <a:gd name="connsiteY336" fmla="*/ 837393 h 1031903"/>
                <a:gd name="connsiteX337" fmla="*/ 308100 w 1334797"/>
                <a:gd name="connsiteY337" fmla="*/ 841885 h 1031903"/>
                <a:gd name="connsiteX338" fmla="*/ 288077 w 1334797"/>
                <a:gd name="connsiteY338" fmla="*/ 827394 h 1031903"/>
                <a:gd name="connsiteX339" fmla="*/ 283610 w 1334797"/>
                <a:gd name="connsiteY339" fmla="*/ 831887 h 1031903"/>
                <a:gd name="connsiteX340" fmla="*/ 273598 w 1334797"/>
                <a:gd name="connsiteY340" fmla="*/ 827394 h 1031903"/>
                <a:gd name="connsiteX341" fmla="*/ 268567 w 1334797"/>
                <a:gd name="connsiteY341" fmla="*/ 822417 h 1031903"/>
                <a:gd name="connsiteX342" fmla="*/ 258607 w 1334797"/>
                <a:gd name="connsiteY342" fmla="*/ 822417 h 1031903"/>
                <a:gd name="connsiteX343" fmla="*/ 254089 w 1334797"/>
                <a:gd name="connsiteY343" fmla="*/ 822417 h 1031903"/>
                <a:gd name="connsiteX344" fmla="*/ 249057 w 1334797"/>
                <a:gd name="connsiteY344" fmla="*/ 817924 h 1031903"/>
                <a:gd name="connsiteX345" fmla="*/ 244591 w 1334797"/>
                <a:gd name="connsiteY345" fmla="*/ 817924 h 1031903"/>
                <a:gd name="connsiteX346" fmla="*/ 234579 w 1334797"/>
                <a:gd name="connsiteY346" fmla="*/ 812418 h 1031903"/>
                <a:gd name="connsiteX347" fmla="*/ 229599 w 1334797"/>
                <a:gd name="connsiteY347" fmla="*/ 812418 h 1031903"/>
                <a:gd name="connsiteX348" fmla="*/ 220049 w 1334797"/>
                <a:gd name="connsiteY348" fmla="*/ 807925 h 1031903"/>
                <a:gd name="connsiteX349" fmla="*/ 210089 w 1334797"/>
                <a:gd name="connsiteY349" fmla="*/ 812418 h 1031903"/>
                <a:gd name="connsiteX350" fmla="*/ 210089 w 1334797"/>
                <a:gd name="connsiteY350" fmla="*/ 817924 h 1031903"/>
                <a:gd name="connsiteX351" fmla="*/ 210089 w 1334797"/>
                <a:gd name="connsiteY351" fmla="*/ 827394 h 1031903"/>
                <a:gd name="connsiteX352" fmla="*/ 205058 w 1334797"/>
                <a:gd name="connsiteY352" fmla="*/ 827394 h 1031903"/>
                <a:gd name="connsiteX353" fmla="*/ 200540 w 1334797"/>
                <a:gd name="connsiteY353" fmla="*/ 831887 h 1031903"/>
                <a:gd name="connsiteX354" fmla="*/ 190579 w 1334797"/>
                <a:gd name="connsiteY354" fmla="*/ 831887 h 1031903"/>
                <a:gd name="connsiteX355" fmla="*/ 190579 w 1334797"/>
                <a:gd name="connsiteY355" fmla="*/ 837393 h 1031903"/>
                <a:gd name="connsiteX356" fmla="*/ 185548 w 1334797"/>
                <a:gd name="connsiteY356" fmla="*/ 837393 h 1031903"/>
                <a:gd name="connsiteX357" fmla="*/ 181081 w 1334797"/>
                <a:gd name="connsiteY357" fmla="*/ 841885 h 1031903"/>
                <a:gd name="connsiteX358" fmla="*/ 181081 w 1334797"/>
                <a:gd name="connsiteY358" fmla="*/ 846907 h 1031903"/>
                <a:gd name="connsiteX359" fmla="*/ 171070 w 1334797"/>
                <a:gd name="connsiteY359" fmla="*/ 851399 h 1031903"/>
                <a:gd name="connsiteX360" fmla="*/ 166038 w 1334797"/>
                <a:gd name="connsiteY360" fmla="*/ 851399 h 1031903"/>
                <a:gd name="connsiteX361" fmla="*/ 151560 w 1334797"/>
                <a:gd name="connsiteY361" fmla="*/ 851399 h 1031903"/>
                <a:gd name="connsiteX362" fmla="*/ 151560 w 1334797"/>
                <a:gd name="connsiteY362" fmla="*/ 841885 h 1031903"/>
                <a:gd name="connsiteX363" fmla="*/ 146528 w 1334797"/>
                <a:gd name="connsiteY363" fmla="*/ 837393 h 1031903"/>
                <a:gd name="connsiteX364" fmla="*/ 137030 w 1334797"/>
                <a:gd name="connsiteY364" fmla="*/ 837393 h 1031903"/>
                <a:gd name="connsiteX365" fmla="*/ 131537 w 1334797"/>
                <a:gd name="connsiteY365" fmla="*/ 837393 h 1031903"/>
                <a:gd name="connsiteX366" fmla="*/ 127019 w 1334797"/>
                <a:gd name="connsiteY366" fmla="*/ 822417 h 1031903"/>
                <a:gd name="connsiteX367" fmla="*/ 122038 w 1334797"/>
                <a:gd name="connsiteY367" fmla="*/ 812418 h 1031903"/>
                <a:gd name="connsiteX368" fmla="*/ 117520 w 1334797"/>
                <a:gd name="connsiteY368" fmla="*/ 802904 h 1031903"/>
                <a:gd name="connsiteX369" fmla="*/ 117520 w 1334797"/>
                <a:gd name="connsiteY369" fmla="*/ 793390 h 1031903"/>
                <a:gd name="connsiteX370" fmla="*/ 122038 w 1334797"/>
                <a:gd name="connsiteY370" fmla="*/ 793390 h 1031903"/>
                <a:gd name="connsiteX371" fmla="*/ 117520 w 1334797"/>
                <a:gd name="connsiteY371" fmla="*/ 783391 h 1031903"/>
                <a:gd name="connsiteX372" fmla="*/ 112027 w 1334797"/>
                <a:gd name="connsiteY372" fmla="*/ 783391 h 1031903"/>
                <a:gd name="connsiteX373" fmla="*/ 112027 w 1334797"/>
                <a:gd name="connsiteY373" fmla="*/ 773921 h 1031903"/>
                <a:gd name="connsiteX374" fmla="*/ 107509 w 1334797"/>
                <a:gd name="connsiteY374" fmla="*/ 769429 h 1031903"/>
                <a:gd name="connsiteX375" fmla="*/ 102529 w 1334797"/>
                <a:gd name="connsiteY375" fmla="*/ 763923 h 1031903"/>
                <a:gd name="connsiteX376" fmla="*/ 102529 w 1334797"/>
                <a:gd name="connsiteY376" fmla="*/ 754409 h 1031903"/>
                <a:gd name="connsiteX377" fmla="*/ 112027 w 1334797"/>
                <a:gd name="connsiteY377" fmla="*/ 754409 h 1031903"/>
                <a:gd name="connsiteX378" fmla="*/ 122038 w 1334797"/>
                <a:gd name="connsiteY378" fmla="*/ 754409 h 1031903"/>
                <a:gd name="connsiteX379" fmla="*/ 122038 w 1334797"/>
                <a:gd name="connsiteY379" fmla="*/ 749916 h 1031903"/>
                <a:gd name="connsiteX380" fmla="*/ 127019 w 1334797"/>
                <a:gd name="connsiteY380" fmla="*/ 754409 h 1031903"/>
                <a:gd name="connsiteX381" fmla="*/ 131537 w 1334797"/>
                <a:gd name="connsiteY381" fmla="*/ 759386 h 1031903"/>
                <a:gd name="connsiteX382" fmla="*/ 137030 w 1334797"/>
                <a:gd name="connsiteY382" fmla="*/ 759386 h 1031903"/>
                <a:gd name="connsiteX383" fmla="*/ 141548 w 1334797"/>
                <a:gd name="connsiteY383" fmla="*/ 754409 h 1031903"/>
                <a:gd name="connsiteX384" fmla="*/ 146528 w 1334797"/>
                <a:gd name="connsiteY384" fmla="*/ 759386 h 1031903"/>
                <a:gd name="connsiteX385" fmla="*/ 146528 w 1334797"/>
                <a:gd name="connsiteY385" fmla="*/ 754409 h 1031903"/>
                <a:gd name="connsiteX386" fmla="*/ 161571 w 1334797"/>
                <a:gd name="connsiteY386" fmla="*/ 754409 h 1031903"/>
                <a:gd name="connsiteX387" fmla="*/ 175536 w 1334797"/>
                <a:gd name="connsiteY387" fmla="*/ 754409 h 1031903"/>
                <a:gd name="connsiteX388" fmla="*/ 181081 w 1334797"/>
                <a:gd name="connsiteY388" fmla="*/ 759386 h 1031903"/>
                <a:gd name="connsiteX389" fmla="*/ 181081 w 1334797"/>
                <a:gd name="connsiteY389" fmla="*/ 749916 h 1031903"/>
                <a:gd name="connsiteX390" fmla="*/ 166038 w 1334797"/>
                <a:gd name="connsiteY390" fmla="*/ 744410 h 1031903"/>
                <a:gd name="connsiteX391" fmla="*/ 166038 w 1334797"/>
                <a:gd name="connsiteY391" fmla="*/ 734896 h 1031903"/>
                <a:gd name="connsiteX392" fmla="*/ 156540 w 1334797"/>
                <a:gd name="connsiteY392" fmla="*/ 739917 h 1031903"/>
                <a:gd name="connsiteX393" fmla="*/ 156540 w 1334797"/>
                <a:gd name="connsiteY393" fmla="*/ 744410 h 1031903"/>
                <a:gd name="connsiteX394" fmla="*/ 146528 w 1334797"/>
                <a:gd name="connsiteY394" fmla="*/ 744410 h 1031903"/>
                <a:gd name="connsiteX395" fmla="*/ 151560 w 1334797"/>
                <a:gd name="connsiteY395" fmla="*/ 734896 h 1031903"/>
                <a:gd name="connsiteX396" fmla="*/ 146528 w 1334797"/>
                <a:gd name="connsiteY396" fmla="*/ 734896 h 1031903"/>
                <a:gd name="connsiteX397" fmla="*/ 137030 w 1334797"/>
                <a:gd name="connsiteY397" fmla="*/ 730403 h 1031903"/>
                <a:gd name="connsiteX398" fmla="*/ 131537 w 1334797"/>
                <a:gd name="connsiteY398" fmla="*/ 730403 h 1031903"/>
                <a:gd name="connsiteX399" fmla="*/ 131537 w 1334797"/>
                <a:gd name="connsiteY399" fmla="*/ 724897 h 1031903"/>
                <a:gd name="connsiteX400" fmla="*/ 127019 w 1334797"/>
                <a:gd name="connsiteY400" fmla="*/ 710891 h 1031903"/>
                <a:gd name="connsiteX401" fmla="*/ 122038 w 1334797"/>
                <a:gd name="connsiteY401" fmla="*/ 700892 h 1031903"/>
                <a:gd name="connsiteX402" fmla="*/ 117520 w 1334797"/>
                <a:gd name="connsiteY402" fmla="*/ 695915 h 1031903"/>
                <a:gd name="connsiteX403" fmla="*/ 107509 w 1334797"/>
                <a:gd name="connsiteY403" fmla="*/ 691422 h 1031903"/>
                <a:gd name="connsiteX404" fmla="*/ 107509 w 1334797"/>
                <a:gd name="connsiteY404" fmla="*/ 666932 h 1031903"/>
                <a:gd name="connsiteX405" fmla="*/ 107509 w 1334797"/>
                <a:gd name="connsiteY405" fmla="*/ 652397 h 1031903"/>
                <a:gd name="connsiteX406" fmla="*/ 102529 w 1334797"/>
                <a:gd name="connsiteY406" fmla="*/ 642927 h 1031903"/>
                <a:gd name="connsiteX407" fmla="*/ 98011 w 1334797"/>
                <a:gd name="connsiteY407" fmla="*/ 642927 h 1031903"/>
                <a:gd name="connsiteX408" fmla="*/ 107509 w 1334797"/>
                <a:gd name="connsiteY408" fmla="*/ 637421 h 1031903"/>
                <a:gd name="connsiteX409" fmla="*/ 107509 w 1334797"/>
                <a:gd name="connsiteY409" fmla="*/ 627907 h 1031903"/>
                <a:gd name="connsiteX410" fmla="*/ 112027 w 1334797"/>
                <a:gd name="connsiteY410" fmla="*/ 618437 h 1031903"/>
                <a:gd name="connsiteX411" fmla="*/ 112027 w 1334797"/>
                <a:gd name="connsiteY411" fmla="*/ 613415 h 1031903"/>
                <a:gd name="connsiteX412" fmla="*/ 112027 w 1334797"/>
                <a:gd name="connsiteY412" fmla="*/ 603901 h 1031903"/>
                <a:gd name="connsiteX413" fmla="*/ 117520 w 1334797"/>
                <a:gd name="connsiteY413" fmla="*/ 594431 h 1031903"/>
                <a:gd name="connsiteX414" fmla="*/ 117520 w 1334797"/>
                <a:gd name="connsiteY414" fmla="*/ 588925 h 1031903"/>
                <a:gd name="connsiteX415" fmla="*/ 117520 w 1334797"/>
                <a:gd name="connsiteY415" fmla="*/ 584433 h 1031903"/>
                <a:gd name="connsiteX416" fmla="*/ 117520 w 1334797"/>
                <a:gd name="connsiteY416" fmla="*/ 579411 h 1031903"/>
                <a:gd name="connsiteX417" fmla="*/ 117520 w 1334797"/>
                <a:gd name="connsiteY417" fmla="*/ 569413 h 1031903"/>
                <a:gd name="connsiteX418" fmla="*/ 117520 w 1334797"/>
                <a:gd name="connsiteY418" fmla="*/ 564920 h 1031903"/>
                <a:gd name="connsiteX419" fmla="*/ 122038 w 1334797"/>
                <a:gd name="connsiteY419" fmla="*/ 555406 h 1031903"/>
                <a:gd name="connsiteX420" fmla="*/ 122038 w 1334797"/>
                <a:gd name="connsiteY420" fmla="*/ 549944 h 1031903"/>
                <a:gd name="connsiteX421" fmla="*/ 117520 w 1334797"/>
                <a:gd name="connsiteY421" fmla="*/ 549944 h 1031903"/>
                <a:gd name="connsiteX422" fmla="*/ 112027 w 1334797"/>
                <a:gd name="connsiteY422" fmla="*/ 555406 h 1031903"/>
                <a:gd name="connsiteX423" fmla="*/ 112027 w 1334797"/>
                <a:gd name="connsiteY423" fmla="*/ 549944 h 1031903"/>
                <a:gd name="connsiteX424" fmla="*/ 107509 w 1334797"/>
                <a:gd name="connsiteY424" fmla="*/ 530431 h 1031903"/>
                <a:gd name="connsiteX425" fmla="*/ 107509 w 1334797"/>
                <a:gd name="connsiteY425" fmla="*/ 520917 h 1031903"/>
                <a:gd name="connsiteX426" fmla="*/ 102529 w 1334797"/>
                <a:gd name="connsiteY426" fmla="*/ 506911 h 1031903"/>
                <a:gd name="connsiteX427" fmla="*/ 107509 w 1334797"/>
                <a:gd name="connsiteY427" fmla="*/ 491935 h 1031903"/>
                <a:gd name="connsiteX428" fmla="*/ 112027 w 1334797"/>
                <a:gd name="connsiteY428" fmla="*/ 481936 h 1031903"/>
                <a:gd name="connsiteX429" fmla="*/ 112027 w 1334797"/>
                <a:gd name="connsiteY429" fmla="*/ 472422 h 1031903"/>
                <a:gd name="connsiteX430" fmla="*/ 107509 w 1334797"/>
                <a:gd name="connsiteY430" fmla="*/ 448417 h 1031903"/>
                <a:gd name="connsiteX431" fmla="*/ 107509 w 1334797"/>
                <a:gd name="connsiteY431" fmla="*/ 442911 h 1031903"/>
                <a:gd name="connsiteX432" fmla="*/ 107509 w 1334797"/>
                <a:gd name="connsiteY432" fmla="*/ 438418 h 1031903"/>
                <a:gd name="connsiteX433" fmla="*/ 102529 w 1334797"/>
                <a:gd name="connsiteY433" fmla="*/ 438418 h 1031903"/>
                <a:gd name="connsiteX434" fmla="*/ 92517 w 1334797"/>
                <a:gd name="connsiteY434" fmla="*/ 423927 h 1031903"/>
                <a:gd name="connsiteX435" fmla="*/ 88050 w 1334797"/>
                <a:gd name="connsiteY435" fmla="*/ 409435 h 1031903"/>
                <a:gd name="connsiteX436" fmla="*/ 88050 w 1334797"/>
                <a:gd name="connsiteY436" fmla="*/ 404414 h 1031903"/>
                <a:gd name="connsiteX437" fmla="*/ 83019 w 1334797"/>
                <a:gd name="connsiteY437" fmla="*/ 394415 h 1031903"/>
                <a:gd name="connsiteX438" fmla="*/ 83019 w 1334797"/>
                <a:gd name="connsiteY438" fmla="*/ 389923 h 1031903"/>
                <a:gd name="connsiteX439" fmla="*/ 78501 w 1334797"/>
                <a:gd name="connsiteY439" fmla="*/ 384945 h 1031903"/>
                <a:gd name="connsiteX440" fmla="*/ 73521 w 1334797"/>
                <a:gd name="connsiteY440" fmla="*/ 374947 h 1031903"/>
                <a:gd name="connsiteX441" fmla="*/ 68027 w 1334797"/>
                <a:gd name="connsiteY441" fmla="*/ 370454 h 1031903"/>
                <a:gd name="connsiteX442" fmla="*/ 63509 w 1334797"/>
                <a:gd name="connsiteY442" fmla="*/ 360940 h 1031903"/>
                <a:gd name="connsiteX443" fmla="*/ 63509 w 1334797"/>
                <a:gd name="connsiteY443" fmla="*/ 355434 h 1031903"/>
                <a:gd name="connsiteX444" fmla="*/ 58529 w 1334797"/>
                <a:gd name="connsiteY444" fmla="*/ 350941 h 1031903"/>
                <a:gd name="connsiteX445" fmla="*/ 48518 w 1334797"/>
                <a:gd name="connsiteY445" fmla="*/ 345920 h 1031903"/>
                <a:gd name="connsiteX446" fmla="*/ 39019 w 1334797"/>
                <a:gd name="connsiteY446" fmla="*/ 345920 h 1031903"/>
                <a:gd name="connsiteX447" fmla="*/ 39019 w 1334797"/>
                <a:gd name="connsiteY447" fmla="*/ 341427 h 1031903"/>
                <a:gd name="connsiteX448" fmla="*/ 39019 w 1334797"/>
                <a:gd name="connsiteY448" fmla="*/ 331429 h 1031903"/>
                <a:gd name="connsiteX449" fmla="*/ 39019 w 1334797"/>
                <a:gd name="connsiteY449" fmla="*/ 321959 h 1031903"/>
                <a:gd name="connsiteX450" fmla="*/ 39019 w 1334797"/>
                <a:gd name="connsiteY450" fmla="*/ 312445 h 1031903"/>
                <a:gd name="connsiteX451" fmla="*/ 34501 w 1334797"/>
                <a:gd name="connsiteY451" fmla="*/ 292932 h 1031903"/>
                <a:gd name="connsiteX452" fmla="*/ 29008 w 1334797"/>
                <a:gd name="connsiteY452" fmla="*/ 292932 h 1031903"/>
                <a:gd name="connsiteX453" fmla="*/ 34501 w 1334797"/>
                <a:gd name="connsiteY453" fmla="*/ 277956 h 1031903"/>
                <a:gd name="connsiteX454" fmla="*/ 29008 w 1334797"/>
                <a:gd name="connsiteY454" fmla="*/ 267957 h 1031903"/>
                <a:gd name="connsiteX455" fmla="*/ 19510 w 1334797"/>
                <a:gd name="connsiteY455" fmla="*/ 263465 h 1031903"/>
                <a:gd name="connsiteX456" fmla="*/ 19510 w 1334797"/>
                <a:gd name="connsiteY456" fmla="*/ 258443 h 1031903"/>
                <a:gd name="connsiteX457" fmla="*/ 24490 w 1334797"/>
                <a:gd name="connsiteY457" fmla="*/ 248445 h 1031903"/>
                <a:gd name="connsiteX458" fmla="*/ 29008 w 1334797"/>
                <a:gd name="connsiteY458" fmla="*/ 243952 h 1031903"/>
                <a:gd name="connsiteX459" fmla="*/ 34501 w 1334797"/>
                <a:gd name="connsiteY459" fmla="*/ 238931 h 1031903"/>
                <a:gd name="connsiteX460" fmla="*/ 34501 w 1334797"/>
                <a:gd name="connsiteY460" fmla="*/ 229461 h 1031903"/>
                <a:gd name="connsiteX461" fmla="*/ 34501 w 1334797"/>
                <a:gd name="connsiteY461" fmla="*/ 219462 h 1031903"/>
                <a:gd name="connsiteX462" fmla="*/ 34501 w 1334797"/>
                <a:gd name="connsiteY462" fmla="*/ 214969 h 1031903"/>
                <a:gd name="connsiteX463" fmla="*/ 34501 w 1334797"/>
                <a:gd name="connsiteY463" fmla="*/ 199949 h 1031903"/>
                <a:gd name="connsiteX464" fmla="*/ 29008 w 1334797"/>
                <a:gd name="connsiteY464" fmla="*/ 195457 h 1031903"/>
                <a:gd name="connsiteX465" fmla="*/ 24490 w 1334797"/>
                <a:gd name="connsiteY465" fmla="*/ 190435 h 1031903"/>
                <a:gd name="connsiteX466" fmla="*/ 19510 w 1334797"/>
                <a:gd name="connsiteY466" fmla="*/ 185943 h 1031903"/>
                <a:gd name="connsiteX467" fmla="*/ 0 w 1334797"/>
                <a:gd name="connsiteY467" fmla="*/ 180437 h 1031903"/>
                <a:gd name="connsiteX468" fmla="*/ 4980 w 1334797"/>
                <a:gd name="connsiteY468" fmla="*/ 170967 h 1031903"/>
                <a:gd name="connsiteX469" fmla="*/ 0 w 1334797"/>
                <a:gd name="connsiteY469" fmla="*/ 160968 h 1031903"/>
                <a:gd name="connsiteX470" fmla="*/ 4980 w 1334797"/>
                <a:gd name="connsiteY470" fmla="*/ 151454 h 1031903"/>
                <a:gd name="connsiteX471" fmla="*/ 9498 w 1334797"/>
                <a:gd name="connsiteY471" fmla="*/ 151454 h 1031903"/>
                <a:gd name="connsiteX472" fmla="*/ 14992 w 1334797"/>
                <a:gd name="connsiteY472" fmla="*/ 151454 h 1031903"/>
                <a:gd name="connsiteX473" fmla="*/ 19510 w 1334797"/>
                <a:gd name="connsiteY473" fmla="*/ 160968 h 1031903"/>
                <a:gd name="connsiteX474" fmla="*/ 24490 w 1334797"/>
                <a:gd name="connsiteY474" fmla="*/ 160968 h 1031903"/>
                <a:gd name="connsiteX475" fmla="*/ 34501 w 1334797"/>
                <a:gd name="connsiteY475" fmla="*/ 156475 h 1031903"/>
                <a:gd name="connsiteX476" fmla="*/ 34501 w 1334797"/>
                <a:gd name="connsiteY476" fmla="*/ 160968 h 1031903"/>
                <a:gd name="connsiteX477" fmla="*/ 39019 w 1334797"/>
                <a:gd name="connsiteY477" fmla="*/ 160968 h 1031903"/>
                <a:gd name="connsiteX478" fmla="*/ 43999 w 1334797"/>
                <a:gd name="connsiteY478" fmla="*/ 170967 h 1031903"/>
                <a:gd name="connsiteX479" fmla="*/ 48518 w 1334797"/>
                <a:gd name="connsiteY479" fmla="*/ 175944 h 1031903"/>
                <a:gd name="connsiteX480" fmla="*/ 63509 w 1334797"/>
                <a:gd name="connsiteY480" fmla="*/ 180437 h 1031903"/>
                <a:gd name="connsiteX481" fmla="*/ 83019 w 1334797"/>
                <a:gd name="connsiteY481" fmla="*/ 180437 h 1031903"/>
                <a:gd name="connsiteX482" fmla="*/ 88050 w 1334797"/>
                <a:gd name="connsiteY482" fmla="*/ 185943 h 1031903"/>
                <a:gd name="connsiteX483" fmla="*/ 92517 w 1334797"/>
                <a:gd name="connsiteY483" fmla="*/ 185943 h 1031903"/>
                <a:gd name="connsiteX484" fmla="*/ 92517 w 1334797"/>
                <a:gd name="connsiteY484" fmla="*/ 190435 h 1031903"/>
                <a:gd name="connsiteX485" fmla="*/ 98011 w 1334797"/>
                <a:gd name="connsiteY485" fmla="*/ 195457 h 1031903"/>
                <a:gd name="connsiteX486" fmla="*/ 107509 w 1334797"/>
                <a:gd name="connsiteY486" fmla="*/ 195457 h 1031903"/>
                <a:gd name="connsiteX487" fmla="*/ 112027 w 1334797"/>
                <a:gd name="connsiteY487" fmla="*/ 195457 h 1031903"/>
                <a:gd name="connsiteX488" fmla="*/ 117520 w 1334797"/>
                <a:gd name="connsiteY488" fmla="*/ 199949 h 1031903"/>
                <a:gd name="connsiteX489" fmla="*/ 122038 w 1334797"/>
                <a:gd name="connsiteY489" fmla="*/ 199949 h 1031903"/>
                <a:gd name="connsiteX490" fmla="*/ 131537 w 1334797"/>
                <a:gd name="connsiteY490" fmla="*/ 195457 h 1031903"/>
                <a:gd name="connsiteX491" fmla="*/ 141548 w 1334797"/>
                <a:gd name="connsiteY491" fmla="*/ 195457 h 1031903"/>
                <a:gd name="connsiteX492" fmla="*/ 146528 w 1334797"/>
                <a:gd name="connsiteY492" fmla="*/ 195457 h 1031903"/>
                <a:gd name="connsiteX493" fmla="*/ 156540 w 1334797"/>
                <a:gd name="connsiteY493" fmla="*/ 195457 h 1031903"/>
                <a:gd name="connsiteX494" fmla="*/ 166038 w 1334797"/>
                <a:gd name="connsiteY494" fmla="*/ 190435 h 1031903"/>
                <a:gd name="connsiteX495" fmla="*/ 171070 w 1334797"/>
                <a:gd name="connsiteY495" fmla="*/ 175944 h 1031903"/>
                <a:gd name="connsiteX496" fmla="*/ 175536 w 1334797"/>
                <a:gd name="connsiteY496" fmla="*/ 180437 h 1031903"/>
                <a:gd name="connsiteX497" fmla="*/ 185548 w 1334797"/>
                <a:gd name="connsiteY497" fmla="*/ 175944 h 1031903"/>
                <a:gd name="connsiteX498" fmla="*/ 190579 w 1334797"/>
                <a:gd name="connsiteY498" fmla="*/ 170967 h 1031903"/>
                <a:gd name="connsiteX499" fmla="*/ 205058 w 1334797"/>
                <a:gd name="connsiteY499" fmla="*/ 170967 h 1031903"/>
                <a:gd name="connsiteX500" fmla="*/ 214556 w 1334797"/>
                <a:gd name="connsiteY500" fmla="*/ 175944 h 1031903"/>
                <a:gd name="connsiteX501" fmla="*/ 220049 w 1334797"/>
                <a:gd name="connsiteY501" fmla="*/ 175944 h 1031903"/>
                <a:gd name="connsiteX502" fmla="*/ 229599 w 1334797"/>
                <a:gd name="connsiteY502" fmla="*/ 180437 h 1031903"/>
                <a:gd name="connsiteX503" fmla="*/ 244591 w 1334797"/>
                <a:gd name="connsiteY503" fmla="*/ 180437 h 1031903"/>
                <a:gd name="connsiteX504" fmla="*/ 244591 w 1334797"/>
                <a:gd name="connsiteY504" fmla="*/ 190435 h 1031903"/>
                <a:gd name="connsiteX505" fmla="*/ 249057 w 1334797"/>
                <a:gd name="connsiteY505" fmla="*/ 199949 h 1031903"/>
                <a:gd name="connsiteX506" fmla="*/ 249057 w 1334797"/>
                <a:gd name="connsiteY506" fmla="*/ 205455 h 1031903"/>
                <a:gd name="connsiteX507" fmla="*/ 249057 w 1334797"/>
                <a:gd name="connsiteY507" fmla="*/ 209948 h 1031903"/>
                <a:gd name="connsiteX508" fmla="*/ 254089 w 1334797"/>
                <a:gd name="connsiteY508" fmla="*/ 214969 h 1031903"/>
                <a:gd name="connsiteX509" fmla="*/ 254089 w 1334797"/>
                <a:gd name="connsiteY509" fmla="*/ 229461 h 1031903"/>
                <a:gd name="connsiteX510" fmla="*/ 244591 w 1334797"/>
                <a:gd name="connsiteY510" fmla="*/ 224968 h 1031903"/>
                <a:gd name="connsiteX511" fmla="*/ 239559 w 1334797"/>
                <a:gd name="connsiteY511" fmla="*/ 234438 h 1031903"/>
                <a:gd name="connsiteX512" fmla="*/ 239559 w 1334797"/>
                <a:gd name="connsiteY512" fmla="*/ 238931 h 1031903"/>
                <a:gd name="connsiteX513" fmla="*/ 234579 w 1334797"/>
                <a:gd name="connsiteY513" fmla="*/ 238931 h 1031903"/>
                <a:gd name="connsiteX514" fmla="*/ 225081 w 1334797"/>
                <a:gd name="connsiteY514" fmla="*/ 243952 h 1031903"/>
                <a:gd name="connsiteX515" fmla="*/ 225081 w 1334797"/>
                <a:gd name="connsiteY515" fmla="*/ 253951 h 1031903"/>
                <a:gd name="connsiteX516" fmla="*/ 225081 w 1334797"/>
                <a:gd name="connsiteY516" fmla="*/ 258443 h 1031903"/>
                <a:gd name="connsiteX517" fmla="*/ 225081 w 1334797"/>
                <a:gd name="connsiteY517" fmla="*/ 267957 h 1031903"/>
                <a:gd name="connsiteX518" fmla="*/ 229599 w 1334797"/>
                <a:gd name="connsiteY518" fmla="*/ 273463 h 1031903"/>
                <a:gd name="connsiteX519" fmla="*/ 234579 w 1334797"/>
                <a:gd name="connsiteY519" fmla="*/ 282933 h 1031903"/>
                <a:gd name="connsiteX520" fmla="*/ 234579 w 1334797"/>
                <a:gd name="connsiteY520" fmla="*/ 287426 h 1031903"/>
                <a:gd name="connsiteX521" fmla="*/ 244591 w 1334797"/>
                <a:gd name="connsiteY521" fmla="*/ 297425 h 1031903"/>
                <a:gd name="connsiteX522" fmla="*/ 249057 w 1334797"/>
                <a:gd name="connsiteY522" fmla="*/ 302446 h 1031903"/>
                <a:gd name="connsiteX523" fmla="*/ 249057 w 1334797"/>
                <a:gd name="connsiteY523" fmla="*/ 306939 h 1031903"/>
                <a:gd name="connsiteX524" fmla="*/ 254089 w 1334797"/>
                <a:gd name="connsiteY524" fmla="*/ 312445 h 1031903"/>
                <a:gd name="connsiteX525" fmla="*/ 258607 w 1334797"/>
                <a:gd name="connsiteY525" fmla="*/ 316937 h 1031903"/>
                <a:gd name="connsiteX526" fmla="*/ 264100 w 1334797"/>
                <a:gd name="connsiteY526" fmla="*/ 326451 h 1031903"/>
                <a:gd name="connsiteX527" fmla="*/ 268567 w 1334797"/>
                <a:gd name="connsiteY527" fmla="*/ 331429 h 1031903"/>
                <a:gd name="connsiteX528" fmla="*/ 268567 w 1334797"/>
                <a:gd name="connsiteY528" fmla="*/ 341427 h 1031903"/>
                <a:gd name="connsiteX529" fmla="*/ 264100 w 1334797"/>
                <a:gd name="connsiteY529" fmla="*/ 360940 h 1031903"/>
                <a:gd name="connsiteX530" fmla="*/ 264100 w 1334797"/>
                <a:gd name="connsiteY530" fmla="*/ 365433 h 1031903"/>
                <a:gd name="connsiteX531" fmla="*/ 268567 w 1334797"/>
                <a:gd name="connsiteY531" fmla="*/ 365433 h 1031903"/>
                <a:gd name="connsiteX532" fmla="*/ 278065 w 1334797"/>
                <a:gd name="connsiteY532" fmla="*/ 365433 h 1031903"/>
                <a:gd name="connsiteX533" fmla="*/ 273598 w 1334797"/>
                <a:gd name="connsiteY533" fmla="*/ 370454 h 1031903"/>
                <a:gd name="connsiteX534" fmla="*/ 278065 w 1334797"/>
                <a:gd name="connsiteY534" fmla="*/ 374947 h 1031903"/>
                <a:gd name="connsiteX535" fmla="*/ 278065 w 1334797"/>
                <a:gd name="connsiteY535" fmla="*/ 380453 h 1031903"/>
                <a:gd name="connsiteX536" fmla="*/ 288077 w 1334797"/>
                <a:gd name="connsiteY536" fmla="*/ 380453 h 1031903"/>
                <a:gd name="connsiteX537" fmla="*/ 293108 w 1334797"/>
                <a:gd name="connsiteY537" fmla="*/ 370454 h 1031903"/>
                <a:gd name="connsiteX538" fmla="*/ 288077 w 1334797"/>
                <a:gd name="connsiteY538" fmla="*/ 365433 h 1031903"/>
                <a:gd name="connsiteX539" fmla="*/ 298602 w 1334797"/>
                <a:gd name="connsiteY539" fmla="*/ 355434 h 1031903"/>
                <a:gd name="connsiteX540" fmla="*/ 298602 w 1334797"/>
                <a:gd name="connsiteY540" fmla="*/ 350941 h 1031903"/>
                <a:gd name="connsiteX541" fmla="*/ 308100 w 1334797"/>
                <a:gd name="connsiteY541" fmla="*/ 350941 h 1031903"/>
                <a:gd name="connsiteX542" fmla="*/ 317598 w 1334797"/>
                <a:gd name="connsiteY542" fmla="*/ 350941 h 1031903"/>
                <a:gd name="connsiteX543" fmla="*/ 322578 w 1334797"/>
                <a:gd name="connsiteY543" fmla="*/ 345920 h 1031903"/>
                <a:gd name="connsiteX544" fmla="*/ 337108 w 1334797"/>
                <a:gd name="connsiteY544" fmla="*/ 345920 h 1031903"/>
                <a:gd name="connsiteX545" fmla="*/ 341626 w 1334797"/>
                <a:gd name="connsiteY545" fmla="*/ 345920 h 1031903"/>
                <a:gd name="connsiteX546" fmla="*/ 356618 w 1334797"/>
                <a:gd name="connsiteY546" fmla="*/ 350941 h 1031903"/>
                <a:gd name="connsiteX547" fmla="*/ 361136 w 1334797"/>
                <a:gd name="connsiteY547" fmla="*/ 355434 h 1031903"/>
                <a:gd name="connsiteX548" fmla="*/ 371609 w 1334797"/>
                <a:gd name="connsiteY548" fmla="*/ 365433 h 1031903"/>
                <a:gd name="connsiteX549" fmla="*/ 381621 w 1334797"/>
                <a:gd name="connsiteY549" fmla="*/ 365433 h 1031903"/>
                <a:gd name="connsiteX550" fmla="*/ 391119 w 1334797"/>
                <a:gd name="connsiteY550" fmla="*/ 370454 h 1031903"/>
                <a:gd name="connsiteX551" fmla="*/ 405649 w 1334797"/>
                <a:gd name="connsiteY551" fmla="*/ 374947 h 1031903"/>
                <a:gd name="connsiteX552" fmla="*/ 420127 w 1334797"/>
                <a:gd name="connsiteY552" fmla="*/ 374947 h 1031903"/>
                <a:gd name="connsiteX553" fmla="*/ 430138 w 1334797"/>
                <a:gd name="connsiteY553" fmla="*/ 380453 h 1031903"/>
                <a:gd name="connsiteX554" fmla="*/ 449648 w 1334797"/>
                <a:gd name="connsiteY554" fmla="*/ 380453 h 1031903"/>
                <a:gd name="connsiteX555" fmla="*/ 459146 w 1334797"/>
                <a:gd name="connsiteY555" fmla="*/ 380453 h 1031903"/>
                <a:gd name="connsiteX556" fmla="*/ 464640 w 1334797"/>
                <a:gd name="connsiteY556" fmla="*/ 380453 h 1031903"/>
                <a:gd name="connsiteX557" fmla="*/ 464640 w 1334797"/>
                <a:gd name="connsiteY557" fmla="*/ 384945 h 1031903"/>
                <a:gd name="connsiteX558" fmla="*/ 469158 w 1334797"/>
                <a:gd name="connsiteY558" fmla="*/ 384945 h 1031903"/>
                <a:gd name="connsiteX559" fmla="*/ 474138 w 1334797"/>
                <a:gd name="connsiteY559" fmla="*/ 384945 h 1031903"/>
                <a:gd name="connsiteX560" fmla="*/ 483636 w 1334797"/>
                <a:gd name="connsiteY560" fmla="*/ 380453 h 1031903"/>
                <a:gd name="connsiteX561" fmla="*/ 488668 w 1334797"/>
                <a:gd name="connsiteY561" fmla="*/ 380453 h 1031903"/>
                <a:gd name="connsiteX562" fmla="*/ 507664 w 1334797"/>
                <a:gd name="connsiteY562" fmla="*/ 384945 h 1031903"/>
                <a:gd name="connsiteX563" fmla="*/ 518189 w 1334797"/>
                <a:gd name="connsiteY563" fmla="*/ 384945 h 1031903"/>
                <a:gd name="connsiteX564" fmla="*/ 522656 w 1334797"/>
                <a:gd name="connsiteY564" fmla="*/ 384945 h 1031903"/>
                <a:gd name="connsiteX565" fmla="*/ 532667 w 1334797"/>
                <a:gd name="connsiteY565" fmla="*/ 389923 h 1031903"/>
                <a:gd name="connsiteX566" fmla="*/ 542165 w 1334797"/>
                <a:gd name="connsiteY566" fmla="*/ 389923 h 1031903"/>
                <a:gd name="connsiteX567" fmla="*/ 552177 w 1334797"/>
                <a:gd name="connsiteY567" fmla="*/ 389923 h 1031903"/>
                <a:gd name="connsiteX568" fmla="*/ 552177 w 1334797"/>
                <a:gd name="connsiteY568" fmla="*/ 394415 h 1031903"/>
                <a:gd name="connsiteX569" fmla="*/ 557157 w 1334797"/>
                <a:gd name="connsiteY569" fmla="*/ 394415 h 1031903"/>
                <a:gd name="connsiteX570" fmla="*/ 566707 w 1334797"/>
                <a:gd name="connsiteY570" fmla="*/ 399921 h 1031903"/>
                <a:gd name="connsiteX571" fmla="*/ 576667 w 1334797"/>
                <a:gd name="connsiteY571" fmla="*/ 409435 h 1031903"/>
                <a:gd name="connsiteX572" fmla="*/ 586165 w 1334797"/>
                <a:gd name="connsiteY572" fmla="*/ 413928 h 1031903"/>
                <a:gd name="connsiteX573" fmla="*/ 605675 w 1334797"/>
                <a:gd name="connsiteY573" fmla="*/ 418949 h 1031903"/>
                <a:gd name="connsiteX574" fmla="*/ 625185 w 1334797"/>
                <a:gd name="connsiteY574" fmla="*/ 418949 h 1031903"/>
                <a:gd name="connsiteX575" fmla="*/ 635196 w 1334797"/>
                <a:gd name="connsiteY575" fmla="*/ 418949 h 1031903"/>
                <a:gd name="connsiteX576" fmla="*/ 654706 w 1334797"/>
                <a:gd name="connsiteY576" fmla="*/ 413928 h 1031903"/>
                <a:gd name="connsiteX577" fmla="*/ 664718 w 1334797"/>
                <a:gd name="connsiteY577" fmla="*/ 409435 h 1031903"/>
                <a:gd name="connsiteX578" fmla="*/ 669236 w 1334797"/>
                <a:gd name="connsiteY578" fmla="*/ 404414 h 1031903"/>
                <a:gd name="connsiteX579" fmla="*/ 674729 w 1334797"/>
                <a:gd name="connsiteY579" fmla="*/ 404414 h 1031903"/>
                <a:gd name="connsiteX580" fmla="*/ 679196 w 1334797"/>
                <a:gd name="connsiteY580" fmla="*/ 399921 h 1031903"/>
                <a:gd name="connsiteX581" fmla="*/ 694239 w 1334797"/>
                <a:gd name="connsiteY581" fmla="*/ 394415 h 1031903"/>
                <a:gd name="connsiteX582" fmla="*/ 698706 w 1334797"/>
                <a:gd name="connsiteY582" fmla="*/ 389923 h 1031903"/>
                <a:gd name="connsiteX583" fmla="*/ 708204 w 1334797"/>
                <a:gd name="connsiteY583" fmla="*/ 384945 h 1031903"/>
                <a:gd name="connsiteX584" fmla="*/ 718216 w 1334797"/>
                <a:gd name="connsiteY584" fmla="*/ 374947 h 1031903"/>
                <a:gd name="connsiteX585" fmla="*/ 718216 w 1334797"/>
                <a:gd name="connsiteY585" fmla="*/ 370454 h 1031903"/>
                <a:gd name="connsiteX586" fmla="*/ 727714 w 1334797"/>
                <a:gd name="connsiteY586" fmla="*/ 365433 h 1031903"/>
                <a:gd name="connsiteX587" fmla="*/ 738239 w 1334797"/>
                <a:gd name="connsiteY587" fmla="*/ 355434 h 1031903"/>
                <a:gd name="connsiteX588" fmla="*/ 742757 w 1334797"/>
                <a:gd name="connsiteY588" fmla="*/ 355434 h 1031903"/>
                <a:gd name="connsiteX589" fmla="*/ 757749 w 1334797"/>
                <a:gd name="connsiteY589" fmla="*/ 350941 h 1031903"/>
                <a:gd name="connsiteX590" fmla="*/ 767247 w 1334797"/>
                <a:gd name="connsiteY590" fmla="*/ 345920 h 1031903"/>
                <a:gd name="connsiteX591" fmla="*/ 781725 w 1334797"/>
                <a:gd name="connsiteY591" fmla="*/ 345920 h 1031903"/>
                <a:gd name="connsiteX592" fmla="*/ 791275 w 1334797"/>
                <a:gd name="connsiteY592" fmla="*/ 341427 h 1031903"/>
                <a:gd name="connsiteX593" fmla="*/ 796002 w 1334797"/>
                <a:gd name="connsiteY593" fmla="*/ 341427 h 1031903"/>
                <a:gd name="connsiteX594" fmla="*/ 796002 w 1334797"/>
                <a:gd name="connsiteY594" fmla="*/ 341231 h 1031903"/>
                <a:gd name="connsiteX595" fmla="*/ 800515 w 1334797"/>
                <a:gd name="connsiteY595" fmla="*/ 341231 h 1031903"/>
                <a:gd name="connsiteX596" fmla="*/ 811035 w 1334797"/>
                <a:gd name="connsiteY596" fmla="*/ 341231 h 1031903"/>
                <a:gd name="connsiteX597" fmla="*/ 820559 w 1334797"/>
                <a:gd name="connsiteY597" fmla="*/ 336216 h 1031903"/>
                <a:gd name="connsiteX598" fmla="*/ 825072 w 1334797"/>
                <a:gd name="connsiteY598" fmla="*/ 336216 h 1031903"/>
                <a:gd name="connsiteX599" fmla="*/ 825072 w 1334797"/>
                <a:gd name="connsiteY599" fmla="*/ 331699 h 1031903"/>
                <a:gd name="connsiteX600" fmla="*/ 800515 w 1334797"/>
                <a:gd name="connsiteY600" fmla="*/ 331699 h 1031903"/>
                <a:gd name="connsiteX601" fmla="*/ 785980 w 1334797"/>
                <a:gd name="connsiteY601" fmla="*/ 331699 h 1031903"/>
                <a:gd name="connsiteX602" fmla="*/ 780969 w 1334797"/>
                <a:gd name="connsiteY602" fmla="*/ 331699 h 1031903"/>
                <a:gd name="connsiteX603" fmla="*/ 776456 w 1334797"/>
                <a:gd name="connsiteY603" fmla="*/ 331699 h 1031903"/>
                <a:gd name="connsiteX604" fmla="*/ 761423 w 1334797"/>
                <a:gd name="connsiteY604" fmla="*/ 321669 h 1031903"/>
                <a:gd name="connsiteX605" fmla="*/ 732352 w 1334797"/>
                <a:gd name="connsiteY605" fmla="*/ 321669 h 1031903"/>
                <a:gd name="connsiteX606" fmla="*/ 722330 w 1334797"/>
                <a:gd name="connsiteY606" fmla="*/ 316655 h 1031903"/>
                <a:gd name="connsiteX607" fmla="*/ 722330 w 1334797"/>
                <a:gd name="connsiteY607" fmla="*/ 312138 h 1031903"/>
                <a:gd name="connsiteX608" fmla="*/ 722330 w 1334797"/>
                <a:gd name="connsiteY608" fmla="*/ 306625 h 1031903"/>
                <a:gd name="connsiteX609" fmla="*/ 712806 w 1334797"/>
                <a:gd name="connsiteY609" fmla="*/ 297132 h 1031903"/>
                <a:gd name="connsiteX610" fmla="*/ 712806 w 1334797"/>
                <a:gd name="connsiteY610" fmla="*/ 292615 h 1031903"/>
                <a:gd name="connsiteX611" fmla="*/ 717319 w 1334797"/>
                <a:gd name="connsiteY611" fmla="*/ 282585 h 1031903"/>
                <a:gd name="connsiteX612" fmla="*/ 732352 w 1334797"/>
                <a:gd name="connsiteY612" fmla="*/ 253530 h 1031903"/>
                <a:gd name="connsiteX613" fmla="*/ 737363 w 1334797"/>
                <a:gd name="connsiteY613" fmla="*/ 243501 h 1031903"/>
                <a:gd name="connsiteX614" fmla="*/ 741876 w 1334797"/>
                <a:gd name="connsiteY614" fmla="*/ 234008 h 1031903"/>
                <a:gd name="connsiteX615" fmla="*/ 751899 w 1334797"/>
                <a:gd name="connsiteY615" fmla="*/ 214446 h 1031903"/>
                <a:gd name="connsiteX616" fmla="*/ 751899 w 1334797"/>
                <a:gd name="connsiteY616" fmla="*/ 199402 h 1031903"/>
                <a:gd name="connsiteX617" fmla="*/ 756910 w 1334797"/>
                <a:gd name="connsiteY617" fmla="*/ 199402 h 1031903"/>
                <a:gd name="connsiteX618" fmla="*/ 756910 w 1334797"/>
                <a:gd name="connsiteY618" fmla="*/ 194923 h 1031903"/>
                <a:gd name="connsiteX619" fmla="*/ 766932 w 1334797"/>
                <a:gd name="connsiteY619" fmla="*/ 189909 h 1031903"/>
                <a:gd name="connsiteX620" fmla="*/ 771445 w 1334797"/>
                <a:gd name="connsiteY620" fmla="*/ 189909 h 1031903"/>
                <a:gd name="connsiteX621" fmla="*/ 785980 w 1334797"/>
                <a:gd name="connsiteY621" fmla="*/ 179879 h 1031903"/>
                <a:gd name="connsiteX622" fmla="*/ 790991 w 1334797"/>
                <a:gd name="connsiteY622" fmla="*/ 179879 h 1031903"/>
                <a:gd name="connsiteX623" fmla="*/ 796002 w 1334797"/>
                <a:gd name="connsiteY623" fmla="*/ 175362 h 1031903"/>
                <a:gd name="connsiteX624" fmla="*/ 800515 w 1334797"/>
                <a:gd name="connsiteY624" fmla="*/ 175362 h 1031903"/>
                <a:gd name="connsiteX625" fmla="*/ 811035 w 1334797"/>
                <a:gd name="connsiteY625" fmla="*/ 175362 h 1031903"/>
                <a:gd name="connsiteX626" fmla="*/ 815548 w 1334797"/>
                <a:gd name="connsiteY626" fmla="*/ 170347 h 1031903"/>
                <a:gd name="connsiteX627" fmla="*/ 815548 w 1334797"/>
                <a:gd name="connsiteY627" fmla="*/ 165830 h 1031903"/>
                <a:gd name="connsiteX628" fmla="*/ 820559 w 1334797"/>
                <a:gd name="connsiteY628" fmla="*/ 165830 h 1031903"/>
                <a:gd name="connsiteX629" fmla="*/ 825072 w 1334797"/>
                <a:gd name="connsiteY629" fmla="*/ 160318 h 1031903"/>
                <a:gd name="connsiteX630" fmla="*/ 835094 w 1334797"/>
                <a:gd name="connsiteY630" fmla="*/ 160318 h 1031903"/>
                <a:gd name="connsiteX631" fmla="*/ 835094 w 1334797"/>
                <a:gd name="connsiteY631" fmla="*/ 155839 h 1031903"/>
                <a:gd name="connsiteX632" fmla="*/ 844618 w 1334797"/>
                <a:gd name="connsiteY632" fmla="*/ 150824 h 1031903"/>
                <a:gd name="connsiteX633" fmla="*/ 864164 w 1334797"/>
                <a:gd name="connsiteY633" fmla="*/ 140795 h 1031903"/>
                <a:gd name="connsiteX634" fmla="*/ 879198 w 1334797"/>
                <a:gd name="connsiteY634" fmla="*/ 131263 h 1031903"/>
                <a:gd name="connsiteX635" fmla="*/ 884209 w 1334797"/>
                <a:gd name="connsiteY635" fmla="*/ 131263 h 1031903"/>
                <a:gd name="connsiteX636" fmla="*/ 894231 w 1334797"/>
                <a:gd name="connsiteY636" fmla="*/ 121770 h 1031903"/>
                <a:gd name="connsiteX637" fmla="*/ 898744 w 1334797"/>
                <a:gd name="connsiteY637" fmla="*/ 116755 h 1031903"/>
                <a:gd name="connsiteX638" fmla="*/ 908268 w 1334797"/>
                <a:gd name="connsiteY638" fmla="*/ 111740 h 1031903"/>
                <a:gd name="connsiteX639" fmla="*/ 923301 w 1334797"/>
                <a:gd name="connsiteY639" fmla="*/ 111740 h 1031903"/>
                <a:gd name="connsiteX640" fmla="*/ 927814 w 1334797"/>
                <a:gd name="connsiteY640" fmla="*/ 107223 h 1031903"/>
                <a:gd name="connsiteX641" fmla="*/ 932825 w 1334797"/>
                <a:gd name="connsiteY641" fmla="*/ 107223 h 1031903"/>
                <a:gd name="connsiteX642" fmla="*/ 947858 w 1334797"/>
                <a:gd name="connsiteY642" fmla="*/ 102208 h 1031903"/>
                <a:gd name="connsiteX643" fmla="*/ 962393 w 1334797"/>
                <a:gd name="connsiteY643" fmla="*/ 107223 h 1031903"/>
                <a:gd name="connsiteX644" fmla="*/ 967404 w 1334797"/>
                <a:gd name="connsiteY644" fmla="*/ 107223 h 1031903"/>
                <a:gd name="connsiteX645" fmla="*/ 981939 w 1334797"/>
                <a:gd name="connsiteY645" fmla="*/ 102208 h 1031903"/>
                <a:gd name="connsiteX646" fmla="*/ 991463 w 1334797"/>
                <a:gd name="connsiteY646" fmla="*/ 97691 h 1031903"/>
                <a:gd name="connsiteX647" fmla="*/ 996972 w 1334797"/>
                <a:gd name="connsiteY647" fmla="*/ 92179 h 1031903"/>
                <a:gd name="connsiteX648" fmla="*/ 1016021 w 1334797"/>
                <a:gd name="connsiteY648" fmla="*/ 92179 h 1031903"/>
                <a:gd name="connsiteX649" fmla="*/ 1026043 w 1334797"/>
                <a:gd name="connsiteY649" fmla="*/ 87700 h 1031903"/>
                <a:gd name="connsiteX650" fmla="*/ 1031054 w 1334797"/>
                <a:gd name="connsiteY650" fmla="*/ 82686 h 1031903"/>
                <a:gd name="connsiteX651" fmla="*/ 1035567 w 1334797"/>
                <a:gd name="connsiteY651" fmla="*/ 82686 h 1031903"/>
                <a:gd name="connsiteX652" fmla="*/ 1041107 w 1334797"/>
                <a:gd name="connsiteY652" fmla="*/ 82686 h 1031903"/>
                <a:gd name="connsiteX653" fmla="*/ 1060653 w 1334797"/>
                <a:gd name="connsiteY653" fmla="*/ 82686 h 1031903"/>
                <a:gd name="connsiteX654" fmla="*/ 1070146 w 1334797"/>
                <a:gd name="connsiteY654" fmla="*/ 78168 h 1031903"/>
                <a:gd name="connsiteX655" fmla="*/ 1094734 w 1334797"/>
                <a:gd name="connsiteY655" fmla="*/ 72656 h 1031903"/>
                <a:gd name="connsiteX656" fmla="*/ 1099216 w 1334797"/>
                <a:gd name="connsiteY656" fmla="*/ 68139 h 1031903"/>
                <a:gd name="connsiteX657" fmla="*/ 1104756 w 1334797"/>
                <a:gd name="connsiteY657" fmla="*/ 63124 h 1031903"/>
                <a:gd name="connsiteX658" fmla="*/ 1109269 w 1334797"/>
                <a:gd name="connsiteY658" fmla="*/ 63124 h 1031903"/>
                <a:gd name="connsiteX659" fmla="*/ 1114281 w 1334797"/>
                <a:gd name="connsiteY659" fmla="*/ 63124 h 1031903"/>
                <a:gd name="connsiteX660" fmla="*/ 1118762 w 1334797"/>
                <a:gd name="connsiteY660" fmla="*/ 58607 h 1031903"/>
                <a:gd name="connsiteX661" fmla="*/ 1128816 w 1334797"/>
                <a:gd name="connsiteY661" fmla="*/ 48616 h 1031903"/>
                <a:gd name="connsiteX662" fmla="*/ 1133827 w 1334797"/>
                <a:gd name="connsiteY662" fmla="*/ 43601 h 1031903"/>
                <a:gd name="connsiteX663" fmla="*/ 1143849 w 1334797"/>
                <a:gd name="connsiteY663" fmla="*/ 39084 h 1031903"/>
                <a:gd name="connsiteX664" fmla="*/ 1148362 w 1334797"/>
                <a:gd name="connsiteY664" fmla="*/ 33572 h 1031903"/>
                <a:gd name="connsiteX665" fmla="*/ 1153373 w 1334797"/>
                <a:gd name="connsiteY665" fmla="*/ 29055 h 1031903"/>
                <a:gd name="connsiteX666" fmla="*/ 1172919 w 1334797"/>
                <a:gd name="connsiteY666" fmla="*/ 14547 h 1031903"/>
                <a:gd name="connsiteX667" fmla="*/ 1182443 w 1334797"/>
                <a:gd name="connsiteY667" fmla="*/ 4517 h 1031903"/>
                <a:gd name="connsiteX668" fmla="*/ 1187952 w 1334797"/>
                <a:gd name="connsiteY668" fmla="*/ 4517 h 1031903"/>
                <a:gd name="connsiteX669" fmla="*/ 1197476 w 1334797"/>
                <a:gd name="connsiteY669" fmla="*/ 9532 h 1031903"/>
                <a:gd name="connsiteX670" fmla="*/ 1201989 w 1334797"/>
                <a:gd name="connsiteY670" fmla="*/ 4517 h 103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Lst>
              <a:rect l="l" t="t" r="r" b="b"/>
              <a:pathLst>
                <a:path w="1334797" h="1031903">
                  <a:moveTo>
                    <a:pt x="1212011" y="0"/>
                  </a:moveTo>
                  <a:lnTo>
                    <a:pt x="1212011" y="4517"/>
                  </a:lnTo>
                  <a:lnTo>
                    <a:pt x="1217022" y="4517"/>
                  </a:lnTo>
                  <a:lnTo>
                    <a:pt x="1217022" y="19523"/>
                  </a:lnTo>
                  <a:lnTo>
                    <a:pt x="1221535" y="19523"/>
                  </a:lnTo>
                  <a:lnTo>
                    <a:pt x="1226546" y="29055"/>
                  </a:lnTo>
                  <a:lnTo>
                    <a:pt x="1231557" y="29055"/>
                  </a:lnTo>
                  <a:lnTo>
                    <a:pt x="1236568" y="33572"/>
                  </a:lnTo>
                  <a:lnTo>
                    <a:pt x="1236568" y="39084"/>
                  </a:lnTo>
                  <a:lnTo>
                    <a:pt x="1241579" y="43601"/>
                  </a:lnTo>
                  <a:lnTo>
                    <a:pt x="1251602" y="53095"/>
                  </a:lnTo>
                  <a:lnTo>
                    <a:pt x="1256115" y="53095"/>
                  </a:lnTo>
                  <a:lnTo>
                    <a:pt x="1265639" y="72656"/>
                  </a:lnTo>
                  <a:lnTo>
                    <a:pt x="1280672" y="78168"/>
                  </a:lnTo>
                  <a:lnTo>
                    <a:pt x="1290694" y="82686"/>
                  </a:lnTo>
                  <a:lnTo>
                    <a:pt x="1290694" y="87700"/>
                  </a:lnTo>
                  <a:lnTo>
                    <a:pt x="1295207" y="87700"/>
                  </a:lnTo>
                  <a:lnTo>
                    <a:pt x="1300218" y="92179"/>
                  </a:lnTo>
                  <a:lnTo>
                    <a:pt x="1300218" y="97691"/>
                  </a:lnTo>
                  <a:lnTo>
                    <a:pt x="1304731" y="102208"/>
                  </a:lnTo>
                  <a:lnTo>
                    <a:pt x="1304731" y="107223"/>
                  </a:lnTo>
                  <a:lnTo>
                    <a:pt x="1304731" y="111740"/>
                  </a:lnTo>
                  <a:lnTo>
                    <a:pt x="1304731" y="121770"/>
                  </a:lnTo>
                  <a:lnTo>
                    <a:pt x="1309742" y="126784"/>
                  </a:lnTo>
                  <a:lnTo>
                    <a:pt x="1309742" y="146307"/>
                  </a:lnTo>
                  <a:lnTo>
                    <a:pt x="1315251" y="150824"/>
                  </a:lnTo>
                  <a:lnTo>
                    <a:pt x="1319764" y="155839"/>
                  </a:lnTo>
                  <a:lnTo>
                    <a:pt x="1319764" y="160318"/>
                  </a:lnTo>
                  <a:lnTo>
                    <a:pt x="1329288" y="170347"/>
                  </a:lnTo>
                  <a:lnTo>
                    <a:pt x="1329288" y="175362"/>
                  </a:lnTo>
                  <a:lnTo>
                    <a:pt x="1319764" y="175362"/>
                  </a:lnTo>
                  <a:lnTo>
                    <a:pt x="1319764" y="170347"/>
                  </a:lnTo>
                  <a:lnTo>
                    <a:pt x="1315251" y="175362"/>
                  </a:lnTo>
                  <a:lnTo>
                    <a:pt x="1315251" y="185392"/>
                  </a:lnTo>
                  <a:lnTo>
                    <a:pt x="1304731" y="189909"/>
                  </a:lnTo>
                  <a:lnTo>
                    <a:pt x="1304731" y="199402"/>
                  </a:lnTo>
                  <a:lnTo>
                    <a:pt x="1295207" y="209432"/>
                  </a:lnTo>
                  <a:lnTo>
                    <a:pt x="1300218" y="214446"/>
                  </a:lnTo>
                  <a:lnTo>
                    <a:pt x="1315251" y="204915"/>
                  </a:lnTo>
                  <a:lnTo>
                    <a:pt x="1315251" y="214446"/>
                  </a:lnTo>
                  <a:lnTo>
                    <a:pt x="1304731" y="218963"/>
                  </a:lnTo>
                  <a:lnTo>
                    <a:pt x="1304731" y="224476"/>
                  </a:lnTo>
                  <a:lnTo>
                    <a:pt x="1300218" y="234008"/>
                  </a:lnTo>
                  <a:lnTo>
                    <a:pt x="1300218" y="238486"/>
                  </a:lnTo>
                  <a:lnTo>
                    <a:pt x="1304731" y="243501"/>
                  </a:lnTo>
                  <a:lnTo>
                    <a:pt x="1304731" y="248018"/>
                  </a:lnTo>
                  <a:lnTo>
                    <a:pt x="1295207" y="258048"/>
                  </a:lnTo>
                  <a:lnTo>
                    <a:pt x="1304731" y="267579"/>
                  </a:lnTo>
                  <a:lnTo>
                    <a:pt x="1295207" y="267579"/>
                  </a:lnTo>
                  <a:lnTo>
                    <a:pt x="1295207" y="273092"/>
                  </a:lnTo>
                  <a:lnTo>
                    <a:pt x="1304731" y="273092"/>
                  </a:lnTo>
                  <a:lnTo>
                    <a:pt x="1304731" y="277571"/>
                  </a:lnTo>
                  <a:lnTo>
                    <a:pt x="1309742" y="282585"/>
                  </a:lnTo>
                  <a:lnTo>
                    <a:pt x="1304731" y="287102"/>
                  </a:lnTo>
                  <a:lnTo>
                    <a:pt x="1315251" y="292615"/>
                  </a:lnTo>
                  <a:lnTo>
                    <a:pt x="1309742" y="306625"/>
                  </a:lnTo>
                  <a:lnTo>
                    <a:pt x="1304731" y="306625"/>
                  </a:lnTo>
                  <a:lnTo>
                    <a:pt x="1304731" y="312138"/>
                  </a:lnTo>
                  <a:lnTo>
                    <a:pt x="1309742" y="312138"/>
                  </a:lnTo>
                  <a:lnTo>
                    <a:pt x="1315251" y="316655"/>
                  </a:lnTo>
                  <a:lnTo>
                    <a:pt x="1319764" y="316655"/>
                  </a:lnTo>
                  <a:lnTo>
                    <a:pt x="1315251" y="312138"/>
                  </a:lnTo>
                  <a:lnTo>
                    <a:pt x="1319764" y="306625"/>
                  </a:lnTo>
                  <a:lnTo>
                    <a:pt x="1329288" y="312138"/>
                  </a:lnTo>
                  <a:lnTo>
                    <a:pt x="1329288" y="321669"/>
                  </a:lnTo>
                  <a:lnTo>
                    <a:pt x="1324775" y="321669"/>
                  </a:lnTo>
                  <a:lnTo>
                    <a:pt x="1324775" y="331699"/>
                  </a:lnTo>
                  <a:lnTo>
                    <a:pt x="1315251" y="336216"/>
                  </a:lnTo>
                  <a:lnTo>
                    <a:pt x="1315251" y="341231"/>
                  </a:lnTo>
                  <a:lnTo>
                    <a:pt x="1309742" y="345709"/>
                  </a:lnTo>
                  <a:lnTo>
                    <a:pt x="1300218" y="365271"/>
                  </a:lnTo>
                  <a:lnTo>
                    <a:pt x="1309742" y="365271"/>
                  </a:lnTo>
                  <a:lnTo>
                    <a:pt x="1304731" y="370285"/>
                  </a:lnTo>
                  <a:lnTo>
                    <a:pt x="1319764" y="384794"/>
                  </a:lnTo>
                  <a:lnTo>
                    <a:pt x="1319764" y="389808"/>
                  </a:lnTo>
                  <a:lnTo>
                    <a:pt x="1319764" y="394325"/>
                  </a:lnTo>
                  <a:lnTo>
                    <a:pt x="1324775" y="404355"/>
                  </a:lnTo>
                  <a:lnTo>
                    <a:pt x="1324775" y="409370"/>
                  </a:lnTo>
                  <a:lnTo>
                    <a:pt x="1324775" y="428893"/>
                  </a:lnTo>
                  <a:lnTo>
                    <a:pt x="1329288" y="428893"/>
                  </a:lnTo>
                  <a:lnTo>
                    <a:pt x="1334797" y="438922"/>
                  </a:lnTo>
                  <a:lnTo>
                    <a:pt x="1329288" y="452933"/>
                  </a:lnTo>
                  <a:lnTo>
                    <a:pt x="1319764" y="448454"/>
                  </a:lnTo>
                  <a:lnTo>
                    <a:pt x="1315251" y="443439"/>
                  </a:lnTo>
                  <a:lnTo>
                    <a:pt x="1300218" y="443439"/>
                  </a:lnTo>
                  <a:lnTo>
                    <a:pt x="1300218" y="452933"/>
                  </a:lnTo>
                  <a:lnTo>
                    <a:pt x="1295207" y="457947"/>
                  </a:lnTo>
                  <a:lnTo>
                    <a:pt x="1300218" y="457947"/>
                  </a:lnTo>
                  <a:lnTo>
                    <a:pt x="1300218" y="467977"/>
                  </a:lnTo>
                  <a:lnTo>
                    <a:pt x="1285185" y="472494"/>
                  </a:lnTo>
                  <a:lnTo>
                    <a:pt x="1285185" y="487538"/>
                  </a:lnTo>
                  <a:lnTo>
                    <a:pt x="1285185" y="492017"/>
                  </a:lnTo>
                  <a:lnTo>
                    <a:pt x="1285185" y="501549"/>
                  </a:lnTo>
                  <a:lnTo>
                    <a:pt x="1280672" y="511578"/>
                  </a:lnTo>
                  <a:lnTo>
                    <a:pt x="1280672" y="516593"/>
                  </a:lnTo>
                  <a:lnTo>
                    <a:pt x="1271148" y="531101"/>
                  </a:lnTo>
                  <a:lnTo>
                    <a:pt x="1265639" y="536116"/>
                  </a:lnTo>
                  <a:lnTo>
                    <a:pt x="1265639" y="540633"/>
                  </a:lnTo>
                  <a:lnTo>
                    <a:pt x="1265639" y="546145"/>
                  </a:lnTo>
                  <a:lnTo>
                    <a:pt x="1256115" y="540633"/>
                  </a:lnTo>
                  <a:lnTo>
                    <a:pt x="1251602" y="546145"/>
                  </a:lnTo>
                  <a:lnTo>
                    <a:pt x="1241579" y="550662"/>
                  </a:lnTo>
                  <a:lnTo>
                    <a:pt x="1231557" y="550662"/>
                  </a:lnTo>
                  <a:lnTo>
                    <a:pt x="1226546" y="546145"/>
                  </a:lnTo>
                  <a:lnTo>
                    <a:pt x="1226546" y="555677"/>
                  </a:lnTo>
                  <a:lnTo>
                    <a:pt x="1221535" y="555677"/>
                  </a:lnTo>
                  <a:lnTo>
                    <a:pt x="1217022" y="555677"/>
                  </a:lnTo>
                  <a:lnTo>
                    <a:pt x="1212011" y="555677"/>
                  </a:lnTo>
                  <a:lnTo>
                    <a:pt x="1207498" y="560194"/>
                  </a:lnTo>
                  <a:lnTo>
                    <a:pt x="1201989" y="560194"/>
                  </a:lnTo>
                  <a:lnTo>
                    <a:pt x="1207498" y="575200"/>
                  </a:lnTo>
                  <a:lnTo>
                    <a:pt x="1212011" y="575200"/>
                  </a:lnTo>
                  <a:lnTo>
                    <a:pt x="1217022" y="579717"/>
                  </a:lnTo>
                  <a:lnTo>
                    <a:pt x="1217022" y="584732"/>
                  </a:lnTo>
                  <a:lnTo>
                    <a:pt x="1212011" y="594761"/>
                  </a:lnTo>
                  <a:lnTo>
                    <a:pt x="1212011" y="599240"/>
                  </a:lnTo>
                  <a:lnTo>
                    <a:pt x="1226546" y="594761"/>
                  </a:lnTo>
                  <a:lnTo>
                    <a:pt x="1231557" y="599240"/>
                  </a:lnTo>
                  <a:lnTo>
                    <a:pt x="1221535" y="604255"/>
                  </a:lnTo>
                  <a:lnTo>
                    <a:pt x="1226546" y="614284"/>
                  </a:lnTo>
                  <a:lnTo>
                    <a:pt x="1226546" y="618801"/>
                  </a:lnTo>
                  <a:lnTo>
                    <a:pt x="1221535" y="623816"/>
                  </a:lnTo>
                  <a:lnTo>
                    <a:pt x="1207498" y="623816"/>
                  </a:lnTo>
                  <a:lnTo>
                    <a:pt x="1207498" y="628333"/>
                  </a:lnTo>
                  <a:lnTo>
                    <a:pt x="1207498" y="638324"/>
                  </a:lnTo>
                  <a:lnTo>
                    <a:pt x="1207498" y="643339"/>
                  </a:lnTo>
                  <a:lnTo>
                    <a:pt x="1212011" y="643339"/>
                  </a:lnTo>
                  <a:lnTo>
                    <a:pt x="1212011" y="653368"/>
                  </a:lnTo>
                  <a:lnTo>
                    <a:pt x="1207498" y="657885"/>
                  </a:lnTo>
                  <a:lnTo>
                    <a:pt x="1201989" y="657885"/>
                  </a:lnTo>
                  <a:lnTo>
                    <a:pt x="1197476" y="662900"/>
                  </a:lnTo>
                  <a:lnTo>
                    <a:pt x="1187952" y="662900"/>
                  </a:lnTo>
                  <a:lnTo>
                    <a:pt x="1182443" y="672929"/>
                  </a:lnTo>
                  <a:lnTo>
                    <a:pt x="1172919" y="677408"/>
                  </a:lnTo>
                  <a:lnTo>
                    <a:pt x="1172919" y="686940"/>
                  </a:lnTo>
                  <a:lnTo>
                    <a:pt x="1172919" y="691955"/>
                  </a:lnTo>
                  <a:lnTo>
                    <a:pt x="1177930" y="696970"/>
                  </a:lnTo>
                  <a:lnTo>
                    <a:pt x="1172919" y="706463"/>
                  </a:lnTo>
                  <a:lnTo>
                    <a:pt x="1168406" y="706463"/>
                  </a:lnTo>
                  <a:lnTo>
                    <a:pt x="1162897" y="715995"/>
                  </a:lnTo>
                  <a:lnTo>
                    <a:pt x="1153373" y="715995"/>
                  </a:lnTo>
                  <a:lnTo>
                    <a:pt x="1138309" y="715995"/>
                  </a:lnTo>
                  <a:lnTo>
                    <a:pt x="1138309" y="721507"/>
                  </a:lnTo>
                  <a:lnTo>
                    <a:pt x="1128816" y="711478"/>
                  </a:lnTo>
                  <a:lnTo>
                    <a:pt x="1124303" y="711478"/>
                  </a:lnTo>
                  <a:lnTo>
                    <a:pt x="1118762" y="715995"/>
                  </a:lnTo>
                  <a:lnTo>
                    <a:pt x="1109269" y="711478"/>
                  </a:lnTo>
                  <a:lnTo>
                    <a:pt x="1099216" y="711478"/>
                  </a:lnTo>
                  <a:lnTo>
                    <a:pt x="1094734" y="701984"/>
                  </a:lnTo>
                  <a:lnTo>
                    <a:pt x="1084681" y="701984"/>
                  </a:lnTo>
                  <a:lnTo>
                    <a:pt x="1084681" y="711478"/>
                  </a:lnTo>
                  <a:lnTo>
                    <a:pt x="1079670" y="721507"/>
                  </a:lnTo>
                  <a:lnTo>
                    <a:pt x="1074659" y="715995"/>
                  </a:lnTo>
                  <a:lnTo>
                    <a:pt x="1065135" y="721507"/>
                  </a:lnTo>
                  <a:lnTo>
                    <a:pt x="1060653" y="715995"/>
                  </a:lnTo>
                  <a:lnTo>
                    <a:pt x="1055113" y="731039"/>
                  </a:lnTo>
                  <a:lnTo>
                    <a:pt x="1050600" y="731039"/>
                  </a:lnTo>
                  <a:lnTo>
                    <a:pt x="1035567" y="735556"/>
                  </a:lnTo>
                  <a:lnTo>
                    <a:pt x="1031054" y="731039"/>
                  </a:lnTo>
                  <a:lnTo>
                    <a:pt x="1011010" y="745547"/>
                  </a:lnTo>
                  <a:lnTo>
                    <a:pt x="1001486" y="741068"/>
                  </a:lnTo>
                  <a:lnTo>
                    <a:pt x="996972" y="741068"/>
                  </a:lnTo>
                  <a:lnTo>
                    <a:pt x="991463" y="750562"/>
                  </a:lnTo>
                  <a:lnTo>
                    <a:pt x="986950" y="760591"/>
                  </a:lnTo>
                  <a:lnTo>
                    <a:pt x="977426" y="760591"/>
                  </a:lnTo>
                  <a:lnTo>
                    <a:pt x="972614" y="764537"/>
                  </a:lnTo>
                  <a:lnTo>
                    <a:pt x="977336" y="773921"/>
                  </a:lnTo>
                  <a:lnTo>
                    <a:pt x="977336" y="783391"/>
                  </a:lnTo>
                  <a:lnTo>
                    <a:pt x="972305" y="798411"/>
                  </a:lnTo>
                  <a:lnTo>
                    <a:pt x="982316" y="798411"/>
                  </a:lnTo>
                  <a:lnTo>
                    <a:pt x="982316" y="812418"/>
                  </a:lnTo>
                  <a:lnTo>
                    <a:pt x="991814" y="817924"/>
                  </a:lnTo>
                  <a:lnTo>
                    <a:pt x="1001313" y="817924"/>
                  </a:lnTo>
                  <a:lnTo>
                    <a:pt x="1001313" y="822417"/>
                  </a:lnTo>
                  <a:lnTo>
                    <a:pt x="1011324" y="827394"/>
                  </a:lnTo>
                  <a:lnTo>
                    <a:pt x="1016304" y="831887"/>
                  </a:lnTo>
                  <a:lnTo>
                    <a:pt x="1011324" y="837393"/>
                  </a:lnTo>
                  <a:lnTo>
                    <a:pt x="1021849" y="841885"/>
                  </a:lnTo>
                  <a:lnTo>
                    <a:pt x="1026316" y="846907"/>
                  </a:lnTo>
                  <a:lnTo>
                    <a:pt x="1016304" y="856905"/>
                  </a:lnTo>
                  <a:lnTo>
                    <a:pt x="1021849" y="861398"/>
                  </a:lnTo>
                  <a:lnTo>
                    <a:pt x="1021849" y="866419"/>
                  </a:lnTo>
                  <a:lnTo>
                    <a:pt x="1016304" y="870912"/>
                  </a:lnTo>
                  <a:lnTo>
                    <a:pt x="1016304" y="880911"/>
                  </a:lnTo>
                  <a:lnTo>
                    <a:pt x="1026316" y="890381"/>
                  </a:lnTo>
                  <a:lnTo>
                    <a:pt x="1016304" y="905401"/>
                  </a:lnTo>
                  <a:lnTo>
                    <a:pt x="1016304" y="914915"/>
                  </a:lnTo>
                  <a:lnTo>
                    <a:pt x="1011324" y="919407"/>
                  </a:lnTo>
                  <a:lnTo>
                    <a:pt x="1001313" y="929406"/>
                  </a:lnTo>
                  <a:lnTo>
                    <a:pt x="996794" y="929406"/>
                  </a:lnTo>
                  <a:lnTo>
                    <a:pt x="991814" y="934383"/>
                  </a:lnTo>
                  <a:lnTo>
                    <a:pt x="987296" y="934383"/>
                  </a:lnTo>
                  <a:lnTo>
                    <a:pt x="987296" y="938876"/>
                  </a:lnTo>
                  <a:lnTo>
                    <a:pt x="977336" y="938876"/>
                  </a:lnTo>
                  <a:lnTo>
                    <a:pt x="972305" y="944382"/>
                  </a:lnTo>
                  <a:lnTo>
                    <a:pt x="967787" y="938876"/>
                  </a:lnTo>
                  <a:lnTo>
                    <a:pt x="958288" y="944382"/>
                  </a:lnTo>
                  <a:lnTo>
                    <a:pt x="952795" y="948875"/>
                  </a:lnTo>
                  <a:lnTo>
                    <a:pt x="948328" y="963895"/>
                  </a:lnTo>
                  <a:lnTo>
                    <a:pt x="952795" y="963895"/>
                  </a:lnTo>
                  <a:lnTo>
                    <a:pt x="962806" y="973409"/>
                  </a:lnTo>
                  <a:lnTo>
                    <a:pt x="958288" y="977901"/>
                  </a:lnTo>
                  <a:lnTo>
                    <a:pt x="958288" y="982879"/>
                  </a:lnTo>
                  <a:lnTo>
                    <a:pt x="962806" y="997370"/>
                  </a:lnTo>
                  <a:lnTo>
                    <a:pt x="967787" y="1006884"/>
                  </a:lnTo>
                  <a:lnTo>
                    <a:pt x="967787" y="1012390"/>
                  </a:lnTo>
                  <a:lnTo>
                    <a:pt x="962806" y="1021904"/>
                  </a:lnTo>
                  <a:lnTo>
                    <a:pt x="958288" y="1021904"/>
                  </a:lnTo>
                  <a:lnTo>
                    <a:pt x="952795" y="1026397"/>
                  </a:lnTo>
                  <a:lnTo>
                    <a:pt x="943297" y="1031903"/>
                  </a:lnTo>
                  <a:lnTo>
                    <a:pt x="937803" y="1026397"/>
                  </a:lnTo>
                  <a:lnTo>
                    <a:pt x="933285" y="1021904"/>
                  </a:lnTo>
                  <a:lnTo>
                    <a:pt x="933285" y="1016883"/>
                  </a:lnTo>
                  <a:lnTo>
                    <a:pt x="928305" y="1016883"/>
                  </a:lnTo>
                  <a:lnTo>
                    <a:pt x="928305" y="1006884"/>
                  </a:lnTo>
                  <a:lnTo>
                    <a:pt x="923787" y="1002391"/>
                  </a:lnTo>
                  <a:lnTo>
                    <a:pt x="918293" y="997370"/>
                  </a:lnTo>
                  <a:lnTo>
                    <a:pt x="918293" y="987900"/>
                  </a:lnTo>
                  <a:lnTo>
                    <a:pt x="908795" y="982879"/>
                  </a:lnTo>
                  <a:lnTo>
                    <a:pt x="899297" y="987900"/>
                  </a:lnTo>
                  <a:lnTo>
                    <a:pt x="904277" y="1002391"/>
                  </a:lnTo>
                  <a:lnTo>
                    <a:pt x="899297" y="1002391"/>
                  </a:lnTo>
                  <a:lnTo>
                    <a:pt x="899297" y="997370"/>
                  </a:lnTo>
                  <a:lnTo>
                    <a:pt x="884767" y="992877"/>
                  </a:lnTo>
                  <a:lnTo>
                    <a:pt x="879787" y="992877"/>
                  </a:lnTo>
                  <a:lnTo>
                    <a:pt x="864796" y="992877"/>
                  </a:lnTo>
                  <a:lnTo>
                    <a:pt x="864796" y="982879"/>
                  </a:lnTo>
                  <a:lnTo>
                    <a:pt x="854784" y="982879"/>
                  </a:lnTo>
                  <a:lnTo>
                    <a:pt x="850266" y="968387"/>
                  </a:lnTo>
                  <a:lnTo>
                    <a:pt x="854784" y="968387"/>
                  </a:lnTo>
                  <a:lnTo>
                    <a:pt x="850266" y="958389"/>
                  </a:lnTo>
                  <a:lnTo>
                    <a:pt x="845286" y="963895"/>
                  </a:lnTo>
                  <a:lnTo>
                    <a:pt x="840768" y="958389"/>
                  </a:lnTo>
                  <a:lnTo>
                    <a:pt x="830756" y="958389"/>
                  </a:lnTo>
                  <a:lnTo>
                    <a:pt x="825776" y="953896"/>
                  </a:lnTo>
                  <a:lnTo>
                    <a:pt x="821258" y="953896"/>
                  </a:lnTo>
                  <a:lnTo>
                    <a:pt x="816278" y="953896"/>
                  </a:lnTo>
                  <a:lnTo>
                    <a:pt x="811246" y="938876"/>
                  </a:lnTo>
                  <a:lnTo>
                    <a:pt x="811246" y="934383"/>
                  </a:lnTo>
                  <a:lnTo>
                    <a:pt x="811246" y="924913"/>
                  </a:lnTo>
                  <a:lnTo>
                    <a:pt x="811246" y="914915"/>
                  </a:lnTo>
                  <a:lnTo>
                    <a:pt x="806266" y="914915"/>
                  </a:lnTo>
                  <a:lnTo>
                    <a:pt x="811246" y="909893"/>
                  </a:lnTo>
                  <a:lnTo>
                    <a:pt x="806266" y="900379"/>
                  </a:lnTo>
                  <a:lnTo>
                    <a:pt x="811246" y="900379"/>
                  </a:lnTo>
                  <a:lnTo>
                    <a:pt x="811246" y="890381"/>
                  </a:lnTo>
                  <a:lnTo>
                    <a:pt x="806266" y="885888"/>
                  </a:lnTo>
                  <a:lnTo>
                    <a:pt x="806266" y="876418"/>
                  </a:lnTo>
                  <a:lnTo>
                    <a:pt x="801235" y="876418"/>
                  </a:lnTo>
                  <a:lnTo>
                    <a:pt x="796768" y="870912"/>
                  </a:lnTo>
                  <a:lnTo>
                    <a:pt x="791275" y="866419"/>
                  </a:lnTo>
                  <a:lnTo>
                    <a:pt x="777258" y="861398"/>
                  </a:lnTo>
                  <a:lnTo>
                    <a:pt x="767247" y="861398"/>
                  </a:lnTo>
                  <a:lnTo>
                    <a:pt x="767247" y="866419"/>
                  </a:lnTo>
                  <a:lnTo>
                    <a:pt x="757749" y="866419"/>
                  </a:lnTo>
                  <a:lnTo>
                    <a:pt x="752255" y="866419"/>
                  </a:lnTo>
                  <a:lnTo>
                    <a:pt x="742757" y="870912"/>
                  </a:lnTo>
                  <a:lnTo>
                    <a:pt x="738239" y="870912"/>
                  </a:lnTo>
                  <a:lnTo>
                    <a:pt x="738239" y="876418"/>
                  </a:lnTo>
                  <a:lnTo>
                    <a:pt x="733259" y="876418"/>
                  </a:lnTo>
                  <a:lnTo>
                    <a:pt x="727714" y="870912"/>
                  </a:lnTo>
                  <a:lnTo>
                    <a:pt x="727714" y="876418"/>
                  </a:lnTo>
                  <a:lnTo>
                    <a:pt x="727714" y="880911"/>
                  </a:lnTo>
                  <a:lnTo>
                    <a:pt x="727714" y="885888"/>
                  </a:lnTo>
                  <a:lnTo>
                    <a:pt x="718216" y="885888"/>
                  </a:lnTo>
                  <a:lnTo>
                    <a:pt x="713749" y="890381"/>
                  </a:lnTo>
                  <a:lnTo>
                    <a:pt x="703737" y="900379"/>
                  </a:lnTo>
                  <a:lnTo>
                    <a:pt x="694239" y="900379"/>
                  </a:lnTo>
                  <a:lnTo>
                    <a:pt x="694239" y="914915"/>
                  </a:lnTo>
                  <a:lnTo>
                    <a:pt x="684227" y="914915"/>
                  </a:lnTo>
                  <a:lnTo>
                    <a:pt x="679196" y="914915"/>
                  </a:lnTo>
                  <a:lnTo>
                    <a:pt x="674729" y="905401"/>
                  </a:lnTo>
                  <a:lnTo>
                    <a:pt x="664718" y="909893"/>
                  </a:lnTo>
                  <a:lnTo>
                    <a:pt x="664718" y="914915"/>
                  </a:lnTo>
                  <a:lnTo>
                    <a:pt x="654706" y="914915"/>
                  </a:lnTo>
                  <a:lnTo>
                    <a:pt x="649726" y="914915"/>
                  </a:lnTo>
                  <a:lnTo>
                    <a:pt x="654706" y="905401"/>
                  </a:lnTo>
                  <a:lnTo>
                    <a:pt x="654706" y="885888"/>
                  </a:lnTo>
                  <a:lnTo>
                    <a:pt x="654706" y="870912"/>
                  </a:lnTo>
                  <a:lnTo>
                    <a:pt x="649726" y="870912"/>
                  </a:lnTo>
                  <a:lnTo>
                    <a:pt x="640228" y="876418"/>
                  </a:lnTo>
                  <a:lnTo>
                    <a:pt x="635196" y="876418"/>
                  </a:lnTo>
                  <a:lnTo>
                    <a:pt x="620718" y="870912"/>
                  </a:lnTo>
                  <a:lnTo>
                    <a:pt x="615686" y="861398"/>
                  </a:lnTo>
                  <a:lnTo>
                    <a:pt x="615686" y="851399"/>
                  </a:lnTo>
                  <a:lnTo>
                    <a:pt x="611220" y="846907"/>
                  </a:lnTo>
                  <a:lnTo>
                    <a:pt x="611220" y="841885"/>
                  </a:lnTo>
                  <a:lnTo>
                    <a:pt x="620718" y="831887"/>
                  </a:lnTo>
                  <a:lnTo>
                    <a:pt x="605675" y="817924"/>
                  </a:lnTo>
                  <a:lnTo>
                    <a:pt x="586165" y="812418"/>
                  </a:lnTo>
                  <a:lnTo>
                    <a:pt x="581185" y="817924"/>
                  </a:lnTo>
                  <a:lnTo>
                    <a:pt x="586165" y="827394"/>
                  </a:lnTo>
                  <a:lnTo>
                    <a:pt x="576667" y="841885"/>
                  </a:lnTo>
                  <a:lnTo>
                    <a:pt x="571687" y="841885"/>
                  </a:lnTo>
                  <a:lnTo>
                    <a:pt x="571687" y="837393"/>
                  </a:lnTo>
                  <a:lnTo>
                    <a:pt x="561675" y="837393"/>
                  </a:lnTo>
                  <a:lnTo>
                    <a:pt x="557157" y="831887"/>
                  </a:lnTo>
                  <a:lnTo>
                    <a:pt x="552177" y="841885"/>
                  </a:lnTo>
                  <a:lnTo>
                    <a:pt x="547659" y="841885"/>
                  </a:lnTo>
                  <a:lnTo>
                    <a:pt x="542165" y="846907"/>
                  </a:lnTo>
                  <a:lnTo>
                    <a:pt x="547659" y="846907"/>
                  </a:lnTo>
                  <a:lnTo>
                    <a:pt x="542165" y="851399"/>
                  </a:lnTo>
                  <a:lnTo>
                    <a:pt x="537647" y="846907"/>
                  </a:lnTo>
                  <a:lnTo>
                    <a:pt x="532667" y="846907"/>
                  </a:lnTo>
                  <a:lnTo>
                    <a:pt x="528149" y="837393"/>
                  </a:lnTo>
                  <a:lnTo>
                    <a:pt x="518189" y="841885"/>
                  </a:lnTo>
                  <a:lnTo>
                    <a:pt x="507664" y="837393"/>
                  </a:lnTo>
                  <a:lnTo>
                    <a:pt x="498166" y="841885"/>
                  </a:lnTo>
                  <a:lnTo>
                    <a:pt x="488668" y="841885"/>
                  </a:lnTo>
                  <a:lnTo>
                    <a:pt x="478656" y="846907"/>
                  </a:lnTo>
                  <a:lnTo>
                    <a:pt x="474138" y="856905"/>
                  </a:lnTo>
                  <a:lnTo>
                    <a:pt x="469158" y="856905"/>
                  </a:lnTo>
                  <a:lnTo>
                    <a:pt x="464640" y="856905"/>
                  </a:lnTo>
                  <a:lnTo>
                    <a:pt x="454628" y="856905"/>
                  </a:lnTo>
                  <a:lnTo>
                    <a:pt x="434656" y="870912"/>
                  </a:lnTo>
                  <a:lnTo>
                    <a:pt x="434656" y="866419"/>
                  </a:lnTo>
                  <a:lnTo>
                    <a:pt x="430138" y="851399"/>
                  </a:lnTo>
                  <a:lnTo>
                    <a:pt x="430138" y="846907"/>
                  </a:lnTo>
                  <a:lnTo>
                    <a:pt x="424645" y="856905"/>
                  </a:lnTo>
                  <a:lnTo>
                    <a:pt x="410629" y="856905"/>
                  </a:lnTo>
                  <a:lnTo>
                    <a:pt x="405649" y="856905"/>
                  </a:lnTo>
                  <a:lnTo>
                    <a:pt x="405649" y="861398"/>
                  </a:lnTo>
                  <a:lnTo>
                    <a:pt x="410629" y="861398"/>
                  </a:lnTo>
                  <a:lnTo>
                    <a:pt x="410629" y="866419"/>
                  </a:lnTo>
                  <a:lnTo>
                    <a:pt x="395637" y="870912"/>
                  </a:lnTo>
                  <a:lnTo>
                    <a:pt x="386139" y="870912"/>
                  </a:lnTo>
                  <a:lnTo>
                    <a:pt x="391119" y="856905"/>
                  </a:lnTo>
                  <a:lnTo>
                    <a:pt x="376127" y="861398"/>
                  </a:lnTo>
                  <a:lnTo>
                    <a:pt x="376127" y="856905"/>
                  </a:lnTo>
                  <a:lnTo>
                    <a:pt x="371609" y="851399"/>
                  </a:lnTo>
                  <a:lnTo>
                    <a:pt x="371609" y="846907"/>
                  </a:lnTo>
                  <a:lnTo>
                    <a:pt x="361136" y="837393"/>
                  </a:lnTo>
                  <a:lnTo>
                    <a:pt x="347119" y="841885"/>
                  </a:lnTo>
                  <a:lnTo>
                    <a:pt x="337108" y="831887"/>
                  </a:lnTo>
                  <a:lnTo>
                    <a:pt x="332128" y="827394"/>
                  </a:lnTo>
                  <a:lnTo>
                    <a:pt x="327610" y="827394"/>
                  </a:lnTo>
                  <a:lnTo>
                    <a:pt x="322578" y="837393"/>
                  </a:lnTo>
                  <a:lnTo>
                    <a:pt x="308100" y="841885"/>
                  </a:lnTo>
                  <a:lnTo>
                    <a:pt x="288077" y="827394"/>
                  </a:lnTo>
                  <a:lnTo>
                    <a:pt x="283610" y="831887"/>
                  </a:lnTo>
                  <a:lnTo>
                    <a:pt x="273598" y="827394"/>
                  </a:lnTo>
                  <a:lnTo>
                    <a:pt x="268567" y="822417"/>
                  </a:lnTo>
                  <a:lnTo>
                    <a:pt x="258607" y="822417"/>
                  </a:lnTo>
                  <a:lnTo>
                    <a:pt x="254089" y="822417"/>
                  </a:lnTo>
                  <a:lnTo>
                    <a:pt x="249057" y="817924"/>
                  </a:lnTo>
                  <a:lnTo>
                    <a:pt x="244591" y="817924"/>
                  </a:lnTo>
                  <a:lnTo>
                    <a:pt x="234579" y="812418"/>
                  </a:lnTo>
                  <a:lnTo>
                    <a:pt x="229599" y="812418"/>
                  </a:lnTo>
                  <a:lnTo>
                    <a:pt x="220049" y="807925"/>
                  </a:lnTo>
                  <a:lnTo>
                    <a:pt x="210089" y="812418"/>
                  </a:lnTo>
                  <a:lnTo>
                    <a:pt x="210089" y="817924"/>
                  </a:lnTo>
                  <a:lnTo>
                    <a:pt x="210089" y="827394"/>
                  </a:lnTo>
                  <a:lnTo>
                    <a:pt x="205058" y="827394"/>
                  </a:lnTo>
                  <a:lnTo>
                    <a:pt x="200540" y="831887"/>
                  </a:lnTo>
                  <a:lnTo>
                    <a:pt x="190579" y="831887"/>
                  </a:lnTo>
                  <a:lnTo>
                    <a:pt x="190579" y="837393"/>
                  </a:lnTo>
                  <a:lnTo>
                    <a:pt x="185548" y="837393"/>
                  </a:lnTo>
                  <a:lnTo>
                    <a:pt x="181081" y="841885"/>
                  </a:lnTo>
                  <a:lnTo>
                    <a:pt x="181081" y="846907"/>
                  </a:lnTo>
                  <a:lnTo>
                    <a:pt x="171070" y="851399"/>
                  </a:lnTo>
                  <a:lnTo>
                    <a:pt x="166038" y="851399"/>
                  </a:lnTo>
                  <a:lnTo>
                    <a:pt x="151560" y="851399"/>
                  </a:lnTo>
                  <a:lnTo>
                    <a:pt x="151560" y="841885"/>
                  </a:lnTo>
                  <a:lnTo>
                    <a:pt x="146528" y="837393"/>
                  </a:lnTo>
                  <a:lnTo>
                    <a:pt x="137030" y="837393"/>
                  </a:lnTo>
                  <a:lnTo>
                    <a:pt x="131537" y="837393"/>
                  </a:lnTo>
                  <a:lnTo>
                    <a:pt x="127019" y="822417"/>
                  </a:lnTo>
                  <a:lnTo>
                    <a:pt x="122038" y="812418"/>
                  </a:lnTo>
                  <a:lnTo>
                    <a:pt x="117520" y="802904"/>
                  </a:lnTo>
                  <a:lnTo>
                    <a:pt x="117520" y="793390"/>
                  </a:lnTo>
                  <a:lnTo>
                    <a:pt x="122038" y="793390"/>
                  </a:lnTo>
                  <a:lnTo>
                    <a:pt x="117520" y="783391"/>
                  </a:lnTo>
                  <a:lnTo>
                    <a:pt x="112027" y="783391"/>
                  </a:lnTo>
                  <a:lnTo>
                    <a:pt x="112027" y="773921"/>
                  </a:lnTo>
                  <a:lnTo>
                    <a:pt x="107509" y="769429"/>
                  </a:lnTo>
                  <a:lnTo>
                    <a:pt x="102529" y="763923"/>
                  </a:lnTo>
                  <a:lnTo>
                    <a:pt x="102529" y="754409"/>
                  </a:lnTo>
                  <a:lnTo>
                    <a:pt x="112027" y="754409"/>
                  </a:lnTo>
                  <a:lnTo>
                    <a:pt x="122038" y="754409"/>
                  </a:lnTo>
                  <a:lnTo>
                    <a:pt x="122038" y="749916"/>
                  </a:lnTo>
                  <a:lnTo>
                    <a:pt x="127019" y="754409"/>
                  </a:lnTo>
                  <a:lnTo>
                    <a:pt x="131537" y="759386"/>
                  </a:lnTo>
                  <a:lnTo>
                    <a:pt x="137030" y="759386"/>
                  </a:lnTo>
                  <a:lnTo>
                    <a:pt x="141548" y="754409"/>
                  </a:lnTo>
                  <a:lnTo>
                    <a:pt x="146528" y="759386"/>
                  </a:lnTo>
                  <a:lnTo>
                    <a:pt x="146528" y="754409"/>
                  </a:lnTo>
                  <a:lnTo>
                    <a:pt x="161571" y="754409"/>
                  </a:lnTo>
                  <a:lnTo>
                    <a:pt x="175536" y="754409"/>
                  </a:lnTo>
                  <a:lnTo>
                    <a:pt x="181081" y="759386"/>
                  </a:lnTo>
                  <a:lnTo>
                    <a:pt x="181081" y="749916"/>
                  </a:lnTo>
                  <a:lnTo>
                    <a:pt x="166038" y="744410"/>
                  </a:lnTo>
                  <a:lnTo>
                    <a:pt x="166038" y="734896"/>
                  </a:lnTo>
                  <a:lnTo>
                    <a:pt x="156540" y="739917"/>
                  </a:lnTo>
                  <a:lnTo>
                    <a:pt x="156540" y="744410"/>
                  </a:lnTo>
                  <a:lnTo>
                    <a:pt x="146528" y="744410"/>
                  </a:lnTo>
                  <a:lnTo>
                    <a:pt x="151560" y="734896"/>
                  </a:lnTo>
                  <a:lnTo>
                    <a:pt x="146528" y="734896"/>
                  </a:lnTo>
                  <a:lnTo>
                    <a:pt x="137030" y="730403"/>
                  </a:lnTo>
                  <a:lnTo>
                    <a:pt x="131537" y="730403"/>
                  </a:lnTo>
                  <a:lnTo>
                    <a:pt x="131537" y="724897"/>
                  </a:lnTo>
                  <a:lnTo>
                    <a:pt x="127019" y="710891"/>
                  </a:lnTo>
                  <a:lnTo>
                    <a:pt x="122038" y="700892"/>
                  </a:lnTo>
                  <a:lnTo>
                    <a:pt x="117520" y="695915"/>
                  </a:lnTo>
                  <a:lnTo>
                    <a:pt x="107509" y="691422"/>
                  </a:lnTo>
                  <a:lnTo>
                    <a:pt x="107509" y="666932"/>
                  </a:lnTo>
                  <a:lnTo>
                    <a:pt x="107509" y="652397"/>
                  </a:lnTo>
                  <a:lnTo>
                    <a:pt x="102529" y="642927"/>
                  </a:lnTo>
                  <a:lnTo>
                    <a:pt x="98011" y="642927"/>
                  </a:lnTo>
                  <a:lnTo>
                    <a:pt x="107509" y="637421"/>
                  </a:lnTo>
                  <a:lnTo>
                    <a:pt x="107509" y="627907"/>
                  </a:lnTo>
                  <a:lnTo>
                    <a:pt x="112027" y="618437"/>
                  </a:lnTo>
                  <a:lnTo>
                    <a:pt x="112027" y="613415"/>
                  </a:lnTo>
                  <a:lnTo>
                    <a:pt x="112027" y="603901"/>
                  </a:lnTo>
                  <a:lnTo>
                    <a:pt x="117520" y="594431"/>
                  </a:lnTo>
                  <a:lnTo>
                    <a:pt x="117520" y="588925"/>
                  </a:lnTo>
                  <a:lnTo>
                    <a:pt x="117520" y="584433"/>
                  </a:lnTo>
                  <a:lnTo>
                    <a:pt x="117520" y="579411"/>
                  </a:lnTo>
                  <a:lnTo>
                    <a:pt x="117520" y="569413"/>
                  </a:lnTo>
                  <a:lnTo>
                    <a:pt x="117520" y="564920"/>
                  </a:lnTo>
                  <a:lnTo>
                    <a:pt x="122038" y="555406"/>
                  </a:lnTo>
                  <a:lnTo>
                    <a:pt x="122038" y="549944"/>
                  </a:lnTo>
                  <a:lnTo>
                    <a:pt x="117520" y="549944"/>
                  </a:lnTo>
                  <a:lnTo>
                    <a:pt x="112027" y="555406"/>
                  </a:lnTo>
                  <a:lnTo>
                    <a:pt x="112027" y="549944"/>
                  </a:lnTo>
                  <a:lnTo>
                    <a:pt x="107509" y="530431"/>
                  </a:lnTo>
                  <a:lnTo>
                    <a:pt x="107509" y="520917"/>
                  </a:lnTo>
                  <a:lnTo>
                    <a:pt x="102529" y="506911"/>
                  </a:lnTo>
                  <a:lnTo>
                    <a:pt x="107509" y="491935"/>
                  </a:lnTo>
                  <a:lnTo>
                    <a:pt x="112027" y="481936"/>
                  </a:lnTo>
                  <a:lnTo>
                    <a:pt x="112027" y="472422"/>
                  </a:lnTo>
                  <a:lnTo>
                    <a:pt x="107509" y="448417"/>
                  </a:lnTo>
                  <a:lnTo>
                    <a:pt x="107509" y="442911"/>
                  </a:lnTo>
                  <a:lnTo>
                    <a:pt x="107509" y="438418"/>
                  </a:lnTo>
                  <a:lnTo>
                    <a:pt x="102529" y="438418"/>
                  </a:lnTo>
                  <a:lnTo>
                    <a:pt x="92517" y="423927"/>
                  </a:lnTo>
                  <a:lnTo>
                    <a:pt x="88050" y="409435"/>
                  </a:lnTo>
                  <a:lnTo>
                    <a:pt x="88050" y="404414"/>
                  </a:lnTo>
                  <a:lnTo>
                    <a:pt x="83019" y="394415"/>
                  </a:lnTo>
                  <a:lnTo>
                    <a:pt x="83019" y="389923"/>
                  </a:lnTo>
                  <a:lnTo>
                    <a:pt x="78501" y="384945"/>
                  </a:lnTo>
                  <a:lnTo>
                    <a:pt x="73521" y="374947"/>
                  </a:lnTo>
                  <a:lnTo>
                    <a:pt x="68027" y="370454"/>
                  </a:lnTo>
                  <a:lnTo>
                    <a:pt x="63509" y="360940"/>
                  </a:lnTo>
                  <a:lnTo>
                    <a:pt x="63509" y="355434"/>
                  </a:lnTo>
                  <a:lnTo>
                    <a:pt x="58529" y="350941"/>
                  </a:lnTo>
                  <a:lnTo>
                    <a:pt x="48518" y="345920"/>
                  </a:lnTo>
                  <a:lnTo>
                    <a:pt x="39019" y="345920"/>
                  </a:lnTo>
                  <a:lnTo>
                    <a:pt x="39019" y="341427"/>
                  </a:lnTo>
                  <a:lnTo>
                    <a:pt x="39019" y="331429"/>
                  </a:lnTo>
                  <a:lnTo>
                    <a:pt x="39019" y="321959"/>
                  </a:lnTo>
                  <a:lnTo>
                    <a:pt x="39019" y="312445"/>
                  </a:lnTo>
                  <a:lnTo>
                    <a:pt x="34501" y="292932"/>
                  </a:lnTo>
                  <a:lnTo>
                    <a:pt x="29008" y="292932"/>
                  </a:lnTo>
                  <a:lnTo>
                    <a:pt x="34501" y="277956"/>
                  </a:lnTo>
                  <a:lnTo>
                    <a:pt x="29008" y="267957"/>
                  </a:lnTo>
                  <a:lnTo>
                    <a:pt x="19510" y="263465"/>
                  </a:lnTo>
                  <a:lnTo>
                    <a:pt x="19510" y="258443"/>
                  </a:lnTo>
                  <a:lnTo>
                    <a:pt x="24490" y="248445"/>
                  </a:lnTo>
                  <a:lnTo>
                    <a:pt x="29008" y="243952"/>
                  </a:lnTo>
                  <a:lnTo>
                    <a:pt x="34501" y="238931"/>
                  </a:lnTo>
                  <a:lnTo>
                    <a:pt x="34501" y="229461"/>
                  </a:lnTo>
                  <a:lnTo>
                    <a:pt x="34501" y="219462"/>
                  </a:lnTo>
                  <a:lnTo>
                    <a:pt x="34501" y="214969"/>
                  </a:lnTo>
                  <a:lnTo>
                    <a:pt x="34501" y="199949"/>
                  </a:lnTo>
                  <a:lnTo>
                    <a:pt x="29008" y="195457"/>
                  </a:lnTo>
                  <a:lnTo>
                    <a:pt x="24490" y="190435"/>
                  </a:lnTo>
                  <a:lnTo>
                    <a:pt x="19510" y="185943"/>
                  </a:lnTo>
                  <a:lnTo>
                    <a:pt x="0" y="180437"/>
                  </a:lnTo>
                  <a:lnTo>
                    <a:pt x="4980" y="170967"/>
                  </a:lnTo>
                  <a:lnTo>
                    <a:pt x="0" y="160968"/>
                  </a:lnTo>
                  <a:lnTo>
                    <a:pt x="4980" y="151454"/>
                  </a:lnTo>
                  <a:lnTo>
                    <a:pt x="9498" y="151454"/>
                  </a:lnTo>
                  <a:lnTo>
                    <a:pt x="14992" y="151454"/>
                  </a:lnTo>
                  <a:lnTo>
                    <a:pt x="19510" y="160968"/>
                  </a:lnTo>
                  <a:lnTo>
                    <a:pt x="24490" y="160968"/>
                  </a:lnTo>
                  <a:lnTo>
                    <a:pt x="34501" y="156475"/>
                  </a:lnTo>
                  <a:lnTo>
                    <a:pt x="34501" y="160968"/>
                  </a:lnTo>
                  <a:lnTo>
                    <a:pt x="39019" y="160968"/>
                  </a:lnTo>
                  <a:lnTo>
                    <a:pt x="43999" y="170967"/>
                  </a:lnTo>
                  <a:lnTo>
                    <a:pt x="48518" y="175944"/>
                  </a:lnTo>
                  <a:lnTo>
                    <a:pt x="63509" y="180437"/>
                  </a:lnTo>
                  <a:lnTo>
                    <a:pt x="83019" y="180437"/>
                  </a:lnTo>
                  <a:lnTo>
                    <a:pt x="88050" y="185943"/>
                  </a:lnTo>
                  <a:lnTo>
                    <a:pt x="92517" y="185943"/>
                  </a:lnTo>
                  <a:lnTo>
                    <a:pt x="92517" y="190435"/>
                  </a:lnTo>
                  <a:lnTo>
                    <a:pt x="98011" y="195457"/>
                  </a:lnTo>
                  <a:lnTo>
                    <a:pt x="107509" y="195457"/>
                  </a:lnTo>
                  <a:lnTo>
                    <a:pt x="112027" y="195457"/>
                  </a:lnTo>
                  <a:lnTo>
                    <a:pt x="117520" y="199949"/>
                  </a:lnTo>
                  <a:lnTo>
                    <a:pt x="122038" y="199949"/>
                  </a:lnTo>
                  <a:lnTo>
                    <a:pt x="131537" y="195457"/>
                  </a:lnTo>
                  <a:lnTo>
                    <a:pt x="141548" y="195457"/>
                  </a:lnTo>
                  <a:lnTo>
                    <a:pt x="146528" y="195457"/>
                  </a:lnTo>
                  <a:lnTo>
                    <a:pt x="156540" y="195457"/>
                  </a:lnTo>
                  <a:lnTo>
                    <a:pt x="166038" y="190435"/>
                  </a:lnTo>
                  <a:lnTo>
                    <a:pt x="171070" y="175944"/>
                  </a:lnTo>
                  <a:lnTo>
                    <a:pt x="175536" y="180437"/>
                  </a:lnTo>
                  <a:lnTo>
                    <a:pt x="185548" y="175944"/>
                  </a:lnTo>
                  <a:lnTo>
                    <a:pt x="190579" y="170967"/>
                  </a:lnTo>
                  <a:lnTo>
                    <a:pt x="205058" y="170967"/>
                  </a:lnTo>
                  <a:lnTo>
                    <a:pt x="214556" y="175944"/>
                  </a:lnTo>
                  <a:lnTo>
                    <a:pt x="220049" y="175944"/>
                  </a:lnTo>
                  <a:lnTo>
                    <a:pt x="229599" y="180437"/>
                  </a:lnTo>
                  <a:lnTo>
                    <a:pt x="244591" y="180437"/>
                  </a:lnTo>
                  <a:lnTo>
                    <a:pt x="244591" y="190435"/>
                  </a:lnTo>
                  <a:lnTo>
                    <a:pt x="249057" y="199949"/>
                  </a:lnTo>
                  <a:lnTo>
                    <a:pt x="249057" y="205455"/>
                  </a:lnTo>
                  <a:lnTo>
                    <a:pt x="249057" y="209948"/>
                  </a:lnTo>
                  <a:lnTo>
                    <a:pt x="254089" y="214969"/>
                  </a:lnTo>
                  <a:lnTo>
                    <a:pt x="254089" y="229461"/>
                  </a:lnTo>
                  <a:lnTo>
                    <a:pt x="244591" y="224968"/>
                  </a:lnTo>
                  <a:lnTo>
                    <a:pt x="239559" y="234438"/>
                  </a:lnTo>
                  <a:lnTo>
                    <a:pt x="239559" y="238931"/>
                  </a:lnTo>
                  <a:lnTo>
                    <a:pt x="234579" y="238931"/>
                  </a:lnTo>
                  <a:lnTo>
                    <a:pt x="225081" y="243952"/>
                  </a:lnTo>
                  <a:lnTo>
                    <a:pt x="225081" y="253951"/>
                  </a:lnTo>
                  <a:lnTo>
                    <a:pt x="225081" y="258443"/>
                  </a:lnTo>
                  <a:lnTo>
                    <a:pt x="225081" y="267957"/>
                  </a:lnTo>
                  <a:lnTo>
                    <a:pt x="229599" y="273463"/>
                  </a:lnTo>
                  <a:lnTo>
                    <a:pt x="234579" y="282933"/>
                  </a:lnTo>
                  <a:lnTo>
                    <a:pt x="234579" y="287426"/>
                  </a:lnTo>
                  <a:lnTo>
                    <a:pt x="244591" y="297425"/>
                  </a:lnTo>
                  <a:lnTo>
                    <a:pt x="249057" y="302446"/>
                  </a:lnTo>
                  <a:lnTo>
                    <a:pt x="249057" y="306939"/>
                  </a:lnTo>
                  <a:lnTo>
                    <a:pt x="254089" y="312445"/>
                  </a:lnTo>
                  <a:lnTo>
                    <a:pt x="258607" y="316937"/>
                  </a:lnTo>
                  <a:lnTo>
                    <a:pt x="264100" y="326451"/>
                  </a:lnTo>
                  <a:lnTo>
                    <a:pt x="268567" y="331429"/>
                  </a:lnTo>
                  <a:lnTo>
                    <a:pt x="268567" y="341427"/>
                  </a:lnTo>
                  <a:lnTo>
                    <a:pt x="264100" y="360940"/>
                  </a:lnTo>
                  <a:lnTo>
                    <a:pt x="264100" y="365433"/>
                  </a:lnTo>
                  <a:lnTo>
                    <a:pt x="268567" y="365433"/>
                  </a:lnTo>
                  <a:lnTo>
                    <a:pt x="278065" y="365433"/>
                  </a:lnTo>
                  <a:lnTo>
                    <a:pt x="273598" y="370454"/>
                  </a:lnTo>
                  <a:lnTo>
                    <a:pt x="278065" y="374947"/>
                  </a:lnTo>
                  <a:lnTo>
                    <a:pt x="278065" y="380453"/>
                  </a:lnTo>
                  <a:lnTo>
                    <a:pt x="288077" y="380453"/>
                  </a:lnTo>
                  <a:lnTo>
                    <a:pt x="293108" y="370454"/>
                  </a:lnTo>
                  <a:lnTo>
                    <a:pt x="288077" y="365433"/>
                  </a:lnTo>
                  <a:lnTo>
                    <a:pt x="298602" y="355434"/>
                  </a:lnTo>
                  <a:lnTo>
                    <a:pt x="298602" y="350941"/>
                  </a:lnTo>
                  <a:lnTo>
                    <a:pt x="308100" y="350941"/>
                  </a:lnTo>
                  <a:lnTo>
                    <a:pt x="317598" y="350941"/>
                  </a:lnTo>
                  <a:lnTo>
                    <a:pt x="322578" y="345920"/>
                  </a:lnTo>
                  <a:lnTo>
                    <a:pt x="337108" y="345920"/>
                  </a:lnTo>
                  <a:lnTo>
                    <a:pt x="341626" y="345920"/>
                  </a:lnTo>
                  <a:lnTo>
                    <a:pt x="356618" y="350941"/>
                  </a:lnTo>
                  <a:lnTo>
                    <a:pt x="361136" y="355434"/>
                  </a:lnTo>
                  <a:lnTo>
                    <a:pt x="371609" y="365433"/>
                  </a:lnTo>
                  <a:lnTo>
                    <a:pt x="381621" y="365433"/>
                  </a:lnTo>
                  <a:lnTo>
                    <a:pt x="391119" y="370454"/>
                  </a:lnTo>
                  <a:lnTo>
                    <a:pt x="405649" y="374947"/>
                  </a:lnTo>
                  <a:lnTo>
                    <a:pt x="420127" y="374947"/>
                  </a:lnTo>
                  <a:lnTo>
                    <a:pt x="430138" y="380453"/>
                  </a:lnTo>
                  <a:lnTo>
                    <a:pt x="449648" y="380453"/>
                  </a:lnTo>
                  <a:lnTo>
                    <a:pt x="459146" y="380453"/>
                  </a:lnTo>
                  <a:lnTo>
                    <a:pt x="464640" y="380453"/>
                  </a:lnTo>
                  <a:lnTo>
                    <a:pt x="464640" y="384945"/>
                  </a:lnTo>
                  <a:lnTo>
                    <a:pt x="469158" y="384945"/>
                  </a:lnTo>
                  <a:lnTo>
                    <a:pt x="474138" y="384945"/>
                  </a:lnTo>
                  <a:lnTo>
                    <a:pt x="483636" y="380453"/>
                  </a:lnTo>
                  <a:lnTo>
                    <a:pt x="488668" y="380453"/>
                  </a:lnTo>
                  <a:lnTo>
                    <a:pt x="507664" y="384945"/>
                  </a:lnTo>
                  <a:lnTo>
                    <a:pt x="518189" y="384945"/>
                  </a:lnTo>
                  <a:lnTo>
                    <a:pt x="522656" y="384945"/>
                  </a:lnTo>
                  <a:lnTo>
                    <a:pt x="532667" y="389923"/>
                  </a:lnTo>
                  <a:lnTo>
                    <a:pt x="542165" y="389923"/>
                  </a:lnTo>
                  <a:lnTo>
                    <a:pt x="552177" y="389923"/>
                  </a:lnTo>
                  <a:lnTo>
                    <a:pt x="552177" y="394415"/>
                  </a:lnTo>
                  <a:lnTo>
                    <a:pt x="557157" y="394415"/>
                  </a:lnTo>
                  <a:lnTo>
                    <a:pt x="566707" y="399921"/>
                  </a:lnTo>
                  <a:lnTo>
                    <a:pt x="576667" y="409435"/>
                  </a:lnTo>
                  <a:lnTo>
                    <a:pt x="586165" y="413928"/>
                  </a:lnTo>
                  <a:lnTo>
                    <a:pt x="605675" y="418949"/>
                  </a:lnTo>
                  <a:lnTo>
                    <a:pt x="625185" y="418949"/>
                  </a:lnTo>
                  <a:lnTo>
                    <a:pt x="635196" y="418949"/>
                  </a:lnTo>
                  <a:lnTo>
                    <a:pt x="654706" y="413928"/>
                  </a:lnTo>
                  <a:lnTo>
                    <a:pt x="664718" y="409435"/>
                  </a:lnTo>
                  <a:lnTo>
                    <a:pt x="669236" y="404414"/>
                  </a:lnTo>
                  <a:lnTo>
                    <a:pt x="674729" y="404414"/>
                  </a:lnTo>
                  <a:lnTo>
                    <a:pt x="679196" y="399921"/>
                  </a:lnTo>
                  <a:lnTo>
                    <a:pt x="694239" y="394415"/>
                  </a:lnTo>
                  <a:lnTo>
                    <a:pt x="698706" y="389923"/>
                  </a:lnTo>
                  <a:lnTo>
                    <a:pt x="708204" y="384945"/>
                  </a:lnTo>
                  <a:lnTo>
                    <a:pt x="718216" y="374947"/>
                  </a:lnTo>
                  <a:lnTo>
                    <a:pt x="718216" y="370454"/>
                  </a:lnTo>
                  <a:lnTo>
                    <a:pt x="727714" y="365433"/>
                  </a:lnTo>
                  <a:lnTo>
                    <a:pt x="738239" y="355434"/>
                  </a:lnTo>
                  <a:lnTo>
                    <a:pt x="742757" y="355434"/>
                  </a:lnTo>
                  <a:lnTo>
                    <a:pt x="757749" y="350941"/>
                  </a:lnTo>
                  <a:lnTo>
                    <a:pt x="767247" y="345920"/>
                  </a:lnTo>
                  <a:lnTo>
                    <a:pt x="781725" y="345920"/>
                  </a:lnTo>
                  <a:lnTo>
                    <a:pt x="791275" y="341427"/>
                  </a:lnTo>
                  <a:lnTo>
                    <a:pt x="796002" y="341427"/>
                  </a:lnTo>
                  <a:lnTo>
                    <a:pt x="796002" y="341231"/>
                  </a:lnTo>
                  <a:lnTo>
                    <a:pt x="800515" y="341231"/>
                  </a:lnTo>
                  <a:lnTo>
                    <a:pt x="811035" y="341231"/>
                  </a:lnTo>
                  <a:lnTo>
                    <a:pt x="820559" y="336216"/>
                  </a:lnTo>
                  <a:lnTo>
                    <a:pt x="825072" y="336216"/>
                  </a:lnTo>
                  <a:lnTo>
                    <a:pt x="825072" y="331699"/>
                  </a:lnTo>
                  <a:lnTo>
                    <a:pt x="800515" y="331699"/>
                  </a:lnTo>
                  <a:lnTo>
                    <a:pt x="785980" y="331699"/>
                  </a:lnTo>
                  <a:lnTo>
                    <a:pt x="780969" y="331699"/>
                  </a:lnTo>
                  <a:lnTo>
                    <a:pt x="776456" y="331699"/>
                  </a:lnTo>
                  <a:lnTo>
                    <a:pt x="761423" y="321669"/>
                  </a:lnTo>
                  <a:lnTo>
                    <a:pt x="732352" y="321669"/>
                  </a:lnTo>
                  <a:lnTo>
                    <a:pt x="722330" y="316655"/>
                  </a:lnTo>
                  <a:lnTo>
                    <a:pt x="722330" y="312138"/>
                  </a:lnTo>
                  <a:lnTo>
                    <a:pt x="722330" y="306625"/>
                  </a:lnTo>
                  <a:lnTo>
                    <a:pt x="712806" y="297132"/>
                  </a:lnTo>
                  <a:lnTo>
                    <a:pt x="712806" y="292615"/>
                  </a:lnTo>
                  <a:lnTo>
                    <a:pt x="717319" y="282585"/>
                  </a:lnTo>
                  <a:lnTo>
                    <a:pt x="732352" y="253530"/>
                  </a:lnTo>
                  <a:lnTo>
                    <a:pt x="737363" y="243501"/>
                  </a:lnTo>
                  <a:lnTo>
                    <a:pt x="741876" y="234008"/>
                  </a:lnTo>
                  <a:lnTo>
                    <a:pt x="751899" y="214446"/>
                  </a:lnTo>
                  <a:lnTo>
                    <a:pt x="751899" y="199402"/>
                  </a:lnTo>
                  <a:lnTo>
                    <a:pt x="756910" y="199402"/>
                  </a:lnTo>
                  <a:lnTo>
                    <a:pt x="756910" y="194923"/>
                  </a:lnTo>
                  <a:lnTo>
                    <a:pt x="766932" y="189909"/>
                  </a:lnTo>
                  <a:lnTo>
                    <a:pt x="771445" y="189909"/>
                  </a:lnTo>
                  <a:lnTo>
                    <a:pt x="785980" y="179879"/>
                  </a:lnTo>
                  <a:lnTo>
                    <a:pt x="790991" y="179879"/>
                  </a:lnTo>
                  <a:lnTo>
                    <a:pt x="796002" y="175362"/>
                  </a:lnTo>
                  <a:lnTo>
                    <a:pt x="800515" y="175362"/>
                  </a:lnTo>
                  <a:lnTo>
                    <a:pt x="811035" y="175362"/>
                  </a:lnTo>
                  <a:lnTo>
                    <a:pt x="815548" y="170347"/>
                  </a:lnTo>
                  <a:lnTo>
                    <a:pt x="815548" y="165830"/>
                  </a:lnTo>
                  <a:lnTo>
                    <a:pt x="820559" y="165830"/>
                  </a:lnTo>
                  <a:lnTo>
                    <a:pt x="825072" y="160318"/>
                  </a:lnTo>
                  <a:lnTo>
                    <a:pt x="835094" y="160318"/>
                  </a:lnTo>
                  <a:lnTo>
                    <a:pt x="835094" y="155839"/>
                  </a:lnTo>
                  <a:lnTo>
                    <a:pt x="844618" y="150824"/>
                  </a:lnTo>
                  <a:lnTo>
                    <a:pt x="864164" y="140795"/>
                  </a:lnTo>
                  <a:lnTo>
                    <a:pt x="879198" y="131263"/>
                  </a:lnTo>
                  <a:lnTo>
                    <a:pt x="884209" y="131263"/>
                  </a:lnTo>
                  <a:lnTo>
                    <a:pt x="894231" y="121770"/>
                  </a:lnTo>
                  <a:lnTo>
                    <a:pt x="898744" y="116755"/>
                  </a:lnTo>
                  <a:lnTo>
                    <a:pt x="908268" y="111740"/>
                  </a:lnTo>
                  <a:lnTo>
                    <a:pt x="923301" y="111740"/>
                  </a:lnTo>
                  <a:lnTo>
                    <a:pt x="927814" y="107223"/>
                  </a:lnTo>
                  <a:lnTo>
                    <a:pt x="932825" y="107223"/>
                  </a:lnTo>
                  <a:lnTo>
                    <a:pt x="947858" y="102208"/>
                  </a:lnTo>
                  <a:lnTo>
                    <a:pt x="962393" y="107223"/>
                  </a:lnTo>
                  <a:lnTo>
                    <a:pt x="967404" y="107223"/>
                  </a:lnTo>
                  <a:lnTo>
                    <a:pt x="981939" y="102208"/>
                  </a:lnTo>
                  <a:lnTo>
                    <a:pt x="991463" y="97691"/>
                  </a:lnTo>
                  <a:lnTo>
                    <a:pt x="996972" y="92179"/>
                  </a:lnTo>
                  <a:lnTo>
                    <a:pt x="1016021" y="92179"/>
                  </a:lnTo>
                  <a:lnTo>
                    <a:pt x="1026043" y="87700"/>
                  </a:lnTo>
                  <a:lnTo>
                    <a:pt x="1031054" y="82686"/>
                  </a:lnTo>
                  <a:lnTo>
                    <a:pt x="1035567" y="82686"/>
                  </a:lnTo>
                  <a:lnTo>
                    <a:pt x="1041107" y="82686"/>
                  </a:lnTo>
                  <a:lnTo>
                    <a:pt x="1060653" y="82686"/>
                  </a:lnTo>
                  <a:lnTo>
                    <a:pt x="1070146" y="78168"/>
                  </a:lnTo>
                  <a:lnTo>
                    <a:pt x="1094734" y="72656"/>
                  </a:lnTo>
                  <a:lnTo>
                    <a:pt x="1099216" y="68139"/>
                  </a:lnTo>
                  <a:lnTo>
                    <a:pt x="1104756" y="63124"/>
                  </a:lnTo>
                  <a:lnTo>
                    <a:pt x="1109269" y="63124"/>
                  </a:lnTo>
                  <a:lnTo>
                    <a:pt x="1114281" y="63124"/>
                  </a:lnTo>
                  <a:lnTo>
                    <a:pt x="1118762" y="58607"/>
                  </a:lnTo>
                  <a:lnTo>
                    <a:pt x="1128816" y="48616"/>
                  </a:lnTo>
                  <a:lnTo>
                    <a:pt x="1133827" y="43601"/>
                  </a:lnTo>
                  <a:lnTo>
                    <a:pt x="1143849" y="39084"/>
                  </a:lnTo>
                  <a:lnTo>
                    <a:pt x="1148362" y="33572"/>
                  </a:lnTo>
                  <a:lnTo>
                    <a:pt x="1153373" y="29055"/>
                  </a:lnTo>
                  <a:lnTo>
                    <a:pt x="1172919" y="14547"/>
                  </a:lnTo>
                  <a:lnTo>
                    <a:pt x="1182443" y="4517"/>
                  </a:lnTo>
                  <a:lnTo>
                    <a:pt x="1187952" y="4517"/>
                  </a:lnTo>
                  <a:lnTo>
                    <a:pt x="1197476" y="9532"/>
                  </a:lnTo>
                  <a:lnTo>
                    <a:pt x="1201989" y="4517"/>
                  </a:lnTo>
                  <a:close/>
                </a:path>
              </a:pathLst>
            </a:custGeom>
            <a:solidFill>
              <a:srgbClr val="E4599D"/>
            </a:solidFill>
            <a:ln w="63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36</a:t>
              </a:r>
            </a:p>
          </p:txBody>
        </p:sp>
        <p:sp>
          <p:nvSpPr>
            <p:cNvPr id="56" name="Forme libre 13">
              <a:extLst>
                <a:ext uri="{FF2B5EF4-FFF2-40B4-BE49-F238E27FC236}">
                  <a16:creationId xmlns:a16="http://schemas.microsoft.com/office/drawing/2014/main" id="{CA39F5A7-372B-5587-6964-23F8C49566C4}"/>
                </a:ext>
              </a:extLst>
            </p:cNvPr>
            <p:cNvSpPr/>
            <p:nvPr/>
          </p:nvSpPr>
          <p:spPr>
            <a:xfrm>
              <a:off x="8387943" y="2644957"/>
              <a:ext cx="1186906" cy="1604338"/>
            </a:xfrm>
            <a:custGeom>
              <a:avLst/>
              <a:gdLst>
                <a:gd name="connsiteX0" fmla="*/ 788218 w 1755816"/>
                <a:gd name="connsiteY0" fmla="*/ 0 h 2389440"/>
                <a:gd name="connsiteX1" fmla="*/ 788218 w 1755816"/>
                <a:gd name="connsiteY1" fmla="*/ 4995 h 2389440"/>
                <a:gd name="connsiteX2" fmla="*/ 793223 w 1755816"/>
                <a:gd name="connsiteY2" fmla="*/ 4995 h 2389440"/>
                <a:gd name="connsiteX3" fmla="*/ 797703 w 1755816"/>
                <a:gd name="connsiteY3" fmla="*/ 4995 h 2389440"/>
                <a:gd name="connsiteX4" fmla="*/ 802707 w 1755816"/>
                <a:gd name="connsiteY4" fmla="*/ 19525 h 2389440"/>
                <a:gd name="connsiteX5" fmla="*/ 807711 w 1755816"/>
                <a:gd name="connsiteY5" fmla="*/ 19525 h 2389440"/>
                <a:gd name="connsiteX6" fmla="*/ 812715 w 1755816"/>
                <a:gd name="connsiteY6" fmla="*/ 29004 h 2389440"/>
                <a:gd name="connsiteX7" fmla="*/ 817243 w 1755816"/>
                <a:gd name="connsiteY7" fmla="*/ 29004 h 2389440"/>
                <a:gd name="connsiteX8" fmla="*/ 817243 w 1755816"/>
                <a:gd name="connsiteY8" fmla="*/ 24520 h 2389440"/>
                <a:gd name="connsiteX9" fmla="*/ 832208 w 1755816"/>
                <a:gd name="connsiteY9" fmla="*/ 29004 h 2389440"/>
                <a:gd name="connsiteX10" fmla="*/ 832208 w 1755816"/>
                <a:gd name="connsiteY10" fmla="*/ 39051 h 2389440"/>
                <a:gd name="connsiteX11" fmla="*/ 836736 w 1755816"/>
                <a:gd name="connsiteY11" fmla="*/ 39051 h 2389440"/>
                <a:gd name="connsiteX12" fmla="*/ 846220 w 1755816"/>
                <a:gd name="connsiteY12" fmla="*/ 34510 h 2389440"/>
                <a:gd name="connsiteX13" fmla="*/ 846220 w 1755816"/>
                <a:gd name="connsiteY13" fmla="*/ 39051 h 2389440"/>
                <a:gd name="connsiteX14" fmla="*/ 851748 w 1755816"/>
                <a:gd name="connsiteY14" fmla="*/ 48530 h 2389440"/>
                <a:gd name="connsiteX15" fmla="*/ 841740 w 1755816"/>
                <a:gd name="connsiteY15" fmla="*/ 58577 h 2389440"/>
                <a:gd name="connsiteX16" fmla="*/ 846220 w 1755816"/>
                <a:gd name="connsiteY16" fmla="*/ 63572 h 2389440"/>
                <a:gd name="connsiteX17" fmla="*/ 851748 w 1755816"/>
                <a:gd name="connsiteY17" fmla="*/ 63572 h 2389440"/>
                <a:gd name="connsiteX18" fmla="*/ 856228 w 1755816"/>
                <a:gd name="connsiteY18" fmla="*/ 68056 h 2389440"/>
                <a:gd name="connsiteX19" fmla="*/ 866237 w 1755816"/>
                <a:gd name="connsiteY19" fmla="*/ 58577 h 2389440"/>
                <a:gd name="connsiteX20" fmla="*/ 880725 w 1755816"/>
                <a:gd name="connsiteY20" fmla="*/ 63572 h 2389440"/>
                <a:gd name="connsiteX21" fmla="*/ 876245 w 1755816"/>
                <a:gd name="connsiteY21" fmla="*/ 73561 h 2389440"/>
                <a:gd name="connsiteX22" fmla="*/ 890257 w 1755816"/>
                <a:gd name="connsiteY22" fmla="*/ 68056 h 2389440"/>
                <a:gd name="connsiteX23" fmla="*/ 895738 w 1755816"/>
                <a:gd name="connsiteY23" fmla="*/ 83097 h 2389440"/>
                <a:gd name="connsiteX24" fmla="*/ 890257 w 1755816"/>
                <a:gd name="connsiteY24" fmla="*/ 87581 h 2389440"/>
                <a:gd name="connsiteX25" fmla="*/ 890257 w 1755816"/>
                <a:gd name="connsiteY25" fmla="*/ 97628 h 2389440"/>
                <a:gd name="connsiteX26" fmla="*/ 885729 w 1755816"/>
                <a:gd name="connsiteY26" fmla="*/ 102623 h 2389440"/>
                <a:gd name="connsiteX27" fmla="*/ 890257 w 1755816"/>
                <a:gd name="connsiteY27" fmla="*/ 112102 h 2389440"/>
                <a:gd name="connsiteX28" fmla="*/ 890257 w 1755816"/>
                <a:gd name="connsiteY28" fmla="*/ 116643 h 2389440"/>
                <a:gd name="connsiteX29" fmla="*/ 890257 w 1755816"/>
                <a:gd name="connsiteY29" fmla="*/ 122148 h 2389440"/>
                <a:gd name="connsiteX30" fmla="*/ 895738 w 1755816"/>
                <a:gd name="connsiteY30" fmla="*/ 136168 h 2389440"/>
                <a:gd name="connsiteX31" fmla="*/ 905222 w 1755816"/>
                <a:gd name="connsiteY31" fmla="*/ 131627 h 2389440"/>
                <a:gd name="connsiteX32" fmla="*/ 909750 w 1755816"/>
                <a:gd name="connsiteY32" fmla="*/ 126632 h 2389440"/>
                <a:gd name="connsiteX33" fmla="*/ 919758 w 1755816"/>
                <a:gd name="connsiteY33" fmla="*/ 131627 h 2389440"/>
                <a:gd name="connsiteX34" fmla="*/ 929242 w 1755816"/>
                <a:gd name="connsiteY34" fmla="*/ 131627 h 2389440"/>
                <a:gd name="connsiteX35" fmla="*/ 939727 w 1755816"/>
                <a:gd name="connsiteY35" fmla="*/ 136168 h 2389440"/>
                <a:gd name="connsiteX36" fmla="*/ 944255 w 1755816"/>
                <a:gd name="connsiteY36" fmla="*/ 131627 h 2389440"/>
                <a:gd name="connsiteX37" fmla="*/ 959268 w 1755816"/>
                <a:gd name="connsiteY37" fmla="*/ 126632 h 2389440"/>
                <a:gd name="connsiteX38" fmla="*/ 968752 w 1755816"/>
                <a:gd name="connsiteY38" fmla="*/ 122148 h 2389440"/>
                <a:gd name="connsiteX39" fmla="*/ 983240 w 1755816"/>
                <a:gd name="connsiteY39" fmla="*/ 122148 h 2389440"/>
                <a:gd name="connsiteX40" fmla="*/ 1003258 w 1755816"/>
                <a:gd name="connsiteY40" fmla="*/ 122148 h 2389440"/>
                <a:gd name="connsiteX41" fmla="*/ 1003258 w 1755816"/>
                <a:gd name="connsiteY41" fmla="*/ 116643 h 2389440"/>
                <a:gd name="connsiteX42" fmla="*/ 988245 w 1755816"/>
                <a:gd name="connsiteY42" fmla="*/ 112102 h 2389440"/>
                <a:gd name="connsiteX43" fmla="*/ 988245 w 1755816"/>
                <a:gd name="connsiteY43" fmla="*/ 102623 h 2389440"/>
                <a:gd name="connsiteX44" fmla="*/ 988245 w 1755816"/>
                <a:gd name="connsiteY44" fmla="*/ 97628 h 2389440"/>
                <a:gd name="connsiteX45" fmla="*/ 998253 w 1755816"/>
                <a:gd name="connsiteY45" fmla="*/ 97628 h 2389440"/>
                <a:gd name="connsiteX46" fmla="*/ 1007785 w 1755816"/>
                <a:gd name="connsiteY46" fmla="*/ 97628 h 2389440"/>
                <a:gd name="connsiteX47" fmla="*/ 1007785 w 1755816"/>
                <a:gd name="connsiteY47" fmla="*/ 102623 h 2389440"/>
                <a:gd name="connsiteX48" fmla="*/ 1007785 w 1755816"/>
                <a:gd name="connsiteY48" fmla="*/ 107107 h 2389440"/>
                <a:gd name="connsiteX49" fmla="*/ 1013266 w 1755816"/>
                <a:gd name="connsiteY49" fmla="*/ 107107 h 2389440"/>
                <a:gd name="connsiteX50" fmla="*/ 1022750 w 1755816"/>
                <a:gd name="connsiteY50" fmla="*/ 107107 h 2389440"/>
                <a:gd name="connsiteX51" fmla="*/ 1022750 w 1755816"/>
                <a:gd name="connsiteY51" fmla="*/ 112102 h 2389440"/>
                <a:gd name="connsiteX52" fmla="*/ 1037287 w 1755816"/>
                <a:gd name="connsiteY52" fmla="*/ 116643 h 2389440"/>
                <a:gd name="connsiteX53" fmla="*/ 1037287 w 1755816"/>
                <a:gd name="connsiteY53" fmla="*/ 126632 h 2389440"/>
                <a:gd name="connsiteX54" fmla="*/ 1037287 w 1755816"/>
                <a:gd name="connsiteY54" fmla="*/ 141674 h 2389440"/>
                <a:gd name="connsiteX55" fmla="*/ 1042291 w 1755816"/>
                <a:gd name="connsiteY55" fmla="*/ 151153 h 2389440"/>
                <a:gd name="connsiteX56" fmla="*/ 1042291 w 1755816"/>
                <a:gd name="connsiteY56" fmla="*/ 155694 h 2389440"/>
                <a:gd name="connsiteX57" fmla="*/ 1046771 w 1755816"/>
                <a:gd name="connsiteY57" fmla="*/ 165684 h 2389440"/>
                <a:gd name="connsiteX58" fmla="*/ 1051775 w 1755816"/>
                <a:gd name="connsiteY58" fmla="*/ 170679 h 2389440"/>
                <a:gd name="connsiteX59" fmla="*/ 1056255 w 1755816"/>
                <a:gd name="connsiteY59" fmla="*/ 175163 h 2389440"/>
                <a:gd name="connsiteX60" fmla="*/ 1061783 w 1755816"/>
                <a:gd name="connsiteY60" fmla="*/ 175163 h 2389440"/>
                <a:gd name="connsiteX61" fmla="*/ 1066263 w 1755816"/>
                <a:gd name="connsiteY61" fmla="*/ 175163 h 2389440"/>
                <a:gd name="connsiteX62" fmla="*/ 1061783 w 1755816"/>
                <a:gd name="connsiteY62" fmla="*/ 180214 h 2389440"/>
                <a:gd name="connsiteX63" fmla="*/ 1076796 w 1755816"/>
                <a:gd name="connsiteY63" fmla="*/ 185209 h 2389440"/>
                <a:gd name="connsiteX64" fmla="*/ 1071268 w 1755816"/>
                <a:gd name="connsiteY64" fmla="*/ 190204 h 2389440"/>
                <a:gd name="connsiteX65" fmla="*/ 1076796 w 1755816"/>
                <a:gd name="connsiteY65" fmla="*/ 199740 h 2389440"/>
                <a:gd name="connsiteX66" fmla="*/ 1081276 w 1755816"/>
                <a:gd name="connsiteY66" fmla="*/ 204224 h 2389440"/>
                <a:gd name="connsiteX67" fmla="*/ 1081276 w 1755816"/>
                <a:gd name="connsiteY67" fmla="*/ 219209 h 2389440"/>
                <a:gd name="connsiteX68" fmla="*/ 1086280 w 1755816"/>
                <a:gd name="connsiteY68" fmla="*/ 219209 h 2389440"/>
                <a:gd name="connsiteX69" fmla="*/ 1090760 w 1755816"/>
                <a:gd name="connsiteY69" fmla="*/ 233739 h 2389440"/>
                <a:gd name="connsiteX70" fmla="*/ 1095765 w 1755816"/>
                <a:gd name="connsiteY70" fmla="*/ 233739 h 2389440"/>
                <a:gd name="connsiteX71" fmla="*/ 1100769 w 1755816"/>
                <a:gd name="connsiteY71" fmla="*/ 238734 h 2389440"/>
                <a:gd name="connsiteX72" fmla="*/ 1105773 w 1755816"/>
                <a:gd name="connsiteY72" fmla="*/ 243275 h 2389440"/>
                <a:gd name="connsiteX73" fmla="*/ 1110301 w 1755816"/>
                <a:gd name="connsiteY73" fmla="*/ 248781 h 2389440"/>
                <a:gd name="connsiteX74" fmla="*/ 1115305 w 1755816"/>
                <a:gd name="connsiteY74" fmla="*/ 248781 h 2389440"/>
                <a:gd name="connsiteX75" fmla="*/ 1119785 w 1755816"/>
                <a:gd name="connsiteY75" fmla="*/ 262801 h 2389440"/>
                <a:gd name="connsiteX76" fmla="*/ 1119785 w 1755816"/>
                <a:gd name="connsiteY76" fmla="*/ 268307 h 2389440"/>
                <a:gd name="connsiteX77" fmla="*/ 1115305 w 1755816"/>
                <a:gd name="connsiteY77" fmla="*/ 277786 h 2389440"/>
                <a:gd name="connsiteX78" fmla="*/ 1115305 w 1755816"/>
                <a:gd name="connsiteY78" fmla="*/ 282326 h 2389440"/>
                <a:gd name="connsiteX79" fmla="*/ 1115305 w 1755816"/>
                <a:gd name="connsiteY79" fmla="*/ 292316 h 2389440"/>
                <a:gd name="connsiteX80" fmla="*/ 1105773 w 1755816"/>
                <a:gd name="connsiteY80" fmla="*/ 301795 h 2389440"/>
                <a:gd name="connsiteX81" fmla="*/ 1115305 w 1755816"/>
                <a:gd name="connsiteY81" fmla="*/ 316837 h 2389440"/>
                <a:gd name="connsiteX82" fmla="*/ 1115305 w 1755816"/>
                <a:gd name="connsiteY82" fmla="*/ 321321 h 2389440"/>
                <a:gd name="connsiteX83" fmla="*/ 1125266 w 1755816"/>
                <a:gd name="connsiteY83" fmla="*/ 326372 h 2389440"/>
                <a:gd name="connsiteX84" fmla="*/ 1125266 w 1755816"/>
                <a:gd name="connsiteY84" fmla="*/ 330857 h 2389440"/>
                <a:gd name="connsiteX85" fmla="*/ 1139278 w 1755816"/>
                <a:gd name="connsiteY85" fmla="*/ 336362 h 2389440"/>
                <a:gd name="connsiteX86" fmla="*/ 1144806 w 1755816"/>
                <a:gd name="connsiteY86" fmla="*/ 340846 h 2389440"/>
                <a:gd name="connsiteX87" fmla="*/ 1154290 w 1755816"/>
                <a:gd name="connsiteY87" fmla="*/ 340846 h 2389440"/>
                <a:gd name="connsiteX88" fmla="*/ 1159771 w 1755816"/>
                <a:gd name="connsiteY88" fmla="*/ 350382 h 2389440"/>
                <a:gd name="connsiteX89" fmla="*/ 1154290 w 1755816"/>
                <a:gd name="connsiteY89" fmla="*/ 355888 h 2389440"/>
                <a:gd name="connsiteX90" fmla="*/ 1188796 w 1755816"/>
                <a:gd name="connsiteY90" fmla="*/ 360372 h 2389440"/>
                <a:gd name="connsiteX91" fmla="*/ 1193276 w 1755816"/>
                <a:gd name="connsiteY91" fmla="*/ 365367 h 2389440"/>
                <a:gd name="connsiteX92" fmla="*/ 1202807 w 1755816"/>
                <a:gd name="connsiteY92" fmla="*/ 375413 h 2389440"/>
                <a:gd name="connsiteX93" fmla="*/ 1198280 w 1755816"/>
                <a:gd name="connsiteY93" fmla="*/ 379898 h 2389440"/>
                <a:gd name="connsiteX94" fmla="*/ 1202807 w 1755816"/>
                <a:gd name="connsiteY94" fmla="*/ 394428 h 2389440"/>
                <a:gd name="connsiteX95" fmla="*/ 1198280 w 1755816"/>
                <a:gd name="connsiteY95" fmla="*/ 394428 h 2389440"/>
                <a:gd name="connsiteX96" fmla="*/ 1202807 w 1755816"/>
                <a:gd name="connsiteY96" fmla="*/ 404418 h 2389440"/>
                <a:gd name="connsiteX97" fmla="*/ 1208288 w 1755816"/>
                <a:gd name="connsiteY97" fmla="*/ 408959 h 2389440"/>
                <a:gd name="connsiteX98" fmla="*/ 1217820 w 1755816"/>
                <a:gd name="connsiteY98" fmla="*/ 408959 h 2389440"/>
                <a:gd name="connsiteX99" fmla="*/ 1217820 w 1755816"/>
                <a:gd name="connsiteY99" fmla="*/ 413954 h 2389440"/>
                <a:gd name="connsiteX100" fmla="*/ 1227829 w 1755816"/>
                <a:gd name="connsiteY100" fmla="*/ 413954 h 2389440"/>
                <a:gd name="connsiteX101" fmla="*/ 1217820 w 1755816"/>
                <a:gd name="connsiteY101" fmla="*/ 428485 h 2389440"/>
                <a:gd name="connsiteX102" fmla="*/ 1223301 w 1755816"/>
                <a:gd name="connsiteY102" fmla="*/ 428485 h 2389440"/>
                <a:gd name="connsiteX103" fmla="*/ 1212816 w 1755816"/>
                <a:gd name="connsiteY103" fmla="*/ 443470 h 2389440"/>
                <a:gd name="connsiteX104" fmla="*/ 1208690 w 1755816"/>
                <a:gd name="connsiteY104" fmla="*/ 438453 h 2389440"/>
                <a:gd name="connsiteX105" fmla="*/ 1208690 w 1755816"/>
                <a:gd name="connsiteY105" fmla="*/ 439428 h 2389440"/>
                <a:gd name="connsiteX106" fmla="*/ 1208841 w 1755816"/>
                <a:gd name="connsiteY106" fmla="*/ 439189 h 2389440"/>
                <a:gd name="connsiteX107" fmla="*/ 1213346 w 1755816"/>
                <a:gd name="connsiteY107" fmla="*/ 444710 h 2389440"/>
                <a:gd name="connsiteX108" fmla="*/ 1218837 w 1755816"/>
                <a:gd name="connsiteY108" fmla="*/ 444710 h 2389440"/>
                <a:gd name="connsiteX109" fmla="*/ 1228302 w 1755816"/>
                <a:gd name="connsiteY109" fmla="*/ 439189 h 2389440"/>
                <a:gd name="connsiteX110" fmla="*/ 1228302 w 1755816"/>
                <a:gd name="connsiteY110" fmla="*/ 449185 h 2389440"/>
                <a:gd name="connsiteX111" fmla="*/ 1238298 w 1755816"/>
                <a:gd name="connsiteY111" fmla="*/ 449185 h 2389440"/>
                <a:gd name="connsiteX112" fmla="*/ 1243296 w 1755816"/>
                <a:gd name="connsiteY112" fmla="*/ 444710 h 2389440"/>
                <a:gd name="connsiteX113" fmla="*/ 1252800 w 1755816"/>
                <a:gd name="connsiteY113" fmla="*/ 444710 h 2389440"/>
                <a:gd name="connsiteX114" fmla="*/ 1257306 w 1755816"/>
                <a:gd name="connsiteY114" fmla="*/ 449185 h 2389440"/>
                <a:gd name="connsiteX115" fmla="*/ 1267264 w 1755816"/>
                <a:gd name="connsiteY115" fmla="*/ 449185 h 2389440"/>
                <a:gd name="connsiteX116" fmla="*/ 1267264 w 1755816"/>
                <a:gd name="connsiteY116" fmla="*/ 439189 h 2389440"/>
                <a:gd name="connsiteX117" fmla="*/ 1267264 w 1755816"/>
                <a:gd name="connsiteY117" fmla="*/ 434714 h 2389440"/>
                <a:gd name="connsiteX118" fmla="*/ 1282258 w 1755816"/>
                <a:gd name="connsiteY118" fmla="*/ 429695 h 2389440"/>
                <a:gd name="connsiteX119" fmla="*/ 1282258 w 1755816"/>
                <a:gd name="connsiteY119" fmla="*/ 434714 h 2389440"/>
                <a:gd name="connsiteX120" fmla="*/ 1286764 w 1755816"/>
                <a:gd name="connsiteY120" fmla="*/ 434714 h 2389440"/>
                <a:gd name="connsiteX121" fmla="*/ 1286764 w 1755816"/>
                <a:gd name="connsiteY121" fmla="*/ 439189 h 2389440"/>
                <a:gd name="connsiteX122" fmla="*/ 1291762 w 1755816"/>
                <a:gd name="connsiteY122" fmla="*/ 444710 h 2389440"/>
                <a:gd name="connsiteX123" fmla="*/ 1297252 w 1755816"/>
                <a:gd name="connsiteY123" fmla="*/ 449185 h 2389440"/>
                <a:gd name="connsiteX124" fmla="*/ 1306755 w 1755816"/>
                <a:gd name="connsiteY124" fmla="*/ 458679 h 2389440"/>
                <a:gd name="connsiteX125" fmla="*/ 1311223 w 1755816"/>
                <a:gd name="connsiteY125" fmla="*/ 458679 h 2389440"/>
                <a:gd name="connsiteX126" fmla="*/ 1311223 w 1755816"/>
                <a:gd name="connsiteY126" fmla="*/ 454204 h 2389440"/>
                <a:gd name="connsiteX127" fmla="*/ 1326217 w 1755816"/>
                <a:gd name="connsiteY127" fmla="*/ 444710 h 2389440"/>
                <a:gd name="connsiteX128" fmla="*/ 1326217 w 1755816"/>
                <a:gd name="connsiteY128" fmla="*/ 439189 h 2389440"/>
                <a:gd name="connsiteX129" fmla="*/ 1330723 w 1755816"/>
                <a:gd name="connsiteY129" fmla="*/ 439189 h 2389440"/>
                <a:gd name="connsiteX130" fmla="*/ 1330723 w 1755816"/>
                <a:gd name="connsiteY130" fmla="*/ 429695 h 2389440"/>
                <a:gd name="connsiteX131" fmla="*/ 1340227 w 1755816"/>
                <a:gd name="connsiteY131" fmla="*/ 429695 h 2389440"/>
                <a:gd name="connsiteX132" fmla="*/ 1345717 w 1755816"/>
                <a:gd name="connsiteY132" fmla="*/ 420201 h 2389440"/>
                <a:gd name="connsiteX133" fmla="*/ 1350185 w 1755816"/>
                <a:gd name="connsiteY133" fmla="*/ 425220 h 2389440"/>
                <a:gd name="connsiteX134" fmla="*/ 1355183 w 1755816"/>
                <a:gd name="connsiteY134" fmla="*/ 439189 h 2389440"/>
                <a:gd name="connsiteX135" fmla="*/ 1365179 w 1755816"/>
                <a:gd name="connsiteY135" fmla="*/ 434714 h 2389440"/>
                <a:gd name="connsiteX136" fmla="*/ 1370177 w 1755816"/>
                <a:gd name="connsiteY136" fmla="*/ 429695 h 2389440"/>
                <a:gd name="connsiteX137" fmla="*/ 1374683 w 1755816"/>
                <a:gd name="connsiteY137" fmla="*/ 425220 h 2389440"/>
                <a:gd name="connsiteX138" fmla="*/ 1380173 w 1755816"/>
                <a:gd name="connsiteY138" fmla="*/ 425220 h 2389440"/>
                <a:gd name="connsiteX139" fmla="*/ 1380173 w 1755816"/>
                <a:gd name="connsiteY139" fmla="*/ 434714 h 2389440"/>
                <a:gd name="connsiteX140" fmla="*/ 1384678 w 1755816"/>
                <a:gd name="connsiteY140" fmla="*/ 439189 h 2389440"/>
                <a:gd name="connsiteX141" fmla="*/ 1389676 w 1755816"/>
                <a:gd name="connsiteY141" fmla="*/ 444710 h 2389440"/>
                <a:gd name="connsiteX142" fmla="*/ 1394144 w 1755816"/>
                <a:gd name="connsiteY142" fmla="*/ 439189 h 2389440"/>
                <a:gd name="connsiteX143" fmla="*/ 1399142 w 1755816"/>
                <a:gd name="connsiteY143" fmla="*/ 429695 h 2389440"/>
                <a:gd name="connsiteX144" fmla="*/ 1404140 w 1755816"/>
                <a:gd name="connsiteY144" fmla="*/ 425220 h 2389440"/>
                <a:gd name="connsiteX145" fmla="*/ 1409138 w 1755816"/>
                <a:gd name="connsiteY145" fmla="*/ 425220 h 2389440"/>
                <a:gd name="connsiteX146" fmla="*/ 1413644 w 1755816"/>
                <a:gd name="connsiteY146" fmla="*/ 439189 h 2389440"/>
                <a:gd name="connsiteX147" fmla="*/ 1423148 w 1755816"/>
                <a:gd name="connsiteY147" fmla="*/ 439189 h 2389440"/>
                <a:gd name="connsiteX148" fmla="*/ 1428638 w 1755816"/>
                <a:gd name="connsiteY148" fmla="*/ 434714 h 2389440"/>
                <a:gd name="connsiteX149" fmla="*/ 1433106 w 1755816"/>
                <a:gd name="connsiteY149" fmla="*/ 420201 h 2389440"/>
                <a:gd name="connsiteX150" fmla="*/ 1433106 w 1755816"/>
                <a:gd name="connsiteY150" fmla="*/ 410247 h 2389440"/>
                <a:gd name="connsiteX151" fmla="*/ 1428638 w 1755816"/>
                <a:gd name="connsiteY151" fmla="*/ 410247 h 2389440"/>
                <a:gd name="connsiteX152" fmla="*/ 1448100 w 1755816"/>
                <a:gd name="connsiteY152" fmla="*/ 405730 h 2389440"/>
                <a:gd name="connsiteX153" fmla="*/ 1457603 w 1755816"/>
                <a:gd name="connsiteY153" fmla="*/ 420201 h 2389440"/>
                <a:gd name="connsiteX154" fmla="*/ 1467599 w 1755816"/>
                <a:gd name="connsiteY154" fmla="*/ 420201 h 2389440"/>
                <a:gd name="connsiteX155" fmla="*/ 1482063 w 1755816"/>
                <a:gd name="connsiteY155" fmla="*/ 420201 h 2389440"/>
                <a:gd name="connsiteX156" fmla="*/ 1482063 w 1755816"/>
                <a:gd name="connsiteY156" fmla="*/ 415224 h 2389440"/>
                <a:gd name="connsiteX157" fmla="*/ 1487061 w 1755816"/>
                <a:gd name="connsiteY157" fmla="*/ 415224 h 2389440"/>
                <a:gd name="connsiteX158" fmla="*/ 1496565 w 1755816"/>
                <a:gd name="connsiteY158" fmla="*/ 420201 h 2389440"/>
                <a:gd name="connsiteX159" fmla="*/ 1511559 w 1755816"/>
                <a:gd name="connsiteY159" fmla="*/ 415224 h 2389440"/>
                <a:gd name="connsiteX160" fmla="*/ 1516557 w 1755816"/>
                <a:gd name="connsiteY160" fmla="*/ 415224 h 2389440"/>
                <a:gd name="connsiteX161" fmla="*/ 1521025 w 1755816"/>
                <a:gd name="connsiteY161" fmla="*/ 415224 h 2389440"/>
                <a:gd name="connsiteX162" fmla="*/ 1521025 w 1755816"/>
                <a:gd name="connsiteY162" fmla="*/ 420201 h 2389440"/>
                <a:gd name="connsiteX163" fmla="*/ 1536019 w 1755816"/>
                <a:gd name="connsiteY163" fmla="*/ 425220 h 2389440"/>
                <a:gd name="connsiteX164" fmla="*/ 1550520 w 1755816"/>
                <a:gd name="connsiteY164" fmla="*/ 425220 h 2389440"/>
                <a:gd name="connsiteX165" fmla="*/ 1559986 w 1755816"/>
                <a:gd name="connsiteY165" fmla="*/ 429695 h 2389440"/>
                <a:gd name="connsiteX166" fmla="*/ 1564984 w 1755816"/>
                <a:gd name="connsiteY166" fmla="*/ 429695 h 2389440"/>
                <a:gd name="connsiteX167" fmla="*/ 1564984 w 1755816"/>
                <a:gd name="connsiteY167" fmla="*/ 425220 h 2389440"/>
                <a:gd name="connsiteX168" fmla="*/ 1574980 w 1755816"/>
                <a:gd name="connsiteY168" fmla="*/ 425220 h 2389440"/>
                <a:gd name="connsiteX169" fmla="*/ 1589974 w 1755816"/>
                <a:gd name="connsiteY169" fmla="*/ 425220 h 2389440"/>
                <a:gd name="connsiteX170" fmla="*/ 1594480 w 1755816"/>
                <a:gd name="connsiteY170" fmla="*/ 425220 h 2389440"/>
                <a:gd name="connsiteX171" fmla="*/ 1599478 w 1755816"/>
                <a:gd name="connsiteY171" fmla="*/ 420201 h 2389440"/>
                <a:gd name="connsiteX172" fmla="*/ 1609436 w 1755816"/>
                <a:gd name="connsiteY172" fmla="*/ 425220 h 2389440"/>
                <a:gd name="connsiteX173" fmla="*/ 1618940 w 1755816"/>
                <a:gd name="connsiteY173" fmla="*/ 425220 h 2389440"/>
                <a:gd name="connsiteX174" fmla="*/ 1628936 w 1755816"/>
                <a:gd name="connsiteY174" fmla="*/ 425220 h 2389440"/>
                <a:gd name="connsiteX175" fmla="*/ 1633441 w 1755816"/>
                <a:gd name="connsiteY175" fmla="*/ 429695 h 2389440"/>
                <a:gd name="connsiteX176" fmla="*/ 1633441 w 1755816"/>
                <a:gd name="connsiteY176" fmla="*/ 444710 h 2389440"/>
                <a:gd name="connsiteX177" fmla="*/ 1638439 w 1755816"/>
                <a:gd name="connsiteY177" fmla="*/ 449185 h 2389440"/>
                <a:gd name="connsiteX178" fmla="*/ 1642907 w 1755816"/>
                <a:gd name="connsiteY178" fmla="*/ 449185 h 2389440"/>
                <a:gd name="connsiteX179" fmla="*/ 1647905 w 1755816"/>
                <a:gd name="connsiteY179" fmla="*/ 449185 h 2389440"/>
                <a:gd name="connsiteX180" fmla="*/ 1652903 w 1755816"/>
                <a:gd name="connsiteY180" fmla="*/ 454204 h 2389440"/>
                <a:gd name="connsiteX181" fmla="*/ 1642907 w 1755816"/>
                <a:gd name="connsiteY181" fmla="*/ 458679 h 2389440"/>
                <a:gd name="connsiteX182" fmla="*/ 1642907 w 1755816"/>
                <a:gd name="connsiteY182" fmla="*/ 468674 h 2389440"/>
                <a:gd name="connsiteX183" fmla="*/ 1652903 w 1755816"/>
                <a:gd name="connsiteY183" fmla="*/ 478168 h 2389440"/>
                <a:gd name="connsiteX184" fmla="*/ 1657901 w 1755816"/>
                <a:gd name="connsiteY184" fmla="*/ 473693 h 2389440"/>
                <a:gd name="connsiteX185" fmla="*/ 1662899 w 1755816"/>
                <a:gd name="connsiteY185" fmla="*/ 483689 h 2389440"/>
                <a:gd name="connsiteX186" fmla="*/ 1667405 w 1755816"/>
                <a:gd name="connsiteY186" fmla="*/ 483689 h 2389440"/>
                <a:gd name="connsiteX187" fmla="*/ 1672895 w 1755816"/>
                <a:gd name="connsiteY187" fmla="*/ 473693 h 2389440"/>
                <a:gd name="connsiteX188" fmla="*/ 1682361 w 1755816"/>
                <a:gd name="connsiteY188" fmla="*/ 488666 h 2389440"/>
                <a:gd name="connsiteX189" fmla="*/ 1682361 w 1755816"/>
                <a:gd name="connsiteY189" fmla="*/ 498160 h 2389440"/>
                <a:gd name="connsiteX190" fmla="*/ 1686867 w 1755816"/>
                <a:gd name="connsiteY190" fmla="*/ 498160 h 2389440"/>
                <a:gd name="connsiteX191" fmla="*/ 1686867 w 1755816"/>
                <a:gd name="connsiteY191" fmla="*/ 493183 h 2389440"/>
                <a:gd name="connsiteX192" fmla="*/ 1692357 w 1755816"/>
                <a:gd name="connsiteY192" fmla="*/ 493183 h 2389440"/>
                <a:gd name="connsiteX193" fmla="*/ 1706366 w 1755816"/>
                <a:gd name="connsiteY193" fmla="*/ 503179 h 2389440"/>
                <a:gd name="connsiteX194" fmla="*/ 1711857 w 1755816"/>
                <a:gd name="connsiteY194" fmla="*/ 517650 h 2389440"/>
                <a:gd name="connsiteX195" fmla="*/ 1721360 w 1755816"/>
                <a:gd name="connsiteY195" fmla="*/ 522167 h 2389440"/>
                <a:gd name="connsiteX196" fmla="*/ 1721360 w 1755816"/>
                <a:gd name="connsiteY196" fmla="*/ 527646 h 2389440"/>
                <a:gd name="connsiteX197" fmla="*/ 1725828 w 1755816"/>
                <a:gd name="connsiteY197" fmla="*/ 541657 h 2389440"/>
                <a:gd name="connsiteX198" fmla="*/ 1725828 w 1755816"/>
                <a:gd name="connsiteY198" fmla="*/ 551652 h 2389440"/>
                <a:gd name="connsiteX199" fmla="*/ 1736316 w 1755816"/>
                <a:gd name="connsiteY199" fmla="*/ 561146 h 2389440"/>
                <a:gd name="connsiteX200" fmla="*/ 1740822 w 1755816"/>
                <a:gd name="connsiteY200" fmla="*/ 576119 h 2389440"/>
                <a:gd name="connsiteX201" fmla="*/ 1736316 w 1755816"/>
                <a:gd name="connsiteY201" fmla="*/ 590632 h 2389440"/>
                <a:gd name="connsiteX202" fmla="*/ 1736316 w 1755816"/>
                <a:gd name="connsiteY202" fmla="*/ 600126 h 2389440"/>
                <a:gd name="connsiteX203" fmla="*/ 1736316 w 1755816"/>
                <a:gd name="connsiteY203" fmla="*/ 605103 h 2389440"/>
                <a:gd name="connsiteX204" fmla="*/ 1745820 w 1755816"/>
                <a:gd name="connsiteY204" fmla="*/ 629109 h 2389440"/>
                <a:gd name="connsiteX205" fmla="*/ 1755816 w 1755816"/>
                <a:gd name="connsiteY205" fmla="*/ 634588 h 2389440"/>
                <a:gd name="connsiteX206" fmla="*/ 1755816 w 1755816"/>
                <a:gd name="connsiteY206" fmla="*/ 644082 h 2389440"/>
                <a:gd name="connsiteX207" fmla="*/ 1750326 w 1755816"/>
                <a:gd name="connsiteY207" fmla="*/ 658553 h 2389440"/>
                <a:gd name="connsiteX208" fmla="*/ 1755816 w 1755816"/>
                <a:gd name="connsiteY208" fmla="*/ 668047 h 2389440"/>
                <a:gd name="connsiteX209" fmla="*/ 1755816 w 1755816"/>
                <a:gd name="connsiteY209" fmla="*/ 673568 h 2389440"/>
                <a:gd name="connsiteX210" fmla="*/ 1740822 w 1755816"/>
                <a:gd name="connsiteY210" fmla="*/ 678043 h 2389440"/>
                <a:gd name="connsiteX211" fmla="*/ 1740822 w 1755816"/>
                <a:gd name="connsiteY211" fmla="*/ 683062 h 2389440"/>
                <a:gd name="connsiteX212" fmla="*/ 1736316 w 1755816"/>
                <a:gd name="connsiteY212" fmla="*/ 687537 h 2389440"/>
                <a:gd name="connsiteX213" fmla="*/ 1730826 w 1755816"/>
                <a:gd name="connsiteY213" fmla="*/ 697533 h 2389440"/>
                <a:gd name="connsiteX214" fmla="*/ 1736316 w 1755816"/>
                <a:gd name="connsiteY214" fmla="*/ 702552 h 2389440"/>
                <a:gd name="connsiteX215" fmla="*/ 1716362 w 1755816"/>
                <a:gd name="connsiteY215" fmla="*/ 722041 h 2389440"/>
                <a:gd name="connsiteX216" fmla="*/ 1711857 w 1755816"/>
                <a:gd name="connsiteY216" fmla="*/ 726516 h 2389440"/>
                <a:gd name="connsiteX217" fmla="*/ 1701861 w 1755816"/>
                <a:gd name="connsiteY217" fmla="*/ 726516 h 2389440"/>
                <a:gd name="connsiteX218" fmla="*/ 1692357 w 1755816"/>
                <a:gd name="connsiteY218" fmla="*/ 726516 h 2389440"/>
                <a:gd name="connsiteX219" fmla="*/ 1696863 w 1755816"/>
                <a:gd name="connsiteY219" fmla="*/ 736010 h 2389440"/>
                <a:gd name="connsiteX220" fmla="*/ 1692357 w 1755816"/>
                <a:gd name="connsiteY220" fmla="*/ 736010 h 2389440"/>
                <a:gd name="connsiteX221" fmla="*/ 1692357 w 1755816"/>
                <a:gd name="connsiteY221" fmla="*/ 741531 h 2389440"/>
                <a:gd name="connsiteX222" fmla="*/ 1682361 w 1755816"/>
                <a:gd name="connsiteY222" fmla="*/ 746006 h 2389440"/>
                <a:gd name="connsiteX223" fmla="*/ 1677401 w 1755816"/>
                <a:gd name="connsiteY223" fmla="*/ 741531 h 2389440"/>
                <a:gd name="connsiteX224" fmla="*/ 1672895 w 1755816"/>
                <a:gd name="connsiteY224" fmla="*/ 746006 h 2389440"/>
                <a:gd name="connsiteX225" fmla="*/ 1686867 w 1755816"/>
                <a:gd name="connsiteY225" fmla="*/ 770515 h 2389440"/>
                <a:gd name="connsiteX226" fmla="*/ 1686867 w 1755816"/>
                <a:gd name="connsiteY226" fmla="*/ 780009 h 2389440"/>
                <a:gd name="connsiteX227" fmla="*/ 1701861 w 1755816"/>
                <a:gd name="connsiteY227" fmla="*/ 784986 h 2389440"/>
                <a:gd name="connsiteX228" fmla="*/ 1711857 w 1755816"/>
                <a:gd name="connsiteY228" fmla="*/ 799498 h 2389440"/>
                <a:gd name="connsiteX229" fmla="*/ 1721360 w 1755816"/>
                <a:gd name="connsiteY229" fmla="*/ 809494 h 2389440"/>
                <a:gd name="connsiteX230" fmla="*/ 1721360 w 1755816"/>
                <a:gd name="connsiteY230" fmla="*/ 818988 h 2389440"/>
                <a:gd name="connsiteX231" fmla="*/ 1725828 w 1755816"/>
                <a:gd name="connsiteY231" fmla="*/ 818988 h 2389440"/>
                <a:gd name="connsiteX232" fmla="*/ 1725828 w 1755816"/>
                <a:gd name="connsiteY232" fmla="*/ 823463 h 2389440"/>
                <a:gd name="connsiteX233" fmla="*/ 1721360 w 1755816"/>
                <a:gd name="connsiteY233" fmla="*/ 828942 h 2389440"/>
                <a:gd name="connsiteX234" fmla="*/ 1725828 w 1755816"/>
                <a:gd name="connsiteY234" fmla="*/ 838436 h 2389440"/>
                <a:gd name="connsiteX235" fmla="*/ 1721360 w 1755816"/>
                <a:gd name="connsiteY235" fmla="*/ 842953 h 2389440"/>
                <a:gd name="connsiteX236" fmla="*/ 1721360 w 1755816"/>
                <a:gd name="connsiteY236" fmla="*/ 852949 h 2389440"/>
                <a:gd name="connsiteX237" fmla="*/ 1706366 w 1755816"/>
                <a:gd name="connsiteY237" fmla="*/ 852949 h 2389440"/>
                <a:gd name="connsiteX238" fmla="*/ 1706366 w 1755816"/>
                <a:gd name="connsiteY238" fmla="*/ 867922 h 2389440"/>
                <a:gd name="connsiteX239" fmla="*/ 1701861 w 1755816"/>
                <a:gd name="connsiteY239" fmla="*/ 872439 h 2389440"/>
                <a:gd name="connsiteX240" fmla="*/ 1711857 w 1755816"/>
                <a:gd name="connsiteY240" fmla="*/ 896905 h 2389440"/>
                <a:gd name="connsiteX241" fmla="*/ 1721360 w 1755816"/>
                <a:gd name="connsiteY241" fmla="*/ 896905 h 2389440"/>
                <a:gd name="connsiteX242" fmla="*/ 1721360 w 1755816"/>
                <a:gd name="connsiteY242" fmla="*/ 901422 h 2389440"/>
                <a:gd name="connsiteX243" fmla="*/ 1716362 w 1755816"/>
                <a:gd name="connsiteY243" fmla="*/ 910916 h 2389440"/>
                <a:gd name="connsiteX244" fmla="*/ 1721360 w 1755816"/>
                <a:gd name="connsiteY244" fmla="*/ 916395 h 2389440"/>
                <a:gd name="connsiteX245" fmla="*/ 1716362 w 1755816"/>
                <a:gd name="connsiteY245" fmla="*/ 925889 h 2389440"/>
                <a:gd name="connsiteX246" fmla="*/ 1721360 w 1755816"/>
                <a:gd name="connsiteY246" fmla="*/ 930406 h 2389440"/>
                <a:gd name="connsiteX247" fmla="*/ 1716362 w 1755816"/>
                <a:gd name="connsiteY247" fmla="*/ 940402 h 2389440"/>
                <a:gd name="connsiteX248" fmla="*/ 1716362 w 1755816"/>
                <a:gd name="connsiteY248" fmla="*/ 945379 h 2389440"/>
                <a:gd name="connsiteX249" fmla="*/ 1711857 w 1755816"/>
                <a:gd name="connsiteY249" fmla="*/ 955375 h 2389440"/>
                <a:gd name="connsiteX250" fmla="*/ 1711857 w 1755816"/>
                <a:gd name="connsiteY250" fmla="*/ 959892 h 2389440"/>
                <a:gd name="connsiteX251" fmla="*/ 1711857 w 1755816"/>
                <a:gd name="connsiteY251" fmla="*/ 974362 h 2389440"/>
                <a:gd name="connsiteX252" fmla="*/ 1725828 w 1755816"/>
                <a:gd name="connsiteY252" fmla="*/ 979381 h 2389440"/>
                <a:gd name="connsiteX253" fmla="*/ 1725828 w 1755816"/>
                <a:gd name="connsiteY253" fmla="*/ 993852 h 2389440"/>
                <a:gd name="connsiteX254" fmla="*/ 1711857 w 1755816"/>
                <a:gd name="connsiteY254" fmla="*/ 993852 h 2389440"/>
                <a:gd name="connsiteX255" fmla="*/ 1706366 w 1755816"/>
                <a:gd name="connsiteY255" fmla="*/ 998369 h 2389440"/>
                <a:gd name="connsiteX256" fmla="*/ 1701861 w 1755816"/>
                <a:gd name="connsiteY256" fmla="*/ 998369 h 2389440"/>
                <a:gd name="connsiteX257" fmla="*/ 1701861 w 1755816"/>
                <a:gd name="connsiteY257" fmla="*/ 993852 h 2389440"/>
                <a:gd name="connsiteX258" fmla="*/ 1696863 w 1755816"/>
                <a:gd name="connsiteY258" fmla="*/ 988875 h 2389440"/>
                <a:gd name="connsiteX259" fmla="*/ 1692357 w 1755816"/>
                <a:gd name="connsiteY259" fmla="*/ 988875 h 2389440"/>
                <a:gd name="connsiteX260" fmla="*/ 1682361 w 1755816"/>
                <a:gd name="connsiteY260" fmla="*/ 984358 h 2389440"/>
                <a:gd name="connsiteX261" fmla="*/ 1672895 w 1755816"/>
                <a:gd name="connsiteY261" fmla="*/ 974362 h 2389440"/>
                <a:gd name="connsiteX262" fmla="*/ 1662899 w 1755816"/>
                <a:gd name="connsiteY262" fmla="*/ 974362 h 2389440"/>
                <a:gd name="connsiteX263" fmla="*/ 1657901 w 1755816"/>
                <a:gd name="connsiteY263" fmla="*/ 974362 h 2389440"/>
                <a:gd name="connsiteX264" fmla="*/ 1662899 w 1755816"/>
                <a:gd name="connsiteY264" fmla="*/ 984358 h 2389440"/>
                <a:gd name="connsiteX265" fmla="*/ 1662899 w 1755816"/>
                <a:gd name="connsiteY265" fmla="*/ 988875 h 2389440"/>
                <a:gd name="connsiteX266" fmla="*/ 1662899 w 1755816"/>
                <a:gd name="connsiteY266" fmla="*/ 993852 h 2389440"/>
                <a:gd name="connsiteX267" fmla="*/ 1662899 w 1755816"/>
                <a:gd name="connsiteY267" fmla="*/ 1008365 h 2389440"/>
                <a:gd name="connsiteX268" fmla="*/ 1657901 w 1755816"/>
                <a:gd name="connsiteY268" fmla="*/ 1008365 h 2389440"/>
                <a:gd name="connsiteX269" fmla="*/ 1657901 w 1755816"/>
                <a:gd name="connsiteY269" fmla="*/ 1013342 h 2389440"/>
                <a:gd name="connsiteX270" fmla="*/ 1652903 w 1755816"/>
                <a:gd name="connsiteY270" fmla="*/ 1023338 h 2389440"/>
                <a:gd name="connsiteX271" fmla="*/ 1647905 w 1755816"/>
                <a:gd name="connsiteY271" fmla="*/ 1023338 h 2389440"/>
                <a:gd name="connsiteX272" fmla="*/ 1638439 w 1755816"/>
                <a:gd name="connsiteY272" fmla="*/ 1027855 h 2389440"/>
                <a:gd name="connsiteX273" fmla="*/ 1633441 w 1755816"/>
                <a:gd name="connsiteY273" fmla="*/ 1042828 h 2389440"/>
                <a:gd name="connsiteX274" fmla="*/ 1628936 w 1755816"/>
                <a:gd name="connsiteY274" fmla="*/ 1042828 h 2389440"/>
                <a:gd name="connsiteX275" fmla="*/ 1623445 w 1755816"/>
                <a:gd name="connsiteY275" fmla="*/ 1042828 h 2389440"/>
                <a:gd name="connsiteX276" fmla="*/ 1623445 w 1755816"/>
                <a:gd name="connsiteY276" fmla="*/ 1047344 h 2389440"/>
                <a:gd name="connsiteX277" fmla="*/ 1623445 w 1755816"/>
                <a:gd name="connsiteY277" fmla="*/ 1052321 h 2389440"/>
                <a:gd name="connsiteX278" fmla="*/ 1613942 w 1755816"/>
                <a:gd name="connsiteY278" fmla="*/ 1052321 h 2389440"/>
                <a:gd name="connsiteX279" fmla="*/ 1609436 w 1755816"/>
                <a:gd name="connsiteY279" fmla="*/ 1071811 h 2389440"/>
                <a:gd name="connsiteX280" fmla="*/ 1599478 w 1755816"/>
                <a:gd name="connsiteY280" fmla="*/ 1076286 h 2389440"/>
                <a:gd name="connsiteX281" fmla="*/ 1599478 w 1755816"/>
                <a:gd name="connsiteY281" fmla="*/ 1081305 h 2389440"/>
                <a:gd name="connsiteX282" fmla="*/ 1599478 w 1755816"/>
                <a:gd name="connsiteY282" fmla="*/ 1095776 h 2389440"/>
                <a:gd name="connsiteX283" fmla="*/ 1603946 w 1755816"/>
                <a:gd name="connsiteY283" fmla="*/ 1105270 h 2389440"/>
                <a:gd name="connsiteX284" fmla="*/ 1609436 w 1755816"/>
                <a:gd name="connsiteY284" fmla="*/ 1105270 h 2389440"/>
                <a:gd name="connsiteX285" fmla="*/ 1609436 w 1755816"/>
                <a:gd name="connsiteY285" fmla="*/ 1110791 h 2389440"/>
                <a:gd name="connsiteX286" fmla="*/ 1603946 w 1755816"/>
                <a:gd name="connsiteY286" fmla="*/ 1110791 h 2389440"/>
                <a:gd name="connsiteX287" fmla="*/ 1603946 w 1755816"/>
                <a:gd name="connsiteY287" fmla="*/ 1120285 h 2389440"/>
                <a:gd name="connsiteX288" fmla="*/ 1594480 w 1755816"/>
                <a:gd name="connsiteY288" fmla="*/ 1124760 h 2389440"/>
                <a:gd name="connsiteX289" fmla="*/ 1589974 w 1755816"/>
                <a:gd name="connsiteY289" fmla="*/ 1154245 h 2389440"/>
                <a:gd name="connsiteX290" fmla="*/ 1574980 w 1755816"/>
                <a:gd name="connsiteY290" fmla="*/ 1154245 h 2389440"/>
                <a:gd name="connsiteX291" fmla="*/ 1559986 w 1755816"/>
                <a:gd name="connsiteY291" fmla="*/ 1163739 h 2389440"/>
                <a:gd name="connsiteX292" fmla="*/ 1559986 w 1755816"/>
                <a:gd name="connsiteY292" fmla="*/ 1168758 h 2389440"/>
                <a:gd name="connsiteX293" fmla="*/ 1564984 w 1755816"/>
                <a:gd name="connsiteY293" fmla="*/ 1178754 h 2389440"/>
                <a:gd name="connsiteX294" fmla="*/ 1569982 w 1755816"/>
                <a:gd name="connsiteY294" fmla="*/ 1183229 h 2389440"/>
                <a:gd name="connsiteX295" fmla="*/ 1579486 w 1755816"/>
                <a:gd name="connsiteY295" fmla="*/ 1198244 h 2389440"/>
                <a:gd name="connsiteX296" fmla="*/ 1574980 w 1755816"/>
                <a:gd name="connsiteY296" fmla="*/ 1207738 h 2389440"/>
                <a:gd name="connsiteX297" fmla="*/ 1559986 w 1755816"/>
                <a:gd name="connsiteY297" fmla="*/ 1207738 h 2389440"/>
                <a:gd name="connsiteX298" fmla="*/ 1550520 w 1755816"/>
                <a:gd name="connsiteY298" fmla="*/ 1212213 h 2389440"/>
                <a:gd name="connsiteX299" fmla="*/ 1540524 w 1755816"/>
                <a:gd name="connsiteY299" fmla="*/ 1207738 h 2389440"/>
                <a:gd name="connsiteX300" fmla="*/ 1531021 w 1755816"/>
                <a:gd name="connsiteY300" fmla="*/ 1212213 h 2389440"/>
                <a:gd name="connsiteX301" fmla="*/ 1521025 w 1755816"/>
                <a:gd name="connsiteY301" fmla="*/ 1212213 h 2389440"/>
                <a:gd name="connsiteX302" fmla="*/ 1501563 w 1755816"/>
                <a:gd name="connsiteY302" fmla="*/ 1222209 h 2389440"/>
                <a:gd name="connsiteX303" fmla="*/ 1496565 w 1755816"/>
                <a:gd name="connsiteY303" fmla="*/ 1217733 h 2389440"/>
                <a:gd name="connsiteX304" fmla="*/ 1496565 w 1755816"/>
                <a:gd name="connsiteY304" fmla="*/ 1212213 h 2389440"/>
                <a:gd name="connsiteX305" fmla="*/ 1487061 w 1755816"/>
                <a:gd name="connsiteY305" fmla="*/ 1212213 h 2389440"/>
                <a:gd name="connsiteX306" fmla="*/ 1477065 w 1755816"/>
                <a:gd name="connsiteY306" fmla="*/ 1222209 h 2389440"/>
                <a:gd name="connsiteX307" fmla="*/ 1463094 w 1755816"/>
                <a:gd name="connsiteY307" fmla="*/ 1227227 h 2389440"/>
                <a:gd name="connsiteX308" fmla="*/ 1463094 w 1755816"/>
                <a:gd name="connsiteY308" fmla="*/ 1231702 h 2389440"/>
                <a:gd name="connsiteX309" fmla="*/ 1453098 w 1755816"/>
                <a:gd name="connsiteY309" fmla="*/ 1231702 h 2389440"/>
                <a:gd name="connsiteX310" fmla="*/ 1453098 w 1755816"/>
                <a:gd name="connsiteY310" fmla="*/ 1237223 h 2389440"/>
                <a:gd name="connsiteX311" fmla="*/ 1443594 w 1755816"/>
                <a:gd name="connsiteY311" fmla="*/ 1237223 h 2389440"/>
                <a:gd name="connsiteX312" fmla="*/ 1438104 w 1755816"/>
                <a:gd name="connsiteY312" fmla="*/ 1231702 h 2389440"/>
                <a:gd name="connsiteX313" fmla="*/ 1433106 w 1755816"/>
                <a:gd name="connsiteY313" fmla="*/ 1241698 h 2389440"/>
                <a:gd name="connsiteX314" fmla="*/ 1423148 w 1755816"/>
                <a:gd name="connsiteY314" fmla="*/ 1231702 h 2389440"/>
                <a:gd name="connsiteX315" fmla="*/ 1423148 w 1755816"/>
                <a:gd name="connsiteY315" fmla="*/ 1222209 h 2389440"/>
                <a:gd name="connsiteX316" fmla="*/ 1413644 w 1755816"/>
                <a:gd name="connsiteY316" fmla="*/ 1217733 h 2389440"/>
                <a:gd name="connsiteX317" fmla="*/ 1409138 w 1755816"/>
                <a:gd name="connsiteY317" fmla="*/ 1217733 h 2389440"/>
                <a:gd name="connsiteX318" fmla="*/ 1409138 w 1755816"/>
                <a:gd name="connsiteY318" fmla="*/ 1202719 h 2389440"/>
                <a:gd name="connsiteX319" fmla="*/ 1404140 w 1755816"/>
                <a:gd name="connsiteY319" fmla="*/ 1202719 h 2389440"/>
                <a:gd name="connsiteX320" fmla="*/ 1399142 w 1755816"/>
                <a:gd name="connsiteY320" fmla="*/ 1198244 h 2389440"/>
                <a:gd name="connsiteX321" fmla="*/ 1394144 w 1755816"/>
                <a:gd name="connsiteY321" fmla="*/ 1198244 h 2389440"/>
                <a:gd name="connsiteX322" fmla="*/ 1384678 w 1755816"/>
                <a:gd name="connsiteY322" fmla="*/ 1183229 h 2389440"/>
                <a:gd name="connsiteX323" fmla="*/ 1380173 w 1755816"/>
                <a:gd name="connsiteY323" fmla="*/ 1183229 h 2389440"/>
                <a:gd name="connsiteX324" fmla="*/ 1370177 w 1755816"/>
                <a:gd name="connsiteY324" fmla="*/ 1178754 h 2389440"/>
                <a:gd name="connsiteX325" fmla="*/ 1355183 w 1755816"/>
                <a:gd name="connsiteY325" fmla="*/ 1173735 h 2389440"/>
                <a:gd name="connsiteX326" fmla="*/ 1350185 w 1755816"/>
                <a:gd name="connsiteY326" fmla="*/ 1183229 h 2389440"/>
                <a:gd name="connsiteX327" fmla="*/ 1345717 w 1755816"/>
                <a:gd name="connsiteY327" fmla="*/ 1183229 h 2389440"/>
                <a:gd name="connsiteX328" fmla="*/ 1345717 w 1755816"/>
                <a:gd name="connsiteY328" fmla="*/ 1173735 h 2389440"/>
                <a:gd name="connsiteX329" fmla="*/ 1335721 w 1755816"/>
                <a:gd name="connsiteY329" fmla="*/ 1173735 h 2389440"/>
                <a:gd name="connsiteX330" fmla="*/ 1321219 w 1755816"/>
                <a:gd name="connsiteY330" fmla="*/ 1178754 h 2389440"/>
                <a:gd name="connsiteX331" fmla="*/ 1321219 w 1755816"/>
                <a:gd name="connsiteY331" fmla="*/ 1183229 h 2389440"/>
                <a:gd name="connsiteX332" fmla="*/ 1311223 w 1755816"/>
                <a:gd name="connsiteY332" fmla="*/ 1188248 h 2389440"/>
                <a:gd name="connsiteX333" fmla="*/ 1306755 w 1755816"/>
                <a:gd name="connsiteY333" fmla="*/ 1188248 h 2389440"/>
                <a:gd name="connsiteX334" fmla="*/ 1304925 w 1755816"/>
                <a:gd name="connsiteY334" fmla="*/ 1184770 h 2389440"/>
                <a:gd name="connsiteX335" fmla="*/ 1303194 w 1755816"/>
                <a:gd name="connsiteY335" fmla="*/ 1184770 h 2389440"/>
                <a:gd name="connsiteX336" fmla="*/ 1305594 w 1755816"/>
                <a:gd name="connsiteY336" fmla="*/ 1188917 h 2389440"/>
                <a:gd name="connsiteX337" fmla="*/ 1290573 w 1755816"/>
                <a:gd name="connsiteY337" fmla="*/ 1193893 h 2389440"/>
                <a:gd name="connsiteX338" fmla="*/ 1295602 w 1755816"/>
                <a:gd name="connsiteY338" fmla="*/ 1222883 h 2389440"/>
                <a:gd name="connsiteX339" fmla="*/ 1300108 w 1755816"/>
                <a:gd name="connsiteY339" fmla="*/ 1222883 h 2389440"/>
                <a:gd name="connsiteX340" fmla="*/ 1300108 w 1755816"/>
                <a:gd name="connsiteY340" fmla="*/ 1232362 h 2389440"/>
                <a:gd name="connsiteX341" fmla="*/ 1300108 w 1755816"/>
                <a:gd name="connsiteY341" fmla="*/ 1242394 h 2389440"/>
                <a:gd name="connsiteX342" fmla="*/ 1290573 w 1755816"/>
                <a:gd name="connsiteY342" fmla="*/ 1247371 h 2389440"/>
                <a:gd name="connsiteX343" fmla="*/ 1295602 w 1755816"/>
                <a:gd name="connsiteY343" fmla="*/ 1257403 h 2389440"/>
                <a:gd name="connsiteX344" fmla="*/ 1305594 w 1755816"/>
                <a:gd name="connsiteY344" fmla="*/ 1257403 h 2389440"/>
                <a:gd name="connsiteX345" fmla="*/ 1305594 w 1755816"/>
                <a:gd name="connsiteY345" fmla="*/ 1266882 h 2389440"/>
                <a:gd name="connsiteX346" fmla="*/ 1295602 w 1755816"/>
                <a:gd name="connsiteY346" fmla="*/ 1266882 h 2389440"/>
                <a:gd name="connsiteX347" fmla="*/ 1290573 w 1755816"/>
                <a:gd name="connsiteY347" fmla="*/ 1271385 h 2389440"/>
                <a:gd name="connsiteX348" fmla="*/ 1290573 w 1755816"/>
                <a:gd name="connsiteY348" fmla="*/ 1281338 h 2389440"/>
                <a:gd name="connsiteX349" fmla="*/ 1275618 w 1755816"/>
                <a:gd name="connsiteY349" fmla="*/ 1281338 h 2389440"/>
                <a:gd name="connsiteX350" fmla="*/ 1271112 w 1755816"/>
                <a:gd name="connsiteY350" fmla="*/ 1300375 h 2389440"/>
                <a:gd name="connsiteX351" fmla="*/ 1266084 w 1755816"/>
                <a:gd name="connsiteY351" fmla="*/ 1300375 h 2389440"/>
                <a:gd name="connsiteX352" fmla="*/ 1256092 w 1755816"/>
                <a:gd name="connsiteY352" fmla="*/ 1300375 h 2389440"/>
                <a:gd name="connsiteX353" fmla="*/ 1256092 w 1755816"/>
                <a:gd name="connsiteY353" fmla="*/ 1305825 h 2389440"/>
                <a:gd name="connsiteX354" fmla="*/ 1246557 w 1755816"/>
                <a:gd name="connsiteY354" fmla="*/ 1310328 h 2389440"/>
                <a:gd name="connsiteX355" fmla="*/ 1251586 w 1755816"/>
                <a:gd name="connsiteY355" fmla="*/ 1319886 h 2389440"/>
                <a:gd name="connsiteX356" fmla="*/ 1256092 w 1755816"/>
                <a:gd name="connsiteY356" fmla="*/ 1325336 h 2389440"/>
                <a:gd name="connsiteX357" fmla="*/ 1256092 w 1755816"/>
                <a:gd name="connsiteY357" fmla="*/ 1339318 h 2389440"/>
                <a:gd name="connsiteX358" fmla="*/ 1246557 w 1755816"/>
                <a:gd name="connsiteY358" fmla="*/ 1339318 h 2389440"/>
                <a:gd name="connsiteX359" fmla="*/ 1242051 w 1755816"/>
                <a:gd name="connsiteY359" fmla="*/ 1354326 h 2389440"/>
                <a:gd name="connsiteX360" fmla="*/ 1236566 w 1755816"/>
                <a:gd name="connsiteY360" fmla="*/ 1349350 h 2389440"/>
                <a:gd name="connsiteX361" fmla="*/ 1227031 w 1755816"/>
                <a:gd name="connsiteY361" fmla="*/ 1358829 h 2389440"/>
                <a:gd name="connsiteX362" fmla="*/ 1217039 w 1755816"/>
                <a:gd name="connsiteY362" fmla="*/ 1368861 h 2389440"/>
                <a:gd name="connsiteX363" fmla="*/ 1188043 w 1755816"/>
                <a:gd name="connsiteY363" fmla="*/ 1378340 h 2389440"/>
                <a:gd name="connsiteX364" fmla="*/ 1188043 w 1755816"/>
                <a:gd name="connsiteY364" fmla="*/ 1388293 h 2389440"/>
                <a:gd name="connsiteX365" fmla="*/ 1188043 w 1755816"/>
                <a:gd name="connsiteY365" fmla="*/ 1397851 h 2389440"/>
                <a:gd name="connsiteX366" fmla="*/ 1183015 w 1755816"/>
                <a:gd name="connsiteY366" fmla="*/ 1397851 h 2389440"/>
                <a:gd name="connsiteX367" fmla="*/ 1178509 w 1755816"/>
                <a:gd name="connsiteY367" fmla="*/ 1402828 h 2389440"/>
                <a:gd name="connsiteX368" fmla="*/ 1168517 w 1755816"/>
                <a:gd name="connsiteY368" fmla="*/ 1412781 h 2389440"/>
                <a:gd name="connsiteX369" fmla="*/ 1168517 w 1755816"/>
                <a:gd name="connsiteY369" fmla="*/ 1422339 h 2389440"/>
                <a:gd name="connsiteX370" fmla="*/ 1168517 w 1755816"/>
                <a:gd name="connsiteY370" fmla="*/ 1426841 h 2389440"/>
                <a:gd name="connsiteX371" fmla="*/ 1158982 w 1755816"/>
                <a:gd name="connsiteY371" fmla="*/ 1426841 h 2389440"/>
                <a:gd name="connsiteX372" fmla="*/ 1143962 w 1755816"/>
                <a:gd name="connsiteY372" fmla="*/ 1436794 h 2389440"/>
                <a:gd name="connsiteX373" fmla="*/ 1133970 w 1755816"/>
                <a:gd name="connsiteY373" fmla="*/ 1446273 h 2389440"/>
                <a:gd name="connsiteX374" fmla="*/ 1128942 w 1755816"/>
                <a:gd name="connsiteY374" fmla="*/ 1441771 h 2389440"/>
                <a:gd name="connsiteX375" fmla="*/ 1124435 w 1755816"/>
                <a:gd name="connsiteY375" fmla="*/ 1446273 h 2389440"/>
                <a:gd name="connsiteX376" fmla="*/ 1133970 w 1755816"/>
                <a:gd name="connsiteY376" fmla="*/ 1470761 h 2389440"/>
                <a:gd name="connsiteX377" fmla="*/ 1133970 w 1755816"/>
                <a:gd name="connsiteY377" fmla="*/ 1475816 h 2389440"/>
                <a:gd name="connsiteX378" fmla="*/ 1138476 w 1755816"/>
                <a:gd name="connsiteY378" fmla="*/ 1480793 h 2389440"/>
                <a:gd name="connsiteX379" fmla="*/ 1133970 w 1755816"/>
                <a:gd name="connsiteY379" fmla="*/ 1490272 h 2389440"/>
                <a:gd name="connsiteX380" fmla="*/ 1143962 w 1755816"/>
                <a:gd name="connsiteY380" fmla="*/ 1504807 h 2389440"/>
                <a:gd name="connsiteX381" fmla="*/ 1148990 w 1755816"/>
                <a:gd name="connsiteY381" fmla="*/ 1509783 h 2389440"/>
                <a:gd name="connsiteX382" fmla="*/ 1148990 w 1755816"/>
                <a:gd name="connsiteY382" fmla="*/ 1519736 h 2389440"/>
                <a:gd name="connsiteX383" fmla="*/ 1143962 w 1755816"/>
                <a:gd name="connsiteY383" fmla="*/ 1529294 h 2389440"/>
                <a:gd name="connsiteX384" fmla="*/ 1153497 w 1755816"/>
                <a:gd name="connsiteY384" fmla="*/ 1533797 h 2389440"/>
                <a:gd name="connsiteX385" fmla="*/ 1148990 w 1755816"/>
                <a:gd name="connsiteY385" fmla="*/ 1543750 h 2389440"/>
                <a:gd name="connsiteX386" fmla="*/ 1133970 w 1755816"/>
                <a:gd name="connsiteY386" fmla="*/ 1543750 h 2389440"/>
                <a:gd name="connsiteX387" fmla="*/ 1124435 w 1755816"/>
                <a:gd name="connsiteY387" fmla="*/ 1539247 h 2389440"/>
                <a:gd name="connsiteX388" fmla="*/ 1119472 w 1755816"/>
                <a:gd name="connsiteY388" fmla="*/ 1543750 h 2389440"/>
                <a:gd name="connsiteX389" fmla="*/ 1109480 w 1755816"/>
                <a:gd name="connsiteY389" fmla="*/ 1543750 h 2389440"/>
                <a:gd name="connsiteX390" fmla="*/ 1104974 w 1755816"/>
                <a:gd name="connsiteY390" fmla="*/ 1553229 h 2389440"/>
                <a:gd name="connsiteX391" fmla="*/ 1095440 w 1755816"/>
                <a:gd name="connsiteY391" fmla="*/ 1529294 h 2389440"/>
                <a:gd name="connsiteX392" fmla="*/ 1089954 w 1755816"/>
                <a:gd name="connsiteY392" fmla="*/ 1529294 h 2389440"/>
                <a:gd name="connsiteX393" fmla="*/ 1085448 w 1755816"/>
                <a:gd name="connsiteY393" fmla="*/ 1533797 h 2389440"/>
                <a:gd name="connsiteX394" fmla="*/ 1080419 w 1755816"/>
                <a:gd name="connsiteY394" fmla="*/ 1548726 h 2389440"/>
                <a:gd name="connsiteX395" fmla="*/ 1085448 w 1755816"/>
                <a:gd name="connsiteY395" fmla="*/ 1553229 h 2389440"/>
                <a:gd name="connsiteX396" fmla="*/ 1080419 w 1755816"/>
                <a:gd name="connsiteY396" fmla="*/ 1563261 h 2389440"/>
                <a:gd name="connsiteX397" fmla="*/ 1075913 w 1755816"/>
                <a:gd name="connsiteY397" fmla="*/ 1563261 h 2389440"/>
                <a:gd name="connsiteX398" fmla="*/ 1075913 w 1755816"/>
                <a:gd name="connsiteY398" fmla="*/ 1572740 h 2389440"/>
                <a:gd name="connsiteX399" fmla="*/ 1085448 w 1755816"/>
                <a:gd name="connsiteY399" fmla="*/ 1577716 h 2389440"/>
                <a:gd name="connsiteX400" fmla="*/ 1089954 w 1755816"/>
                <a:gd name="connsiteY400" fmla="*/ 1577716 h 2389440"/>
                <a:gd name="connsiteX401" fmla="*/ 1095440 w 1755816"/>
                <a:gd name="connsiteY401" fmla="*/ 1577716 h 2389440"/>
                <a:gd name="connsiteX402" fmla="*/ 1104974 w 1755816"/>
                <a:gd name="connsiteY402" fmla="*/ 1592251 h 2389440"/>
                <a:gd name="connsiteX403" fmla="*/ 1104974 w 1755816"/>
                <a:gd name="connsiteY403" fmla="*/ 1597227 h 2389440"/>
                <a:gd name="connsiteX404" fmla="*/ 1099946 w 1755816"/>
                <a:gd name="connsiteY404" fmla="*/ 1597227 h 2389440"/>
                <a:gd name="connsiteX405" fmla="*/ 1095440 w 1755816"/>
                <a:gd name="connsiteY405" fmla="*/ 1611762 h 2389440"/>
                <a:gd name="connsiteX406" fmla="*/ 1095440 w 1755816"/>
                <a:gd name="connsiteY406" fmla="*/ 1616739 h 2389440"/>
                <a:gd name="connsiteX407" fmla="*/ 1085448 w 1755816"/>
                <a:gd name="connsiteY407" fmla="*/ 1636250 h 2389440"/>
                <a:gd name="connsiteX408" fmla="*/ 1070428 w 1755816"/>
                <a:gd name="connsiteY408" fmla="*/ 1636250 h 2389440"/>
                <a:gd name="connsiteX409" fmla="*/ 1065399 w 1755816"/>
                <a:gd name="connsiteY409" fmla="*/ 1640752 h 2389440"/>
                <a:gd name="connsiteX410" fmla="*/ 1070428 w 1755816"/>
                <a:gd name="connsiteY410" fmla="*/ 1646203 h 2389440"/>
                <a:gd name="connsiteX411" fmla="*/ 1075913 w 1755816"/>
                <a:gd name="connsiteY411" fmla="*/ 1646203 h 2389440"/>
                <a:gd name="connsiteX412" fmla="*/ 1080419 w 1755816"/>
                <a:gd name="connsiteY412" fmla="*/ 1646203 h 2389440"/>
                <a:gd name="connsiteX413" fmla="*/ 1080419 w 1755816"/>
                <a:gd name="connsiteY413" fmla="*/ 1650705 h 2389440"/>
                <a:gd name="connsiteX414" fmla="*/ 1080419 w 1755816"/>
                <a:gd name="connsiteY414" fmla="*/ 1655682 h 2389440"/>
                <a:gd name="connsiteX415" fmla="*/ 1080419 w 1755816"/>
                <a:gd name="connsiteY415" fmla="*/ 1660184 h 2389440"/>
                <a:gd name="connsiteX416" fmla="*/ 1075913 w 1755816"/>
                <a:gd name="connsiteY416" fmla="*/ 1670216 h 2389440"/>
                <a:gd name="connsiteX417" fmla="*/ 1065399 w 1755816"/>
                <a:gd name="connsiteY417" fmla="*/ 1670216 h 2389440"/>
                <a:gd name="connsiteX418" fmla="*/ 1055930 w 1755816"/>
                <a:gd name="connsiteY418" fmla="*/ 1660184 h 2389440"/>
                <a:gd name="connsiteX419" fmla="*/ 1041367 w 1755816"/>
                <a:gd name="connsiteY419" fmla="*/ 1660184 h 2389440"/>
                <a:gd name="connsiteX420" fmla="*/ 1045873 w 1755816"/>
                <a:gd name="connsiteY420" fmla="*/ 1670216 h 2389440"/>
                <a:gd name="connsiteX421" fmla="*/ 1041367 w 1755816"/>
                <a:gd name="connsiteY421" fmla="*/ 1675193 h 2389440"/>
                <a:gd name="connsiteX422" fmla="*/ 1036403 w 1755816"/>
                <a:gd name="connsiteY422" fmla="*/ 1675193 h 2389440"/>
                <a:gd name="connsiteX423" fmla="*/ 1026346 w 1755816"/>
                <a:gd name="connsiteY423" fmla="*/ 1684672 h 2389440"/>
                <a:gd name="connsiteX424" fmla="*/ 1021905 w 1755816"/>
                <a:gd name="connsiteY424" fmla="*/ 1704183 h 2389440"/>
                <a:gd name="connsiteX425" fmla="*/ 1006885 w 1755816"/>
                <a:gd name="connsiteY425" fmla="*/ 1704183 h 2389440"/>
                <a:gd name="connsiteX426" fmla="*/ 997350 w 1755816"/>
                <a:gd name="connsiteY426" fmla="*/ 1723694 h 2389440"/>
                <a:gd name="connsiteX427" fmla="*/ 987358 w 1755816"/>
                <a:gd name="connsiteY427" fmla="*/ 1723694 h 2389440"/>
                <a:gd name="connsiteX428" fmla="*/ 982330 w 1755816"/>
                <a:gd name="connsiteY428" fmla="*/ 1714215 h 2389440"/>
                <a:gd name="connsiteX429" fmla="*/ 977824 w 1755816"/>
                <a:gd name="connsiteY429" fmla="*/ 1708685 h 2389440"/>
                <a:gd name="connsiteX430" fmla="*/ 967832 w 1755816"/>
                <a:gd name="connsiteY430" fmla="*/ 1694704 h 2389440"/>
                <a:gd name="connsiteX431" fmla="*/ 958297 w 1755816"/>
                <a:gd name="connsiteY431" fmla="*/ 1694704 h 2389440"/>
                <a:gd name="connsiteX432" fmla="*/ 948828 w 1755816"/>
                <a:gd name="connsiteY432" fmla="*/ 1704183 h 2389440"/>
                <a:gd name="connsiteX433" fmla="*/ 943277 w 1755816"/>
                <a:gd name="connsiteY433" fmla="*/ 1708685 h 2389440"/>
                <a:gd name="connsiteX434" fmla="*/ 938771 w 1755816"/>
                <a:gd name="connsiteY434" fmla="*/ 1704183 h 2389440"/>
                <a:gd name="connsiteX435" fmla="*/ 928322 w 1755816"/>
                <a:gd name="connsiteY435" fmla="*/ 1704183 h 2389440"/>
                <a:gd name="connsiteX436" fmla="*/ 928322 w 1755816"/>
                <a:gd name="connsiteY436" fmla="*/ 1708685 h 2389440"/>
                <a:gd name="connsiteX437" fmla="*/ 918787 w 1755816"/>
                <a:gd name="connsiteY437" fmla="*/ 1704183 h 2389440"/>
                <a:gd name="connsiteX438" fmla="*/ 908795 w 1755816"/>
                <a:gd name="connsiteY438" fmla="*/ 1704183 h 2389440"/>
                <a:gd name="connsiteX439" fmla="*/ 904289 w 1755816"/>
                <a:gd name="connsiteY439" fmla="*/ 1708685 h 2389440"/>
                <a:gd name="connsiteX440" fmla="*/ 899261 w 1755816"/>
                <a:gd name="connsiteY440" fmla="*/ 1723694 h 2389440"/>
                <a:gd name="connsiteX441" fmla="*/ 855245 w 1755816"/>
                <a:gd name="connsiteY441" fmla="*/ 1728197 h 2389440"/>
                <a:gd name="connsiteX442" fmla="*/ 850738 w 1755816"/>
                <a:gd name="connsiteY442" fmla="*/ 1738150 h 2389440"/>
                <a:gd name="connsiteX443" fmla="*/ 845253 w 1755816"/>
                <a:gd name="connsiteY443" fmla="*/ 1738150 h 2389440"/>
                <a:gd name="connsiteX444" fmla="*/ 835718 w 1755816"/>
                <a:gd name="connsiteY444" fmla="*/ 1733726 h 2389440"/>
                <a:gd name="connsiteX445" fmla="*/ 821220 w 1755816"/>
                <a:gd name="connsiteY445" fmla="*/ 1728197 h 2389440"/>
                <a:gd name="connsiteX446" fmla="*/ 821220 w 1755816"/>
                <a:gd name="connsiteY446" fmla="*/ 1723694 h 2389440"/>
                <a:gd name="connsiteX447" fmla="*/ 811686 w 1755816"/>
                <a:gd name="connsiteY447" fmla="*/ 1723694 h 2389440"/>
                <a:gd name="connsiteX448" fmla="*/ 806657 w 1755816"/>
                <a:gd name="connsiteY448" fmla="*/ 1723694 h 2389440"/>
                <a:gd name="connsiteX449" fmla="*/ 802216 w 1755816"/>
                <a:gd name="connsiteY449" fmla="*/ 1723694 h 2389440"/>
                <a:gd name="connsiteX450" fmla="*/ 796665 w 1755816"/>
                <a:gd name="connsiteY450" fmla="*/ 1733726 h 2389440"/>
                <a:gd name="connsiteX451" fmla="*/ 792159 w 1755816"/>
                <a:gd name="connsiteY451" fmla="*/ 1747708 h 2389440"/>
                <a:gd name="connsiteX452" fmla="*/ 781645 w 1755816"/>
                <a:gd name="connsiteY452" fmla="*/ 1743205 h 2389440"/>
                <a:gd name="connsiteX453" fmla="*/ 781645 w 1755816"/>
                <a:gd name="connsiteY453" fmla="*/ 1733726 h 2389440"/>
                <a:gd name="connsiteX454" fmla="*/ 777139 w 1755816"/>
                <a:gd name="connsiteY454" fmla="*/ 1733726 h 2389440"/>
                <a:gd name="connsiteX455" fmla="*/ 772176 w 1755816"/>
                <a:gd name="connsiteY455" fmla="*/ 1738150 h 2389440"/>
                <a:gd name="connsiteX456" fmla="*/ 757678 w 1755816"/>
                <a:gd name="connsiteY456" fmla="*/ 1738150 h 2389440"/>
                <a:gd name="connsiteX457" fmla="*/ 752649 w 1755816"/>
                <a:gd name="connsiteY457" fmla="*/ 1743205 h 2389440"/>
                <a:gd name="connsiteX458" fmla="*/ 752649 w 1755816"/>
                <a:gd name="connsiteY458" fmla="*/ 1752684 h 2389440"/>
                <a:gd name="connsiteX459" fmla="*/ 748143 w 1755816"/>
                <a:gd name="connsiteY459" fmla="*/ 1752684 h 2389440"/>
                <a:gd name="connsiteX460" fmla="*/ 757678 w 1755816"/>
                <a:gd name="connsiteY460" fmla="*/ 1776698 h 2389440"/>
                <a:gd name="connsiteX461" fmla="*/ 752649 w 1755816"/>
                <a:gd name="connsiteY461" fmla="*/ 1782148 h 2389440"/>
                <a:gd name="connsiteX462" fmla="*/ 738151 w 1755816"/>
                <a:gd name="connsiteY462" fmla="*/ 1786651 h 2389440"/>
                <a:gd name="connsiteX463" fmla="*/ 738151 w 1755816"/>
                <a:gd name="connsiteY463" fmla="*/ 1782148 h 2389440"/>
                <a:gd name="connsiteX464" fmla="*/ 723588 w 1755816"/>
                <a:gd name="connsiteY464" fmla="*/ 1767140 h 2389440"/>
                <a:gd name="connsiteX465" fmla="*/ 728617 w 1755816"/>
                <a:gd name="connsiteY465" fmla="*/ 1762637 h 2389440"/>
                <a:gd name="connsiteX466" fmla="*/ 728617 w 1755816"/>
                <a:gd name="connsiteY466" fmla="*/ 1752684 h 2389440"/>
                <a:gd name="connsiteX467" fmla="*/ 713596 w 1755816"/>
                <a:gd name="connsiteY467" fmla="*/ 1743205 h 2389440"/>
                <a:gd name="connsiteX468" fmla="*/ 713596 w 1755816"/>
                <a:gd name="connsiteY468" fmla="*/ 1747708 h 2389440"/>
                <a:gd name="connsiteX469" fmla="*/ 689107 w 1755816"/>
                <a:gd name="connsiteY469" fmla="*/ 1757661 h 2389440"/>
                <a:gd name="connsiteX470" fmla="*/ 689107 w 1755816"/>
                <a:gd name="connsiteY470" fmla="*/ 1767140 h 2389440"/>
                <a:gd name="connsiteX471" fmla="*/ 679572 w 1755816"/>
                <a:gd name="connsiteY471" fmla="*/ 1762637 h 2389440"/>
                <a:gd name="connsiteX472" fmla="*/ 674609 w 1755816"/>
                <a:gd name="connsiteY472" fmla="*/ 1762637 h 2389440"/>
                <a:gd name="connsiteX473" fmla="*/ 669580 w 1755816"/>
                <a:gd name="connsiteY473" fmla="*/ 1762637 h 2389440"/>
                <a:gd name="connsiteX474" fmla="*/ 660046 w 1755816"/>
                <a:gd name="connsiteY474" fmla="*/ 1767140 h 2389440"/>
                <a:gd name="connsiteX475" fmla="*/ 655539 w 1755816"/>
                <a:gd name="connsiteY475" fmla="*/ 1762637 h 2389440"/>
                <a:gd name="connsiteX476" fmla="*/ 645548 w 1755816"/>
                <a:gd name="connsiteY476" fmla="*/ 1772195 h 2389440"/>
                <a:gd name="connsiteX477" fmla="*/ 635033 w 1755816"/>
                <a:gd name="connsiteY477" fmla="*/ 1776698 h 2389440"/>
                <a:gd name="connsiteX478" fmla="*/ 630527 w 1755816"/>
                <a:gd name="connsiteY478" fmla="*/ 1782148 h 2389440"/>
                <a:gd name="connsiteX479" fmla="*/ 635033 w 1755816"/>
                <a:gd name="connsiteY479" fmla="*/ 1786651 h 2389440"/>
                <a:gd name="connsiteX480" fmla="*/ 640519 w 1755816"/>
                <a:gd name="connsiteY480" fmla="*/ 1791627 h 2389440"/>
                <a:gd name="connsiteX481" fmla="*/ 650054 w 1755816"/>
                <a:gd name="connsiteY481" fmla="*/ 1791627 h 2389440"/>
                <a:gd name="connsiteX482" fmla="*/ 650054 w 1755816"/>
                <a:gd name="connsiteY482" fmla="*/ 1801659 h 2389440"/>
                <a:gd name="connsiteX483" fmla="*/ 645548 w 1755816"/>
                <a:gd name="connsiteY483" fmla="*/ 1806162 h 2389440"/>
                <a:gd name="connsiteX484" fmla="*/ 650054 w 1755816"/>
                <a:gd name="connsiteY484" fmla="*/ 1815641 h 2389440"/>
                <a:gd name="connsiteX485" fmla="*/ 650054 w 1755816"/>
                <a:gd name="connsiteY485" fmla="*/ 1830649 h 2389440"/>
                <a:gd name="connsiteX486" fmla="*/ 640519 w 1755816"/>
                <a:gd name="connsiteY486" fmla="*/ 1830649 h 2389440"/>
                <a:gd name="connsiteX487" fmla="*/ 635033 w 1755816"/>
                <a:gd name="connsiteY487" fmla="*/ 1845105 h 2389440"/>
                <a:gd name="connsiteX488" fmla="*/ 640519 w 1755816"/>
                <a:gd name="connsiteY488" fmla="*/ 1859640 h 2389440"/>
                <a:gd name="connsiteX489" fmla="*/ 635033 w 1755816"/>
                <a:gd name="connsiteY489" fmla="*/ 1864142 h 2389440"/>
                <a:gd name="connsiteX490" fmla="*/ 645548 w 1755816"/>
                <a:gd name="connsiteY490" fmla="*/ 1864142 h 2389440"/>
                <a:gd name="connsiteX491" fmla="*/ 645548 w 1755816"/>
                <a:gd name="connsiteY491" fmla="*/ 1874095 h 2389440"/>
                <a:gd name="connsiteX492" fmla="*/ 640519 w 1755816"/>
                <a:gd name="connsiteY492" fmla="*/ 1874095 h 2389440"/>
                <a:gd name="connsiteX493" fmla="*/ 635033 w 1755816"/>
                <a:gd name="connsiteY493" fmla="*/ 1883653 h 2389440"/>
                <a:gd name="connsiteX494" fmla="*/ 625564 w 1755816"/>
                <a:gd name="connsiteY494" fmla="*/ 1889104 h 2389440"/>
                <a:gd name="connsiteX495" fmla="*/ 625564 w 1755816"/>
                <a:gd name="connsiteY495" fmla="*/ 1893606 h 2389440"/>
                <a:gd name="connsiteX496" fmla="*/ 621058 w 1755816"/>
                <a:gd name="connsiteY496" fmla="*/ 1898583 h 2389440"/>
                <a:gd name="connsiteX497" fmla="*/ 621058 w 1755816"/>
                <a:gd name="connsiteY497" fmla="*/ 1903085 h 2389440"/>
                <a:gd name="connsiteX498" fmla="*/ 625564 w 1755816"/>
                <a:gd name="connsiteY498" fmla="*/ 1908615 h 2389440"/>
                <a:gd name="connsiteX499" fmla="*/ 625564 w 1755816"/>
                <a:gd name="connsiteY499" fmla="*/ 1913117 h 2389440"/>
                <a:gd name="connsiteX500" fmla="*/ 621058 w 1755816"/>
                <a:gd name="connsiteY500" fmla="*/ 1918094 h 2389440"/>
                <a:gd name="connsiteX501" fmla="*/ 615507 w 1755816"/>
                <a:gd name="connsiteY501" fmla="*/ 1918094 h 2389440"/>
                <a:gd name="connsiteX502" fmla="*/ 615507 w 1755816"/>
                <a:gd name="connsiteY502" fmla="*/ 1922596 h 2389440"/>
                <a:gd name="connsiteX503" fmla="*/ 611001 w 1755816"/>
                <a:gd name="connsiteY503" fmla="*/ 1922596 h 2389440"/>
                <a:gd name="connsiteX504" fmla="*/ 611001 w 1755816"/>
                <a:gd name="connsiteY504" fmla="*/ 1932628 h 2389440"/>
                <a:gd name="connsiteX505" fmla="*/ 621058 w 1755816"/>
                <a:gd name="connsiteY505" fmla="*/ 1937605 h 2389440"/>
                <a:gd name="connsiteX506" fmla="*/ 621058 w 1755816"/>
                <a:gd name="connsiteY506" fmla="*/ 1947084 h 2389440"/>
                <a:gd name="connsiteX507" fmla="*/ 625564 w 1755816"/>
                <a:gd name="connsiteY507" fmla="*/ 1952060 h 2389440"/>
                <a:gd name="connsiteX508" fmla="*/ 635033 w 1755816"/>
                <a:gd name="connsiteY508" fmla="*/ 1952060 h 2389440"/>
                <a:gd name="connsiteX509" fmla="*/ 640519 w 1755816"/>
                <a:gd name="connsiteY509" fmla="*/ 1957116 h 2389440"/>
                <a:gd name="connsiteX510" fmla="*/ 650054 w 1755816"/>
                <a:gd name="connsiteY510" fmla="*/ 1947084 h 2389440"/>
                <a:gd name="connsiteX511" fmla="*/ 655539 w 1755816"/>
                <a:gd name="connsiteY511" fmla="*/ 1952060 h 2389440"/>
                <a:gd name="connsiteX512" fmla="*/ 660046 w 1755816"/>
                <a:gd name="connsiteY512" fmla="*/ 1957116 h 2389440"/>
                <a:gd name="connsiteX513" fmla="*/ 669580 w 1755816"/>
                <a:gd name="connsiteY513" fmla="*/ 1957116 h 2389440"/>
                <a:gd name="connsiteX514" fmla="*/ 684600 w 1755816"/>
                <a:gd name="connsiteY514" fmla="*/ 1957116 h 2389440"/>
                <a:gd name="connsiteX515" fmla="*/ 684600 w 1755816"/>
                <a:gd name="connsiteY515" fmla="*/ 1966595 h 2389440"/>
                <a:gd name="connsiteX516" fmla="*/ 684600 w 1755816"/>
                <a:gd name="connsiteY516" fmla="*/ 1976548 h 2389440"/>
                <a:gd name="connsiteX517" fmla="*/ 694070 w 1755816"/>
                <a:gd name="connsiteY517" fmla="*/ 1976548 h 2389440"/>
                <a:gd name="connsiteX518" fmla="*/ 698576 w 1755816"/>
                <a:gd name="connsiteY518" fmla="*/ 1986106 h 2389440"/>
                <a:gd name="connsiteX519" fmla="*/ 704127 w 1755816"/>
                <a:gd name="connsiteY519" fmla="*/ 1986106 h 2389440"/>
                <a:gd name="connsiteX520" fmla="*/ 704127 w 1755816"/>
                <a:gd name="connsiteY520" fmla="*/ 1990609 h 2389440"/>
                <a:gd name="connsiteX521" fmla="*/ 704127 w 1755816"/>
                <a:gd name="connsiteY521" fmla="*/ 1996059 h 2389440"/>
                <a:gd name="connsiteX522" fmla="*/ 704127 w 1755816"/>
                <a:gd name="connsiteY522" fmla="*/ 2000562 h 2389440"/>
                <a:gd name="connsiteX523" fmla="*/ 698576 w 1755816"/>
                <a:gd name="connsiteY523" fmla="*/ 2005538 h 2389440"/>
                <a:gd name="connsiteX524" fmla="*/ 708633 w 1755816"/>
                <a:gd name="connsiteY524" fmla="*/ 2015570 h 2389440"/>
                <a:gd name="connsiteX525" fmla="*/ 713596 w 1755816"/>
                <a:gd name="connsiteY525" fmla="*/ 2020073 h 2389440"/>
                <a:gd name="connsiteX526" fmla="*/ 708633 w 1755816"/>
                <a:gd name="connsiteY526" fmla="*/ 2020073 h 2389440"/>
                <a:gd name="connsiteX527" fmla="*/ 694070 w 1755816"/>
                <a:gd name="connsiteY527" fmla="*/ 2025049 h 2389440"/>
                <a:gd name="connsiteX528" fmla="*/ 694070 w 1755816"/>
                <a:gd name="connsiteY528" fmla="*/ 2034528 h 2389440"/>
                <a:gd name="connsiteX529" fmla="*/ 694070 w 1755816"/>
                <a:gd name="connsiteY529" fmla="*/ 2039584 h 2389440"/>
                <a:gd name="connsiteX530" fmla="*/ 698576 w 1755816"/>
                <a:gd name="connsiteY530" fmla="*/ 2044560 h 2389440"/>
                <a:gd name="connsiteX531" fmla="*/ 694070 w 1755816"/>
                <a:gd name="connsiteY531" fmla="*/ 2049063 h 2389440"/>
                <a:gd name="connsiteX532" fmla="*/ 698576 w 1755816"/>
                <a:gd name="connsiteY532" fmla="*/ 2054039 h 2389440"/>
                <a:gd name="connsiteX533" fmla="*/ 704127 w 1755816"/>
                <a:gd name="connsiteY533" fmla="*/ 2049063 h 2389440"/>
                <a:gd name="connsiteX534" fmla="*/ 708633 w 1755816"/>
                <a:gd name="connsiteY534" fmla="*/ 2039584 h 2389440"/>
                <a:gd name="connsiteX535" fmla="*/ 713596 w 1755816"/>
                <a:gd name="connsiteY535" fmla="*/ 2034528 h 2389440"/>
                <a:gd name="connsiteX536" fmla="*/ 719082 w 1755816"/>
                <a:gd name="connsiteY536" fmla="*/ 2034528 h 2389440"/>
                <a:gd name="connsiteX537" fmla="*/ 719082 w 1755816"/>
                <a:gd name="connsiteY537" fmla="*/ 2044560 h 2389440"/>
                <a:gd name="connsiteX538" fmla="*/ 723588 w 1755816"/>
                <a:gd name="connsiteY538" fmla="*/ 2044560 h 2389440"/>
                <a:gd name="connsiteX539" fmla="*/ 719082 w 1755816"/>
                <a:gd name="connsiteY539" fmla="*/ 2058542 h 2389440"/>
                <a:gd name="connsiteX540" fmla="*/ 719082 w 1755816"/>
                <a:gd name="connsiteY540" fmla="*/ 2064071 h 2389440"/>
                <a:gd name="connsiteX541" fmla="*/ 719082 w 1755816"/>
                <a:gd name="connsiteY541" fmla="*/ 2073550 h 2389440"/>
                <a:gd name="connsiteX542" fmla="*/ 719082 w 1755816"/>
                <a:gd name="connsiteY542" fmla="*/ 2078053 h 2389440"/>
                <a:gd name="connsiteX543" fmla="*/ 728617 w 1755816"/>
                <a:gd name="connsiteY543" fmla="*/ 2083503 h 2389440"/>
                <a:gd name="connsiteX544" fmla="*/ 728617 w 1755816"/>
                <a:gd name="connsiteY544" fmla="*/ 2088006 h 2389440"/>
                <a:gd name="connsiteX545" fmla="*/ 728617 w 1755816"/>
                <a:gd name="connsiteY545" fmla="*/ 2093061 h 2389440"/>
                <a:gd name="connsiteX546" fmla="*/ 723588 w 1755816"/>
                <a:gd name="connsiteY546" fmla="*/ 2097564 h 2389440"/>
                <a:gd name="connsiteX547" fmla="*/ 708633 w 1755816"/>
                <a:gd name="connsiteY547" fmla="*/ 2097564 h 2389440"/>
                <a:gd name="connsiteX548" fmla="*/ 704127 w 1755816"/>
                <a:gd name="connsiteY548" fmla="*/ 2097564 h 2389440"/>
                <a:gd name="connsiteX549" fmla="*/ 704127 w 1755816"/>
                <a:gd name="connsiteY549" fmla="*/ 2107517 h 2389440"/>
                <a:gd name="connsiteX550" fmla="*/ 698576 w 1755816"/>
                <a:gd name="connsiteY550" fmla="*/ 2116996 h 2389440"/>
                <a:gd name="connsiteX551" fmla="*/ 708633 w 1755816"/>
                <a:gd name="connsiteY551" fmla="*/ 2122526 h 2389440"/>
                <a:gd name="connsiteX552" fmla="*/ 704127 w 1755816"/>
                <a:gd name="connsiteY552" fmla="*/ 2127028 h 2389440"/>
                <a:gd name="connsiteX553" fmla="*/ 698576 w 1755816"/>
                <a:gd name="connsiteY553" fmla="*/ 2141484 h 2389440"/>
                <a:gd name="connsiteX554" fmla="*/ 694070 w 1755816"/>
                <a:gd name="connsiteY554" fmla="*/ 2151516 h 2389440"/>
                <a:gd name="connsiteX555" fmla="*/ 689107 w 1755816"/>
                <a:gd name="connsiteY555" fmla="*/ 2156018 h 2389440"/>
                <a:gd name="connsiteX556" fmla="*/ 684600 w 1755816"/>
                <a:gd name="connsiteY556" fmla="*/ 2156018 h 2389440"/>
                <a:gd name="connsiteX557" fmla="*/ 684600 w 1755816"/>
                <a:gd name="connsiteY557" fmla="*/ 2180506 h 2389440"/>
                <a:gd name="connsiteX558" fmla="*/ 674609 w 1755816"/>
                <a:gd name="connsiteY558" fmla="*/ 2180506 h 2389440"/>
                <a:gd name="connsiteX559" fmla="*/ 669580 w 1755816"/>
                <a:gd name="connsiteY559" fmla="*/ 2180506 h 2389440"/>
                <a:gd name="connsiteX560" fmla="*/ 669580 w 1755816"/>
                <a:gd name="connsiteY560" fmla="*/ 2175529 h 2389440"/>
                <a:gd name="connsiteX561" fmla="*/ 665074 w 1755816"/>
                <a:gd name="connsiteY561" fmla="*/ 2180506 h 2389440"/>
                <a:gd name="connsiteX562" fmla="*/ 660046 w 1755816"/>
                <a:gd name="connsiteY562" fmla="*/ 2194961 h 2389440"/>
                <a:gd name="connsiteX563" fmla="*/ 655539 w 1755816"/>
                <a:gd name="connsiteY563" fmla="*/ 2194961 h 2389440"/>
                <a:gd name="connsiteX564" fmla="*/ 655539 w 1755816"/>
                <a:gd name="connsiteY564" fmla="*/ 2204519 h 2389440"/>
                <a:gd name="connsiteX565" fmla="*/ 645548 w 1755816"/>
                <a:gd name="connsiteY565" fmla="*/ 2214473 h 2389440"/>
                <a:gd name="connsiteX566" fmla="*/ 635033 w 1755816"/>
                <a:gd name="connsiteY566" fmla="*/ 2209970 h 2389440"/>
                <a:gd name="connsiteX567" fmla="*/ 635033 w 1755816"/>
                <a:gd name="connsiteY567" fmla="*/ 2214473 h 2389440"/>
                <a:gd name="connsiteX568" fmla="*/ 635033 w 1755816"/>
                <a:gd name="connsiteY568" fmla="*/ 2238960 h 2389440"/>
                <a:gd name="connsiteX569" fmla="*/ 635033 w 1755816"/>
                <a:gd name="connsiteY569" fmla="*/ 2243463 h 2389440"/>
                <a:gd name="connsiteX570" fmla="*/ 640519 w 1755816"/>
                <a:gd name="connsiteY570" fmla="*/ 2243463 h 2389440"/>
                <a:gd name="connsiteX571" fmla="*/ 621058 w 1755816"/>
                <a:gd name="connsiteY571" fmla="*/ 2252942 h 2389440"/>
                <a:gd name="connsiteX572" fmla="*/ 615507 w 1755816"/>
                <a:gd name="connsiteY572" fmla="*/ 2248439 h 2389440"/>
                <a:gd name="connsiteX573" fmla="*/ 606038 w 1755816"/>
                <a:gd name="connsiteY573" fmla="*/ 2252942 h 2389440"/>
                <a:gd name="connsiteX574" fmla="*/ 606038 w 1755816"/>
                <a:gd name="connsiteY574" fmla="*/ 2267950 h 2389440"/>
                <a:gd name="connsiteX575" fmla="*/ 596503 w 1755816"/>
                <a:gd name="connsiteY575" fmla="*/ 2267950 h 2389440"/>
                <a:gd name="connsiteX576" fmla="*/ 591474 w 1755816"/>
                <a:gd name="connsiteY576" fmla="*/ 2291964 h 2389440"/>
                <a:gd name="connsiteX577" fmla="*/ 596503 w 1755816"/>
                <a:gd name="connsiteY577" fmla="*/ 2301917 h 2389440"/>
                <a:gd name="connsiteX578" fmla="*/ 596503 w 1755816"/>
                <a:gd name="connsiteY578" fmla="*/ 2311475 h 2389440"/>
                <a:gd name="connsiteX579" fmla="*/ 586511 w 1755816"/>
                <a:gd name="connsiteY579" fmla="*/ 2311475 h 2389440"/>
                <a:gd name="connsiteX580" fmla="*/ 576977 w 1755816"/>
                <a:gd name="connsiteY580" fmla="*/ 2316451 h 2389440"/>
                <a:gd name="connsiteX581" fmla="*/ 582005 w 1755816"/>
                <a:gd name="connsiteY581" fmla="*/ 2355395 h 2389440"/>
                <a:gd name="connsiteX582" fmla="*/ 527932 w 1755816"/>
                <a:gd name="connsiteY582" fmla="*/ 2379408 h 2389440"/>
                <a:gd name="connsiteX583" fmla="*/ 503442 w 1755816"/>
                <a:gd name="connsiteY583" fmla="*/ 2365427 h 2389440"/>
                <a:gd name="connsiteX584" fmla="*/ 483916 w 1755816"/>
                <a:gd name="connsiteY584" fmla="*/ 2389440 h 2389440"/>
                <a:gd name="connsiteX585" fmla="*/ 478887 w 1755816"/>
                <a:gd name="connsiteY585" fmla="*/ 2384938 h 2389440"/>
                <a:gd name="connsiteX586" fmla="*/ 474381 w 1755816"/>
                <a:gd name="connsiteY586" fmla="*/ 2384938 h 2389440"/>
                <a:gd name="connsiteX587" fmla="*/ 478887 w 1755816"/>
                <a:gd name="connsiteY587" fmla="*/ 2374906 h 2389440"/>
                <a:gd name="connsiteX588" fmla="*/ 464389 w 1755816"/>
                <a:gd name="connsiteY588" fmla="*/ 2374906 h 2389440"/>
                <a:gd name="connsiteX589" fmla="*/ 464389 w 1755816"/>
                <a:gd name="connsiteY589" fmla="*/ 2355395 h 2389440"/>
                <a:gd name="connsiteX590" fmla="*/ 449892 w 1755816"/>
                <a:gd name="connsiteY590" fmla="*/ 2345916 h 2389440"/>
                <a:gd name="connsiteX591" fmla="*/ 439900 w 1755816"/>
                <a:gd name="connsiteY591" fmla="*/ 2340465 h 2389440"/>
                <a:gd name="connsiteX592" fmla="*/ 439900 w 1755816"/>
                <a:gd name="connsiteY592" fmla="*/ 2335963 h 2389440"/>
                <a:gd name="connsiteX593" fmla="*/ 435394 w 1755816"/>
                <a:gd name="connsiteY593" fmla="*/ 2330907 h 2389440"/>
                <a:gd name="connsiteX594" fmla="*/ 425859 w 1755816"/>
                <a:gd name="connsiteY594" fmla="*/ 2330907 h 2389440"/>
                <a:gd name="connsiteX595" fmla="*/ 410839 w 1755816"/>
                <a:gd name="connsiteY595" fmla="*/ 2311475 h 2389440"/>
                <a:gd name="connsiteX596" fmla="*/ 420373 w 1755816"/>
                <a:gd name="connsiteY596" fmla="*/ 2311475 h 2389440"/>
                <a:gd name="connsiteX597" fmla="*/ 415345 w 1755816"/>
                <a:gd name="connsiteY597" fmla="*/ 2297414 h 2389440"/>
                <a:gd name="connsiteX598" fmla="*/ 410839 w 1755816"/>
                <a:gd name="connsiteY598" fmla="*/ 2291964 h 2389440"/>
                <a:gd name="connsiteX599" fmla="*/ 410839 w 1755816"/>
                <a:gd name="connsiteY599" fmla="*/ 2282485 h 2389440"/>
                <a:gd name="connsiteX600" fmla="*/ 395818 w 1755816"/>
                <a:gd name="connsiteY600" fmla="*/ 2282485 h 2389440"/>
                <a:gd name="connsiteX601" fmla="*/ 381320 w 1755816"/>
                <a:gd name="connsiteY601" fmla="*/ 2291964 h 2389440"/>
                <a:gd name="connsiteX602" fmla="*/ 352325 w 1755816"/>
                <a:gd name="connsiteY602" fmla="*/ 2287461 h 2389440"/>
                <a:gd name="connsiteX603" fmla="*/ 322284 w 1755816"/>
                <a:gd name="connsiteY603" fmla="*/ 2282485 h 2389440"/>
                <a:gd name="connsiteX604" fmla="*/ 317778 w 1755816"/>
                <a:gd name="connsiteY604" fmla="*/ 2282485 h 2389440"/>
                <a:gd name="connsiteX605" fmla="*/ 302758 w 1755816"/>
                <a:gd name="connsiteY605" fmla="*/ 2267950 h 2389440"/>
                <a:gd name="connsiteX606" fmla="*/ 273762 w 1755816"/>
                <a:gd name="connsiteY606" fmla="*/ 2252942 h 2389440"/>
                <a:gd name="connsiteX607" fmla="*/ 264227 w 1755816"/>
                <a:gd name="connsiteY607" fmla="*/ 2248439 h 2389440"/>
                <a:gd name="connsiteX608" fmla="*/ 258741 w 1755816"/>
                <a:gd name="connsiteY608" fmla="*/ 2252942 h 2389440"/>
                <a:gd name="connsiteX609" fmla="*/ 254235 w 1755816"/>
                <a:gd name="connsiteY609" fmla="*/ 2252942 h 2389440"/>
                <a:gd name="connsiteX610" fmla="*/ 249207 w 1755816"/>
                <a:gd name="connsiteY610" fmla="*/ 2243463 h 2389440"/>
                <a:gd name="connsiteX611" fmla="*/ 239215 w 1755816"/>
                <a:gd name="connsiteY611" fmla="*/ 2238960 h 2389440"/>
                <a:gd name="connsiteX612" fmla="*/ 220211 w 1755816"/>
                <a:gd name="connsiteY612" fmla="*/ 2229007 h 2389440"/>
                <a:gd name="connsiteX613" fmla="*/ 210154 w 1755816"/>
                <a:gd name="connsiteY613" fmla="*/ 2233984 h 2389440"/>
                <a:gd name="connsiteX614" fmla="*/ 205648 w 1755816"/>
                <a:gd name="connsiteY614" fmla="*/ 2233984 h 2389440"/>
                <a:gd name="connsiteX615" fmla="*/ 200685 w 1755816"/>
                <a:gd name="connsiteY615" fmla="*/ 2223952 h 2389440"/>
                <a:gd name="connsiteX616" fmla="*/ 185664 w 1755816"/>
                <a:gd name="connsiteY616" fmla="*/ 2219449 h 2389440"/>
                <a:gd name="connsiteX617" fmla="*/ 195199 w 1755816"/>
                <a:gd name="connsiteY617" fmla="*/ 2200017 h 2389440"/>
                <a:gd name="connsiteX618" fmla="*/ 200685 w 1755816"/>
                <a:gd name="connsiteY618" fmla="*/ 2194961 h 2389440"/>
                <a:gd name="connsiteX619" fmla="*/ 175672 w 1755816"/>
                <a:gd name="connsiteY619" fmla="*/ 2194961 h 2389440"/>
                <a:gd name="connsiteX620" fmla="*/ 166138 w 1755816"/>
                <a:gd name="connsiteY620" fmla="*/ 2238960 h 2389440"/>
                <a:gd name="connsiteX621" fmla="*/ 161632 w 1755816"/>
                <a:gd name="connsiteY621" fmla="*/ 2238960 h 2389440"/>
                <a:gd name="connsiteX622" fmla="*/ 132636 w 1755816"/>
                <a:gd name="connsiteY622" fmla="*/ 2229007 h 2389440"/>
                <a:gd name="connsiteX623" fmla="*/ 127085 w 1755816"/>
                <a:gd name="connsiteY623" fmla="*/ 2219449 h 2389440"/>
                <a:gd name="connsiteX624" fmla="*/ 122122 w 1755816"/>
                <a:gd name="connsiteY624" fmla="*/ 2204519 h 2389440"/>
                <a:gd name="connsiteX625" fmla="*/ 122122 w 1755816"/>
                <a:gd name="connsiteY625" fmla="*/ 2200017 h 2389440"/>
                <a:gd name="connsiteX626" fmla="*/ 142105 w 1755816"/>
                <a:gd name="connsiteY626" fmla="*/ 2185008 h 2389440"/>
                <a:gd name="connsiteX627" fmla="*/ 146611 w 1755816"/>
                <a:gd name="connsiteY627" fmla="*/ 2171027 h 2389440"/>
                <a:gd name="connsiteX628" fmla="*/ 161632 w 1755816"/>
                <a:gd name="connsiteY628" fmla="*/ 2127028 h 2389440"/>
                <a:gd name="connsiteX629" fmla="*/ 156146 w 1755816"/>
                <a:gd name="connsiteY629" fmla="*/ 2116996 h 2389440"/>
                <a:gd name="connsiteX630" fmla="*/ 151640 w 1755816"/>
                <a:gd name="connsiteY630" fmla="*/ 2107517 h 2389440"/>
                <a:gd name="connsiteX631" fmla="*/ 137142 w 1755816"/>
                <a:gd name="connsiteY631" fmla="*/ 2107517 h 2389440"/>
                <a:gd name="connsiteX632" fmla="*/ 122122 w 1755816"/>
                <a:gd name="connsiteY632" fmla="*/ 2097564 h 2389440"/>
                <a:gd name="connsiteX633" fmla="*/ 112065 w 1755816"/>
                <a:gd name="connsiteY633" fmla="*/ 2093061 h 2389440"/>
                <a:gd name="connsiteX634" fmla="*/ 102595 w 1755816"/>
                <a:gd name="connsiteY634" fmla="*/ 2093061 h 2389440"/>
                <a:gd name="connsiteX635" fmla="*/ 92603 w 1755816"/>
                <a:gd name="connsiteY635" fmla="*/ 2093061 h 2389440"/>
                <a:gd name="connsiteX636" fmla="*/ 83069 w 1755816"/>
                <a:gd name="connsiteY636" fmla="*/ 2112494 h 2389440"/>
                <a:gd name="connsiteX637" fmla="*/ 68571 w 1755816"/>
                <a:gd name="connsiteY637" fmla="*/ 2112494 h 2389440"/>
                <a:gd name="connsiteX638" fmla="*/ 63542 w 1755816"/>
                <a:gd name="connsiteY638" fmla="*/ 2097564 h 2389440"/>
                <a:gd name="connsiteX639" fmla="*/ 63542 w 1755816"/>
                <a:gd name="connsiteY639" fmla="*/ 2083503 h 2389440"/>
                <a:gd name="connsiteX640" fmla="*/ 59036 w 1755816"/>
                <a:gd name="connsiteY640" fmla="*/ 2083503 h 2389440"/>
                <a:gd name="connsiteX641" fmla="*/ 44016 w 1755816"/>
                <a:gd name="connsiteY641" fmla="*/ 2078053 h 2389440"/>
                <a:gd name="connsiteX642" fmla="*/ 34547 w 1755816"/>
                <a:gd name="connsiteY642" fmla="*/ 2083503 h 2389440"/>
                <a:gd name="connsiteX643" fmla="*/ 24490 w 1755816"/>
                <a:gd name="connsiteY643" fmla="*/ 2083503 h 2389440"/>
                <a:gd name="connsiteX644" fmla="*/ 19526 w 1755816"/>
                <a:gd name="connsiteY644" fmla="*/ 2083503 h 2389440"/>
                <a:gd name="connsiteX645" fmla="*/ 15020 w 1755816"/>
                <a:gd name="connsiteY645" fmla="*/ 2058542 h 2389440"/>
                <a:gd name="connsiteX646" fmla="*/ 9535 w 1755816"/>
                <a:gd name="connsiteY646" fmla="*/ 2058542 h 2389440"/>
                <a:gd name="connsiteX647" fmla="*/ 5028 w 1755816"/>
                <a:gd name="connsiteY647" fmla="*/ 2058542 h 2389440"/>
                <a:gd name="connsiteX648" fmla="*/ 0 w 1755816"/>
                <a:gd name="connsiteY648" fmla="*/ 2044560 h 2389440"/>
                <a:gd name="connsiteX649" fmla="*/ 15020 w 1755816"/>
                <a:gd name="connsiteY649" fmla="*/ 2039584 h 2389440"/>
                <a:gd name="connsiteX650" fmla="*/ 19526 w 1755816"/>
                <a:gd name="connsiteY650" fmla="*/ 2034528 h 2389440"/>
                <a:gd name="connsiteX651" fmla="*/ 24490 w 1755816"/>
                <a:gd name="connsiteY651" fmla="*/ 2039584 h 2389440"/>
                <a:gd name="connsiteX652" fmla="*/ 44016 w 1755816"/>
                <a:gd name="connsiteY652" fmla="*/ 2034528 h 2389440"/>
                <a:gd name="connsiteX653" fmla="*/ 48522 w 1755816"/>
                <a:gd name="connsiteY653" fmla="*/ 2034528 h 2389440"/>
                <a:gd name="connsiteX654" fmla="*/ 54073 w 1755816"/>
                <a:gd name="connsiteY654" fmla="*/ 2034528 h 2389440"/>
                <a:gd name="connsiteX655" fmla="*/ 54073 w 1755816"/>
                <a:gd name="connsiteY655" fmla="*/ 2029552 h 2389440"/>
                <a:gd name="connsiteX656" fmla="*/ 68571 w 1755816"/>
                <a:gd name="connsiteY656" fmla="*/ 2020073 h 2389440"/>
                <a:gd name="connsiteX657" fmla="*/ 73534 w 1755816"/>
                <a:gd name="connsiteY657" fmla="*/ 2020073 h 2389440"/>
                <a:gd name="connsiteX658" fmla="*/ 78563 w 1755816"/>
                <a:gd name="connsiteY658" fmla="*/ 2015570 h 2389440"/>
                <a:gd name="connsiteX659" fmla="*/ 83069 w 1755816"/>
                <a:gd name="connsiteY659" fmla="*/ 2005538 h 2389440"/>
                <a:gd name="connsiteX660" fmla="*/ 88097 w 1755816"/>
                <a:gd name="connsiteY660" fmla="*/ 1996059 h 2389440"/>
                <a:gd name="connsiteX661" fmla="*/ 92603 w 1755816"/>
                <a:gd name="connsiteY661" fmla="*/ 1990609 h 2389440"/>
                <a:gd name="connsiteX662" fmla="*/ 102595 w 1755816"/>
                <a:gd name="connsiteY662" fmla="*/ 1981051 h 2389440"/>
                <a:gd name="connsiteX663" fmla="*/ 107624 w 1755816"/>
                <a:gd name="connsiteY663" fmla="*/ 1966595 h 2389440"/>
                <a:gd name="connsiteX664" fmla="*/ 112065 w 1755816"/>
                <a:gd name="connsiteY664" fmla="*/ 1961618 h 2389440"/>
                <a:gd name="connsiteX665" fmla="*/ 127085 w 1755816"/>
                <a:gd name="connsiteY665" fmla="*/ 1942107 h 2389440"/>
                <a:gd name="connsiteX666" fmla="*/ 132636 w 1755816"/>
                <a:gd name="connsiteY666" fmla="*/ 1932628 h 2389440"/>
                <a:gd name="connsiteX667" fmla="*/ 137142 w 1755816"/>
                <a:gd name="connsiteY667" fmla="*/ 1918094 h 2389440"/>
                <a:gd name="connsiteX668" fmla="*/ 146611 w 1755816"/>
                <a:gd name="connsiteY668" fmla="*/ 1893606 h 2389440"/>
                <a:gd name="connsiteX669" fmla="*/ 146611 w 1755816"/>
                <a:gd name="connsiteY669" fmla="*/ 1879151 h 2389440"/>
                <a:gd name="connsiteX670" fmla="*/ 151640 w 1755816"/>
                <a:gd name="connsiteY670" fmla="*/ 1850161 h 2389440"/>
                <a:gd name="connsiteX671" fmla="*/ 161632 w 1755816"/>
                <a:gd name="connsiteY671" fmla="*/ 1825673 h 2389440"/>
                <a:gd name="connsiteX672" fmla="*/ 161632 w 1755816"/>
                <a:gd name="connsiteY672" fmla="*/ 1815641 h 2389440"/>
                <a:gd name="connsiteX673" fmla="*/ 171166 w 1755816"/>
                <a:gd name="connsiteY673" fmla="*/ 1796130 h 2389440"/>
                <a:gd name="connsiteX674" fmla="*/ 175672 w 1755816"/>
                <a:gd name="connsiteY674" fmla="*/ 1772195 h 2389440"/>
                <a:gd name="connsiteX675" fmla="*/ 190693 w 1755816"/>
                <a:gd name="connsiteY675" fmla="*/ 1708685 h 2389440"/>
                <a:gd name="connsiteX676" fmla="*/ 205648 w 1755816"/>
                <a:gd name="connsiteY676" fmla="*/ 1665240 h 2389440"/>
                <a:gd name="connsiteX677" fmla="*/ 210154 w 1755816"/>
                <a:gd name="connsiteY677" fmla="*/ 1640752 h 2389440"/>
                <a:gd name="connsiteX678" fmla="*/ 225174 w 1755816"/>
                <a:gd name="connsiteY678" fmla="*/ 1563261 h 2389440"/>
                <a:gd name="connsiteX679" fmla="*/ 225174 w 1755816"/>
                <a:gd name="connsiteY679" fmla="*/ 1543750 h 2389440"/>
                <a:gd name="connsiteX680" fmla="*/ 229680 w 1755816"/>
                <a:gd name="connsiteY680" fmla="*/ 1529294 h 2389440"/>
                <a:gd name="connsiteX681" fmla="*/ 244701 w 1755816"/>
                <a:gd name="connsiteY681" fmla="*/ 1456305 h 2389440"/>
                <a:gd name="connsiteX682" fmla="*/ 234709 w 1755816"/>
                <a:gd name="connsiteY682" fmla="*/ 1407330 h 2389440"/>
                <a:gd name="connsiteX683" fmla="*/ 249207 w 1755816"/>
                <a:gd name="connsiteY683" fmla="*/ 1407330 h 2389440"/>
                <a:gd name="connsiteX684" fmla="*/ 264227 w 1755816"/>
                <a:gd name="connsiteY684" fmla="*/ 1378340 h 2389440"/>
                <a:gd name="connsiteX685" fmla="*/ 268733 w 1755816"/>
                <a:gd name="connsiteY685" fmla="*/ 1364358 h 2389440"/>
                <a:gd name="connsiteX686" fmla="*/ 268733 w 1755816"/>
                <a:gd name="connsiteY686" fmla="*/ 1354326 h 2389440"/>
                <a:gd name="connsiteX687" fmla="*/ 279247 w 1755816"/>
                <a:gd name="connsiteY687" fmla="*/ 1354326 h 2389440"/>
                <a:gd name="connsiteX688" fmla="*/ 288717 w 1755816"/>
                <a:gd name="connsiteY688" fmla="*/ 1349350 h 2389440"/>
                <a:gd name="connsiteX689" fmla="*/ 293223 w 1755816"/>
                <a:gd name="connsiteY689" fmla="*/ 1354326 h 2389440"/>
                <a:gd name="connsiteX690" fmla="*/ 298251 w 1755816"/>
                <a:gd name="connsiteY690" fmla="*/ 1358829 h 2389440"/>
                <a:gd name="connsiteX691" fmla="*/ 302758 w 1755816"/>
                <a:gd name="connsiteY691" fmla="*/ 1364358 h 2389440"/>
                <a:gd name="connsiteX692" fmla="*/ 308243 w 1755816"/>
                <a:gd name="connsiteY692" fmla="*/ 1364358 h 2389440"/>
                <a:gd name="connsiteX693" fmla="*/ 332276 w 1755816"/>
                <a:gd name="connsiteY693" fmla="*/ 1358829 h 2389440"/>
                <a:gd name="connsiteX694" fmla="*/ 337304 w 1755816"/>
                <a:gd name="connsiteY694" fmla="*/ 1349350 h 2389440"/>
                <a:gd name="connsiteX695" fmla="*/ 322284 w 1755816"/>
                <a:gd name="connsiteY695" fmla="*/ 1334815 h 2389440"/>
                <a:gd name="connsiteX696" fmla="*/ 327770 w 1755816"/>
                <a:gd name="connsiteY696" fmla="*/ 1334815 h 2389440"/>
                <a:gd name="connsiteX697" fmla="*/ 332276 w 1755816"/>
                <a:gd name="connsiteY697" fmla="*/ 1339318 h 2389440"/>
                <a:gd name="connsiteX698" fmla="*/ 332276 w 1755816"/>
                <a:gd name="connsiteY698" fmla="*/ 1334815 h 2389440"/>
                <a:gd name="connsiteX699" fmla="*/ 317778 w 1755816"/>
                <a:gd name="connsiteY699" fmla="*/ 1325336 h 2389440"/>
                <a:gd name="connsiteX700" fmla="*/ 302758 w 1755816"/>
                <a:gd name="connsiteY700" fmla="*/ 1310328 h 2389440"/>
                <a:gd name="connsiteX701" fmla="*/ 288717 w 1755816"/>
                <a:gd name="connsiteY701" fmla="*/ 1300375 h 2389440"/>
                <a:gd name="connsiteX702" fmla="*/ 258741 w 1755816"/>
                <a:gd name="connsiteY702" fmla="*/ 1325336 h 2389440"/>
                <a:gd name="connsiteX703" fmla="*/ 254235 w 1755816"/>
                <a:gd name="connsiteY703" fmla="*/ 1358829 h 2389440"/>
                <a:gd name="connsiteX704" fmla="*/ 249207 w 1755816"/>
                <a:gd name="connsiteY704" fmla="*/ 1378340 h 2389440"/>
                <a:gd name="connsiteX705" fmla="*/ 244701 w 1755816"/>
                <a:gd name="connsiteY705" fmla="*/ 1373838 h 2389440"/>
                <a:gd name="connsiteX706" fmla="*/ 249207 w 1755816"/>
                <a:gd name="connsiteY706" fmla="*/ 1349350 h 2389440"/>
                <a:gd name="connsiteX707" fmla="*/ 258741 w 1755816"/>
                <a:gd name="connsiteY707" fmla="*/ 1271385 h 2389440"/>
                <a:gd name="connsiteX708" fmla="*/ 268733 w 1755816"/>
                <a:gd name="connsiteY708" fmla="*/ 1212930 h 2389440"/>
                <a:gd name="connsiteX709" fmla="*/ 279247 w 1755816"/>
                <a:gd name="connsiteY709" fmla="*/ 1135439 h 2389440"/>
                <a:gd name="connsiteX710" fmla="*/ 288717 w 1755816"/>
                <a:gd name="connsiteY710" fmla="*/ 1101472 h 2389440"/>
                <a:gd name="connsiteX711" fmla="*/ 293223 w 1755816"/>
                <a:gd name="connsiteY711" fmla="*/ 1037963 h 2389440"/>
                <a:gd name="connsiteX712" fmla="*/ 298251 w 1755816"/>
                <a:gd name="connsiteY712" fmla="*/ 1018452 h 2389440"/>
                <a:gd name="connsiteX713" fmla="*/ 302758 w 1755816"/>
                <a:gd name="connsiteY713" fmla="*/ 960471 h 2389440"/>
                <a:gd name="connsiteX714" fmla="*/ 302758 w 1755816"/>
                <a:gd name="connsiteY714" fmla="*/ 950518 h 2389440"/>
                <a:gd name="connsiteX715" fmla="*/ 308243 w 1755816"/>
                <a:gd name="connsiteY715" fmla="*/ 926505 h 2389440"/>
                <a:gd name="connsiteX716" fmla="*/ 308243 w 1755816"/>
                <a:gd name="connsiteY716" fmla="*/ 917026 h 2389440"/>
                <a:gd name="connsiteX717" fmla="*/ 302758 w 1755816"/>
                <a:gd name="connsiteY717" fmla="*/ 912049 h 2389440"/>
                <a:gd name="connsiteX718" fmla="*/ 317778 w 1755816"/>
                <a:gd name="connsiteY718" fmla="*/ 892538 h 2389440"/>
                <a:gd name="connsiteX719" fmla="*/ 322284 w 1755816"/>
                <a:gd name="connsiteY719" fmla="*/ 888035 h 2389440"/>
                <a:gd name="connsiteX720" fmla="*/ 332276 w 1755816"/>
                <a:gd name="connsiteY720" fmla="*/ 868524 h 2389440"/>
                <a:gd name="connsiteX721" fmla="*/ 341810 w 1755816"/>
                <a:gd name="connsiteY721" fmla="*/ 863074 h 2389440"/>
                <a:gd name="connsiteX722" fmla="*/ 352325 w 1755816"/>
                <a:gd name="connsiteY722" fmla="*/ 878003 h 2389440"/>
                <a:gd name="connsiteX723" fmla="*/ 341810 w 1755816"/>
                <a:gd name="connsiteY723" fmla="*/ 878003 h 2389440"/>
                <a:gd name="connsiteX724" fmla="*/ 337304 w 1755816"/>
                <a:gd name="connsiteY724" fmla="*/ 892538 h 2389440"/>
                <a:gd name="connsiteX725" fmla="*/ 347296 w 1755816"/>
                <a:gd name="connsiteY725" fmla="*/ 902017 h 2389440"/>
                <a:gd name="connsiteX726" fmla="*/ 356831 w 1755816"/>
                <a:gd name="connsiteY726" fmla="*/ 906994 h 2389440"/>
                <a:gd name="connsiteX727" fmla="*/ 361794 w 1755816"/>
                <a:gd name="connsiteY727" fmla="*/ 912049 h 2389440"/>
                <a:gd name="connsiteX728" fmla="*/ 361794 w 1755816"/>
                <a:gd name="connsiteY728" fmla="*/ 917026 h 2389440"/>
                <a:gd name="connsiteX729" fmla="*/ 371786 w 1755816"/>
                <a:gd name="connsiteY729" fmla="*/ 926505 h 2389440"/>
                <a:gd name="connsiteX730" fmla="*/ 391312 w 1755816"/>
                <a:gd name="connsiteY730" fmla="*/ 931007 h 2389440"/>
                <a:gd name="connsiteX731" fmla="*/ 400847 w 1755816"/>
                <a:gd name="connsiteY731" fmla="*/ 950518 h 2389440"/>
                <a:gd name="connsiteX732" fmla="*/ 415345 w 1755816"/>
                <a:gd name="connsiteY732" fmla="*/ 965527 h 2389440"/>
                <a:gd name="connsiteX733" fmla="*/ 425859 w 1755816"/>
                <a:gd name="connsiteY733" fmla="*/ 970029 h 2389440"/>
                <a:gd name="connsiteX734" fmla="*/ 430365 w 1755816"/>
                <a:gd name="connsiteY734" fmla="*/ 975480 h 2389440"/>
                <a:gd name="connsiteX735" fmla="*/ 435394 w 1755816"/>
                <a:gd name="connsiteY735" fmla="*/ 984959 h 2389440"/>
                <a:gd name="connsiteX736" fmla="*/ 439900 w 1755816"/>
                <a:gd name="connsiteY736" fmla="*/ 994991 h 2389440"/>
                <a:gd name="connsiteX737" fmla="*/ 444863 w 1755816"/>
                <a:gd name="connsiteY737" fmla="*/ 1008972 h 2389440"/>
                <a:gd name="connsiteX738" fmla="*/ 454920 w 1755816"/>
                <a:gd name="connsiteY738" fmla="*/ 1023981 h 2389440"/>
                <a:gd name="connsiteX739" fmla="*/ 459361 w 1755816"/>
                <a:gd name="connsiteY739" fmla="*/ 1052971 h 2389440"/>
                <a:gd name="connsiteX740" fmla="*/ 459361 w 1755816"/>
                <a:gd name="connsiteY740" fmla="*/ 1072482 h 2389440"/>
                <a:gd name="connsiteX741" fmla="*/ 464389 w 1755816"/>
                <a:gd name="connsiteY741" fmla="*/ 1082435 h 2389440"/>
                <a:gd name="connsiteX742" fmla="*/ 468896 w 1755816"/>
                <a:gd name="connsiteY742" fmla="*/ 1101472 h 2389440"/>
                <a:gd name="connsiteX743" fmla="*/ 474381 w 1755816"/>
                <a:gd name="connsiteY743" fmla="*/ 1120904 h 2389440"/>
                <a:gd name="connsiteX744" fmla="*/ 478887 w 1755816"/>
                <a:gd name="connsiteY744" fmla="*/ 1130936 h 2389440"/>
                <a:gd name="connsiteX745" fmla="*/ 478887 w 1755816"/>
                <a:gd name="connsiteY745" fmla="*/ 1135439 h 2389440"/>
                <a:gd name="connsiteX746" fmla="*/ 483916 w 1755816"/>
                <a:gd name="connsiteY746" fmla="*/ 1144918 h 2389440"/>
                <a:gd name="connsiteX747" fmla="*/ 488422 w 1755816"/>
                <a:gd name="connsiteY747" fmla="*/ 1154950 h 2389440"/>
                <a:gd name="connsiteX748" fmla="*/ 493908 w 1755816"/>
                <a:gd name="connsiteY748" fmla="*/ 1154950 h 2389440"/>
                <a:gd name="connsiteX749" fmla="*/ 493908 w 1755816"/>
                <a:gd name="connsiteY749" fmla="*/ 1159927 h 2389440"/>
                <a:gd name="connsiteX750" fmla="*/ 498936 w 1755816"/>
                <a:gd name="connsiteY750" fmla="*/ 1164429 h 2389440"/>
                <a:gd name="connsiteX751" fmla="*/ 508928 w 1755816"/>
                <a:gd name="connsiteY751" fmla="*/ 1169959 h 2389440"/>
                <a:gd name="connsiteX752" fmla="*/ 518463 w 1755816"/>
                <a:gd name="connsiteY752" fmla="*/ 1174382 h 2389440"/>
                <a:gd name="connsiteX753" fmla="*/ 522969 w 1755816"/>
                <a:gd name="connsiteY753" fmla="*/ 1183940 h 2389440"/>
                <a:gd name="connsiteX754" fmla="*/ 532438 w 1755816"/>
                <a:gd name="connsiteY754" fmla="*/ 1188917 h 2389440"/>
                <a:gd name="connsiteX755" fmla="*/ 532438 w 1755816"/>
                <a:gd name="connsiteY755" fmla="*/ 1193893 h 2389440"/>
                <a:gd name="connsiteX756" fmla="*/ 537989 w 1755816"/>
                <a:gd name="connsiteY756" fmla="*/ 1193893 h 2389440"/>
                <a:gd name="connsiteX757" fmla="*/ 537989 w 1755816"/>
                <a:gd name="connsiteY757" fmla="*/ 1188917 h 2389440"/>
                <a:gd name="connsiteX758" fmla="*/ 513434 w 1755816"/>
                <a:gd name="connsiteY758" fmla="*/ 1159927 h 2389440"/>
                <a:gd name="connsiteX759" fmla="*/ 508928 w 1755816"/>
                <a:gd name="connsiteY759" fmla="*/ 1154950 h 2389440"/>
                <a:gd name="connsiteX760" fmla="*/ 518463 w 1755816"/>
                <a:gd name="connsiteY760" fmla="*/ 1159927 h 2389440"/>
                <a:gd name="connsiteX761" fmla="*/ 542495 w 1755816"/>
                <a:gd name="connsiteY761" fmla="*/ 1169959 h 2389440"/>
                <a:gd name="connsiteX762" fmla="*/ 547458 w 1755816"/>
                <a:gd name="connsiteY762" fmla="*/ 1179438 h 2389440"/>
                <a:gd name="connsiteX763" fmla="*/ 551964 w 1755816"/>
                <a:gd name="connsiteY763" fmla="*/ 1179438 h 2389440"/>
                <a:gd name="connsiteX764" fmla="*/ 551964 w 1755816"/>
                <a:gd name="connsiteY764" fmla="*/ 1174382 h 2389440"/>
                <a:gd name="connsiteX765" fmla="*/ 542495 w 1755816"/>
                <a:gd name="connsiteY765" fmla="*/ 1169959 h 2389440"/>
                <a:gd name="connsiteX766" fmla="*/ 532438 w 1755816"/>
                <a:gd name="connsiteY766" fmla="*/ 1159927 h 2389440"/>
                <a:gd name="connsiteX767" fmla="*/ 518463 w 1755816"/>
                <a:gd name="connsiteY767" fmla="*/ 1154950 h 2389440"/>
                <a:gd name="connsiteX768" fmla="*/ 513434 w 1755816"/>
                <a:gd name="connsiteY768" fmla="*/ 1154950 h 2389440"/>
                <a:gd name="connsiteX769" fmla="*/ 508928 w 1755816"/>
                <a:gd name="connsiteY769" fmla="*/ 1150448 h 2389440"/>
                <a:gd name="connsiteX770" fmla="*/ 503442 w 1755816"/>
                <a:gd name="connsiteY770" fmla="*/ 1144918 h 2389440"/>
                <a:gd name="connsiteX771" fmla="*/ 498936 w 1755816"/>
                <a:gd name="connsiteY771" fmla="*/ 1135439 h 2389440"/>
                <a:gd name="connsiteX772" fmla="*/ 498936 w 1755816"/>
                <a:gd name="connsiteY772" fmla="*/ 1130936 h 2389440"/>
                <a:gd name="connsiteX773" fmla="*/ 493908 w 1755816"/>
                <a:gd name="connsiteY773" fmla="*/ 1115928 h 2389440"/>
                <a:gd name="connsiteX774" fmla="*/ 488422 w 1755816"/>
                <a:gd name="connsiteY774" fmla="*/ 1101472 h 2389440"/>
                <a:gd name="connsiteX775" fmla="*/ 488422 w 1755816"/>
                <a:gd name="connsiteY775" fmla="*/ 1096417 h 2389440"/>
                <a:gd name="connsiteX776" fmla="*/ 488422 w 1755816"/>
                <a:gd name="connsiteY776" fmla="*/ 1086938 h 2389440"/>
                <a:gd name="connsiteX777" fmla="*/ 488422 w 1755816"/>
                <a:gd name="connsiteY777" fmla="*/ 1076985 h 2389440"/>
                <a:gd name="connsiteX778" fmla="*/ 478887 w 1755816"/>
                <a:gd name="connsiteY778" fmla="*/ 1063003 h 2389440"/>
                <a:gd name="connsiteX779" fmla="*/ 478887 w 1755816"/>
                <a:gd name="connsiteY779" fmla="*/ 1047995 h 2389440"/>
                <a:gd name="connsiteX780" fmla="*/ 478887 w 1755816"/>
                <a:gd name="connsiteY780" fmla="*/ 1023981 h 2389440"/>
                <a:gd name="connsiteX781" fmla="*/ 474381 w 1755816"/>
                <a:gd name="connsiteY781" fmla="*/ 999493 h 2389440"/>
                <a:gd name="connsiteX782" fmla="*/ 476993 w 1755816"/>
                <a:gd name="connsiteY782" fmla="*/ 1000023 h 2389440"/>
                <a:gd name="connsiteX783" fmla="*/ 476993 w 1755816"/>
                <a:gd name="connsiteY783" fmla="*/ 998374 h 2389440"/>
                <a:gd name="connsiteX784" fmla="*/ 475668 w 1755816"/>
                <a:gd name="connsiteY784" fmla="*/ 998076 h 2389440"/>
                <a:gd name="connsiteX785" fmla="*/ 470140 w 1755816"/>
                <a:gd name="connsiteY785" fmla="*/ 978550 h 2389440"/>
                <a:gd name="connsiteX786" fmla="*/ 465660 w 1755816"/>
                <a:gd name="connsiteY786" fmla="*/ 954995 h 2389440"/>
                <a:gd name="connsiteX787" fmla="*/ 460656 w 1755816"/>
                <a:gd name="connsiteY787" fmla="*/ 945005 h 2389440"/>
                <a:gd name="connsiteX788" fmla="*/ 456176 w 1755816"/>
                <a:gd name="connsiteY788" fmla="*/ 935469 h 2389440"/>
                <a:gd name="connsiteX789" fmla="*/ 450647 w 1755816"/>
                <a:gd name="connsiteY789" fmla="*/ 929963 h 2389440"/>
                <a:gd name="connsiteX790" fmla="*/ 450647 w 1755816"/>
                <a:gd name="connsiteY790" fmla="*/ 920484 h 2389440"/>
                <a:gd name="connsiteX791" fmla="*/ 441163 w 1755816"/>
                <a:gd name="connsiteY791" fmla="*/ 910495 h 2389440"/>
                <a:gd name="connsiteX792" fmla="*/ 421670 w 1755816"/>
                <a:gd name="connsiteY792" fmla="*/ 890969 h 2389440"/>
                <a:gd name="connsiteX793" fmla="*/ 406658 w 1755816"/>
                <a:gd name="connsiteY793" fmla="*/ 886428 h 2389440"/>
                <a:gd name="connsiteX794" fmla="*/ 402130 w 1755816"/>
                <a:gd name="connsiteY794" fmla="*/ 881433 h 2389440"/>
                <a:gd name="connsiteX795" fmla="*/ 402130 w 1755816"/>
                <a:gd name="connsiteY795" fmla="*/ 876949 h 2389440"/>
                <a:gd name="connsiteX796" fmla="*/ 397126 w 1755816"/>
                <a:gd name="connsiteY796" fmla="*/ 871954 h 2389440"/>
                <a:gd name="connsiteX797" fmla="*/ 387117 w 1755816"/>
                <a:gd name="connsiteY797" fmla="*/ 871954 h 2389440"/>
                <a:gd name="connsiteX798" fmla="*/ 377633 w 1755816"/>
                <a:gd name="connsiteY798" fmla="*/ 861908 h 2389440"/>
                <a:gd name="connsiteX799" fmla="*/ 377633 w 1755816"/>
                <a:gd name="connsiteY799" fmla="*/ 857424 h 2389440"/>
                <a:gd name="connsiteX800" fmla="*/ 373153 w 1755816"/>
                <a:gd name="connsiteY800" fmla="*/ 857424 h 2389440"/>
                <a:gd name="connsiteX801" fmla="*/ 373153 w 1755816"/>
                <a:gd name="connsiteY801" fmla="*/ 847888 h 2389440"/>
                <a:gd name="connsiteX802" fmla="*/ 363145 w 1755816"/>
                <a:gd name="connsiteY802" fmla="*/ 842382 h 2389440"/>
                <a:gd name="connsiteX803" fmla="*/ 367625 w 1755816"/>
                <a:gd name="connsiteY803" fmla="*/ 837898 h 2389440"/>
                <a:gd name="connsiteX804" fmla="*/ 363145 w 1755816"/>
                <a:gd name="connsiteY804" fmla="*/ 832903 h 2389440"/>
                <a:gd name="connsiteX805" fmla="*/ 353613 w 1755816"/>
                <a:gd name="connsiteY805" fmla="*/ 832903 h 2389440"/>
                <a:gd name="connsiteX806" fmla="*/ 348609 w 1755816"/>
                <a:gd name="connsiteY806" fmla="*/ 828362 h 2389440"/>
                <a:gd name="connsiteX807" fmla="*/ 338648 w 1755816"/>
                <a:gd name="connsiteY807" fmla="*/ 822856 h 2389440"/>
                <a:gd name="connsiteX808" fmla="*/ 319107 w 1755816"/>
                <a:gd name="connsiteY808" fmla="*/ 808837 h 2389440"/>
                <a:gd name="connsiteX809" fmla="*/ 314103 w 1755816"/>
                <a:gd name="connsiteY809" fmla="*/ 808837 h 2389440"/>
                <a:gd name="connsiteX810" fmla="*/ 299615 w 1755816"/>
                <a:gd name="connsiteY810" fmla="*/ 798847 h 2389440"/>
                <a:gd name="connsiteX811" fmla="*/ 294611 w 1755816"/>
                <a:gd name="connsiteY811" fmla="*/ 798847 h 2389440"/>
                <a:gd name="connsiteX812" fmla="*/ 290131 w 1755816"/>
                <a:gd name="connsiteY812" fmla="*/ 803331 h 2389440"/>
                <a:gd name="connsiteX813" fmla="*/ 284602 w 1755816"/>
                <a:gd name="connsiteY813" fmla="*/ 803331 h 2389440"/>
                <a:gd name="connsiteX814" fmla="*/ 280122 w 1755816"/>
                <a:gd name="connsiteY814" fmla="*/ 789368 h 2389440"/>
                <a:gd name="connsiteX815" fmla="*/ 275118 w 1755816"/>
                <a:gd name="connsiteY815" fmla="*/ 783862 h 2389440"/>
                <a:gd name="connsiteX816" fmla="*/ 280122 w 1755816"/>
                <a:gd name="connsiteY816" fmla="*/ 740781 h 2389440"/>
                <a:gd name="connsiteX817" fmla="*/ 275118 w 1755816"/>
                <a:gd name="connsiteY817" fmla="*/ 735275 h 2389440"/>
                <a:gd name="connsiteX818" fmla="*/ 294611 w 1755816"/>
                <a:gd name="connsiteY818" fmla="*/ 735275 h 2389440"/>
                <a:gd name="connsiteX819" fmla="*/ 304142 w 1755816"/>
                <a:gd name="connsiteY819" fmla="*/ 730791 h 2389440"/>
                <a:gd name="connsiteX820" fmla="*/ 314103 w 1755816"/>
                <a:gd name="connsiteY820" fmla="*/ 730791 h 2389440"/>
                <a:gd name="connsiteX821" fmla="*/ 319107 w 1755816"/>
                <a:gd name="connsiteY821" fmla="*/ 735275 h 2389440"/>
                <a:gd name="connsiteX822" fmla="*/ 314103 w 1755816"/>
                <a:gd name="connsiteY822" fmla="*/ 740781 h 2389440"/>
                <a:gd name="connsiteX823" fmla="*/ 323635 w 1755816"/>
                <a:gd name="connsiteY823" fmla="*/ 740781 h 2389440"/>
                <a:gd name="connsiteX824" fmla="*/ 329116 w 1755816"/>
                <a:gd name="connsiteY824" fmla="*/ 735275 h 2389440"/>
                <a:gd name="connsiteX825" fmla="*/ 323635 w 1755816"/>
                <a:gd name="connsiteY825" fmla="*/ 730791 h 2389440"/>
                <a:gd name="connsiteX826" fmla="*/ 323635 w 1755816"/>
                <a:gd name="connsiteY826" fmla="*/ 725796 h 2389440"/>
                <a:gd name="connsiteX827" fmla="*/ 319107 w 1755816"/>
                <a:gd name="connsiteY827" fmla="*/ 721255 h 2389440"/>
                <a:gd name="connsiteX828" fmla="*/ 309623 w 1755816"/>
                <a:gd name="connsiteY828" fmla="*/ 715749 h 2389440"/>
                <a:gd name="connsiteX829" fmla="*/ 309623 w 1755816"/>
                <a:gd name="connsiteY829" fmla="*/ 711265 h 2389440"/>
                <a:gd name="connsiteX830" fmla="*/ 329116 w 1755816"/>
                <a:gd name="connsiteY830" fmla="*/ 706270 h 2389440"/>
                <a:gd name="connsiteX831" fmla="*/ 333644 w 1755816"/>
                <a:gd name="connsiteY831" fmla="*/ 701730 h 2389440"/>
                <a:gd name="connsiteX832" fmla="*/ 338648 w 1755816"/>
                <a:gd name="connsiteY832" fmla="*/ 691740 h 2389440"/>
                <a:gd name="connsiteX833" fmla="*/ 343128 w 1755816"/>
                <a:gd name="connsiteY833" fmla="*/ 691740 h 2389440"/>
                <a:gd name="connsiteX834" fmla="*/ 348609 w 1755816"/>
                <a:gd name="connsiteY834" fmla="*/ 682204 h 2389440"/>
                <a:gd name="connsiteX835" fmla="*/ 348609 w 1755816"/>
                <a:gd name="connsiteY835" fmla="*/ 667219 h 2389440"/>
                <a:gd name="connsiteX836" fmla="*/ 348609 w 1755816"/>
                <a:gd name="connsiteY836" fmla="*/ 662678 h 2389440"/>
                <a:gd name="connsiteX837" fmla="*/ 343128 w 1755816"/>
                <a:gd name="connsiteY837" fmla="*/ 662678 h 2389440"/>
                <a:gd name="connsiteX838" fmla="*/ 343128 w 1755816"/>
                <a:gd name="connsiteY838" fmla="*/ 657683 h 2389440"/>
                <a:gd name="connsiteX839" fmla="*/ 353613 w 1755816"/>
                <a:gd name="connsiteY839" fmla="*/ 657683 h 2389440"/>
                <a:gd name="connsiteX840" fmla="*/ 353613 w 1755816"/>
                <a:gd name="connsiteY840" fmla="*/ 653199 h 2389440"/>
                <a:gd name="connsiteX841" fmla="*/ 353613 w 1755816"/>
                <a:gd name="connsiteY841" fmla="*/ 647694 h 2389440"/>
                <a:gd name="connsiteX842" fmla="*/ 348609 w 1755816"/>
                <a:gd name="connsiteY842" fmla="*/ 647694 h 2389440"/>
                <a:gd name="connsiteX843" fmla="*/ 348609 w 1755816"/>
                <a:gd name="connsiteY843" fmla="*/ 638158 h 2389440"/>
                <a:gd name="connsiteX844" fmla="*/ 343128 w 1755816"/>
                <a:gd name="connsiteY844" fmla="*/ 628168 h 2389440"/>
                <a:gd name="connsiteX845" fmla="*/ 348609 w 1755816"/>
                <a:gd name="connsiteY845" fmla="*/ 628168 h 2389440"/>
                <a:gd name="connsiteX846" fmla="*/ 358140 w 1755816"/>
                <a:gd name="connsiteY846" fmla="*/ 628168 h 2389440"/>
                <a:gd name="connsiteX847" fmla="*/ 363145 w 1755816"/>
                <a:gd name="connsiteY847" fmla="*/ 623684 h 2389440"/>
                <a:gd name="connsiteX848" fmla="*/ 358140 w 1755816"/>
                <a:gd name="connsiteY848" fmla="*/ 614148 h 2389440"/>
                <a:gd name="connsiteX849" fmla="*/ 358140 w 1755816"/>
                <a:gd name="connsiteY849" fmla="*/ 599163 h 2389440"/>
                <a:gd name="connsiteX850" fmla="*/ 348609 w 1755816"/>
                <a:gd name="connsiteY850" fmla="*/ 594623 h 2389440"/>
                <a:gd name="connsiteX851" fmla="*/ 343128 w 1755816"/>
                <a:gd name="connsiteY851" fmla="*/ 575097 h 2389440"/>
                <a:gd name="connsiteX852" fmla="*/ 338648 w 1755816"/>
                <a:gd name="connsiteY852" fmla="*/ 570102 h 2389440"/>
                <a:gd name="connsiteX853" fmla="*/ 333644 w 1755816"/>
                <a:gd name="connsiteY853" fmla="*/ 575097 h 2389440"/>
                <a:gd name="connsiteX854" fmla="*/ 329116 w 1755816"/>
                <a:gd name="connsiteY854" fmla="*/ 570102 h 2389440"/>
                <a:gd name="connsiteX855" fmla="*/ 323635 w 1755816"/>
                <a:gd name="connsiteY855" fmla="*/ 565107 h 2389440"/>
                <a:gd name="connsiteX856" fmla="*/ 323635 w 1755816"/>
                <a:gd name="connsiteY856" fmla="*/ 555571 h 2389440"/>
                <a:gd name="connsiteX857" fmla="*/ 314103 w 1755816"/>
                <a:gd name="connsiteY857" fmla="*/ 546092 h 2389440"/>
                <a:gd name="connsiteX858" fmla="*/ 314103 w 1755816"/>
                <a:gd name="connsiteY858" fmla="*/ 540587 h 2389440"/>
                <a:gd name="connsiteX859" fmla="*/ 304142 w 1755816"/>
                <a:gd name="connsiteY859" fmla="*/ 546092 h 2389440"/>
                <a:gd name="connsiteX860" fmla="*/ 294611 w 1755816"/>
                <a:gd name="connsiteY860" fmla="*/ 536046 h 2389440"/>
                <a:gd name="connsiteX861" fmla="*/ 299615 w 1755816"/>
                <a:gd name="connsiteY861" fmla="*/ 521061 h 2389440"/>
                <a:gd name="connsiteX862" fmla="*/ 309623 w 1755816"/>
                <a:gd name="connsiteY862" fmla="*/ 521061 h 2389440"/>
                <a:gd name="connsiteX863" fmla="*/ 304142 w 1755816"/>
                <a:gd name="connsiteY863" fmla="*/ 511525 h 2389440"/>
                <a:gd name="connsiteX864" fmla="*/ 309623 w 1755816"/>
                <a:gd name="connsiteY864" fmla="*/ 507041 h 2389440"/>
                <a:gd name="connsiteX865" fmla="*/ 319107 w 1755816"/>
                <a:gd name="connsiteY865" fmla="*/ 501535 h 2389440"/>
                <a:gd name="connsiteX866" fmla="*/ 333644 w 1755816"/>
                <a:gd name="connsiteY866" fmla="*/ 492000 h 2389440"/>
                <a:gd name="connsiteX867" fmla="*/ 333644 w 1755816"/>
                <a:gd name="connsiteY867" fmla="*/ 487516 h 2389440"/>
                <a:gd name="connsiteX868" fmla="*/ 343128 w 1755816"/>
                <a:gd name="connsiteY868" fmla="*/ 482010 h 2389440"/>
                <a:gd name="connsiteX869" fmla="*/ 338648 w 1755816"/>
                <a:gd name="connsiteY869" fmla="*/ 457489 h 2389440"/>
                <a:gd name="connsiteX870" fmla="*/ 338648 w 1755816"/>
                <a:gd name="connsiteY870" fmla="*/ 453005 h 2389440"/>
                <a:gd name="connsiteX871" fmla="*/ 358140 w 1755816"/>
                <a:gd name="connsiteY871" fmla="*/ 453005 h 2389440"/>
                <a:gd name="connsiteX872" fmla="*/ 363145 w 1755816"/>
                <a:gd name="connsiteY872" fmla="*/ 443470 h 2389440"/>
                <a:gd name="connsiteX873" fmla="*/ 367625 w 1755816"/>
                <a:gd name="connsiteY873" fmla="*/ 437964 h 2389440"/>
                <a:gd name="connsiteX874" fmla="*/ 397126 w 1755816"/>
                <a:gd name="connsiteY874" fmla="*/ 433480 h 2389440"/>
                <a:gd name="connsiteX875" fmla="*/ 402130 w 1755816"/>
                <a:gd name="connsiteY875" fmla="*/ 428485 h 2389440"/>
                <a:gd name="connsiteX876" fmla="*/ 406658 w 1755816"/>
                <a:gd name="connsiteY876" fmla="*/ 428485 h 2389440"/>
                <a:gd name="connsiteX877" fmla="*/ 412138 w 1755816"/>
                <a:gd name="connsiteY877" fmla="*/ 428485 h 2389440"/>
                <a:gd name="connsiteX878" fmla="*/ 412138 w 1755816"/>
                <a:gd name="connsiteY878" fmla="*/ 433480 h 2389440"/>
                <a:gd name="connsiteX879" fmla="*/ 406658 w 1755816"/>
                <a:gd name="connsiteY879" fmla="*/ 443470 h 2389440"/>
                <a:gd name="connsiteX880" fmla="*/ 402130 w 1755816"/>
                <a:gd name="connsiteY880" fmla="*/ 447954 h 2389440"/>
                <a:gd name="connsiteX881" fmla="*/ 412138 w 1755816"/>
                <a:gd name="connsiteY881" fmla="*/ 457489 h 2389440"/>
                <a:gd name="connsiteX882" fmla="*/ 421670 w 1755816"/>
                <a:gd name="connsiteY882" fmla="*/ 457489 h 2389440"/>
                <a:gd name="connsiteX883" fmla="*/ 426627 w 1755816"/>
                <a:gd name="connsiteY883" fmla="*/ 453005 h 2389440"/>
                <a:gd name="connsiteX884" fmla="*/ 431155 w 1755816"/>
                <a:gd name="connsiteY884" fmla="*/ 447954 h 2389440"/>
                <a:gd name="connsiteX885" fmla="*/ 441163 w 1755816"/>
                <a:gd name="connsiteY885" fmla="*/ 453005 h 2389440"/>
                <a:gd name="connsiteX886" fmla="*/ 446167 w 1755816"/>
                <a:gd name="connsiteY886" fmla="*/ 453005 h 2389440"/>
                <a:gd name="connsiteX887" fmla="*/ 446167 w 1755816"/>
                <a:gd name="connsiteY887" fmla="*/ 443470 h 2389440"/>
                <a:gd name="connsiteX888" fmla="*/ 456176 w 1755816"/>
                <a:gd name="connsiteY888" fmla="*/ 447954 h 2389440"/>
                <a:gd name="connsiteX889" fmla="*/ 460656 w 1755816"/>
                <a:gd name="connsiteY889" fmla="*/ 447954 h 2389440"/>
                <a:gd name="connsiteX890" fmla="*/ 460656 w 1755816"/>
                <a:gd name="connsiteY890" fmla="*/ 453005 h 2389440"/>
                <a:gd name="connsiteX891" fmla="*/ 470140 w 1755816"/>
                <a:gd name="connsiteY891" fmla="*/ 457489 h 2389440"/>
                <a:gd name="connsiteX892" fmla="*/ 480148 w 1755816"/>
                <a:gd name="connsiteY892" fmla="*/ 462995 h 2389440"/>
                <a:gd name="connsiteX893" fmla="*/ 489680 w 1755816"/>
                <a:gd name="connsiteY893" fmla="*/ 462995 h 2389440"/>
                <a:gd name="connsiteX894" fmla="*/ 495161 w 1755816"/>
                <a:gd name="connsiteY894" fmla="*/ 457489 h 2389440"/>
                <a:gd name="connsiteX895" fmla="*/ 500165 w 1755816"/>
                <a:gd name="connsiteY895" fmla="*/ 453005 h 2389440"/>
                <a:gd name="connsiteX896" fmla="*/ 509649 w 1755816"/>
                <a:gd name="connsiteY896" fmla="*/ 457489 h 2389440"/>
                <a:gd name="connsiteX897" fmla="*/ 519658 w 1755816"/>
                <a:gd name="connsiteY897" fmla="*/ 457489 h 2389440"/>
                <a:gd name="connsiteX898" fmla="*/ 524186 w 1755816"/>
                <a:gd name="connsiteY898" fmla="*/ 457489 h 2389440"/>
                <a:gd name="connsiteX899" fmla="*/ 524186 w 1755816"/>
                <a:gd name="connsiteY899" fmla="*/ 447954 h 2389440"/>
                <a:gd name="connsiteX900" fmla="*/ 533670 w 1755816"/>
                <a:gd name="connsiteY900" fmla="*/ 447954 h 2389440"/>
                <a:gd name="connsiteX901" fmla="*/ 539151 w 1755816"/>
                <a:gd name="connsiteY901" fmla="*/ 437964 h 2389440"/>
                <a:gd name="connsiteX902" fmla="*/ 548682 w 1755816"/>
                <a:gd name="connsiteY902" fmla="*/ 437964 h 2389440"/>
                <a:gd name="connsiteX903" fmla="*/ 558691 w 1755816"/>
                <a:gd name="connsiteY903" fmla="*/ 433480 h 2389440"/>
                <a:gd name="connsiteX904" fmla="*/ 563171 w 1755816"/>
                <a:gd name="connsiteY904" fmla="*/ 423944 h 2389440"/>
                <a:gd name="connsiteX905" fmla="*/ 553162 w 1755816"/>
                <a:gd name="connsiteY905" fmla="*/ 413954 h 2389440"/>
                <a:gd name="connsiteX906" fmla="*/ 543678 w 1755816"/>
                <a:gd name="connsiteY906" fmla="*/ 408959 h 2389440"/>
                <a:gd name="connsiteX907" fmla="*/ 539151 w 1755816"/>
                <a:gd name="connsiteY907" fmla="*/ 408959 h 2389440"/>
                <a:gd name="connsiteX908" fmla="*/ 533670 w 1755816"/>
                <a:gd name="connsiteY908" fmla="*/ 418438 h 2389440"/>
                <a:gd name="connsiteX909" fmla="*/ 529190 w 1755816"/>
                <a:gd name="connsiteY909" fmla="*/ 413954 h 2389440"/>
                <a:gd name="connsiteX910" fmla="*/ 529190 w 1755816"/>
                <a:gd name="connsiteY910" fmla="*/ 408959 h 2389440"/>
                <a:gd name="connsiteX911" fmla="*/ 524186 w 1755816"/>
                <a:gd name="connsiteY911" fmla="*/ 404418 h 2389440"/>
                <a:gd name="connsiteX912" fmla="*/ 529190 w 1755816"/>
                <a:gd name="connsiteY912" fmla="*/ 398912 h 2389440"/>
                <a:gd name="connsiteX913" fmla="*/ 533670 w 1755816"/>
                <a:gd name="connsiteY913" fmla="*/ 389433 h 2389440"/>
                <a:gd name="connsiteX914" fmla="*/ 539151 w 1755816"/>
                <a:gd name="connsiteY914" fmla="*/ 384892 h 2389440"/>
                <a:gd name="connsiteX915" fmla="*/ 533670 w 1755816"/>
                <a:gd name="connsiteY915" fmla="*/ 369908 h 2389440"/>
                <a:gd name="connsiteX916" fmla="*/ 533670 w 1755816"/>
                <a:gd name="connsiteY916" fmla="*/ 355888 h 2389440"/>
                <a:gd name="connsiteX917" fmla="*/ 529190 w 1755816"/>
                <a:gd name="connsiteY917" fmla="*/ 355888 h 2389440"/>
                <a:gd name="connsiteX918" fmla="*/ 529190 w 1755816"/>
                <a:gd name="connsiteY918" fmla="*/ 345841 h 2389440"/>
                <a:gd name="connsiteX919" fmla="*/ 543678 w 1755816"/>
                <a:gd name="connsiteY919" fmla="*/ 345841 h 2389440"/>
                <a:gd name="connsiteX920" fmla="*/ 543678 w 1755816"/>
                <a:gd name="connsiteY920" fmla="*/ 336362 h 2389440"/>
                <a:gd name="connsiteX921" fmla="*/ 543678 w 1755816"/>
                <a:gd name="connsiteY921" fmla="*/ 326372 h 2389440"/>
                <a:gd name="connsiteX922" fmla="*/ 539151 w 1755816"/>
                <a:gd name="connsiteY922" fmla="*/ 326372 h 2389440"/>
                <a:gd name="connsiteX923" fmla="*/ 533670 w 1755816"/>
                <a:gd name="connsiteY923" fmla="*/ 316837 h 2389440"/>
                <a:gd name="connsiteX924" fmla="*/ 539151 w 1755816"/>
                <a:gd name="connsiteY924" fmla="*/ 311331 h 2389440"/>
                <a:gd name="connsiteX925" fmla="*/ 533670 w 1755816"/>
                <a:gd name="connsiteY925" fmla="*/ 301795 h 2389440"/>
                <a:gd name="connsiteX926" fmla="*/ 539151 w 1755816"/>
                <a:gd name="connsiteY926" fmla="*/ 292316 h 2389440"/>
                <a:gd name="connsiteX927" fmla="*/ 533670 w 1755816"/>
                <a:gd name="connsiteY927" fmla="*/ 282326 h 2389440"/>
                <a:gd name="connsiteX928" fmla="*/ 524186 w 1755816"/>
                <a:gd name="connsiteY928" fmla="*/ 282326 h 2389440"/>
                <a:gd name="connsiteX929" fmla="*/ 524186 w 1755816"/>
                <a:gd name="connsiteY929" fmla="*/ 277786 h 2389440"/>
                <a:gd name="connsiteX930" fmla="*/ 533670 w 1755816"/>
                <a:gd name="connsiteY930" fmla="*/ 272791 h 2389440"/>
                <a:gd name="connsiteX931" fmla="*/ 529190 w 1755816"/>
                <a:gd name="connsiteY931" fmla="*/ 268307 h 2389440"/>
                <a:gd name="connsiteX932" fmla="*/ 524186 w 1755816"/>
                <a:gd name="connsiteY932" fmla="*/ 262801 h 2389440"/>
                <a:gd name="connsiteX933" fmla="*/ 519658 w 1755816"/>
                <a:gd name="connsiteY933" fmla="*/ 258260 h 2389440"/>
                <a:gd name="connsiteX934" fmla="*/ 524186 w 1755816"/>
                <a:gd name="connsiteY934" fmla="*/ 248781 h 2389440"/>
                <a:gd name="connsiteX935" fmla="*/ 519658 w 1755816"/>
                <a:gd name="connsiteY935" fmla="*/ 233739 h 2389440"/>
                <a:gd name="connsiteX936" fmla="*/ 514177 w 1755816"/>
                <a:gd name="connsiteY936" fmla="*/ 233739 h 2389440"/>
                <a:gd name="connsiteX937" fmla="*/ 509649 w 1755816"/>
                <a:gd name="connsiteY937" fmla="*/ 219209 h 2389440"/>
                <a:gd name="connsiteX938" fmla="*/ 509649 w 1755816"/>
                <a:gd name="connsiteY938" fmla="*/ 223750 h 2389440"/>
                <a:gd name="connsiteX939" fmla="*/ 500165 w 1755816"/>
                <a:gd name="connsiteY939" fmla="*/ 219209 h 2389440"/>
                <a:gd name="connsiteX940" fmla="*/ 504645 w 1755816"/>
                <a:gd name="connsiteY940" fmla="*/ 199740 h 2389440"/>
                <a:gd name="connsiteX941" fmla="*/ 504645 w 1755816"/>
                <a:gd name="connsiteY941" fmla="*/ 194688 h 2389440"/>
                <a:gd name="connsiteX942" fmla="*/ 514177 w 1755816"/>
                <a:gd name="connsiteY942" fmla="*/ 190204 h 2389440"/>
                <a:gd name="connsiteX943" fmla="*/ 509649 w 1755816"/>
                <a:gd name="connsiteY943" fmla="*/ 180214 h 2389440"/>
                <a:gd name="connsiteX944" fmla="*/ 489680 w 1755816"/>
                <a:gd name="connsiteY944" fmla="*/ 175163 h 2389440"/>
                <a:gd name="connsiteX945" fmla="*/ 485153 w 1755816"/>
                <a:gd name="connsiteY945" fmla="*/ 170679 h 2389440"/>
                <a:gd name="connsiteX946" fmla="*/ 480148 w 1755816"/>
                <a:gd name="connsiteY946" fmla="*/ 165684 h 2389440"/>
                <a:gd name="connsiteX947" fmla="*/ 475668 w 1755816"/>
                <a:gd name="connsiteY947" fmla="*/ 161200 h 2389440"/>
                <a:gd name="connsiteX948" fmla="*/ 475668 w 1755816"/>
                <a:gd name="connsiteY948" fmla="*/ 155694 h 2389440"/>
                <a:gd name="connsiteX949" fmla="*/ 470140 w 1755816"/>
                <a:gd name="connsiteY949" fmla="*/ 146158 h 2389440"/>
                <a:gd name="connsiteX950" fmla="*/ 465660 w 1755816"/>
                <a:gd name="connsiteY950" fmla="*/ 146158 h 2389440"/>
                <a:gd name="connsiteX951" fmla="*/ 470140 w 1755816"/>
                <a:gd name="connsiteY951" fmla="*/ 131627 h 2389440"/>
                <a:gd name="connsiteX952" fmla="*/ 470140 w 1755816"/>
                <a:gd name="connsiteY952" fmla="*/ 126632 h 2389440"/>
                <a:gd name="connsiteX953" fmla="*/ 465660 w 1755816"/>
                <a:gd name="connsiteY953" fmla="*/ 126632 h 2389440"/>
                <a:gd name="connsiteX954" fmla="*/ 465660 w 1755816"/>
                <a:gd name="connsiteY954" fmla="*/ 122148 h 2389440"/>
                <a:gd name="connsiteX955" fmla="*/ 460656 w 1755816"/>
                <a:gd name="connsiteY955" fmla="*/ 116643 h 2389440"/>
                <a:gd name="connsiteX956" fmla="*/ 446167 w 1755816"/>
                <a:gd name="connsiteY956" fmla="*/ 112102 h 2389440"/>
                <a:gd name="connsiteX957" fmla="*/ 450647 w 1755816"/>
                <a:gd name="connsiteY957" fmla="*/ 107107 h 2389440"/>
                <a:gd name="connsiteX958" fmla="*/ 450647 w 1755816"/>
                <a:gd name="connsiteY958" fmla="*/ 102623 h 2389440"/>
                <a:gd name="connsiteX959" fmla="*/ 441163 w 1755816"/>
                <a:gd name="connsiteY959" fmla="*/ 102623 h 2389440"/>
                <a:gd name="connsiteX960" fmla="*/ 441163 w 1755816"/>
                <a:gd name="connsiteY960" fmla="*/ 97628 h 2389440"/>
                <a:gd name="connsiteX961" fmla="*/ 456176 w 1755816"/>
                <a:gd name="connsiteY961" fmla="*/ 102623 h 2389440"/>
                <a:gd name="connsiteX962" fmla="*/ 460656 w 1755816"/>
                <a:gd name="connsiteY962" fmla="*/ 97628 h 2389440"/>
                <a:gd name="connsiteX963" fmla="*/ 460656 w 1755816"/>
                <a:gd name="connsiteY963" fmla="*/ 92576 h 2389440"/>
                <a:gd name="connsiteX964" fmla="*/ 475668 w 1755816"/>
                <a:gd name="connsiteY964" fmla="*/ 87581 h 2389440"/>
                <a:gd name="connsiteX965" fmla="*/ 485153 w 1755816"/>
                <a:gd name="connsiteY965" fmla="*/ 83097 h 2389440"/>
                <a:gd name="connsiteX966" fmla="*/ 500165 w 1755816"/>
                <a:gd name="connsiteY966" fmla="*/ 87581 h 2389440"/>
                <a:gd name="connsiteX967" fmla="*/ 509649 w 1755816"/>
                <a:gd name="connsiteY967" fmla="*/ 92576 h 2389440"/>
                <a:gd name="connsiteX968" fmla="*/ 514177 w 1755816"/>
                <a:gd name="connsiteY968" fmla="*/ 87581 h 2389440"/>
                <a:gd name="connsiteX969" fmla="*/ 524186 w 1755816"/>
                <a:gd name="connsiteY969" fmla="*/ 92576 h 2389440"/>
                <a:gd name="connsiteX970" fmla="*/ 524186 w 1755816"/>
                <a:gd name="connsiteY970" fmla="*/ 87581 h 2389440"/>
                <a:gd name="connsiteX971" fmla="*/ 529190 w 1755816"/>
                <a:gd name="connsiteY971" fmla="*/ 87581 h 2389440"/>
                <a:gd name="connsiteX972" fmla="*/ 543678 w 1755816"/>
                <a:gd name="connsiteY972" fmla="*/ 87581 h 2389440"/>
                <a:gd name="connsiteX973" fmla="*/ 543678 w 1755816"/>
                <a:gd name="connsiteY973" fmla="*/ 92576 h 2389440"/>
                <a:gd name="connsiteX974" fmla="*/ 553162 w 1755816"/>
                <a:gd name="connsiteY974" fmla="*/ 87581 h 2389440"/>
                <a:gd name="connsiteX975" fmla="*/ 558691 w 1755816"/>
                <a:gd name="connsiteY975" fmla="*/ 83097 h 2389440"/>
                <a:gd name="connsiteX976" fmla="*/ 568175 w 1755816"/>
                <a:gd name="connsiteY976" fmla="*/ 73561 h 2389440"/>
                <a:gd name="connsiteX977" fmla="*/ 578184 w 1755816"/>
                <a:gd name="connsiteY977" fmla="*/ 73561 h 2389440"/>
                <a:gd name="connsiteX978" fmla="*/ 573179 w 1755816"/>
                <a:gd name="connsiteY978" fmla="*/ 63572 h 2389440"/>
                <a:gd name="connsiteX979" fmla="*/ 573179 w 1755816"/>
                <a:gd name="connsiteY979" fmla="*/ 54036 h 2389440"/>
                <a:gd name="connsiteX980" fmla="*/ 587668 w 1755816"/>
                <a:gd name="connsiteY980" fmla="*/ 44046 h 2389440"/>
                <a:gd name="connsiteX981" fmla="*/ 607160 w 1755816"/>
                <a:gd name="connsiteY981" fmla="*/ 44046 h 2389440"/>
                <a:gd name="connsiteX982" fmla="*/ 607160 w 1755816"/>
                <a:gd name="connsiteY982" fmla="*/ 48530 h 2389440"/>
                <a:gd name="connsiteX983" fmla="*/ 597200 w 1755816"/>
                <a:gd name="connsiteY983" fmla="*/ 54036 h 2389440"/>
                <a:gd name="connsiteX984" fmla="*/ 597200 w 1755816"/>
                <a:gd name="connsiteY984" fmla="*/ 58577 h 2389440"/>
                <a:gd name="connsiteX985" fmla="*/ 607160 w 1755816"/>
                <a:gd name="connsiteY985" fmla="*/ 54036 h 2389440"/>
                <a:gd name="connsiteX986" fmla="*/ 631705 w 1755816"/>
                <a:gd name="connsiteY986" fmla="*/ 48530 h 2389440"/>
                <a:gd name="connsiteX987" fmla="*/ 631705 w 1755816"/>
                <a:gd name="connsiteY987" fmla="*/ 39051 h 2389440"/>
                <a:gd name="connsiteX988" fmla="*/ 641713 w 1755816"/>
                <a:gd name="connsiteY988" fmla="*/ 44046 h 2389440"/>
                <a:gd name="connsiteX989" fmla="*/ 646670 w 1755816"/>
                <a:gd name="connsiteY989" fmla="*/ 39051 h 2389440"/>
                <a:gd name="connsiteX990" fmla="*/ 651198 w 1755816"/>
                <a:gd name="connsiteY990" fmla="*/ 44046 h 2389440"/>
                <a:gd name="connsiteX991" fmla="*/ 666210 w 1755816"/>
                <a:gd name="connsiteY991" fmla="*/ 39051 h 2389440"/>
                <a:gd name="connsiteX992" fmla="*/ 685703 w 1755816"/>
                <a:gd name="connsiteY992" fmla="*/ 34510 h 2389440"/>
                <a:gd name="connsiteX993" fmla="*/ 695187 w 1755816"/>
                <a:gd name="connsiteY993" fmla="*/ 34510 h 2389440"/>
                <a:gd name="connsiteX994" fmla="*/ 699715 w 1755816"/>
                <a:gd name="connsiteY994" fmla="*/ 39051 h 2389440"/>
                <a:gd name="connsiteX995" fmla="*/ 709723 w 1755816"/>
                <a:gd name="connsiteY995" fmla="*/ 34510 h 2389440"/>
                <a:gd name="connsiteX996" fmla="*/ 729693 w 1755816"/>
                <a:gd name="connsiteY996" fmla="*/ 39051 h 2389440"/>
                <a:gd name="connsiteX997" fmla="*/ 724688 w 1755816"/>
                <a:gd name="connsiteY997" fmla="*/ 44046 h 2389440"/>
                <a:gd name="connsiteX998" fmla="*/ 719684 w 1755816"/>
                <a:gd name="connsiteY998" fmla="*/ 44046 h 2389440"/>
                <a:gd name="connsiteX999" fmla="*/ 714728 w 1755816"/>
                <a:gd name="connsiteY999" fmla="*/ 54036 h 2389440"/>
                <a:gd name="connsiteX1000" fmla="*/ 719684 w 1755816"/>
                <a:gd name="connsiteY1000" fmla="*/ 58577 h 2389440"/>
                <a:gd name="connsiteX1001" fmla="*/ 719684 w 1755816"/>
                <a:gd name="connsiteY1001" fmla="*/ 54036 h 2389440"/>
                <a:gd name="connsiteX1002" fmla="*/ 729693 w 1755816"/>
                <a:gd name="connsiteY1002" fmla="*/ 63572 h 2389440"/>
                <a:gd name="connsiteX1003" fmla="*/ 739225 w 1755816"/>
                <a:gd name="connsiteY1003" fmla="*/ 58577 h 2389440"/>
                <a:gd name="connsiteX1004" fmla="*/ 743704 w 1755816"/>
                <a:gd name="connsiteY1004" fmla="*/ 48530 h 2389440"/>
                <a:gd name="connsiteX1005" fmla="*/ 743704 w 1755816"/>
                <a:gd name="connsiteY1005" fmla="*/ 44046 h 2389440"/>
                <a:gd name="connsiteX1006" fmla="*/ 749233 w 1755816"/>
                <a:gd name="connsiteY1006" fmla="*/ 39051 h 2389440"/>
                <a:gd name="connsiteX1007" fmla="*/ 753713 w 1755816"/>
                <a:gd name="connsiteY1007" fmla="*/ 44046 h 2389440"/>
                <a:gd name="connsiteX1008" fmla="*/ 768726 w 1755816"/>
                <a:gd name="connsiteY1008" fmla="*/ 44046 h 2389440"/>
                <a:gd name="connsiteX1009" fmla="*/ 768726 w 1755816"/>
                <a:gd name="connsiteY1009" fmla="*/ 29004 h 2389440"/>
                <a:gd name="connsiteX1010" fmla="*/ 778210 w 1755816"/>
                <a:gd name="connsiteY1010" fmla="*/ 9536 h 238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Lst>
              <a:rect l="l" t="t" r="r" b="b"/>
              <a:pathLst>
                <a:path w="1755816" h="2389440">
                  <a:moveTo>
                    <a:pt x="788218" y="0"/>
                  </a:moveTo>
                  <a:lnTo>
                    <a:pt x="788218" y="4995"/>
                  </a:lnTo>
                  <a:lnTo>
                    <a:pt x="793223" y="4995"/>
                  </a:lnTo>
                  <a:lnTo>
                    <a:pt x="797703" y="4995"/>
                  </a:lnTo>
                  <a:lnTo>
                    <a:pt x="802707" y="19525"/>
                  </a:lnTo>
                  <a:lnTo>
                    <a:pt x="807711" y="19525"/>
                  </a:lnTo>
                  <a:lnTo>
                    <a:pt x="812715" y="29004"/>
                  </a:lnTo>
                  <a:lnTo>
                    <a:pt x="817243" y="29004"/>
                  </a:lnTo>
                  <a:lnTo>
                    <a:pt x="817243" y="24520"/>
                  </a:lnTo>
                  <a:lnTo>
                    <a:pt x="832208" y="29004"/>
                  </a:lnTo>
                  <a:lnTo>
                    <a:pt x="832208" y="39051"/>
                  </a:lnTo>
                  <a:lnTo>
                    <a:pt x="836736" y="39051"/>
                  </a:lnTo>
                  <a:lnTo>
                    <a:pt x="846220" y="34510"/>
                  </a:lnTo>
                  <a:lnTo>
                    <a:pt x="846220" y="39051"/>
                  </a:lnTo>
                  <a:lnTo>
                    <a:pt x="851748" y="48530"/>
                  </a:lnTo>
                  <a:lnTo>
                    <a:pt x="841740" y="58577"/>
                  </a:lnTo>
                  <a:lnTo>
                    <a:pt x="846220" y="63572"/>
                  </a:lnTo>
                  <a:lnTo>
                    <a:pt x="851748" y="63572"/>
                  </a:lnTo>
                  <a:lnTo>
                    <a:pt x="856228" y="68056"/>
                  </a:lnTo>
                  <a:lnTo>
                    <a:pt x="866237" y="58577"/>
                  </a:lnTo>
                  <a:lnTo>
                    <a:pt x="880725" y="63572"/>
                  </a:lnTo>
                  <a:lnTo>
                    <a:pt x="876245" y="73561"/>
                  </a:lnTo>
                  <a:lnTo>
                    <a:pt x="890257" y="68056"/>
                  </a:lnTo>
                  <a:lnTo>
                    <a:pt x="895738" y="83097"/>
                  </a:lnTo>
                  <a:lnTo>
                    <a:pt x="890257" y="87581"/>
                  </a:lnTo>
                  <a:lnTo>
                    <a:pt x="890257" y="97628"/>
                  </a:lnTo>
                  <a:lnTo>
                    <a:pt x="885729" y="102623"/>
                  </a:lnTo>
                  <a:lnTo>
                    <a:pt x="890257" y="112102"/>
                  </a:lnTo>
                  <a:lnTo>
                    <a:pt x="890257" y="116643"/>
                  </a:lnTo>
                  <a:lnTo>
                    <a:pt x="890257" y="122148"/>
                  </a:lnTo>
                  <a:lnTo>
                    <a:pt x="895738" y="136168"/>
                  </a:lnTo>
                  <a:lnTo>
                    <a:pt x="905222" y="131627"/>
                  </a:lnTo>
                  <a:lnTo>
                    <a:pt x="909750" y="126632"/>
                  </a:lnTo>
                  <a:lnTo>
                    <a:pt x="919758" y="131627"/>
                  </a:lnTo>
                  <a:lnTo>
                    <a:pt x="929242" y="131627"/>
                  </a:lnTo>
                  <a:lnTo>
                    <a:pt x="939727" y="136168"/>
                  </a:lnTo>
                  <a:lnTo>
                    <a:pt x="944255" y="131627"/>
                  </a:lnTo>
                  <a:lnTo>
                    <a:pt x="959268" y="126632"/>
                  </a:lnTo>
                  <a:lnTo>
                    <a:pt x="968752" y="122148"/>
                  </a:lnTo>
                  <a:lnTo>
                    <a:pt x="983240" y="122148"/>
                  </a:lnTo>
                  <a:lnTo>
                    <a:pt x="1003258" y="122148"/>
                  </a:lnTo>
                  <a:lnTo>
                    <a:pt x="1003258" y="116643"/>
                  </a:lnTo>
                  <a:lnTo>
                    <a:pt x="988245" y="112102"/>
                  </a:lnTo>
                  <a:lnTo>
                    <a:pt x="988245" y="102623"/>
                  </a:lnTo>
                  <a:lnTo>
                    <a:pt x="988245" y="97628"/>
                  </a:lnTo>
                  <a:lnTo>
                    <a:pt x="998253" y="97628"/>
                  </a:lnTo>
                  <a:lnTo>
                    <a:pt x="1007785" y="97628"/>
                  </a:lnTo>
                  <a:lnTo>
                    <a:pt x="1007785" y="102623"/>
                  </a:lnTo>
                  <a:lnTo>
                    <a:pt x="1007785" y="107107"/>
                  </a:lnTo>
                  <a:lnTo>
                    <a:pt x="1013266" y="107107"/>
                  </a:lnTo>
                  <a:lnTo>
                    <a:pt x="1022750" y="107107"/>
                  </a:lnTo>
                  <a:lnTo>
                    <a:pt x="1022750" y="112102"/>
                  </a:lnTo>
                  <a:lnTo>
                    <a:pt x="1037287" y="116643"/>
                  </a:lnTo>
                  <a:lnTo>
                    <a:pt x="1037287" y="126632"/>
                  </a:lnTo>
                  <a:lnTo>
                    <a:pt x="1037287" y="141674"/>
                  </a:lnTo>
                  <a:lnTo>
                    <a:pt x="1042291" y="151153"/>
                  </a:lnTo>
                  <a:lnTo>
                    <a:pt x="1042291" y="155694"/>
                  </a:lnTo>
                  <a:lnTo>
                    <a:pt x="1046771" y="165684"/>
                  </a:lnTo>
                  <a:lnTo>
                    <a:pt x="1051775" y="170679"/>
                  </a:lnTo>
                  <a:lnTo>
                    <a:pt x="1056255" y="175163"/>
                  </a:lnTo>
                  <a:lnTo>
                    <a:pt x="1061783" y="175163"/>
                  </a:lnTo>
                  <a:lnTo>
                    <a:pt x="1066263" y="175163"/>
                  </a:lnTo>
                  <a:lnTo>
                    <a:pt x="1061783" y="180214"/>
                  </a:lnTo>
                  <a:lnTo>
                    <a:pt x="1076796" y="185209"/>
                  </a:lnTo>
                  <a:lnTo>
                    <a:pt x="1071268" y="190204"/>
                  </a:lnTo>
                  <a:lnTo>
                    <a:pt x="1076796" y="199740"/>
                  </a:lnTo>
                  <a:lnTo>
                    <a:pt x="1081276" y="204224"/>
                  </a:lnTo>
                  <a:lnTo>
                    <a:pt x="1081276" y="219209"/>
                  </a:lnTo>
                  <a:lnTo>
                    <a:pt x="1086280" y="219209"/>
                  </a:lnTo>
                  <a:lnTo>
                    <a:pt x="1090760" y="233739"/>
                  </a:lnTo>
                  <a:lnTo>
                    <a:pt x="1095765" y="233739"/>
                  </a:lnTo>
                  <a:lnTo>
                    <a:pt x="1100769" y="238734"/>
                  </a:lnTo>
                  <a:lnTo>
                    <a:pt x="1105773" y="243275"/>
                  </a:lnTo>
                  <a:lnTo>
                    <a:pt x="1110301" y="248781"/>
                  </a:lnTo>
                  <a:lnTo>
                    <a:pt x="1115305" y="248781"/>
                  </a:lnTo>
                  <a:lnTo>
                    <a:pt x="1119785" y="262801"/>
                  </a:lnTo>
                  <a:lnTo>
                    <a:pt x="1119785" y="268307"/>
                  </a:lnTo>
                  <a:lnTo>
                    <a:pt x="1115305" y="277786"/>
                  </a:lnTo>
                  <a:lnTo>
                    <a:pt x="1115305" y="282326"/>
                  </a:lnTo>
                  <a:lnTo>
                    <a:pt x="1115305" y="292316"/>
                  </a:lnTo>
                  <a:lnTo>
                    <a:pt x="1105773" y="301795"/>
                  </a:lnTo>
                  <a:lnTo>
                    <a:pt x="1115305" y="316837"/>
                  </a:lnTo>
                  <a:lnTo>
                    <a:pt x="1115305" y="321321"/>
                  </a:lnTo>
                  <a:lnTo>
                    <a:pt x="1125266" y="326372"/>
                  </a:lnTo>
                  <a:lnTo>
                    <a:pt x="1125266" y="330857"/>
                  </a:lnTo>
                  <a:lnTo>
                    <a:pt x="1139278" y="336362"/>
                  </a:lnTo>
                  <a:lnTo>
                    <a:pt x="1144806" y="340846"/>
                  </a:lnTo>
                  <a:lnTo>
                    <a:pt x="1154290" y="340846"/>
                  </a:lnTo>
                  <a:lnTo>
                    <a:pt x="1159771" y="350382"/>
                  </a:lnTo>
                  <a:lnTo>
                    <a:pt x="1154290" y="355888"/>
                  </a:lnTo>
                  <a:lnTo>
                    <a:pt x="1188796" y="360372"/>
                  </a:lnTo>
                  <a:lnTo>
                    <a:pt x="1193276" y="365367"/>
                  </a:lnTo>
                  <a:lnTo>
                    <a:pt x="1202807" y="375413"/>
                  </a:lnTo>
                  <a:lnTo>
                    <a:pt x="1198280" y="379898"/>
                  </a:lnTo>
                  <a:lnTo>
                    <a:pt x="1202807" y="394428"/>
                  </a:lnTo>
                  <a:lnTo>
                    <a:pt x="1198280" y="394428"/>
                  </a:lnTo>
                  <a:lnTo>
                    <a:pt x="1202807" y="404418"/>
                  </a:lnTo>
                  <a:lnTo>
                    <a:pt x="1208288" y="408959"/>
                  </a:lnTo>
                  <a:lnTo>
                    <a:pt x="1217820" y="408959"/>
                  </a:lnTo>
                  <a:lnTo>
                    <a:pt x="1217820" y="413954"/>
                  </a:lnTo>
                  <a:lnTo>
                    <a:pt x="1227829" y="413954"/>
                  </a:lnTo>
                  <a:lnTo>
                    <a:pt x="1217820" y="428485"/>
                  </a:lnTo>
                  <a:lnTo>
                    <a:pt x="1223301" y="428485"/>
                  </a:lnTo>
                  <a:lnTo>
                    <a:pt x="1212816" y="443470"/>
                  </a:lnTo>
                  <a:lnTo>
                    <a:pt x="1208690" y="438453"/>
                  </a:lnTo>
                  <a:lnTo>
                    <a:pt x="1208690" y="439428"/>
                  </a:lnTo>
                  <a:lnTo>
                    <a:pt x="1208841" y="439189"/>
                  </a:lnTo>
                  <a:lnTo>
                    <a:pt x="1213346" y="444710"/>
                  </a:lnTo>
                  <a:lnTo>
                    <a:pt x="1218837" y="444710"/>
                  </a:lnTo>
                  <a:lnTo>
                    <a:pt x="1228302" y="439189"/>
                  </a:lnTo>
                  <a:lnTo>
                    <a:pt x="1228302" y="449185"/>
                  </a:lnTo>
                  <a:lnTo>
                    <a:pt x="1238298" y="449185"/>
                  </a:lnTo>
                  <a:lnTo>
                    <a:pt x="1243296" y="444710"/>
                  </a:lnTo>
                  <a:lnTo>
                    <a:pt x="1252800" y="444710"/>
                  </a:lnTo>
                  <a:lnTo>
                    <a:pt x="1257306" y="449185"/>
                  </a:lnTo>
                  <a:lnTo>
                    <a:pt x="1267264" y="449185"/>
                  </a:lnTo>
                  <a:lnTo>
                    <a:pt x="1267264" y="439189"/>
                  </a:lnTo>
                  <a:lnTo>
                    <a:pt x="1267264" y="434714"/>
                  </a:lnTo>
                  <a:lnTo>
                    <a:pt x="1282258" y="429695"/>
                  </a:lnTo>
                  <a:lnTo>
                    <a:pt x="1282258" y="434714"/>
                  </a:lnTo>
                  <a:lnTo>
                    <a:pt x="1286764" y="434714"/>
                  </a:lnTo>
                  <a:lnTo>
                    <a:pt x="1286764" y="439189"/>
                  </a:lnTo>
                  <a:lnTo>
                    <a:pt x="1291762" y="444710"/>
                  </a:lnTo>
                  <a:lnTo>
                    <a:pt x="1297252" y="449185"/>
                  </a:lnTo>
                  <a:lnTo>
                    <a:pt x="1306755" y="458679"/>
                  </a:lnTo>
                  <a:lnTo>
                    <a:pt x="1311223" y="458679"/>
                  </a:lnTo>
                  <a:lnTo>
                    <a:pt x="1311223" y="454204"/>
                  </a:lnTo>
                  <a:lnTo>
                    <a:pt x="1326217" y="444710"/>
                  </a:lnTo>
                  <a:lnTo>
                    <a:pt x="1326217" y="439189"/>
                  </a:lnTo>
                  <a:lnTo>
                    <a:pt x="1330723" y="439189"/>
                  </a:lnTo>
                  <a:lnTo>
                    <a:pt x="1330723" y="429695"/>
                  </a:lnTo>
                  <a:lnTo>
                    <a:pt x="1340227" y="429695"/>
                  </a:lnTo>
                  <a:lnTo>
                    <a:pt x="1345717" y="420201"/>
                  </a:lnTo>
                  <a:lnTo>
                    <a:pt x="1350185" y="425220"/>
                  </a:lnTo>
                  <a:lnTo>
                    <a:pt x="1355183" y="439189"/>
                  </a:lnTo>
                  <a:lnTo>
                    <a:pt x="1365179" y="434714"/>
                  </a:lnTo>
                  <a:lnTo>
                    <a:pt x="1370177" y="429695"/>
                  </a:lnTo>
                  <a:lnTo>
                    <a:pt x="1374683" y="425220"/>
                  </a:lnTo>
                  <a:lnTo>
                    <a:pt x="1380173" y="425220"/>
                  </a:lnTo>
                  <a:lnTo>
                    <a:pt x="1380173" y="434714"/>
                  </a:lnTo>
                  <a:lnTo>
                    <a:pt x="1384678" y="439189"/>
                  </a:lnTo>
                  <a:lnTo>
                    <a:pt x="1389676" y="444710"/>
                  </a:lnTo>
                  <a:lnTo>
                    <a:pt x="1394144" y="439189"/>
                  </a:lnTo>
                  <a:lnTo>
                    <a:pt x="1399142" y="429695"/>
                  </a:lnTo>
                  <a:lnTo>
                    <a:pt x="1404140" y="425220"/>
                  </a:lnTo>
                  <a:lnTo>
                    <a:pt x="1409138" y="425220"/>
                  </a:lnTo>
                  <a:lnTo>
                    <a:pt x="1413644" y="439189"/>
                  </a:lnTo>
                  <a:lnTo>
                    <a:pt x="1423148" y="439189"/>
                  </a:lnTo>
                  <a:lnTo>
                    <a:pt x="1428638" y="434714"/>
                  </a:lnTo>
                  <a:lnTo>
                    <a:pt x="1433106" y="420201"/>
                  </a:lnTo>
                  <a:lnTo>
                    <a:pt x="1433106" y="410247"/>
                  </a:lnTo>
                  <a:lnTo>
                    <a:pt x="1428638" y="410247"/>
                  </a:lnTo>
                  <a:lnTo>
                    <a:pt x="1448100" y="405730"/>
                  </a:lnTo>
                  <a:lnTo>
                    <a:pt x="1457603" y="420201"/>
                  </a:lnTo>
                  <a:lnTo>
                    <a:pt x="1467599" y="420201"/>
                  </a:lnTo>
                  <a:lnTo>
                    <a:pt x="1482063" y="420201"/>
                  </a:lnTo>
                  <a:lnTo>
                    <a:pt x="1482063" y="415224"/>
                  </a:lnTo>
                  <a:lnTo>
                    <a:pt x="1487061" y="415224"/>
                  </a:lnTo>
                  <a:lnTo>
                    <a:pt x="1496565" y="420201"/>
                  </a:lnTo>
                  <a:lnTo>
                    <a:pt x="1511559" y="415224"/>
                  </a:lnTo>
                  <a:lnTo>
                    <a:pt x="1516557" y="415224"/>
                  </a:lnTo>
                  <a:lnTo>
                    <a:pt x="1521025" y="415224"/>
                  </a:lnTo>
                  <a:lnTo>
                    <a:pt x="1521025" y="420201"/>
                  </a:lnTo>
                  <a:lnTo>
                    <a:pt x="1536019" y="425220"/>
                  </a:lnTo>
                  <a:lnTo>
                    <a:pt x="1550520" y="425220"/>
                  </a:lnTo>
                  <a:lnTo>
                    <a:pt x="1559986" y="429695"/>
                  </a:lnTo>
                  <a:lnTo>
                    <a:pt x="1564984" y="429695"/>
                  </a:lnTo>
                  <a:lnTo>
                    <a:pt x="1564984" y="425220"/>
                  </a:lnTo>
                  <a:lnTo>
                    <a:pt x="1574980" y="425220"/>
                  </a:lnTo>
                  <a:lnTo>
                    <a:pt x="1589974" y="425220"/>
                  </a:lnTo>
                  <a:lnTo>
                    <a:pt x="1594480" y="425220"/>
                  </a:lnTo>
                  <a:lnTo>
                    <a:pt x="1599478" y="420201"/>
                  </a:lnTo>
                  <a:lnTo>
                    <a:pt x="1609436" y="425220"/>
                  </a:lnTo>
                  <a:lnTo>
                    <a:pt x="1618940" y="425220"/>
                  </a:lnTo>
                  <a:lnTo>
                    <a:pt x="1628936" y="425220"/>
                  </a:lnTo>
                  <a:lnTo>
                    <a:pt x="1633441" y="429695"/>
                  </a:lnTo>
                  <a:lnTo>
                    <a:pt x="1633441" y="444710"/>
                  </a:lnTo>
                  <a:lnTo>
                    <a:pt x="1638439" y="449185"/>
                  </a:lnTo>
                  <a:lnTo>
                    <a:pt x="1642907" y="449185"/>
                  </a:lnTo>
                  <a:lnTo>
                    <a:pt x="1647905" y="449185"/>
                  </a:lnTo>
                  <a:lnTo>
                    <a:pt x="1652903" y="454204"/>
                  </a:lnTo>
                  <a:lnTo>
                    <a:pt x="1642907" y="458679"/>
                  </a:lnTo>
                  <a:lnTo>
                    <a:pt x="1642907" y="468674"/>
                  </a:lnTo>
                  <a:lnTo>
                    <a:pt x="1652903" y="478168"/>
                  </a:lnTo>
                  <a:lnTo>
                    <a:pt x="1657901" y="473693"/>
                  </a:lnTo>
                  <a:lnTo>
                    <a:pt x="1662899" y="483689"/>
                  </a:lnTo>
                  <a:lnTo>
                    <a:pt x="1667405" y="483689"/>
                  </a:lnTo>
                  <a:lnTo>
                    <a:pt x="1672895" y="473693"/>
                  </a:lnTo>
                  <a:lnTo>
                    <a:pt x="1682361" y="488666"/>
                  </a:lnTo>
                  <a:lnTo>
                    <a:pt x="1682361" y="498160"/>
                  </a:lnTo>
                  <a:lnTo>
                    <a:pt x="1686867" y="498160"/>
                  </a:lnTo>
                  <a:lnTo>
                    <a:pt x="1686867" y="493183"/>
                  </a:lnTo>
                  <a:lnTo>
                    <a:pt x="1692357" y="493183"/>
                  </a:lnTo>
                  <a:lnTo>
                    <a:pt x="1706366" y="503179"/>
                  </a:lnTo>
                  <a:lnTo>
                    <a:pt x="1711857" y="517650"/>
                  </a:lnTo>
                  <a:lnTo>
                    <a:pt x="1721360" y="522167"/>
                  </a:lnTo>
                  <a:lnTo>
                    <a:pt x="1721360" y="527646"/>
                  </a:lnTo>
                  <a:lnTo>
                    <a:pt x="1725828" y="541657"/>
                  </a:lnTo>
                  <a:lnTo>
                    <a:pt x="1725828" y="551652"/>
                  </a:lnTo>
                  <a:lnTo>
                    <a:pt x="1736316" y="561146"/>
                  </a:lnTo>
                  <a:lnTo>
                    <a:pt x="1740822" y="576119"/>
                  </a:lnTo>
                  <a:lnTo>
                    <a:pt x="1736316" y="590632"/>
                  </a:lnTo>
                  <a:lnTo>
                    <a:pt x="1736316" y="600126"/>
                  </a:lnTo>
                  <a:lnTo>
                    <a:pt x="1736316" y="605103"/>
                  </a:lnTo>
                  <a:lnTo>
                    <a:pt x="1745820" y="629109"/>
                  </a:lnTo>
                  <a:lnTo>
                    <a:pt x="1755816" y="634588"/>
                  </a:lnTo>
                  <a:lnTo>
                    <a:pt x="1755816" y="644082"/>
                  </a:lnTo>
                  <a:lnTo>
                    <a:pt x="1750326" y="658553"/>
                  </a:lnTo>
                  <a:lnTo>
                    <a:pt x="1755816" y="668047"/>
                  </a:lnTo>
                  <a:lnTo>
                    <a:pt x="1755816" y="673568"/>
                  </a:lnTo>
                  <a:lnTo>
                    <a:pt x="1740822" y="678043"/>
                  </a:lnTo>
                  <a:lnTo>
                    <a:pt x="1740822" y="683062"/>
                  </a:lnTo>
                  <a:lnTo>
                    <a:pt x="1736316" y="687537"/>
                  </a:lnTo>
                  <a:lnTo>
                    <a:pt x="1730826" y="697533"/>
                  </a:lnTo>
                  <a:lnTo>
                    <a:pt x="1736316" y="702552"/>
                  </a:lnTo>
                  <a:lnTo>
                    <a:pt x="1716362" y="722041"/>
                  </a:lnTo>
                  <a:lnTo>
                    <a:pt x="1711857" y="726516"/>
                  </a:lnTo>
                  <a:lnTo>
                    <a:pt x="1701861" y="726516"/>
                  </a:lnTo>
                  <a:lnTo>
                    <a:pt x="1692357" y="726516"/>
                  </a:lnTo>
                  <a:lnTo>
                    <a:pt x="1696863" y="736010"/>
                  </a:lnTo>
                  <a:lnTo>
                    <a:pt x="1692357" y="736010"/>
                  </a:lnTo>
                  <a:lnTo>
                    <a:pt x="1692357" y="741531"/>
                  </a:lnTo>
                  <a:lnTo>
                    <a:pt x="1682361" y="746006"/>
                  </a:lnTo>
                  <a:lnTo>
                    <a:pt x="1677401" y="741531"/>
                  </a:lnTo>
                  <a:lnTo>
                    <a:pt x="1672895" y="746006"/>
                  </a:lnTo>
                  <a:lnTo>
                    <a:pt x="1686867" y="770515"/>
                  </a:lnTo>
                  <a:lnTo>
                    <a:pt x="1686867" y="780009"/>
                  </a:lnTo>
                  <a:lnTo>
                    <a:pt x="1701861" y="784986"/>
                  </a:lnTo>
                  <a:lnTo>
                    <a:pt x="1711857" y="799498"/>
                  </a:lnTo>
                  <a:lnTo>
                    <a:pt x="1721360" y="809494"/>
                  </a:lnTo>
                  <a:lnTo>
                    <a:pt x="1721360" y="818988"/>
                  </a:lnTo>
                  <a:lnTo>
                    <a:pt x="1725828" y="818988"/>
                  </a:lnTo>
                  <a:lnTo>
                    <a:pt x="1725828" y="823463"/>
                  </a:lnTo>
                  <a:lnTo>
                    <a:pt x="1721360" y="828942"/>
                  </a:lnTo>
                  <a:lnTo>
                    <a:pt x="1725828" y="838436"/>
                  </a:lnTo>
                  <a:lnTo>
                    <a:pt x="1721360" y="842953"/>
                  </a:lnTo>
                  <a:lnTo>
                    <a:pt x="1721360" y="852949"/>
                  </a:lnTo>
                  <a:lnTo>
                    <a:pt x="1706366" y="852949"/>
                  </a:lnTo>
                  <a:lnTo>
                    <a:pt x="1706366" y="867922"/>
                  </a:lnTo>
                  <a:lnTo>
                    <a:pt x="1701861" y="872439"/>
                  </a:lnTo>
                  <a:lnTo>
                    <a:pt x="1711857" y="896905"/>
                  </a:lnTo>
                  <a:lnTo>
                    <a:pt x="1721360" y="896905"/>
                  </a:lnTo>
                  <a:lnTo>
                    <a:pt x="1721360" y="901422"/>
                  </a:lnTo>
                  <a:lnTo>
                    <a:pt x="1716362" y="910916"/>
                  </a:lnTo>
                  <a:lnTo>
                    <a:pt x="1721360" y="916395"/>
                  </a:lnTo>
                  <a:lnTo>
                    <a:pt x="1716362" y="925889"/>
                  </a:lnTo>
                  <a:lnTo>
                    <a:pt x="1721360" y="930406"/>
                  </a:lnTo>
                  <a:lnTo>
                    <a:pt x="1716362" y="940402"/>
                  </a:lnTo>
                  <a:lnTo>
                    <a:pt x="1716362" y="945379"/>
                  </a:lnTo>
                  <a:lnTo>
                    <a:pt x="1711857" y="955375"/>
                  </a:lnTo>
                  <a:lnTo>
                    <a:pt x="1711857" y="959892"/>
                  </a:lnTo>
                  <a:lnTo>
                    <a:pt x="1711857" y="974362"/>
                  </a:lnTo>
                  <a:lnTo>
                    <a:pt x="1725828" y="979381"/>
                  </a:lnTo>
                  <a:lnTo>
                    <a:pt x="1725828" y="993852"/>
                  </a:lnTo>
                  <a:lnTo>
                    <a:pt x="1711857" y="993852"/>
                  </a:lnTo>
                  <a:lnTo>
                    <a:pt x="1706366" y="998369"/>
                  </a:lnTo>
                  <a:lnTo>
                    <a:pt x="1701861" y="998369"/>
                  </a:lnTo>
                  <a:lnTo>
                    <a:pt x="1701861" y="993852"/>
                  </a:lnTo>
                  <a:lnTo>
                    <a:pt x="1696863" y="988875"/>
                  </a:lnTo>
                  <a:lnTo>
                    <a:pt x="1692357" y="988875"/>
                  </a:lnTo>
                  <a:lnTo>
                    <a:pt x="1682361" y="984358"/>
                  </a:lnTo>
                  <a:lnTo>
                    <a:pt x="1672895" y="974362"/>
                  </a:lnTo>
                  <a:lnTo>
                    <a:pt x="1662899" y="974362"/>
                  </a:lnTo>
                  <a:lnTo>
                    <a:pt x="1657901" y="974362"/>
                  </a:lnTo>
                  <a:lnTo>
                    <a:pt x="1662899" y="984358"/>
                  </a:lnTo>
                  <a:lnTo>
                    <a:pt x="1662899" y="988875"/>
                  </a:lnTo>
                  <a:lnTo>
                    <a:pt x="1662899" y="993852"/>
                  </a:lnTo>
                  <a:lnTo>
                    <a:pt x="1662899" y="1008365"/>
                  </a:lnTo>
                  <a:lnTo>
                    <a:pt x="1657901" y="1008365"/>
                  </a:lnTo>
                  <a:lnTo>
                    <a:pt x="1657901" y="1013342"/>
                  </a:lnTo>
                  <a:lnTo>
                    <a:pt x="1652903" y="1023338"/>
                  </a:lnTo>
                  <a:lnTo>
                    <a:pt x="1647905" y="1023338"/>
                  </a:lnTo>
                  <a:lnTo>
                    <a:pt x="1638439" y="1027855"/>
                  </a:lnTo>
                  <a:lnTo>
                    <a:pt x="1633441" y="1042828"/>
                  </a:lnTo>
                  <a:lnTo>
                    <a:pt x="1628936" y="1042828"/>
                  </a:lnTo>
                  <a:lnTo>
                    <a:pt x="1623445" y="1042828"/>
                  </a:lnTo>
                  <a:lnTo>
                    <a:pt x="1623445" y="1047344"/>
                  </a:lnTo>
                  <a:lnTo>
                    <a:pt x="1623445" y="1052321"/>
                  </a:lnTo>
                  <a:lnTo>
                    <a:pt x="1613942" y="1052321"/>
                  </a:lnTo>
                  <a:lnTo>
                    <a:pt x="1609436" y="1071811"/>
                  </a:lnTo>
                  <a:lnTo>
                    <a:pt x="1599478" y="1076286"/>
                  </a:lnTo>
                  <a:lnTo>
                    <a:pt x="1599478" y="1081305"/>
                  </a:lnTo>
                  <a:lnTo>
                    <a:pt x="1599478" y="1095776"/>
                  </a:lnTo>
                  <a:lnTo>
                    <a:pt x="1603946" y="1105270"/>
                  </a:lnTo>
                  <a:lnTo>
                    <a:pt x="1609436" y="1105270"/>
                  </a:lnTo>
                  <a:lnTo>
                    <a:pt x="1609436" y="1110791"/>
                  </a:lnTo>
                  <a:lnTo>
                    <a:pt x="1603946" y="1110791"/>
                  </a:lnTo>
                  <a:lnTo>
                    <a:pt x="1603946" y="1120285"/>
                  </a:lnTo>
                  <a:lnTo>
                    <a:pt x="1594480" y="1124760"/>
                  </a:lnTo>
                  <a:lnTo>
                    <a:pt x="1589974" y="1154245"/>
                  </a:lnTo>
                  <a:lnTo>
                    <a:pt x="1574980" y="1154245"/>
                  </a:lnTo>
                  <a:lnTo>
                    <a:pt x="1559986" y="1163739"/>
                  </a:lnTo>
                  <a:lnTo>
                    <a:pt x="1559986" y="1168758"/>
                  </a:lnTo>
                  <a:lnTo>
                    <a:pt x="1564984" y="1178754"/>
                  </a:lnTo>
                  <a:lnTo>
                    <a:pt x="1569982" y="1183229"/>
                  </a:lnTo>
                  <a:lnTo>
                    <a:pt x="1579486" y="1198244"/>
                  </a:lnTo>
                  <a:lnTo>
                    <a:pt x="1574980" y="1207738"/>
                  </a:lnTo>
                  <a:lnTo>
                    <a:pt x="1559986" y="1207738"/>
                  </a:lnTo>
                  <a:lnTo>
                    <a:pt x="1550520" y="1212213"/>
                  </a:lnTo>
                  <a:lnTo>
                    <a:pt x="1540524" y="1207738"/>
                  </a:lnTo>
                  <a:lnTo>
                    <a:pt x="1531021" y="1212213"/>
                  </a:lnTo>
                  <a:lnTo>
                    <a:pt x="1521025" y="1212213"/>
                  </a:lnTo>
                  <a:lnTo>
                    <a:pt x="1501563" y="1222209"/>
                  </a:lnTo>
                  <a:lnTo>
                    <a:pt x="1496565" y="1217733"/>
                  </a:lnTo>
                  <a:lnTo>
                    <a:pt x="1496565" y="1212213"/>
                  </a:lnTo>
                  <a:lnTo>
                    <a:pt x="1487061" y="1212213"/>
                  </a:lnTo>
                  <a:lnTo>
                    <a:pt x="1477065" y="1222209"/>
                  </a:lnTo>
                  <a:lnTo>
                    <a:pt x="1463094" y="1227227"/>
                  </a:lnTo>
                  <a:lnTo>
                    <a:pt x="1463094" y="1231702"/>
                  </a:lnTo>
                  <a:lnTo>
                    <a:pt x="1453098" y="1231702"/>
                  </a:lnTo>
                  <a:lnTo>
                    <a:pt x="1453098" y="1237223"/>
                  </a:lnTo>
                  <a:lnTo>
                    <a:pt x="1443594" y="1237223"/>
                  </a:lnTo>
                  <a:lnTo>
                    <a:pt x="1438104" y="1231702"/>
                  </a:lnTo>
                  <a:lnTo>
                    <a:pt x="1433106" y="1241698"/>
                  </a:lnTo>
                  <a:lnTo>
                    <a:pt x="1423148" y="1231702"/>
                  </a:lnTo>
                  <a:lnTo>
                    <a:pt x="1423148" y="1222209"/>
                  </a:lnTo>
                  <a:lnTo>
                    <a:pt x="1413644" y="1217733"/>
                  </a:lnTo>
                  <a:lnTo>
                    <a:pt x="1409138" y="1217733"/>
                  </a:lnTo>
                  <a:lnTo>
                    <a:pt x="1409138" y="1202719"/>
                  </a:lnTo>
                  <a:lnTo>
                    <a:pt x="1404140" y="1202719"/>
                  </a:lnTo>
                  <a:lnTo>
                    <a:pt x="1399142" y="1198244"/>
                  </a:lnTo>
                  <a:lnTo>
                    <a:pt x="1394144" y="1198244"/>
                  </a:lnTo>
                  <a:lnTo>
                    <a:pt x="1384678" y="1183229"/>
                  </a:lnTo>
                  <a:lnTo>
                    <a:pt x="1380173" y="1183229"/>
                  </a:lnTo>
                  <a:lnTo>
                    <a:pt x="1370177" y="1178754"/>
                  </a:lnTo>
                  <a:lnTo>
                    <a:pt x="1355183" y="1173735"/>
                  </a:lnTo>
                  <a:lnTo>
                    <a:pt x="1350185" y="1183229"/>
                  </a:lnTo>
                  <a:lnTo>
                    <a:pt x="1345717" y="1183229"/>
                  </a:lnTo>
                  <a:lnTo>
                    <a:pt x="1345717" y="1173735"/>
                  </a:lnTo>
                  <a:lnTo>
                    <a:pt x="1335721" y="1173735"/>
                  </a:lnTo>
                  <a:lnTo>
                    <a:pt x="1321219" y="1178754"/>
                  </a:lnTo>
                  <a:lnTo>
                    <a:pt x="1321219" y="1183229"/>
                  </a:lnTo>
                  <a:lnTo>
                    <a:pt x="1311223" y="1188248"/>
                  </a:lnTo>
                  <a:lnTo>
                    <a:pt x="1306755" y="1188248"/>
                  </a:lnTo>
                  <a:lnTo>
                    <a:pt x="1304925" y="1184770"/>
                  </a:lnTo>
                  <a:lnTo>
                    <a:pt x="1303194" y="1184770"/>
                  </a:lnTo>
                  <a:lnTo>
                    <a:pt x="1305594" y="1188917"/>
                  </a:lnTo>
                  <a:lnTo>
                    <a:pt x="1290573" y="1193893"/>
                  </a:lnTo>
                  <a:lnTo>
                    <a:pt x="1295602" y="1222883"/>
                  </a:lnTo>
                  <a:lnTo>
                    <a:pt x="1300108" y="1222883"/>
                  </a:lnTo>
                  <a:lnTo>
                    <a:pt x="1300108" y="1232362"/>
                  </a:lnTo>
                  <a:lnTo>
                    <a:pt x="1300108" y="1242394"/>
                  </a:lnTo>
                  <a:lnTo>
                    <a:pt x="1290573" y="1247371"/>
                  </a:lnTo>
                  <a:lnTo>
                    <a:pt x="1295602" y="1257403"/>
                  </a:lnTo>
                  <a:lnTo>
                    <a:pt x="1305594" y="1257403"/>
                  </a:lnTo>
                  <a:lnTo>
                    <a:pt x="1305594" y="1266882"/>
                  </a:lnTo>
                  <a:lnTo>
                    <a:pt x="1295602" y="1266882"/>
                  </a:lnTo>
                  <a:lnTo>
                    <a:pt x="1290573" y="1271385"/>
                  </a:lnTo>
                  <a:lnTo>
                    <a:pt x="1290573" y="1281338"/>
                  </a:lnTo>
                  <a:lnTo>
                    <a:pt x="1275618" y="1281338"/>
                  </a:lnTo>
                  <a:lnTo>
                    <a:pt x="1271112" y="1300375"/>
                  </a:lnTo>
                  <a:lnTo>
                    <a:pt x="1266084" y="1300375"/>
                  </a:lnTo>
                  <a:lnTo>
                    <a:pt x="1256092" y="1300375"/>
                  </a:lnTo>
                  <a:lnTo>
                    <a:pt x="1256092" y="1305825"/>
                  </a:lnTo>
                  <a:lnTo>
                    <a:pt x="1246557" y="1310328"/>
                  </a:lnTo>
                  <a:lnTo>
                    <a:pt x="1251586" y="1319886"/>
                  </a:lnTo>
                  <a:lnTo>
                    <a:pt x="1256092" y="1325336"/>
                  </a:lnTo>
                  <a:lnTo>
                    <a:pt x="1256092" y="1339318"/>
                  </a:lnTo>
                  <a:lnTo>
                    <a:pt x="1246557" y="1339318"/>
                  </a:lnTo>
                  <a:lnTo>
                    <a:pt x="1242051" y="1354326"/>
                  </a:lnTo>
                  <a:lnTo>
                    <a:pt x="1236566" y="1349350"/>
                  </a:lnTo>
                  <a:lnTo>
                    <a:pt x="1227031" y="1358829"/>
                  </a:lnTo>
                  <a:lnTo>
                    <a:pt x="1217039" y="1368861"/>
                  </a:lnTo>
                  <a:lnTo>
                    <a:pt x="1188043" y="1378340"/>
                  </a:lnTo>
                  <a:lnTo>
                    <a:pt x="1188043" y="1388293"/>
                  </a:lnTo>
                  <a:lnTo>
                    <a:pt x="1188043" y="1397851"/>
                  </a:lnTo>
                  <a:lnTo>
                    <a:pt x="1183015" y="1397851"/>
                  </a:lnTo>
                  <a:lnTo>
                    <a:pt x="1178509" y="1402828"/>
                  </a:lnTo>
                  <a:lnTo>
                    <a:pt x="1168517" y="1412781"/>
                  </a:lnTo>
                  <a:lnTo>
                    <a:pt x="1168517" y="1422339"/>
                  </a:lnTo>
                  <a:lnTo>
                    <a:pt x="1168517" y="1426841"/>
                  </a:lnTo>
                  <a:lnTo>
                    <a:pt x="1158982" y="1426841"/>
                  </a:lnTo>
                  <a:lnTo>
                    <a:pt x="1143962" y="1436794"/>
                  </a:lnTo>
                  <a:lnTo>
                    <a:pt x="1133970" y="1446273"/>
                  </a:lnTo>
                  <a:lnTo>
                    <a:pt x="1128942" y="1441771"/>
                  </a:lnTo>
                  <a:lnTo>
                    <a:pt x="1124435" y="1446273"/>
                  </a:lnTo>
                  <a:lnTo>
                    <a:pt x="1133970" y="1470761"/>
                  </a:lnTo>
                  <a:lnTo>
                    <a:pt x="1133970" y="1475816"/>
                  </a:lnTo>
                  <a:lnTo>
                    <a:pt x="1138476" y="1480793"/>
                  </a:lnTo>
                  <a:lnTo>
                    <a:pt x="1133970" y="1490272"/>
                  </a:lnTo>
                  <a:lnTo>
                    <a:pt x="1143962" y="1504807"/>
                  </a:lnTo>
                  <a:lnTo>
                    <a:pt x="1148990" y="1509783"/>
                  </a:lnTo>
                  <a:lnTo>
                    <a:pt x="1148990" y="1519736"/>
                  </a:lnTo>
                  <a:lnTo>
                    <a:pt x="1143962" y="1529294"/>
                  </a:lnTo>
                  <a:lnTo>
                    <a:pt x="1153497" y="1533797"/>
                  </a:lnTo>
                  <a:lnTo>
                    <a:pt x="1148990" y="1543750"/>
                  </a:lnTo>
                  <a:lnTo>
                    <a:pt x="1133970" y="1543750"/>
                  </a:lnTo>
                  <a:lnTo>
                    <a:pt x="1124435" y="1539247"/>
                  </a:lnTo>
                  <a:lnTo>
                    <a:pt x="1119472" y="1543750"/>
                  </a:lnTo>
                  <a:lnTo>
                    <a:pt x="1109480" y="1543750"/>
                  </a:lnTo>
                  <a:lnTo>
                    <a:pt x="1104974" y="1553229"/>
                  </a:lnTo>
                  <a:lnTo>
                    <a:pt x="1095440" y="1529294"/>
                  </a:lnTo>
                  <a:lnTo>
                    <a:pt x="1089954" y="1529294"/>
                  </a:lnTo>
                  <a:lnTo>
                    <a:pt x="1085448" y="1533797"/>
                  </a:lnTo>
                  <a:lnTo>
                    <a:pt x="1080419" y="1548726"/>
                  </a:lnTo>
                  <a:lnTo>
                    <a:pt x="1085448" y="1553229"/>
                  </a:lnTo>
                  <a:lnTo>
                    <a:pt x="1080419" y="1563261"/>
                  </a:lnTo>
                  <a:lnTo>
                    <a:pt x="1075913" y="1563261"/>
                  </a:lnTo>
                  <a:lnTo>
                    <a:pt x="1075913" y="1572740"/>
                  </a:lnTo>
                  <a:lnTo>
                    <a:pt x="1085448" y="1577716"/>
                  </a:lnTo>
                  <a:lnTo>
                    <a:pt x="1089954" y="1577716"/>
                  </a:lnTo>
                  <a:lnTo>
                    <a:pt x="1095440" y="1577716"/>
                  </a:lnTo>
                  <a:lnTo>
                    <a:pt x="1104974" y="1592251"/>
                  </a:lnTo>
                  <a:lnTo>
                    <a:pt x="1104974" y="1597227"/>
                  </a:lnTo>
                  <a:lnTo>
                    <a:pt x="1099946" y="1597227"/>
                  </a:lnTo>
                  <a:lnTo>
                    <a:pt x="1095440" y="1611762"/>
                  </a:lnTo>
                  <a:lnTo>
                    <a:pt x="1095440" y="1616739"/>
                  </a:lnTo>
                  <a:lnTo>
                    <a:pt x="1085448" y="1636250"/>
                  </a:lnTo>
                  <a:lnTo>
                    <a:pt x="1070428" y="1636250"/>
                  </a:lnTo>
                  <a:lnTo>
                    <a:pt x="1065399" y="1640752"/>
                  </a:lnTo>
                  <a:lnTo>
                    <a:pt x="1070428" y="1646203"/>
                  </a:lnTo>
                  <a:lnTo>
                    <a:pt x="1075913" y="1646203"/>
                  </a:lnTo>
                  <a:lnTo>
                    <a:pt x="1080419" y="1646203"/>
                  </a:lnTo>
                  <a:lnTo>
                    <a:pt x="1080419" y="1650705"/>
                  </a:lnTo>
                  <a:lnTo>
                    <a:pt x="1080419" y="1655682"/>
                  </a:lnTo>
                  <a:lnTo>
                    <a:pt x="1080419" y="1660184"/>
                  </a:lnTo>
                  <a:lnTo>
                    <a:pt x="1075913" y="1670216"/>
                  </a:lnTo>
                  <a:lnTo>
                    <a:pt x="1065399" y="1670216"/>
                  </a:lnTo>
                  <a:lnTo>
                    <a:pt x="1055930" y="1660184"/>
                  </a:lnTo>
                  <a:lnTo>
                    <a:pt x="1041367" y="1660184"/>
                  </a:lnTo>
                  <a:lnTo>
                    <a:pt x="1045873" y="1670216"/>
                  </a:lnTo>
                  <a:lnTo>
                    <a:pt x="1041367" y="1675193"/>
                  </a:lnTo>
                  <a:lnTo>
                    <a:pt x="1036403" y="1675193"/>
                  </a:lnTo>
                  <a:lnTo>
                    <a:pt x="1026346" y="1684672"/>
                  </a:lnTo>
                  <a:lnTo>
                    <a:pt x="1021905" y="1704183"/>
                  </a:lnTo>
                  <a:lnTo>
                    <a:pt x="1006885" y="1704183"/>
                  </a:lnTo>
                  <a:lnTo>
                    <a:pt x="997350" y="1723694"/>
                  </a:lnTo>
                  <a:lnTo>
                    <a:pt x="987358" y="1723694"/>
                  </a:lnTo>
                  <a:lnTo>
                    <a:pt x="982330" y="1714215"/>
                  </a:lnTo>
                  <a:lnTo>
                    <a:pt x="977824" y="1708685"/>
                  </a:lnTo>
                  <a:lnTo>
                    <a:pt x="967832" y="1694704"/>
                  </a:lnTo>
                  <a:lnTo>
                    <a:pt x="958297" y="1694704"/>
                  </a:lnTo>
                  <a:lnTo>
                    <a:pt x="948828" y="1704183"/>
                  </a:lnTo>
                  <a:lnTo>
                    <a:pt x="943277" y="1708685"/>
                  </a:lnTo>
                  <a:lnTo>
                    <a:pt x="938771" y="1704183"/>
                  </a:lnTo>
                  <a:lnTo>
                    <a:pt x="928322" y="1704183"/>
                  </a:lnTo>
                  <a:lnTo>
                    <a:pt x="928322" y="1708685"/>
                  </a:lnTo>
                  <a:lnTo>
                    <a:pt x="918787" y="1704183"/>
                  </a:lnTo>
                  <a:lnTo>
                    <a:pt x="908795" y="1704183"/>
                  </a:lnTo>
                  <a:lnTo>
                    <a:pt x="904289" y="1708685"/>
                  </a:lnTo>
                  <a:lnTo>
                    <a:pt x="899261" y="1723694"/>
                  </a:lnTo>
                  <a:lnTo>
                    <a:pt x="855245" y="1728197"/>
                  </a:lnTo>
                  <a:lnTo>
                    <a:pt x="850738" y="1738150"/>
                  </a:lnTo>
                  <a:lnTo>
                    <a:pt x="845253" y="1738150"/>
                  </a:lnTo>
                  <a:lnTo>
                    <a:pt x="835718" y="1733726"/>
                  </a:lnTo>
                  <a:lnTo>
                    <a:pt x="821220" y="1728197"/>
                  </a:lnTo>
                  <a:lnTo>
                    <a:pt x="821220" y="1723694"/>
                  </a:lnTo>
                  <a:lnTo>
                    <a:pt x="811686" y="1723694"/>
                  </a:lnTo>
                  <a:lnTo>
                    <a:pt x="806657" y="1723694"/>
                  </a:lnTo>
                  <a:lnTo>
                    <a:pt x="802216" y="1723694"/>
                  </a:lnTo>
                  <a:lnTo>
                    <a:pt x="796665" y="1733726"/>
                  </a:lnTo>
                  <a:lnTo>
                    <a:pt x="792159" y="1747708"/>
                  </a:lnTo>
                  <a:lnTo>
                    <a:pt x="781645" y="1743205"/>
                  </a:lnTo>
                  <a:lnTo>
                    <a:pt x="781645" y="1733726"/>
                  </a:lnTo>
                  <a:lnTo>
                    <a:pt x="777139" y="1733726"/>
                  </a:lnTo>
                  <a:lnTo>
                    <a:pt x="772176" y="1738150"/>
                  </a:lnTo>
                  <a:lnTo>
                    <a:pt x="757678" y="1738150"/>
                  </a:lnTo>
                  <a:lnTo>
                    <a:pt x="752649" y="1743205"/>
                  </a:lnTo>
                  <a:lnTo>
                    <a:pt x="752649" y="1752684"/>
                  </a:lnTo>
                  <a:lnTo>
                    <a:pt x="748143" y="1752684"/>
                  </a:lnTo>
                  <a:lnTo>
                    <a:pt x="757678" y="1776698"/>
                  </a:lnTo>
                  <a:lnTo>
                    <a:pt x="752649" y="1782148"/>
                  </a:lnTo>
                  <a:lnTo>
                    <a:pt x="738151" y="1786651"/>
                  </a:lnTo>
                  <a:lnTo>
                    <a:pt x="738151" y="1782148"/>
                  </a:lnTo>
                  <a:lnTo>
                    <a:pt x="723588" y="1767140"/>
                  </a:lnTo>
                  <a:lnTo>
                    <a:pt x="728617" y="1762637"/>
                  </a:lnTo>
                  <a:lnTo>
                    <a:pt x="728617" y="1752684"/>
                  </a:lnTo>
                  <a:lnTo>
                    <a:pt x="713596" y="1743205"/>
                  </a:lnTo>
                  <a:lnTo>
                    <a:pt x="713596" y="1747708"/>
                  </a:lnTo>
                  <a:lnTo>
                    <a:pt x="689107" y="1757661"/>
                  </a:lnTo>
                  <a:lnTo>
                    <a:pt x="689107" y="1767140"/>
                  </a:lnTo>
                  <a:lnTo>
                    <a:pt x="679572" y="1762637"/>
                  </a:lnTo>
                  <a:lnTo>
                    <a:pt x="674609" y="1762637"/>
                  </a:lnTo>
                  <a:lnTo>
                    <a:pt x="669580" y="1762637"/>
                  </a:lnTo>
                  <a:lnTo>
                    <a:pt x="660046" y="1767140"/>
                  </a:lnTo>
                  <a:lnTo>
                    <a:pt x="655539" y="1762637"/>
                  </a:lnTo>
                  <a:lnTo>
                    <a:pt x="645548" y="1772195"/>
                  </a:lnTo>
                  <a:lnTo>
                    <a:pt x="635033" y="1776698"/>
                  </a:lnTo>
                  <a:lnTo>
                    <a:pt x="630527" y="1782148"/>
                  </a:lnTo>
                  <a:lnTo>
                    <a:pt x="635033" y="1786651"/>
                  </a:lnTo>
                  <a:lnTo>
                    <a:pt x="640519" y="1791627"/>
                  </a:lnTo>
                  <a:lnTo>
                    <a:pt x="650054" y="1791627"/>
                  </a:lnTo>
                  <a:lnTo>
                    <a:pt x="650054" y="1801659"/>
                  </a:lnTo>
                  <a:lnTo>
                    <a:pt x="645548" y="1806162"/>
                  </a:lnTo>
                  <a:lnTo>
                    <a:pt x="650054" y="1815641"/>
                  </a:lnTo>
                  <a:lnTo>
                    <a:pt x="650054" y="1830649"/>
                  </a:lnTo>
                  <a:lnTo>
                    <a:pt x="640519" y="1830649"/>
                  </a:lnTo>
                  <a:lnTo>
                    <a:pt x="635033" y="1845105"/>
                  </a:lnTo>
                  <a:lnTo>
                    <a:pt x="640519" y="1859640"/>
                  </a:lnTo>
                  <a:lnTo>
                    <a:pt x="635033" y="1864142"/>
                  </a:lnTo>
                  <a:lnTo>
                    <a:pt x="645548" y="1864142"/>
                  </a:lnTo>
                  <a:lnTo>
                    <a:pt x="645548" y="1874095"/>
                  </a:lnTo>
                  <a:lnTo>
                    <a:pt x="640519" y="1874095"/>
                  </a:lnTo>
                  <a:lnTo>
                    <a:pt x="635033" y="1883653"/>
                  </a:lnTo>
                  <a:lnTo>
                    <a:pt x="625564" y="1889104"/>
                  </a:lnTo>
                  <a:lnTo>
                    <a:pt x="625564" y="1893606"/>
                  </a:lnTo>
                  <a:lnTo>
                    <a:pt x="621058" y="1898583"/>
                  </a:lnTo>
                  <a:lnTo>
                    <a:pt x="621058" y="1903085"/>
                  </a:lnTo>
                  <a:lnTo>
                    <a:pt x="625564" y="1908615"/>
                  </a:lnTo>
                  <a:lnTo>
                    <a:pt x="625564" y="1913117"/>
                  </a:lnTo>
                  <a:lnTo>
                    <a:pt x="621058" y="1918094"/>
                  </a:lnTo>
                  <a:lnTo>
                    <a:pt x="615507" y="1918094"/>
                  </a:lnTo>
                  <a:lnTo>
                    <a:pt x="615507" y="1922596"/>
                  </a:lnTo>
                  <a:lnTo>
                    <a:pt x="611001" y="1922596"/>
                  </a:lnTo>
                  <a:lnTo>
                    <a:pt x="611001" y="1932628"/>
                  </a:lnTo>
                  <a:lnTo>
                    <a:pt x="621058" y="1937605"/>
                  </a:lnTo>
                  <a:lnTo>
                    <a:pt x="621058" y="1947084"/>
                  </a:lnTo>
                  <a:lnTo>
                    <a:pt x="625564" y="1952060"/>
                  </a:lnTo>
                  <a:lnTo>
                    <a:pt x="635033" y="1952060"/>
                  </a:lnTo>
                  <a:lnTo>
                    <a:pt x="640519" y="1957116"/>
                  </a:lnTo>
                  <a:lnTo>
                    <a:pt x="650054" y="1947084"/>
                  </a:lnTo>
                  <a:lnTo>
                    <a:pt x="655539" y="1952060"/>
                  </a:lnTo>
                  <a:lnTo>
                    <a:pt x="660046" y="1957116"/>
                  </a:lnTo>
                  <a:lnTo>
                    <a:pt x="669580" y="1957116"/>
                  </a:lnTo>
                  <a:lnTo>
                    <a:pt x="684600" y="1957116"/>
                  </a:lnTo>
                  <a:lnTo>
                    <a:pt x="684600" y="1966595"/>
                  </a:lnTo>
                  <a:lnTo>
                    <a:pt x="684600" y="1976548"/>
                  </a:lnTo>
                  <a:lnTo>
                    <a:pt x="694070" y="1976548"/>
                  </a:lnTo>
                  <a:lnTo>
                    <a:pt x="698576" y="1986106"/>
                  </a:lnTo>
                  <a:lnTo>
                    <a:pt x="704127" y="1986106"/>
                  </a:lnTo>
                  <a:lnTo>
                    <a:pt x="704127" y="1990609"/>
                  </a:lnTo>
                  <a:lnTo>
                    <a:pt x="704127" y="1996059"/>
                  </a:lnTo>
                  <a:lnTo>
                    <a:pt x="704127" y="2000562"/>
                  </a:lnTo>
                  <a:lnTo>
                    <a:pt x="698576" y="2005538"/>
                  </a:lnTo>
                  <a:lnTo>
                    <a:pt x="708633" y="2015570"/>
                  </a:lnTo>
                  <a:lnTo>
                    <a:pt x="713596" y="2020073"/>
                  </a:lnTo>
                  <a:lnTo>
                    <a:pt x="708633" y="2020073"/>
                  </a:lnTo>
                  <a:lnTo>
                    <a:pt x="694070" y="2025049"/>
                  </a:lnTo>
                  <a:lnTo>
                    <a:pt x="694070" y="2034528"/>
                  </a:lnTo>
                  <a:lnTo>
                    <a:pt x="694070" y="2039584"/>
                  </a:lnTo>
                  <a:lnTo>
                    <a:pt x="698576" y="2044560"/>
                  </a:lnTo>
                  <a:lnTo>
                    <a:pt x="694070" y="2049063"/>
                  </a:lnTo>
                  <a:lnTo>
                    <a:pt x="698576" y="2054039"/>
                  </a:lnTo>
                  <a:lnTo>
                    <a:pt x="704127" y="2049063"/>
                  </a:lnTo>
                  <a:lnTo>
                    <a:pt x="708633" y="2039584"/>
                  </a:lnTo>
                  <a:lnTo>
                    <a:pt x="713596" y="2034528"/>
                  </a:lnTo>
                  <a:lnTo>
                    <a:pt x="719082" y="2034528"/>
                  </a:lnTo>
                  <a:lnTo>
                    <a:pt x="719082" y="2044560"/>
                  </a:lnTo>
                  <a:lnTo>
                    <a:pt x="723588" y="2044560"/>
                  </a:lnTo>
                  <a:lnTo>
                    <a:pt x="719082" y="2058542"/>
                  </a:lnTo>
                  <a:lnTo>
                    <a:pt x="719082" y="2064071"/>
                  </a:lnTo>
                  <a:lnTo>
                    <a:pt x="719082" y="2073550"/>
                  </a:lnTo>
                  <a:lnTo>
                    <a:pt x="719082" y="2078053"/>
                  </a:lnTo>
                  <a:lnTo>
                    <a:pt x="728617" y="2083503"/>
                  </a:lnTo>
                  <a:lnTo>
                    <a:pt x="728617" y="2088006"/>
                  </a:lnTo>
                  <a:lnTo>
                    <a:pt x="728617" y="2093061"/>
                  </a:lnTo>
                  <a:lnTo>
                    <a:pt x="723588" y="2097564"/>
                  </a:lnTo>
                  <a:lnTo>
                    <a:pt x="708633" y="2097564"/>
                  </a:lnTo>
                  <a:lnTo>
                    <a:pt x="704127" y="2097564"/>
                  </a:lnTo>
                  <a:lnTo>
                    <a:pt x="704127" y="2107517"/>
                  </a:lnTo>
                  <a:lnTo>
                    <a:pt x="698576" y="2116996"/>
                  </a:lnTo>
                  <a:lnTo>
                    <a:pt x="708633" y="2122526"/>
                  </a:lnTo>
                  <a:lnTo>
                    <a:pt x="704127" y="2127028"/>
                  </a:lnTo>
                  <a:lnTo>
                    <a:pt x="698576" y="2141484"/>
                  </a:lnTo>
                  <a:lnTo>
                    <a:pt x="694070" y="2151516"/>
                  </a:lnTo>
                  <a:lnTo>
                    <a:pt x="689107" y="2156018"/>
                  </a:lnTo>
                  <a:lnTo>
                    <a:pt x="684600" y="2156018"/>
                  </a:lnTo>
                  <a:lnTo>
                    <a:pt x="684600" y="2180506"/>
                  </a:lnTo>
                  <a:lnTo>
                    <a:pt x="674609" y="2180506"/>
                  </a:lnTo>
                  <a:lnTo>
                    <a:pt x="669580" y="2180506"/>
                  </a:lnTo>
                  <a:lnTo>
                    <a:pt x="669580" y="2175529"/>
                  </a:lnTo>
                  <a:lnTo>
                    <a:pt x="665074" y="2180506"/>
                  </a:lnTo>
                  <a:lnTo>
                    <a:pt x="660046" y="2194961"/>
                  </a:lnTo>
                  <a:lnTo>
                    <a:pt x="655539" y="2194961"/>
                  </a:lnTo>
                  <a:lnTo>
                    <a:pt x="655539" y="2204519"/>
                  </a:lnTo>
                  <a:lnTo>
                    <a:pt x="645548" y="2214473"/>
                  </a:lnTo>
                  <a:lnTo>
                    <a:pt x="635033" y="2209970"/>
                  </a:lnTo>
                  <a:lnTo>
                    <a:pt x="635033" y="2214473"/>
                  </a:lnTo>
                  <a:lnTo>
                    <a:pt x="635033" y="2238960"/>
                  </a:lnTo>
                  <a:lnTo>
                    <a:pt x="635033" y="2243463"/>
                  </a:lnTo>
                  <a:lnTo>
                    <a:pt x="640519" y="2243463"/>
                  </a:lnTo>
                  <a:lnTo>
                    <a:pt x="621058" y="2252942"/>
                  </a:lnTo>
                  <a:lnTo>
                    <a:pt x="615507" y="2248439"/>
                  </a:lnTo>
                  <a:lnTo>
                    <a:pt x="606038" y="2252942"/>
                  </a:lnTo>
                  <a:lnTo>
                    <a:pt x="606038" y="2267950"/>
                  </a:lnTo>
                  <a:lnTo>
                    <a:pt x="596503" y="2267950"/>
                  </a:lnTo>
                  <a:lnTo>
                    <a:pt x="591474" y="2291964"/>
                  </a:lnTo>
                  <a:lnTo>
                    <a:pt x="596503" y="2301917"/>
                  </a:lnTo>
                  <a:lnTo>
                    <a:pt x="596503" y="2311475"/>
                  </a:lnTo>
                  <a:lnTo>
                    <a:pt x="586511" y="2311475"/>
                  </a:lnTo>
                  <a:lnTo>
                    <a:pt x="576977" y="2316451"/>
                  </a:lnTo>
                  <a:lnTo>
                    <a:pt x="582005" y="2355395"/>
                  </a:lnTo>
                  <a:lnTo>
                    <a:pt x="527932" y="2379408"/>
                  </a:lnTo>
                  <a:lnTo>
                    <a:pt x="503442" y="2365427"/>
                  </a:lnTo>
                  <a:lnTo>
                    <a:pt x="483916" y="2389440"/>
                  </a:lnTo>
                  <a:lnTo>
                    <a:pt x="478887" y="2384938"/>
                  </a:lnTo>
                  <a:lnTo>
                    <a:pt x="474381" y="2384938"/>
                  </a:lnTo>
                  <a:lnTo>
                    <a:pt x="478887" y="2374906"/>
                  </a:lnTo>
                  <a:lnTo>
                    <a:pt x="464389" y="2374906"/>
                  </a:lnTo>
                  <a:lnTo>
                    <a:pt x="464389" y="2355395"/>
                  </a:lnTo>
                  <a:lnTo>
                    <a:pt x="449892" y="2345916"/>
                  </a:lnTo>
                  <a:lnTo>
                    <a:pt x="439900" y="2340465"/>
                  </a:lnTo>
                  <a:lnTo>
                    <a:pt x="439900" y="2335963"/>
                  </a:lnTo>
                  <a:lnTo>
                    <a:pt x="435394" y="2330907"/>
                  </a:lnTo>
                  <a:lnTo>
                    <a:pt x="425859" y="2330907"/>
                  </a:lnTo>
                  <a:lnTo>
                    <a:pt x="410839" y="2311475"/>
                  </a:lnTo>
                  <a:lnTo>
                    <a:pt x="420373" y="2311475"/>
                  </a:lnTo>
                  <a:lnTo>
                    <a:pt x="415345" y="2297414"/>
                  </a:lnTo>
                  <a:lnTo>
                    <a:pt x="410839" y="2291964"/>
                  </a:lnTo>
                  <a:lnTo>
                    <a:pt x="410839" y="2282485"/>
                  </a:lnTo>
                  <a:lnTo>
                    <a:pt x="395818" y="2282485"/>
                  </a:lnTo>
                  <a:lnTo>
                    <a:pt x="381320" y="2291964"/>
                  </a:lnTo>
                  <a:lnTo>
                    <a:pt x="352325" y="2287461"/>
                  </a:lnTo>
                  <a:lnTo>
                    <a:pt x="322284" y="2282485"/>
                  </a:lnTo>
                  <a:lnTo>
                    <a:pt x="317778" y="2282485"/>
                  </a:lnTo>
                  <a:lnTo>
                    <a:pt x="302758" y="2267950"/>
                  </a:lnTo>
                  <a:lnTo>
                    <a:pt x="273762" y="2252942"/>
                  </a:lnTo>
                  <a:lnTo>
                    <a:pt x="264227" y="2248439"/>
                  </a:lnTo>
                  <a:lnTo>
                    <a:pt x="258741" y="2252942"/>
                  </a:lnTo>
                  <a:lnTo>
                    <a:pt x="254235" y="2252942"/>
                  </a:lnTo>
                  <a:lnTo>
                    <a:pt x="249207" y="2243463"/>
                  </a:lnTo>
                  <a:lnTo>
                    <a:pt x="239215" y="2238960"/>
                  </a:lnTo>
                  <a:lnTo>
                    <a:pt x="220211" y="2229007"/>
                  </a:lnTo>
                  <a:lnTo>
                    <a:pt x="210154" y="2233984"/>
                  </a:lnTo>
                  <a:lnTo>
                    <a:pt x="205648" y="2233984"/>
                  </a:lnTo>
                  <a:lnTo>
                    <a:pt x="200685" y="2223952"/>
                  </a:lnTo>
                  <a:lnTo>
                    <a:pt x="185664" y="2219449"/>
                  </a:lnTo>
                  <a:lnTo>
                    <a:pt x="195199" y="2200017"/>
                  </a:lnTo>
                  <a:lnTo>
                    <a:pt x="200685" y="2194961"/>
                  </a:lnTo>
                  <a:lnTo>
                    <a:pt x="175672" y="2194961"/>
                  </a:lnTo>
                  <a:lnTo>
                    <a:pt x="166138" y="2238960"/>
                  </a:lnTo>
                  <a:lnTo>
                    <a:pt x="161632" y="2238960"/>
                  </a:lnTo>
                  <a:lnTo>
                    <a:pt x="132636" y="2229007"/>
                  </a:lnTo>
                  <a:lnTo>
                    <a:pt x="127085" y="2219449"/>
                  </a:lnTo>
                  <a:lnTo>
                    <a:pt x="122122" y="2204519"/>
                  </a:lnTo>
                  <a:lnTo>
                    <a:pt x="122122" y="2200017"/>
                  </a:lnTo>
                  <a:lnTo>
                    <a:pt x="142105" y="2185008"/>
                  </a:lnTo>
                  <a:lnTo>
                    <a:pt x="146611" y="2171027"/>
                  </a:lnTo>
                  <a:lnTo>
                    <a:pt x="161632" y="2127028"/>
                  </a:lnTo>
                  <a:lnTo>
                    <a:pt x="156146" y="2116996"/>
                  </a:lnTo>
                  <a:lnTo>
                    <a:pt x="151640" y="2107517"/>
                  </a:lnTo>
                  <a:lnTo>
                    <a:pt x="137142" y="2107517"/>
                  </a:lnTo>
                  <a:lnTo>
                    <a:pt x="122122" y="2097564"/>
                  </a:lnTo>
                  <a:lnTo>
                    <a:pt x="112065" y="2093061"/>
                  </a:lnTo>
                  <a:lnTo>
                    <a:pt x="102595" y="2093061"/>
                  </a:lnTo>
                  <a:lnTo>
                    <a:pt x="92603" y="2093061"/>
                  </a:lnTo>
                  <a:lnTo>
                    <a:pt x="83069" y="2112494"/>
                  </a:lnTo>
                  <a:lnTo>
                    <a:pt x="68571" y="2112494"/>
                  </a:lnTo>
                  <a:lnTo>
                    <a:pt x="63542" y="2097564"/>
                  </a:lnTo>
                  <a:lnTo>
                    <a:pt x="63542" y="2083503"/>
                  </a:lnTo>
                  <a:lnTo>
                    <a:pt x="59036" y="2083503"/>
                  </a:lnTo>
                  <a:lnTo>
                    <a:pt x="44016" y="2078053"/>
                  </a:lnTo>
                  <a:lnTo>
                    <a:pt x="34547" y="2083503"/>
                  </a:lnTo>
                  <a:lnTo>
                    <a:pt x="24490" y="2083503"/>
                  </a:lnTo>
                  <a:lnTo>
                    <a:pt x="19526" y="2083503"/>
                  </a:lnTo>
                  <a:lnTo>
                    <a:pt x="15020" y="2058542"/>
                  </a:lnTo>
                  <a:lnTo>
                    <a:pt x="9535" y="2058542"/>
                  </a:lnTo>
                  <a:lnTo>
                    <a:pt x="5028" y="2058542"/>
                  </a:lnTo>
                  <a:lnTo>
                    <a:pt x="0" y="2044560"/>
                  </a:lnTo>
                  <a:lnTo>
                    <a:pt x="15020" y="2039584"/>
                  </a:lnTo>
                  <a:lnTo>
                    <a:pt x="19526" y="2034528"/>
                  </a:lnTo>
                  <a:lnTo>
                    <a:pt x="24490" y="2039584"/>
                  </a:lnTo>
                  <a:lnTo>
                    <a:pt x="44016" y="2034528"/>
                  </a:lnTo>
                  <a:lnTo>
                    <a:pt x="48522" y="2034528"/>
                  </a:lnTo>
                  <a:lnTo>
                    <a:pt x="54073" y="2034528"/>
                  </a:lnTo>
                  <a:lnTo>
                    <a:pt x="54073" y="2029552"/>
                  </a:lnTo>
                  <a:lnTo>
                    <a:pt x="68571" y="2020073"/>
                  </a:lnTo>
                  <a:lnTo>
                    <a:pt x="73534" y="2020073"/>
                  </a:lnTo>
                  <a:lnTo>
                    <a:pt x="78563" y="2015570"/>
                  </a:lnTo>
                  <a:lnTo>
                    <a:pt x="83069" y="2005538"/>
                  </a:lnTo>
                  <a:lnTo>
                    <a:pt x="88097" y="1996059"/>
                  </a:lnTo>
                  <a:lnTo>
                    <a:pt x="92603" y="1990609"/>
                  </a:lnTo>
                  <a:lnTo>
                    <a:pt x="102595" y="1981051"/>
                  </a:lnTo>
                  <a:lnTo>
                    <a:pt x="107624" y="1966595"/>
                  </a:lnTo>
                  <a:lnTo>
                    <a:pt x="112065" y="1961618"/>
                  </a:lnTo>
                  <a:lnTo>
                    <a:pt x="127085" y="1942107"/>
                  </a:lnTo>
                  <a:lnTo>
                    <a:pt x="132636" y="1932628"/>
                  </a:lnTo>
                  <a:lnTo>
                    <a:pt x="137142" y="1918094"/>
                  </a:lnTo>
                  <a:lnTo>
                    <a:pt x="146611" y="1893606"/>
                  </a:lnTo>
                  <a:lnTo>
                    <a:pt x="146611" y="1879151"/>
                  </a:lnTo>
                  <a:lnTo>
                    <a:pt x="151640" y="1850161"/>
                  </a:lnTo>
                  <a:lnTo>
                    <a:pt x="161632" y="1825673"/>
                  </a:lnTo>
                  <a:lnTo>
                    <a:pt x="161632" y="1815641"/>
                  </a:lnTo>
                  <a:lnTo>
                    <a:pt x="171166" y="1796130"/>
                  </a:lnTo>
                  <a:lnTo>
                    <a:pt x="175672" y="1772195"/>
                  </a:lnTo>
                  <a:lnTo>
                    <a:pt x="190693" y="1708685"/>
                  </a:lnTo>
                  <a:lnTo>
                    <a:pt x="205648" y="1665240"/>
                  </a:lnTo>
                  <a:lnTo>
                    <a:pt x="210154" y="1640752"/>
                  </a:lnTo>
                  <a:lnTo>
                    <a:pt x="225174" y="1563261"/>
                  </a:lnTo>
                  <a:lnTo>
                    <a:pt x="225174" y="1543750"/>
                  </a:lnTo>
                  <a:lnTo>
                    <a:pt x="229680" y="1529294"/>
                  </a:lnTo>
                  <a:lnTo>
                    <a:pt x="244701" y="1456305"/>
                  </a:lnTo>
                  <a:lnTo>
                    <a:pt x="234709" y="1407330"/>
                  </a:lnTo>
                  <a:lnTo>
                    <a:pt x="249207" y="1407330"/>
                  </a:lnTo>
                  <a:lnTo>
                    <a:pt x="264227" y="1378340"/>
                  </a:lnTo>
                  <a:lnTo>
                    <a:pt x="268733" y="1364358"/>
                  </a:lnTo>
                  <a:lnTo>
                    <a:pt x="268733" y="1354326"/>
                  </a:lnTo>
                  <a:lnTo>
                    <a:pt x="279247" y="1354326"/>
                  </a:lnTo>
                  <a:lnTo>
                    <a:pt x="288717" y="1349350"/>
                  </a:lnTo>
                  <a:lnTo>
                    <a:pt x="293223" y="1354326"/>
                  </a:lnTo>
                  <a:lnTo>
                    <a:pt x="298251" y="1358829"/>
                  </a:lnTo>
                  <a:lnTo>
                    <a:pt x="302758" y="1364358"/>
                  </a:lnTo>
                  <a:lnTo>
                    <a:pt x="308243" y="1364358"/>
                  </a:lnTo>
                  <a:lnTo>
                    <a:pt x="332276" y="1358829"/>
                  </a:lnTo>
                  <a:lnTo>
                    <a:pt x="337304" y="1349350"/>
                  </a:lnTo>
                  <a:lnTo>
                    <a:pt x="322284" y="1334815"/>
                  </a:lnTo>
                  <a:lnTo>
                    <a:pt x="327770" y="1334815"/>
                  </a:lnTo>
                  <a:lnTo>
                    <a:pt x="332276" y="1339318"/>
                  </a:lnTo>
                  <a:lnTo>
                    <a:pt x="332276" y="1334815"/>
                  </a:lnTo>
                  <a:lnTo>
                    <a:pt x="317778" y="1325336"/>
                  </a:lnTo>
                  <a:lnTo>
                    <a:pt x="302758" y="1310328"/>
                  </a:lnTo>
                  <a:lnTo>
                    <a:pt x="288717" y="1300375"/>
                  </a:lnTo>
                  <a:lnTo>
                    <a:pt x="258741" y="1325336"/>
                  </a:lnTo>
                  <a:lnTo>
                    <a:pt x="254235" y="1358829"/>
                  </a:lnTo>
                  <a:lnTo>
                    <a:pt x="249207" y="1378340"/>
                  </a:lnTo>
                  <a:lnTo>
                    <a:pt x="244701" y="1373838"/>
                  </a:lnTo>
                  <a:lnTo>
                    <a:pt x="249207" y="1349350"/>
                  </a:lnTo>
                  <a:lnTo>
                    <a:pt x="258741" y="1271385"/>
                  </a:lnTo>
                  <a:lnTo>
                    <a:pt x="268733" y="1212930"/>
                  </a:lnTo>
                  <a:lnTo>
                    <a:pt x="279247" y="1135439"/>
                  </a:lnTo>
                  <a:lnTo>
                    <a:pt x="288717" y="1101472"/>
                  </a:lnTo>
                  <a:lnTo>
                    <a:pt x="293223" y="1037963"/>
                  </a:lnTo>
                  <a:lnTo>
                    <a:pt x="298251" y="1018452"/>
                  </a:lnTo>
                  <a:lnTo>
                    <a:pt x="302758" y="960471"/>
                  </a:lnTo>
                  <a:lnTo>
                    <a:pt x="302758" y="950518"/>
                  </a:lnTo>
                  <a:lnTo>
                    <a:pt x="308243" y="926505"/>
                  </a:lnTo>
                  <a:lnTo>
                    <a:pt x="308243" y="917026"/>
                  </a:lnTo>
                  <a:lnTo>
                    <a:pt x="302758" y="912049"/>
                  </a:lnTo>
                  <a:lnTo>
                    <a:pt x="317778" y="892538"/>
                  </a:lnTo>
                  <a:lnTo>
                    <a:pt x="322284" y="888035"/>
                  </a:lnTo>
                  <a:lnTo>
                    <a:pt x="332276" y="868524"/>
                  </a:lnTo>
                  <a:lnTo>
                    <a:pt x="341810" y="863074"/>
                  </a:lnTo>
                  <a:lnTo>
                    <a:pt x="352325" y="878003"/>
                  </a:lnTo>
                  <a:lnTo>
                    <a:pt x="341810" y="878003"/>
                  </a:lnTo>
                  <a:lnTo>
                    <a:pt x="337304" y="892538"/>
                  </a:lnTo>
                  <a:lnTo>
                    <a:pt x="347296" y="902017"/>
                  </a:lnTo>
                  <a:lnTo>
                    <a:pt x="356831" y="906994"/>
                  </a:lnTo>
                  <a:lnTo>
                    <a:pt x="361794" y="912049"/>
                  </a:lnTo>
                  <a:lnTo>
                    <a:pt x="361794" y="917026"/>
                  </a:lnTo>
                  <a:lnTo>
                    <a:pt x="371786" y="926505"/>
                  </a:lnTo>
                  <a:lnTo>
                    <a:pt x="391312" y="931007"/>
                  </a:lnTo>
                  <a:lnTo>
                    <a:pt x="400847" y="950518"/>
                  </a:lnTo>
                  <a:lnTo>
                    <a:pt x="415345" y="965527"/>
                  </a:lnTo>
                  <a:lnTo>
                    <a:pt x="425859" y="970029"/>
                  </a:lnTo>
                  <a:lnTo>
                    <a:pt x="430365" y="975480"/>
                  </a:lnTo>
                  <a:lnTo>
                    <a:pt x="435394" y="984959"/>
                  </a:lnTo>
                  <a:lnTo>
                    <a:pt x="439900" y="994991"/>
                  </a:lnTo>
                  <a:lnTo>
                    <a:pt x="444863" y="1008972"/>
                  </a:lnTo>
                  <a:lnTo>
                    <a:pt x="454920" y="1023981"/>
                  </a:lnTo>
                  <a:lnTo>
                    <a:pt x="459361" y="1052971"/>
                  </a:lnTo>
                  <a:lnTo>
                    <a:pt x="459361" y="1072482"/>
                  </a:lnTo>
                  <a:lnTo>
                    <a:pt x="464389" y="1082435"/>
                  </a:lnTo>
                  <a:lnTo>
                    <a:pt x="468896" y="1101472"/>
                  </a:lnTo>
                  <a:lnTo>
                    <a:pt x="474381" y="1120904"/>
                  </a:lnTo>
                  <a:lnTo>
                    <a:pt x="478887" y="1130936"/>
                  </a:lnTo>
                  <a:lnTo>
                    <a:pt x="478887" y="1135439"/>
                  </a:lnTo>
                  <a:lnTo>
                    <a:pt x="483916" y="1144918"/>
                  </a:lnTo>
                  <a:lnTo>
                    <a:pt x="488422" y="1154950"/>
                  </a:lnTo>
                  <a:lnTo>
                    <a:pt x="493908" y="1154950"/>
                  </a:lnTo>
                  <a:lnTo>
                    <a:pt x="493908" y="1159927"/>
                  </a:lnTo>
                  <a:lnTo>
                    <a:pt x="498936" y="1164429"/>
                  </a:lnTo>
                  <a:lnTo>
                    <a:pt x="508928" y="1169959"/>
                  </a:lnTo>
                  <a:lnTo>
                    <a:pt x="518463" y="1174382"/>
                  </a:lnTo>
                  <a:lnTo>
                    <a:pt x="522969" y="1183940"/>
                  </a:lnTo>
                  <a:lnTo>
                    <a:pt x="532438" y="1188917"/>
                  </a:lnTo>
                  <a:lnTo>
                    <a:pt x="532438" y="1193893"/>
                  </a:lnTo>
                  <a:lnTo>
                    <a:pt x="537989" y="1193893"/>
                  </a:lnTo>
                  <a:lnTo>
                    <a:pt x="537989" y="1188917"/>
                  </a:lnTo>
                  <a:lnTo>
                    <a:pt x="513434" y="1159927"/>
                  </a:lnTo>
                  <a:lnTo>
                    <a:pt x="508928" y="1154950"/>
                  </a:lnTo>
                  <a:lnTo>
                    <a:pt x="518463" y="1159927"/>
                  </a:lnTo>
                  <a:lnTo>
                    <a:pt x="542495" y="1169959"/>
                  </a:lnTo>
                  <a:lnTo>
                    <a:pt x="547458" y="1179438"/>
                  </a:lnTo>
                  <a:lnTo>
                    <a:pt x="551964" y="1179438"/>
                  </a:lnTo>
                  <a:lnTo>
                    <a:pt x="551964" y="1174382"/>
                  </a:lnTo>
                  <a:lnTo>
                    <a:pt x="542495" y="1169959"/>
                  </a:lnTo>
                  <a:lnTo>
                    <a:pt x="532438" y="1159927"/>
                  </a:lnTo>
                  <a:lnTo>
                    <a:pt x="518463" y="1154950"/>
                  </a:lnTo>
                  <a:lnTo>
                    <a:pt x="513434" y="1154950"/>
                  </a:lnTo>
                  <a:lnTo>
                    <a:pt x="508928" y="1150448"/>
                  </a:lnTo>
                  <a:lnTo>
                    <a:pt x="503442" y="1144918"/>
                  </a:lnTo>
                  <a:lnTo>
                    <a:pt x="498936" y="1135439"/>
                  </a:lnTo>
                  <a:lnTo>
                    <a:pt x="498936" y="1130936"/>
                  </a:lnTo>
                  <a:lnTo>
                    <a:pt x="493908" y="1115928"/>
                  </a:lnTo>
                  <a:lnTo>
                    <a:pt x="488422" y="1101472"/>
                  </a:lnTo>
                  <a:lnTo>
                    <a:pt x="488422" y="1096417"/>
                  </a:lnTo>
                  <a:lnTo>
                    <a:pt x="488422" y="1086938"/>
                  </a:lnTo>
                  <a:lnTo>
                    <a:pt x="488422" y="1076985"/>
                  </a:lnTo>
                  <a:lnTo>
                    <a:pt x="478887" y="1063003"/>
                  </a:lnTo>
                  <a:lnTo>
                    <a:pt x="478887" y="1047995"/>
                  </a:lnTo>
                  <a:lnTo>
                    <a:pt x="478887" y="1023981"/>
                  </a:lnTo>
                  <a:lnTo>
                    <a:pt x="474381" y="999493"/>
                  </a:lnTo>
                  <a:lnTo>
                    <a:pt x="476993" y="1000023"/>
                  </a:lnTo>
                  <a:lnTo>
                    <a:pt x="476993" y="998374"/>
                  </a:lnTo>
                  <a:lnTo>
                    <a:pt x="475668" y="998076"/>
                  </a:lnTo>
                  <a:lnTo>
                    <a:pt x="470140" y="978550"/>
                  </a:lnTo>
                  <a:lnTo>
                    <a:pt x="465660" y="954995"/>
                  </a:lnTo>
                  <a:lnTo>
                    <a:pt x="460656" y="945005"/>
                  </a:lnTo>
                  <a:lnTo>
                    <a:pt x="456176" y="935469"/>
                  </a:lnTo>
                  <a:lnTo>
                    <a:pt x="450647" y="929963"/>
                  </a:lnTo>
                  <a:lnTo>
                    <a:pt x="450647" y="920484"/>
                  </a:lnTo>
                  <a:lnTo>
                    <a:pt x="441163" y="910495"/>
                  </a:lnTo>
                  <a:lnTo>
                    <a:pt x="421670" y="890969"/>
                  </a:lnTo>
                  <a:lnTo>
                    <a:pt x="406658" y="886428"/>
                  </a:lnTo>
                  <a:lnTo>
                    <a:pt x="402130" y="881433"/>
                  </a:lnTo>
                  <a:lnTo>
                    <a:pt x="402130" y="876949"/>
                  </a:lnTo>
                  <a:lnTo>
                    <a:pt x="397126" y="871954"/>
                  </a:lnTo>
                  <a:lnTo>
                    <a:pt x="387117" y="871954"/>
                  </a:lnTo>
                  <a:lnTo>
                    <a:pt x="377633" y="861908"/>
                  </a:lnTo>
                  <a:lnTo>
                    <a:pt x="377633" y="857424"/>
                  </a:lnTo>
                  <a:lnTo>
                    <a:pt x="373153" y="857424"/>
                  </a:lnTo>
                  <a:lnTo>
                    <a:pt x="373153" y="847888"/>
                  </a:lnTo>
                  <a:lnTo>
                    <a:pt x="363145" y="842382"/>
                  </a:lnTo>
                  <a:lnTo>
                    <a:pt x="367625" y="837898"/>
                  </a:lnTo>
                  <a:lnTo>
                    <a:pt x="363145" y="832903"/>
                  </a:lnTo>
                  <a:lnTo>
                    <a:pt x="353613" y="832903"/>
                  </a:lnTo>
                  <a:lnTo>
                    <a:pt x="348609" y="828362"/>
                  </a:lnTo>
                  <a:lnTo>
                    <a:pt x="338648" y="822856"/>
                  </a:lnTo>
                  <a:lnTo>
                    <a:pt x="319107" y="808837"/>
                  </a:lnTo>
                  <a:lnTo>
                    <a:pt x="314103" y="808837"/>
                  </a:lnTo>
                  <a:lnTo>
                    <a:pt x="299615" y="798847"/>
                  </a:lnTo>
                  <a:lnTo>
                    <a:pt x="294611" y="798847"/>
                  </a:lnTo>
                  <a:lnTo>
                    <a:pt x="290131" y="803331"/>
                  </a:lnTo>
                  <a:lnTo>
                    <a:pt x="284602" y="803331"/>
                  </a:lnTo>
                  <a:lnTo>
                    <a:pt x="280122" y="789368"/>
                  </a:lnTo>
                  <a:lnTo>
                    <a:pt x="275118" y="783862"/>
                  </a:lnTo>
                  <a:lnTo>
                    <a:pt x="280122" y="740781"/>
                  </a:lnTo>
                  <a:lnTo>
                    <a:pt x="275118" y="735275"/>
                  </a:lnTo>
                  <a:lnTo>
                    <a:pt x="294611" y="735275"/>
                  </a:lnTo>
                  <a:lnTo>
                    <a:pt x="304142" y="730791"/>
                  </a:lnTo>
                  <a:lnTo>
                    <a:pt x="314103" y="730791"/>
                  </a:lnTo>
                  <a:lnTo>
                    <a:pt x="319107" y="735275"/>
                  </a:lnTo>
                  <a:lnTo>
                    <a:pt x="314103" y="740781"/>
                  </a:lnTo>
                  <a:lnTo>
                    <a:pt x="323635" y="740781"/>
                  </a:lnTo>
                  <a:lnTo>
                    <a:pt x="329116" y="735275"/>
                  </a:lnTo>
                  <a:lnTo>
                    <a:pt x="323635" y="730791"/>
                  </a:lnTo>
                  <a:lnTo>
                    <a:pt x="323635" y="725796"/>
                  </a:lnTo>
                  <a:lnTo>
                    <a:pt x="319107" y="721255"/>
                  </a:lnTo>
                  <a:lnTo>
                    <a:pt x="309623" y="715749"/>
                  </a:lnTo>
                  <a:lnTo>
                    <a:pt x="309623" y="711265"/>
                  </a:lnTo>
                  <a:lnTo>
                    <a:pt x="329116" y="706270"/>
                  </a:lnTo>
                  <a:lnTo>
                    <a:pt x="333644" y="701730"/>
                  </a:lnTo>
                  <a:lnTo>
                    <a:pt x="338648" y="691740"/>
                  </a:lnTo>
                  <a:lnTo>
                    <a:pt x="343128" y="691740"/>
                  </a:lnTo>
                  <a:lnTo>
                    <a:pt x="348609" y="682204"/>
                  </a:lnTo>
                  <a:lnTo>
                    <a:pt x="348609" y="667219"/>
                  </a:lnTo>
                  <a:lnTo>
                    <a:pt x="348609" y="662678"/>
                  </a:lnTo>
                  <a:lnTo>
                    <a:pt x="343128" y="662678"/>
                  </a:lnTo>
                  <a:lnTo>
                    <a:pt x="343128" y="657683"/>
                  </a:lnTo>
                  <a:lnTo>
                    <a:pt x="353613" y="657683"/>
                  </a:lnTo>
                  <a:lnTo>
                    <a:pt x="353613" y="653199"/>
                  </a:lnTo>
                  <a:lnTo>
                    <a:pt x="353613" y="647694"/>
                  </a:lnTo>
                  <a:lnTo>
                    <a:pt x="348609" y="647694"/>
                  </a:lnTo>
                  <a:lnTo>
                    <a:pt x="348609" y="638158"/>
                  </a:lnTo>
                  <a:lnTo>
                    <a:pt x="343128" y="628168"/>
                  </a:lnTo>
                  <a:lnTo>
                    <a:pt x="348609" y="628168"/>
                  </a:lnTo>
                  <a:lnTo>
                    <a:pt x="358140" y="628168"/>
                  </a:lnTo>
                  <a:lnTo>
                    <a:pt x="363145" y="623684"/>
                  </a:lnTo>
                  <a:lnTo>
                    <a:pt x="358140" y="614148"/>
                  </a:lnTo>
                  <a:lnTo>
                    <a:pt x="358140" y="599163"/>
                  </a:lnTo>
                  <a:lnTo>
                    <a:pt x="348609" y="594623"/>
                  </a:lnTo>
                  <a:lnTo>
                    <a:pt x="343128" y="575097"/>
                  </a:lnTo>
                  <a:lnTo>
                    <a:pt x="338648" y="570102"/>
                  </a:lnTo>
                  <a:lnTo>
                    <a:pt x="333644" y="575097"/>
                  </a:lnTo>
                  <a:lnTo>
                    <a:pt x="329116" y="570102"/>
                  </a:lnTo>
                  <a:lnTo>
                    <a:pt x="323635" y="565107"/>
                  </a:lnTo>
                  <a:lnTo>
                    <a:pt x="323635" y="555571"/>
                  </a:lnTo>
                  <a:lnTo>
                    <a:pt x="314103" y="546092"/>
                  </a:lnTo>
                  <a:lnTo>
                    <a:pt x="314103" y="540587"/>
                  </a:lnTo>
                  <a:lnTo>
                    <a:pt x="304142" y="546092"/>
                  </a:lnTo>
                  <a:lnTo>
                    <a:pt x="294611" y="536046"/>
                  </a:lnTo>
                  <a:lnTo>
                    <a:pt x="299615" y="521061"/>
                  </a:lnTo>
                  <a:lnTo>
                    <a:pt x="309623" y="521061"/>
                  </a:lnTo>
                  <a:lnTo>
                    <a:pt x="304142" y="511525"/>
                  </a:lnTo>
                  <a:lnTo>
                    <a:pt x="309623" y="507041"/>
                  </a:lnTo>
                  <a:lnTo>
                    <a:pt x="319107" y="501535"/>
                  </a:lnTo>
                  <a:lnTo>
                    <a:pt x="333644" y="492000"/>
                  </a:lnTo>
                  <a:lnTo>
                    <a:pt x="333644" y="487516"/>
                  </a:lnTo>
                  <a:lnTo>
                    <a:pt x="343128" y="482010"/>
                  </a:lnTo>
                  <a:lnTo>
                    <a:pt x="338648" y="457489"/>
                  </a:lnTo>
                  <a:lnTo>
                    <a:pt x="338648" y="453005"/>
                  </a:lnTo>
                  <a:lnTo>
                    <a:pt x="358140" y="453005"/>
                  </a:lnTo>
                  <a:lnTo>
                    <a:pt x="363145" y="443470"/>
                  </a:lnTo>
                  <a:lnTo>
                    <a:pt x="367625" y="437964"/>
                  </a:lnTo>
                  <a:lnTo>
                    <a:pt x="397126" y="433480"/>
                  </a:lnTo>
                  <a:lnTo>
                    <a:pt x="402130" y="428485"/>
                  </a:lnTo>
                  <a:lnTo>
                    <a:pt x="406658" y="428485"/>
                  </a:lnTo>
                  <a:lnTo>
                    <a:pt x="412138" y="428485"/>
                  </a:lnTo>
                  <a:lnTo>
                    <a:pt x="412138" y="433480"/>
                  </a:lnTo>
                  <a:lnTo>
                    <a:pt x="406658" y="443470"/>
                  </a:lnTo>
                  <a:lnTo>
                    <a:pt x="402130" y="447954"/>
                  </a:lnTo>
                  <a:lnTo>
                    <a:pt x="412138" y="457489"/>
                  </a:lnTo>
                  <a:lnTo>
                    <a:pt x="421670" y="457489"/>
                  </a:lnTo>
                  <a:lnTo>
                    <a:pt x="426627" y="453005"/>
                  </a:lnTo>
                  <a:lnTo>
                    <a:pt x="431155" y="447954"/>
                  </a:lnTo>
                  <a:lnTo>
                    <a:pt x="441163" y="453005"/>
                  </a:lnTo>
                  <a:lnTo>
                    <a:pt x="446167" y="453005"/>
                  </a:lnTo>
                  <a:lnTo>
                    <a:pt x="446167" y="443470"/>
                  </a:lnTo>
                  <a:lnTo>
                    <a:pt x="456176" y="447954"/>
                  </a:lnTo>
                  <a:lnTo>
                    <a:pt x="460656" y="447954"/>
                  </a:lnTo>
                  <a:lnTo>
                    <a:pt x="460656" y="453005"/>
                  </a:lnTo>
                  <a:lnTo>
                    <a:pt x="470140" y="457489"/>
                  </a:lnTo>
                  <a:lnTo>
                    <a:pt x="480148" y="462995"/>
                  </a:lnTo>
                  <a:lnTo>
                    <a:pt x="489680" y="462995"/>
                  </a:lnTo>
                  <a:lnTo>
                    <a:pt x="495161" y="457489"/>
                  </a:lnTo>
                  <a:lnTo>
                    <a:pt x="500165" y="453005"/>
                  </a:lnTo>
                  <a:lnTo>
                    <a:pt x="509649" y="457489"/>
                  </a:lnTo>
                  <a:lnTo>
                    <a:pt x="519658" y="457489"/>
                  </a:lnTo>
                  <a:lnTo>
                    <a:pt x="524186" y="457489"/>
                  </a:lnTo>
                  <a:lnTo>
                    <a:pt x="524186" y="447954"/>
                  </a:lnTo>
                  <a:lnTo>
                    <a:pt x="533670" y="447954"/>
                  </a:lnTo>
                  <a:lnTo>
                    <a:pt x="539151" y="437964"/>
                  </a:lnTo>
                  <a:lnTo>
                    <a:pt x="548682" y="437964"/>
                  </a:lnTo>
                  <a:lnTo>
                    <a:pt x="558691" y="433480"/>
                  </a:lnTo>
                  <a:lnTo>
                    <a:pt x="563171" y="423944"/>
                  </a:lnTo>
                  <a:lnTo>
                    <a:pt x="553162" y="413954"/>
                  </a:lnTo>
                  <a:lnTo>
                    <a:pt x="543678" y="408959"/>
                  </a:lnTo>
                  <a:lnTo>
                    <a:pt x="539151" y="408959"/>
                  </a:lnTo>
                  <a:lnTo>
                    <a:pt x="533670" y="418438"/>
                  </a:lnTo>
                  <a:lnTo>
                    <a:pt x="529190" y="413954"/>
                  </a:lnTo>
                  <a:lnTo>
                    <a:pt x="529190" y="408959"/>
                  </a:lnTo>
                  <a:lnTo>
                    <a:pt x="524186" y="404418"/>
                  </a:lnTo>
                  <a:lnTo>
                    <a:pt x="529190" y="398912"/>
                  </a:lnTo>
                  <a:lnTo>
                    <a:pt x="533670" y="389433"/>
                  </a:lnTo>
                  <a:lnTo>
                    <a:pt x="539151" y="384892"/>
                  </a:lnTo>
                  <a:lnTo>
                    <a:pt x="533670" y="369908"/>
                  </a:lnTo>
                  <a:lnTo>
                    <a:pt x="533670" y="355888"/>
                  </a:lnTo>
                  <a:lnTo>
                    <a:pt x="529190" y="355888"/>
                  </a:lnTo>
                  <a:lnTo>
                    <a:pt x="529190" y="345841"/>
                  </a:lnTo>
                  <a:lnTo>
                    <a:pt x="543678" y="345841"/>
                  </a:lnTo>
                  <a:lnTo>
                    <a:pt x="543678" y="336362"/>
                  </a:lnTo>
                  <a:lnTo>
                    <a:pt x="543678" y="326372"/>
                  </a:lnTo>
                  <a:lnTo>
                    <a:pt x="539151" y="326372"/>
                  </a:lnTo>
                  <a:lnTo>
                    <a:pt x="533670" y="316837"/>
                  </a:lnTo>
                  <a:lnTo>
                    <a:pt x="539151" y="311331"/>
                  </a:lnTo>
                  <a:lnTo>
                    <a:pt x="533670" y="301795"/>
                  </a:lnTo>
                  <a:lnTo>
                    <a:pt x="539151" y="292316"/>
                  </a:lnTo>
                  <a:lnTo>
                    <a:pt x="533670" y="282326"/>
                  </a:lnTo>
                  <a:lnTo>
                    <a:pt x="524186" y="282326"/>
                  </a:lnTo>
                  <a:lnTo>
                    <a:pt x="524186" y="277786"/>
                  </a:lnTo>
                  <a:lnTo>
                    <a:pt x="533670" y="272791"/>
                  </a:lnTo>
                  <a:lnTo>
                    <a:pt x="529190" y="268307"/>
                  </a:lnTo>
                  <a:lnTo>
                    <a:pt x="524186" y="262801"/>
                  </a:lnTo>
                  <a:lnTo>
                    <a:pt x="519658" y="258260"/>
                  </a:lnTo>
                  <a:lnTo>
                    <a:pt x="524186" y="248781"/>
                  </a:lnTo>
                  <a:lnTo>
                    <a:pt x="519658" y="233739"/>
                  </a:lnTo>
                  <a:lnTo>
                    <a:pt x="514177" y="233739"/>
                  </a:lnTo>
                  <a:lnTo>
                    <a:pt x="509649" y="219209"/>
                  </a:lnTo>
                  <a:lnTo>
                    <a:pt x="509649" y="223750"/>
                  </a:lnTo>
                  <a:lnTo>
                    <a:pt x="500165" y="219209"/>
                  </a:lnTo>
                  <a:lnTo>
                    <a:pt x="504645" y="199740"/>
                  </a:lnTo>
                  <a:lnTo>
                    <a:pt x="504645" y="194688"/>
                  </a:lnTo>
                  <a:lnTo>
                    <a:pt x="514177" y="190204"/>
                  </a:lnTo>
                  <a:lnTo>
                    <a:pt x="509649" y="180214"/>
                  </a:lnTo>
                  <a:lnTo>
                    <a:pt x="489680" y="175163"/>
                  </a:lnTo>
                  <a:lnTo>
                    <a:pt x="485153" y="170679"/>
                  </a:lnTo>
                  <a:lnTo>
                    <a:pt x="480148" y="165684"/>
                  </a:lnTo>
                  <a:lnTo>
                    <a:pt x="475668" y="161200"/>
                  </a:lnTo>
                  <a:lnTo>
                    <a:pt x="475668" y="155694"/>
                  </a:lnTo>
                  <a:lnTo>
                    <a:pt x="470140" y="146158"/>
                  </a:lnTo>
                  <a:lnTo>
                    <a:pt x="465660" y="146158"/>
                  </a:lnTo>
                  <a:lnTo>
                    <a:pt x="470140" y="131627"/>
                  </a:lnTo>
                  <a:lnTo>
                    <a:pt x="470140" y="126632"/>
                  </a:lnTo>
                  <a:lnTo>
                    <a:pt x="465660" y="126632"/>
                  </a:lnTo>
                  <a:lnTo>
                    <a:pt x="465660" y="122148"/>
                  </a:lnTo>
                  <a:lnTo>
                    <a:pt x="460656" y="116643"/>
                  </a:lnTo>
                  <a:lnTo>
                    <a:pt x="446167" y="112102"/>
                  </a:lnTo>
                  <a:lnTo>
                    <a:pt x="450647" y="107107"/>
                  </a:lnTo>
                  <a:lnTo>
                    <a:pt x="450647" y="102623"/>
                  </a:lnTo>
                  <a:lnTo>
                    <a:pt x="441163" y="102623"/>
                  </a:lnTo>
                  <a:lnTo>
                    <a:pt x="441163" y="97628"/>
                  </a:lnTo>
                  <a:lnTo>
                    <a:pt x="456176" y="102623"/>
                  </a:lnTo>
                  <a:lnTo>
                    <a:pt x="460656" y="97628"/>
                  </a:lnTo>
                  <a:lnTo>
                    <a:pt x="460656" y="92576"/>
                  </a:lnTo>
                  <a:lnTo>
                    <a:pt x="475668" y="87581"/>
                  </a:lnTo>
                  <a:lnTo>
                    <a:pt x="485153" y="83097"/>
                  </a:lnTo>
                  <a:lnTo>
                    <a:pt x="500165" y="87581"/>
                  </a:lnTo>
                  <a:lnTo>
                    <a:pt x="509649" y="92576"/>
                  </a:lnTo>
                  <a:lnTo>
                    <a:pt x="514177" y="87581"/>
                  </a:lnTo>
                  <a:lnTo>
                    <a:pt x="524186" y="92576"/>
                  </a:lnTo>
                  <a:lnTo>
                    <a:pt x="524186" y="87581"/>
                  </a:lnTo>
                  <a:lnTo>
                    <a:pt x="529190" y="87581"/>
                  </a:lnTo>
                  <a:lnTo>
                    <a:pt x="543678" y="87581"/>
                  </a:lnTo>
                  <a:lnTo>
                    <a:pt x="543678" y="92576"/>
                  </a:lnTo>
                  <a:lnTo>
                    <a:pt x="553162" y="87581"/>
                  </a:lnTo>
                  <a:lnTo>
                    <a:pt x="558691" y="83097"/>
                  </a:lnTo>
                  <a:lnTo>
                    <a:pt x="568175" y="73561"/>
                  </a:lnTo>
                  <a:lnTo>
                    <a:pt x="578184" y="73561"/>
                  </a:lnTo>
                  <a:lnTo>
                    <a:pt x="573179" y="63572"/>
                  </a:lnTo>
                  <a:lnTo>
                    <a:pt x="573179" y="54036"/>
                  </a:lnTo>
                  <a:lnTo>
                    <a:pt x="587668" y="44046"/>
                  </a:lnTo>
                  <a:lnTo>
                    <a:pt x="607160" y="44046"/>
                  </a:lnTo>
                  <a:lnTo>
                    <a:pt x="607160" y="48530"/>
                  </a:lnTo>
                  <a:lnTo>
                    <a:pt x="597200" y="54036"/>
                  </a:lnTo>
                  <a:lnTo>
                    <a:pt x="597200" y="58577"/>
                  </a:lnTo>
                  <a:lnTo>
                    <a:pt x="607160" y="54036"/>
                  </a:lnTo>
                  <a:lnTo>
                    <a:pt x="631705" y="48530"/>
                  </a:lnTo>
                  <a:lnTo>
                    <a:pt x="631705" y="39051"/>
                  </a:lnTo>
                  <a:lnTo>
                    <a:pt x="641713" y="44046"/>
                  </a:lnTo>
                  <a:lnTo>
                    <a:pt x="646670" y="39051"/>
                  </a:lnTo>
                  <a:lnTo>
                    <a:pt x="651198" y="44046"/>
                  </a:lnTo>
                  <a:lnTo>
                    <a:pt x="666210" y="39051"/>
                  </a:lnTo>
                  <a:lnTo>
                    <a:pt x="685703" y="34510"/>
                  </a:lnTo>
                  <a:lnTo>
                    <a:pt x="695187" y="34510"/>
                  </a:lnTo>
                  <a:lnTo>
                    <a:pt x="699715" y="39051"/>
                  </a:lnTo>
                  <a:lnTo>
                    <a:pt x="709723" y="34510"/>
                  </a:lnTo>
                  <a:lnTo>
                    <a:pt x="729693" y="39051"/>
                  </a:lnTo>
                  <a:lnTo>
                    <a:pt x="724688" y="44046"/>
                  </a:lnTo>
                  <a:lnTo>
                    <a:pt x="719684" y="44046"/>
                  </a:lnTo>
                  <a:lnTo>
                    <a:pt x="714728" y="54036"/>
                  </a:lnTo>
                  <a:lnTo>
                    <a:pt x="719684" y="58577"/>
                  </a:lnTo>
                  <a:lnTo>
                    <a:pt x="719684" y="54036"/>
                  </a:lnTo>
                  <a:lnTo>
                    <a:pt x="729693" y="63572"/>
                  </a:lnTo>
                  <a:lnTo>
                    <a:pt x="739225" y="58577"/>
                  </a:lnTo>
                  <a:lnTo>
                    <a:pt x="743704" y="48530"/>
                  </a:lnTo>
                  <a:lnTo>
                    <a:pt x="743704" y="44046"/>
                  </a:lnTo>
                  <a:lnTo>
                    <a:pt x="749233" y="39051"/>
                  </a:lnTo>
                  <a:lnTo>
                    <a:pt x="753713" y="44046"/>
                  </a:lnTo>
                  <a:lnTo>
                    <a:pt x="768726" y="44046"/>
                  </a:lnTo>
                  <a:lnTo>
                    <a:pt x="768726" y="29004"/>
                  </a:lnTo>
                  <a:lnTo>
                    <a:pt x="778210" y="9536"/>
                  </a:lnTo>
                  <a:close/>
                </a:path>
              </a:pathLst>
            </a:custGeom>
            <a:solidFill>
              <a:srgbClr val="DF2680"/>
            </a:solidFill>
            <a:ln w="63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255</a:t>
              </a:r>
            </a:p>
          </p:txBody>
        </p:sp>
        <p:sp>
          <p:nvSpPr>
            <p:cNvPr id="57" name="Forme libre 14">
              <a:extLst>
                <a:ext uri="{FF2B5EF4-FFF2-40B4-BE49-F238E27FC236}">
                  <a16:creationId xmlns:a16="http://schemas.microsoft.com/office/drawing/2014/main" id="{1DCFFED8-E597-2C7F-9478-243BDC110422}"/>
                </a:ext>
              </a:extLst>
            </p:cNvPr>
            <p:cNvSpPr/>
            <p:nvPr/>
          </p:nvSpPr>
          <p:spPr>
            <a:xfrm>
              <a:off x="8777741" y="3432358"/>
              <a:ext cx="1398235" cy="994178"/>
            </a:xfrm>
            <a:custGeom>
              <a:avLst/>
              <a:gdLst>
                <a:gd name="connsiteX0" fmla="*/ 758191 w 2068442"/>
                <a:gd name="connsiteY0" fmla="*/ 0 h 1480687"/>
                <a:gd name="connsiteX1" fmla="*/ 767742 w 2068442"/>
                <a:gd name="connsiteY1" fmla="*/ 0 h 1480687"/>
                <a:gd name="connsiteX2" fmla="*/ 767742 w 2068442"/>
                <a:gd name="connsiteY2" fmla="*/ 9473 h 1480687"/>
                <a:gd name="connsiteX3" fmla="*/ 772214 w 2068442"/>
                <a:gd name="connsiteY3" fmla="*/ 9473 h 1480687"/>
                <a:gd name="connsiteX4" fmla="*/ 777216 w 2068442"/>
                <a:gd name="connsiteY4" fmla="*/ 0 h 1480687"/>
                <a:gd name="connsiteX5" fmla="*/ 792224 w 2068442"/>
                <a:gd name="connsiteY5" fmla="*/ 5007 h 1480687"/>
                <a:gd name="connsiteX6" fmla="*/ 802229 w 2068442"/>
                <a:gd name="connsiteY6" fmla="*/ 9473 h 1480687"/>
                <a:gd name="connsiteX7" fmla="*/ 806777 w 2068442"/>
                <a:gd name="connsiteY7" fmla="*/ 9473 h 1480687"/>
                <a:gd name="connsiteX8" fmla="*/ 816251 w 2068442"/>
                <a:gd name="connsiteY8" fmla="*/ 24496 h 1480687"/>
                <a:gd name="connsiteX9" fmla="*/ 821785 w 2068442"/>
                <a:gd name="connsiteY9" fmla="*/ 24496 h 1480687"/>
                <a:gd name="connsiteX10" fmla="*/ 826257 w 2068442"/>
                <a:gd name="connsiteY10" fmla="*/ 29029 h 1480687"/>
                <a:gd name="connsiteX11" fmla="*/ 831259 w 2068442"/>
                <a:gd name="connsiteY11" fmla="*/ 29029 h 1480687"/>
                <a:gd name="connsiteX12" fmla="*/ 831259 w 2068442"/>
                <a:gd name="connsiteY12" fmla="*/ 44052 h 1480687"/>
                <a:gd name="connsiteX13" fmla="*/ 835807 w 2068442"/>
                <a:gd name="connsiteY13" fmla="*/ 44052 h 1480687"/>
                <a:gd name="connsiteX14" fmla="*/ 845812 w 2068442"/>
                <a:gd name="connsiteY14" fmla="*/ 48518 h 1480687"/>
                <a:gd name="connsiteX15" fmla="*/ 845812 w 2068442"/>
                <a:gd name="connsiteY15" fmla="*/ 58533 h 1480687"/>
                <a:gd name="connsiteX16" fmla="*/ 855287 w 2068442"/>
                <a:gd name="connsiteY16" fmla="*/ 68074 h 1480687"/>
                <a:gd name="connsiteX17" fmla="*/ 860289 w 2068442"/>
                <a:gd name="connsiteY17" fmla="*/ 58533 h 1480687"/>
                <a:gd name="connsiteX18" fmla="*/ 865822 w 2068442"/>
                <a:gd name="connsiteY18" fmla="*/ 63540 h 1480687"/>
                <a:gd name="connsiteX19" fmla="*/ 875297 w 2068442"/>
                <a:gd name="connsiteY19" fmla="*/ 63540 h 1480687"/>
                <a:gd name="connsiteX20" fmla="*/ 875297 w 2068442"/>
                <a:gd name="connsiteY20" fmla="*/ 58533 h 1480687"/>
                <a:gd name="connsiteX21" fmla="*/ 885302 w 2068442"/>
                <a:gd name="connsiteY21" fmla="*/ 58533 h 1480687"/>
                <a:gd name="connsiteX22" fmla="*/ 885302 w 2068442"/>
                <a:gd name="connsiteY22" fmla="*/ 54067 h 1480687"/>
                <a:gd name="connsiteX23" fmla="*/ 899325 w 2068442"/>
                <a:gd name="connsiteY23" fmla="*/ 48518 h 1480687"/>
                <a:gd name="connsiteX24" fmla="*/ 909330 w 2068442"/>
                <a:gd name="connsiteY24" fmla="*/ 39044 h 1480687"/>
                <a:gd name="connsiteX25" fmla="*/ 918880 w 2068442"/>
                <a:gd name="connsiteY25" fmla="*/ 39044 h 1480687"/>
                <a:gd name="connsiteX26" fmla="*/ 918880 w 2068442"/>
                <a:gd name="connsiteY26" fmla="*/ 44052 h 1480687"/>
                <a:gd name="connsiteX27" fmla="*/ 923883 w 2068442"/>
                <a:gd name="connsiteY27" fmla="*/ 48518 h 1480687"/>
                <a:gd name="connsiteX28" fmla="*/ 943362 w 2068442"/>
                <a:gd name="connsiteY28" fmla="*/ 39044 h 1480687"/>
                <a:gd name="connsiteX29" fmla="*/ 953367 w 2068442"/>
                <a:gd name="connsiteY29" fmla="*/ 39044 h 1480687"/>
                <a:gd name="connsiteX30" fmla="*/ 962918 w 2068442"/>
                <a:gd name="connsiteY30" fmla="*/ 34511 h 1480687"/>
                <a:gd name="connsiteX31" fmla="*/ 972923 w 2068442"/>
                <a:gd name="connsiteY31" fmla="*/ 39044 h 1480687"/>
                <a:gd name="connsiteX32" fmla="*/ 972923 w 2068442"/>
                <a:gd name="connsiteY32" fmla="*/ 54067 h 1480687"/>
                <a:gd name="connsiteX33" fmla="*/ 977925 w 2068442"/>
                <a:gd name="connsiteY33" fmla="*/ 58533 h 1480687"/>
                <a:gd name="connsiteX34" fmla="*/ 987930 w 2068442"/>
                <a:gd name="connsiteY34" fmla="*/ 73555 h 1480687"/>
                <a:gd name="connsiteX35" fmla="*/ 977925 w 2068442"/>
                <a:gd name="connsiteY35" fmla="*/ 78021 h 1480687"/>
                <a:gd name="connsiteX36" fmla="*/ 982397 w 2068442"/>
                <a:gd name="connsiteY36" fmla="*/ 92570 h 1480687"/>
                <a:gd name="connsiteX37" fmla="*/ 987930 w 2068442"/>
                <a:gd name="connsiteY37" fmla="*/ 107051 h 1480687"/>
                <a:gd name="connsiteX38" fmla="*/ 997405 w 2068442"/>
                <a:gd name="connsiteY38" fmla="*/ 112058 h 1480687"/>
                <a:gd name="connsiteX39" fmla="*/ 997405 w 2068442"/>
                <a:gd name="connsiteY39" fmla="*/ 122073 h 1480687"/>
                <a:gd name="connsiteX40" fmla="*/ 1001953 w 2068442"/>
                <a:gd name="connsiteY40" fmla="*/ 126607 h 1480687"/>
                <a:gd name="connsiteX41" fmla="*/ 1006955 w 2068442"/>
                <a:gd name="connsiteY41" fmla="*/ 126607 h 1480687"/>
                <a:gd name="connsiteX42" fmla="*/ 1006955 w 2068442"/>
                <a:gd name="connsiteY42" fmla="*/ 136080 h 1480687"/>
                <a:gd name="connsiteX43" fmla="*/ 1012489 w 2068442"/>
                <a:gd name="connsiteY43" fmla="*/ 136080 h 1480687"/>
                <a:gd name="connsiteX44" fmla="*/ 1012489 w 2068442"/>
                <a:gd name="connsiteY44" fmla="*/ 141561 h 1480687"/>
                <a:gd name="connsiteX45" fmla="*/ 1012489 w 2068442"/>
                <a:gd name="connsiteY45" fmla="*/ 146095 h 1480687"/>
                <a:gd name="connsiteX46" fmla="*/ 1001953 w 2068442"/>
                <a:gd name="connsiteY46" fmla="*/ 151103 h 1480687"/>
                <a:gd name="connsiteX47" fmla="*/ 1001953 w 2068442"/>
                <a:gd name="connsiteY47" fmla="*/ 161118 h 1480687"/>
                <a:gd name="connsiteX48" fmla="*/ 1001953 w 2068442"/>
                <a:gd name="connsiteY48" fmla="*/ 180132 h 1480687"/>
                <a:gd name="connsiteX49" fmla="*/ 997405 w 2068442"/>
                <a:gd name="connsiteY49" fmla="*/ 185140 h 1480687"/>
                <a:gd name="connsiteX50" fmla="*/ 992402 w 2068442"/>
                <a:gd name="connsiteY50" fmla="*/ 190147 h 1480687"/>
                <a:gd name="connsiteX51" fmla="*/ 997405 w 2068442"/>
                <a:gd name="connsiteY51" fmla="*/ 194613 h 1480687"/>
                <a:gd name="connsiteX52" fmla="*/ 1006955 w 2068442"/>
                <a:gd name="connsiteY52" fmla="*/ 190147 h 1480687"/>
                <a:gd name="connsiteX53" fmla="*/ 1012489 w 2068442"/>
                <a:gd name="connsiteY53" fmla="*/ 204154 h 1480687"/>
                <a:gd name="connsiteX54" fmla="*/ 1012489 w 2068442"/>
                <a:gd name="connsiteY54" fmla="*/ 214169 h 1480687"/>
                <a:gd name="connsiteX55" fmla="*/ 1012489 w 2068442"/>
                <a:gd name="connsiteY55" fmla="*/ 223643 h 1480687"/>
                <a:gd name="connsiteX56" fmla="*/ 1021963 w 2068442"/>
                <a:gd name="connsiteY56" fmla="*/ 233658 h 1480687"/>
                <a:gd name="connsiteX57" fmla="*/ 1031968 w 2068442"/>
                <a:gd name="connsiteY57" fmla="*/ 233658 h 1480687"/>
                <a:gd name="connsiteX58" fmla="*/ 1026435 w 2068442"/>
                <a:gd name="connsiteY58" fmla="*/ 219109 h 1480687"/>
                <a:gd name="connsiteX59" fmla="*/ 1036440 w 2068442"/>
                <a:gd name="connsiteY59" fmla="*/ 214169 h 1480687"/>
                <a:gd name="connsiteX60" fmla="*/ 1041519 w 2068442"/>
                <a:gd name="connsiteY60" fmla="*/ 214169 h 1480687"/>
                <a:gd name="connsiteX61" fmla="*/ 1051524 w 2068442"/>
                <a:gd name="connsiteY61" fmla="*/ 209635 h 1480687"/>
                <a:gd name="connsiteX62" fmla="*/ 1070473 w 2068442"/>
                <a:gd name="connsiteY62" fmla="*/ 209635 h 1480687"/>
                <a:gd name="connsiteX63" fmla="*/ 1075551 w 2068442"/>
                <a:gd name="connsiteY63" fmla="*/ 209635 h 1480687"/>
                <a:gd name="connsiteX64" fmla="*/ 1075551 w 2068442"/>
                <a:gd name="connsiteY64" fmla="*/ 219109 h 1480687"/>
                <a:gd name="connsiteX65" fmla="*/ 1085556 w 2068442"/>
                <a:gd name="connsiteY65" fmla="*/ 219109 h 1480687"/>
                <a:gd name="connsiteX66" fmla="*/ 1095561 w 2068442"/>
                <a:gd name="connsiteY66" fmla="*/ 219109 h 1480687"/>
                <a:gd name="connsiteX67" fmla="*/ 1100033 w 2068442"/>
                <a:gd name="connsiteY67" fmla="*/ 219109 h 1480687"/>
                <a:gd name="connsiteX68" fmla="*/ 1115041 w 2068442"/>
                <a:gd name="connsiteY68" fmla="*/ 223643 h 1480687"/>
                <a:gd name="connsiteX69" fmla="*/ 1119589 w 2068442"/>
                <a:gd name="connsiteY69" fmla="*/ 219109 h 1480687"/>
                <a:gd name="connsiteX70" fmla="*/ 1124591 w 2068442"/>
                <a:gd name="connsiteY70" fmla="*/ 219109 h 1480687"/>
                <a:gd name="connsiteX71" fmla="*/ 1129063 w 2068442"/>
                <a:gd name="connsiteY71" fmla="*/ 214169 h 1480687"/>
                <a:gd name="connsiteX72" fmla="*/ 1134596 w 2068442"/>
                <a:gd name="connsiteY72" fmla="*/ 214169 h 1480687"/>
                <a:gd name="connsiteX73" fmla="*/ 1139068 w 2068442"/>
                <a:gd name="connsiteY73" fmla="*/ 194613 h 1480687"/>
                <a:gd name="connsiteX74" fmla="*/ 1144071 w 2068442"/>
                <a:gd name="connsiteY74" fmla="*/ 190147 h 1480687"/>
                <a:gd name="connsiteX75" fmla="*/ 1153621 w 2068442"/>
                <a:gd name="connsiteY75" fmla="*/ 185140 h 1480687"/>
                <a:gd name="connsiteX76" fmla="*/ 1159079 w 2068442"/>
                <a:gd name="connsiteY76" fmla="*/ 175125 h 1480687"/>
                <a:gd name="connsiteX77" fmla="*/ 1163627 w 2068442"/>
                <a:gd name="connsiteY77" fmla="*/ 170591 h 1480687"/>
                <a:gd name="connsiteX78" fmla="*/ 1159079 w 2068442"/>
                <a:gd name="connsiteY78" fmla="*/ 170591 h 1480687"/>
                <a:gd name="connsiteX79" fmla="*/ 1159079 w 2068442"/>
                <a:gd name="connsiteY79" fmla="*/ 161118 h 1480687"/>
                <a:gd name="connsiteX80" fmla="*/ 1163627 w 2068442"/>
                <a:gd name="connsiteY80" fmla="*/ 146095 h 1480687"/>
                <a:gd name="connsiteX81" fmla="*/ 1173101 w 2068442"/>
                <a:gd name="connsiteY81" fmla="*/ 146095 h 1480687"/>
                <a:gd name="connsiteX82" fmla="*/ 1178634 w 2068442"/>
                <a:gd name="connsiteY82" fmla="*/ 141561 h 1480687"/>
                <a:gd name="connsiteX83" fmla="*/ 1178634 w 2068442"/>
                <a:gd name="connsiteY83" fmla="*/ 122073 h 1480687"/>
                <a:gd name="connsiteX84" fmla="*/ 1183106 w 2068442"/>
                <a:gd name="connsiteY84" fmla="*/ 116592 h 1480687"/>
                <a:gd name="connsiteX85" fmla="*/ 1178634 w 2068442"/>
                <a:gd name="connsiteY85" fmla="*/ 112058 h 1480687"/>
                <a:gd name="connsiteX86" fmla="*/ 1192657 w 2068442"/>
                <a:gd name="connsiteY86" fmla="*/ 97577 h 1480687"/>
                <a:gd name="connsiteX87" fmla="*/ 1198114 w 2068442"/>
                <a:gd name="connsiteY87" fmla="*/ 97577 h 1480687"/>
                <a:gd name="connsiteX88" fmla="*/ 1207664 w 2068442"/>
                <a:gd name="connsiteY88" fmla="*/ 83029 h 1480687"/>
                <a:gd name="connsiteX89" fmla="*/ 1212136 w 2068442"/>
                <a:gd name="connsiteY89" fmla="*/ 78021 h 1480687"/>
                <a:gd name="connsiteX90" fmla="*/ 1217669 w 2068442"/>
                <a:gd name="connsiteY90" fmla="*/ 78021 h 1480687"/>
                <a:gd name="connsiteX91" fmla="*/ 1222141 w 2068442"/>
                <a:gd name="connsiteY91" fmla="*/ 63540 h 1480687"/>
                <a:gd name="connsiteX92" fmla="*/ 1227144 w 2068442"/>
                <a:gd name="connsiteY92" fmla="*/ 68074 h 1480687"/>
                <a:gd name="connsiteX93" fmla="*/ 1232146 w 2068442"/>
                <a:gd name="connsiteY93" fmla="*/ 58533 h 1480687"/>
                <a:gd name="connsiteX94" fmla="*/ 1246699 w 2068442"/>
                <a:gd name="connsiteY94" fmla="*/ 73555 h 1480687"/>
                <a:gd name="connsiteX95" fmla="*/ 1246699 w 2068442"/>
                <a:gd name="connsiteY95" fmla="*/ 87563 h 1480687"/>
                <a:gd name="connsiteX96" fmla="*/ 1242152 w 2068442"/>
                <a:gd name="connsiteY96" fmla="*/ 102585 h 1480687"/>
                <a:gd name="connsiteX97" fmla="*/ 1246699 w 2068442"/>
                <a:gd name="connsiteY97" fmla="*/ 107051 h 1480687"/>
                <a:gd name="connsiteX98" fmla="*/ 1256174 w 2068442"/>
                <a:gd name="connsiteY98" fmla="*/ 97577 h 1480687"/>
                <a:gd name="connsiteX99" fmla="*/ 1275729 w 2068442"/>
                <a:gd name="connsiteY99" fmla="*/ 92570 h 1480687"/>
                <a:gd name="connsiteX100" fmla="*/ 1281187 w 2068442"/>
                <a:gd name="connsiteY100" fmla="*/ 97577 h 1480687"/>
                <a:gd name="connsiteX101" fmla="*/ 1285735 w 2068442"/>
                <a:gd name="connsiteY101" fmla="*/ 136080 h 1480687"/>
                <a:gd name="connsiteX102" fmla="*/ 1290737 w 2068442"/>
                <a:gd name="connsiteY102" fmla="*/ 136080 h 1480687"/>
                <a:gd name="connsiteX103" fmla="*/ 1295209 w 2068442"/>
                <a:gd name="connsiteY103" fmla="*/ 146095 h 1480687"/>
                <a:gd name="connsiteX104" fmla="*/ 1300742 w 2068442"/>
                <a:gd name="connsiteY104" fmla="*/ 141561 h 1480687"/>
                <a:gd name="connsiteX105" fmla="*/ 1310217 w 2068442"/>
                <a:gd name="connsiteY105" fmla="*/ 146095 h 1480687"/>
                <a:gd name="connsiteX106" fmla="*/ 1305745 w 2068442"/>
                <a:gd name="connsiteY106" fmla="*/ 155569 h 1480687"/>
                <a:gd name="connsiteX107" fmla="*/ 1300742 w 2068442"/>
                <a:gd name="connsiteY107" fmla="*/ 151103 h 1480687"/>
                <a:gd name="connsiteX108" fmla="*/ 1300742 w 2068442"/>
                <a:gd name="connsiteY108" fmla="*/ 155569 h 1480687"/>
                <a:gd name="connsiteX109" fmla="*/ 1305745 w 2068442"/>
                <a:gd name="connsiteY109" fmla="*/ 165584 h 1480687"/>
                <a:gd name="connsiteX110" fmla="*/ 1300742 w 2068442"/>
                <a:gd name="connsiteY110" fmla="*/ 170591 h 1480687"/>
                <a:gd name="connsiteX111" fmla="*/ 1305745 w 2068442"/>
                <a:gd name="connsiteY111" fmla="*/ 180132 h 1480687"/>
                <a:gd name="connsiteX112" fmla="*/ 1310217 w 2068442"/>
                <a:gd name="connsiteY112" fmla="*/ 204154 h 1480687"/>
                <a:gd name="connsiteX113" fmla="*/ 1319767 w 2068442"/>
                <a:gd name="connsiteY113" fmla="*/ 214169 h 1480687"/>
                <a:gd name="connsiteX114" fmla="*/ 1319767 w 2068442"/>
                <a:gd name="connsiteY114" fmla="*/ 219109 h 1480687"/>
                <a:gd name="connsiteX115" fmla="*/ 1325224 w 2068442"/>
                <a:gd name="connsiteY115" fmla="*/ 219109 h 1480687"/>
                <a:gd name="connsiteX116" fmla="*/ 1325948 w 2068442"/>
                <a:gd name="connsiteY116" fmla="*/ 219830 h 1480687"/>
                <a:gd name="connsiteX117" fmla="*/ 1330182 w 2068442"/>
                <a:gd name="connsiteY117" fmla="*/ 210897 h 1480687"/>
                <a:gd name="connsiteX118" fmla="*/ 1339696 w 2068442"/>
                <a:gd name="connsiteY118" fmla="*/ 181863 h 1480687"/>
                <a:gd name="connsiteX119" fmla="*/ 1349712 w 2068442"/>
                <a:gd name="connsiteY119" fmla="*/ 181863 h 1480687"/>
                <a:gd name="connsiteX120" fmla="*/ 1345205 w 2068442"/>
                <a:gd name="connsiteY120" fmla="*/ 171849 h 1480687"/>
                <a:gd name="connsiteX121" fmla="*/ 1349712 w 2068442"/>
                <a:gd name="connsiteY121" fmla="*/ 156864 h 1480687"/>
                <a:gd name="connsiteX122" fmla="*/ 1354719 w 2068442"/>
                <a:gd name="connsiteY122" fmla="*/ 152397 h 1480687"/>
                <a:gd name="connsiteX123" fmla="*/ 1354719 w 2068442"/>
                <a:gd name="connsiteY123" fmla="*/ 147354 h 1480687"/>
                <a:gd name="connsiteX124" fmla="*/ 1349712 w 2068442"/>
                <a:gd name="connsiteY124" fmla="*/ 137844 h 1480687"/>
                <a:gd name="connsiteX125" fmla="*/ 1359226 w 2068442"/>
                <a:gd name="connsiteY125" fmla="*/ 123363 h 1480687"/>
                <a:gd name="connsiteX126" fmla="*/ 1364735 w 2068442"/>
                <a:gd name="connsiteY126" fmla="*/ 123363 h 1480687"/>
                <a:gd name="connsiteX127" fmla="*/ 1359226 w 2068442"/>
                <a:gd name="connsiteY127" fmla="*/ 118320 h 1480687"/>
                <a:gd name="connsiteX128" fmla="*/ 1369179 w 2068442"/>
                <a:gd name="connsiteY128" fmla="*/ 118320 h 1480687"/>
                <a:gd name="connsiteX129" fmla="*/ 1374187 w 2068442"/>
                <a:gd name="connsiteY129" fmla="*/ 118320 h 1480687"/>
                <a:gd name="connsiteX130" fmla="*/ 1374187 w 2068442"/>
                <a:gd name="connsiteY130" fmla="*/ 113853 h 1480687"/>
                <a:gd name="connsiteX131" fmla="*/ 1374187 w 2068442"/>
                <a:gd name="connsiteY131" fmla="*/ 103839 h 1480687"/>
                <a:gd name="connsiteX132" fmla="*/ 1374187 w 2068442"/>
                <a:gd name="connsiteY132" fmla="*/ 98868 h 1480687"/>
                <a:gd name="connsiteX133" fmla="*/ 1374187 w 2068442"/>
                <a:gd name="connsiteY133" fmla="*/ 88853 h 1480687"/>
                <a:gd name="connsiteX134" fmla="*/ 1383702 w 2068442"/>
                <a:gd name="connsiteY134" fmla="*/ 79343 h 1480687"/>
                <a:gd name="connsiteX135" fmla="*/ 1389210 w 2068442"/>
                <a:gd name="connsiteY135" fmla="*/ 79343 h 1480687"/>
                <a:gd name="connsiteX136" fmla="*/ 1393717 w 2068442"/>
                <a:gd name="connsiteY136" fmla="*/ 84315 h 1480687"/>
                <a:gd name="connsiteX137" fmla="*/ 1398725 w 2068442"/>
                <a:gd name="connsiteY137" fmla="*/ 88853 h 1480687"/>
                <a:gd name="connsiteX138" fmla="*/ 1403232 w 2068442"/>
                <a:gd name="connsiteY138" fmla="*/ 98868 h 1480687"/>
                <a:gd name="connsiteX139" fmla="*/ 1422699 w 2068442"/>
                <a:gd name="connsiteY139" fmla="*/ 88853 h 1480687"/>
                <a:gd name="connsiteX140" fmla="*/ 1428207 w 2068442"/>
                <a:gd name="connsiteY140" fmla="*/ 88853 h 1480687"/>
                <a:gd name="connsiteX141" fmla="*/ 1422699 w 2068442"/>
                <a:gd name="connsiteY141" fmla="*/ 74805 h 1480687"/>
                <a:gd name="connsiteX142" fmla="*/ 1428207 w 2068442"/>
                <a:gd name="connsiteY142" fmla="*/ 69329 h 1480687"/>
                <a:gd name="connsiteX143" fmla="*/ 1428207 w 2068442"/>
                <a:gd name="connsiteY143" fmla="*/ 59819 h 1480687"/>
                <a:gd name="connsiteX144" fmla="*/ 1432714 w 2068442"/>
                <a:gd name="connsiteY144" fmla="*/ 55280 h 1480687"/>
                <a:gd name="connsiteX145" fmla="*/ 1437722 w 2068442"/>
                <a:gd name="connsiteY145" fmla="*/ 59819 h 1480687"/>
                <a:gd name="connsiteX146" fmla="*/ 1437722 w 2068442"/>
                <a:gd name="connsiteY146" fmla="*/ 64790 h 1480687"/>
                <a:gd name="connsiteX147" fmla="*/ 1447738 w 2068442"/>
                <a:gd name="connsiteY147" fmla="*/ 64790 h 1480687"/>
                <a:gd name="connsiteX148" fmla="*/ 1466767 w 2068442"/>
                <a:gd name="connsiteY148" fmla="*/ 49805 h 1480687"/>
                <a:gd name="connsiteX149" fmla="*/ 1472213 w 2068442"/>
                <a:gd name="connsiteY149" fmla="*/ 49805 h 1480687"/>
                <a:gd name="connsiteX150" fmla="*/ 1472213 w 2068442"/>
                <a:gd name="connsiteY150" fmla="*/ 40295 h 1480687"/>
                <a:gd name="connsiteX151" fmla="*/ 1476720 w 2068442"/>
                <a:gd name="connsiteY151" fmla="*/ 40295 h 1480687"/>
                <a:gd name="connsiteX152" fmla="*/ 1486234 w 2068442"/>
                <a:gd name="connsiteY152" fmla="*/ 49805 h 1480687"/>
                <a:gd name="connsiteX153" fmla="*/ 1491743 w 2068442"/>
                <a:gd name="connsiteY153" fmla="*/ 49805 h 1480687"/>
                <a:gd name="connsiteX154" fmla="*/ 1491743 w 2068442"/>
                <a:gd name="connsiteY154" fmla="*/ 55280 h 1480687"/>
                <a:gd name="connsiteX155" fmla="*/ 1496250 w 2068442"/>
                <a:gd name="connsiteY155" fmla="*/ 55280 h 1480687"/>
                <a:gd name="connsiteX156" fmla="*/ 1496250 w 2068442"/>
                <a:gd name="connsiteY156" fmla="*/ 69329 h 1480687"/>
                <a:gd name="connsiteX157" fmla="*/ 1501257 w 2068442"/>
                <a:gd name="connsiteY157" fmla="*/ 88853 h 1480687"/>
                <a:gd name="connsiteX158" fmla="*/ 1505764 w 2068442"/>
                <a:gd name="connsiteY158" fmla="*/ 103839 h 1480687"/>
                <a:gd name="connsiteX159" fmla="*/ 1520787 w 2068442"/>
                <a:gd name="connsiteY159" fmla="*/ 127830 h 1480687"/>
                <a:gd name="connsiteX160" fmla="*/ 1526233 w 2068442"/>
                <a:gd name="connsiteY160" fmla="*/ 132873 h 1480687"/>
                <a:gd name="connsiteX161" fmla="*/ 1535748 w 2068442"/>
                <a:gd name="connsiteY161" fmla="*/ 123363 h 1480687"/>
                <a:gd name="connsiteX162" fmla="*/ 1555278 w 2068442"/>
                <a:gd name="connsiteY162" fmla="*/ 118320 h 1480687"/>
                <a:gd name="connsiteX163" fmla="*/ 1555278 w 2068442"/>
                <a:gd name="connsiteY163" fmla="*/ 113853 h 1480687"/>
                <a:gd name="connsiteX164" fmla="*/ 1559785 w 2068442"/>
                <a:gd name="connsiteY164" fmla="*/ 113853 h 1480687"/>
                <a:gd name="connsiteX165" fmla="*/ 1559785 w 2068442"/>
                <a:gd name="connsiteY165" fmla="*/ 118320 h 1480687"/>
                <a:gd name="connsiteX166" fmla="*/ 1564793 w 2068442"/>
                <a:gd name="connsiteY166" fmla="*/ 118320 h 1480687"/>
                <a:gd name="connsiteX167" fmla="*/ 1564793 w 2068442"/>
                <a:gd name="connsiteY167" fmla="*/ 88853 h 1480687"/>
                <a:gd name="connsiteX168" fmla="*/ 1569300 w 2068442"/>
                <a:gd name="connsiteY168" fmla="*/ 88853 h 1480687"/>
                <a:gd name="connsiteX169" fmla="*/ 1579252 w 2068442"/>
                <a:gd name="connsiteY169" fmla="*/ 88853 h 1480687"/>
                <a:gd name="connsiteX170" fmla="*/ 1588767 w 2068442"/>
                <a:gd name="connsiteY170" fmla="*/ 88853 h 1480687"/>
                <a:gd name="connsiteX171" fmla="*/ 1594275 w 2068442"/>
                <a:gd name="connsiteY171" fmla="*/ 103839 h 1480687"/>
                <a:gd name="connsiteX172" fmla="*/ 1594275 w 2068442"/>
                <a:gd name="connsiteY172" fmla="*/ 108306 h 1480687"/>
                <a:gd name="connsiteX173" fmla="*/ 1588767 w 2068442"/>
                <a:gd name="connsiteY173" fmla="*/ 113853 h 1480687"/>
                <a:gd name="connsiteX174" fmla="*/ 1594275 w 2068442"/>
                <a:gd name="connsiteY174" fmla="*/ 118320 h 1480687"/>
                <a:gd name="connsiteX175" fmla="*/ 1623320 w 2068442"/>
                <a:gd name="connsiteY175" fmla="*/ 113853 h 1480687"/>
                <a:gd name="connsiteX176" fmla="*/ 1628265 w 2068442"/>
                <a:gd name="connsiteY176" fmla="*/ 123363 h 1480687"/>
                <a:gd name="connsiteX177" fmla="*/ 1632772 w 2068442"/>
                <a:gd name="connsiteY177" fmla="*/ 132873 h 1480687"/>
                <a:gd name="connsiteX178" fmla="*/ 1642788 w 2068442"/>
                <a:gd name="connsiteY178" fmla="*/ 137844 h 1480687"/>
                <a:gd name="connsiteX179" fmla="*/ 1647795 w 2068442"/>
                <a:gd name="connsiteY179" fmla="*/ 147354 h 1480687"/>
                <a:gd name="connsiteX180" fmla="*/ 1652302 w 2068442"/>
                <a:gd name="connsiteY180" fmla="*/ 147354 h 1480687"/>
                <a:gd name="connsiteX181" fmla="*/ 1662318 w 2068442"/>
                <a:gd name="connsiteY181" fmla="*/ 147354 h 1480687"/>
                <a:gd name="connsiteX182" fmla="*/ 1657811 w 2068442"/>
                <a:gd name="connsiteY182" fmla="*/ 156864 h 1480687"/>
                <a:gd name="connsiteX183" fmla="*/ 1662318 w 2068442"/>
                <a:gd name="connsiteY183" fmla="*/ 156864 h 1480687"/>
                <a:gd name="connsiteX184" fmla="*/ 1662318 w 2068442"/>
                <a:gd name="connsiteY184" fmla="*/ 162339 h 1480687"/>
                <a:gd name="connsiteX185" fmla="*/ 1672834 w 2068442"/>
                <a:gd name="connsiteY185" fmla="*/ 162339 h 1480687"/>
                <a:gd name="connsiteX186" fmla="*/ 1677341 w 2068442"/>
                <a:gd name="connsiteY186" fmla="*/ 162339 h 1480687"/>
                <a:gd name="connsiteX187" fmla="*/ 1672834 w 2068442"/>
                <a:gd name="connsiteY187" fmla="*/ 181863 h 1480687"/>
                <a:gd name="connsiteX188" fmla="*/ 1672834 w 2068442"/>
                <a:gd name="connsiteY188" fmla="*/ 186402 h 1480687"/>
                <a:gd name="connsiteX189" fmla="*/ 1682286 w 2068442"/>
                <a:gd name="connsiteY189" fmla="*/ 186402 h 1480687"/>
                <a:gd name="connsiteX190" fmla="*/ 1677341 w 2068442"/>
                <a:gd name="connsiteY190" fmla="*/ 195912 h 1480687"/>
                <a:gd name="connsiteX191" fmla="*/ 1682286 w 2068442"/>
                <a:gd name="connsiteY191" fmla="*/ 210897 h 1480687"/>
                <a:gd name="connsiteX192" fmla="*/ 1686793 w 2068442"/>
                <a:gd name="connsiteY192" fmla="*/ 215436 h 1480687"/>
                <a:gd name="connsiteX193" fmla="*/ 1682286 w 2068442"/>
                <a:gd name="connsiteY193" fmla="*/ 230421 h 1480687"/>
                <a:gd name="connsiteX194" fmla="*/ 1686793 w 2068442"/>
                <a:gd name="connsiteY194" fmla="*/ 234888 h 1480687"/>
                <a:gd name="connsiteX195" fmla="*/ 1692301 w 2068442"/>
                <a:gd name="connsiteY195" fmla="*/ 234888 h 1480687"/>
                <a:gd name="connsiteX196" fmla="*/ 1692301 w 2068442"/>
                <a:gd name="connsiteY196" fmla="*/ 244398 h 1480687"/>
                <a:gd name="connsiteX197" fmla="*/ 1696808 w 2068442"/>
                <a:gd name="connsiteY197" fmla="*/ 254412 h 1480687"/>
                <a:gd name="connsiteX198" fmla="*/ 1706323 w 2068442"/>
                <a:gd name="connsiteY198" fmla="*/ 254412 h 1480687"/>
                <a:gd name="connsiteX199" fmla="*/ 1711331 w 2068442"/>
                <a:gd name="connsiteY199" fmla="*/ 263922 h 1480687"/>
                <a:gd name="connsiteX200" fmla="*/ 1715837 w 2068442"/>
                <a:gd name="connsiteY200" fmla="*/ 273937 h 1480687"/>
                <a:gd name="connsiteX201" fmla="*/ 1721346 w 2068442"/>
                <a:gd name="connsiteY201" fmla="*/ 283446 h 1480687"/>
                <a:gd name="connsiteX202" fmla="*/ 1721346 w 2068442"/>
                <a:gd name="connsiteY202" fmla="*/ 288922 h 1480687"/>
                <a:gd name="connsiteX203" fmla="*/ 1721346 w 2068442"/>
                <a:gd name="connsiteY203" fmla="*/ 302971 h 1480687"/>
                <a:gd name="connsiteX204" fmla="*/ 1725853 w 2068442"/>
                <a:gd name="connsiteY204" fmla="*/ 317956 h 1480687"/>
                <a:gd name="connsiteX205" fmla="*/ 1735305 w 2068442"/>
                <a:gd name="connsiteY205" fmla="*/ 317956 h 1480687"/>
                <a:gd name="connsiteX206" fmla="*/ 1740813 w 2068442"/>
                <a:gd name="connsiteY206" fmla="*/ 322495 h 1480687"/>
                <a:gd name="connsiteX207" fmla="*/ 1745821 w 2068442"/>
                <a:gd name="connsiteY207" fmla="*/ 332509 h 1480687"/>
                <a:gd name="connsiteX208" fmla="*/ 1755837 w 2068442"/>
                <a:gd name="connsiteY208" fmla="*/ 346990 h 1480687"/>
                <a:gd name="connsiteX209" fmla="*/ 1755837 w 2068442"/>
                <a:gd name="connsiteY209" fmla="*/ 351457 h 1480687"/>
                <a:gd name="connsiteX210" fmla="*/ 1745821 w 2068442"/>
                <a:gd name="connsiteY210" fmla="*/ 351457 h 1480687"/>
                <a:gd name="connsiteX211" fmla="*/ 1745821 w 2068442"/>
                <a:gd name="connsiteY211" fmla="*/ 357004 h 1480687"/>
                <a:gd name="connsiteX212" fmla="*/ 1750328 w 2068442"/>
                <a:gd name="connsiteY212" fmla="*/ 361471 h 1480687"/>
                <a:gd name="connsiteX213" fmla="*/ 1750328 w 2068442"/>
                <a:gd name="connsiteY213" fmla="*/ 370981 h 1480687"/>
                <a:gd name="connsiteX214" fmla="*/ 1750328 w 2068442"/>
                <a:gd name="connsiteY214" fmla="*/ 380995 h 1480687"/>
                <a:gd name="connsiteX215" fmla="*/ 1745821 w 2068442"/>
                <a:gd name="connsiteY215" fmla="*/ 386038 h 1480687"/>
                <a:gd name="connsiteX216" fmla="*/ 1750328 w 2068442"/>
                <a:gd name="connsiteY216" fmla="*/ 390505 h 1480687"/>
                <a:gd name="connsiteX217" fmla="*/ 1750328 w 2068442"/>
                <a:gd name="connsiteY217" fmla="*/ 396052 h 1480687"/>
                <a:gd name="connsiteX218" fmla="*/ 1755837 w 2068442"/>
                <a:gd name="connsiteY218" fmla="*/ 396052 h 1480687"/>
                <a:gd name="connsiteX219" fmla="*/ 1760343 w 2068442"/>
                <a:gd name="connsiteY219" fmla="*/ 386038 h 1480687"/>
                <a:gd name="connsiteX220" fmla="*/ 1769858 w 2068442"/>
                <a:gd name="connsiteY220" fmla="*/ 386038 h 1480687"/>
                <a:gd name="connsiteX221" fmla="*/ 1775367 w 2068442"/>
                <a:gd name="connsiteY221" fmla="*/ 386038 h 1480687"/>
                <a:gd name="connsiteX222" fmla="*/ 1779874 w 2068442"/>
                <a:gd name="connsiteY222" fmla="*/ 380995 h 1480687"/>
                <a:gd name="connsiteX223" fmla="*/ 1784819 w 2068442"/>
                <a:gd name="connsiteY223" fmla="*/ 386038 h 1480687"/>
                <a:gd name="connsiteX224" fmla="*/ 1784819 w 2068442"/>
                <a:gd name="connsiteY224" fmla="*/ 396052 h 1480687"/>
                <a:gd name="connsiteX225" fmla="*/ 1798840 w 2068442"/>
                <a:gd name="connsiteY225" fmla="*/ 390505 h 1480687"/>
                <a:gd name="connsiteX226" fmla="*/ 1804349 w 2068442"/>
                <a:gd name="connsiteY226" fmla="*/ 400519 h 1480687"/>
                <a:gd name="connsiteX227" fmla="*/ 1819372 w 2068442"/>
                <a:gd name="connsiteY227" fmla="*/ 405490 h 1480687"/>
                <a:gd name="connsiteX228" fmla="*/ 1823879 w 2068442"/>
                <a:gd name="connsiteY228" fmla="*/ 415505 h 1480687"/>
                <a:gd name="connsiteX229" fmla="*/ 1833393 w 2068442"/>
                <a:gd name="connsiteY229" fmla="*/ 420043 h 1480687"/>
                <a:gd name="connsiteX230" fmla="*/ 1843346 w 2068442"/>
                <a:gd name="connsiteY230" fmla="*/ 405490 h 1480687"/>
                <a:gd name="connsiteX231" fmla="*/ 1843346 w 2068442"/>
                <a:gd name="connsiteY231" fmla="*/ 390505 h 1480687"/>
                <a:gd name="connsiteX232" fmla="*/ 1852861 w 2068442"/>
                <a:gd name="connsiteY232" fmla="*/ 390505 h 1480687"/>
                <a:gd name="connsiteX233" fmla="*/ 1858369 w 2068442"/>
                <a:gd name="connsiteY233" fmla="*/ 380995 h 1480687"/>
                <a:gd name="connsiteX234" fmla="*/ 1877399 w 2068442"/>
                <a:gd name="connsiteY234" fmla="*/ 380995 h 1480687"/>
                <a:gd name="connsiteX235" fmla="*/ 1881905 w 2068442"/>
                <a:gd name="connsiteY235" fmla="*/ 376528 h 1480687"/>
                <a:gd name="connsiteX236" fmla="*/ 1887351 w 2068442"/>
                <a:gd name="connsiteY236" fmla="*/ 376528 h 1480687"/>
                <a:gd name="connsiteX237" fmla="*/ 1887351 w 2068442"/>
                <a:gd name="connsiteY237" fmla="*/ 386038 h 1480687"/>
                <a:gd name="connsiteX238" fmla="*/ 1887351 w 2068442"/>
                <a:gd name="connsiteY238" fmla="*/ 400519 h 1480687"/>
                <a:gd name="connsiteX239" fmla="*/ 1892359 w 2068442"/>
                <a:gd name="connsiteY239" fmla="*/ 405490 h 1480687"/>
                <a:gd name="connsiteX240" fmla="*/ 1906881 w 2068442"/>
                <a:gd name="connsiteY240" fmla="*/ 405490 h 1480687"/>
                <a:gd name="connsiteX241" fmla="*/ 1906881 w 2068442"/>
                <a:gd name="connsiteY241" fmla="*/ 400519 h 1480687"/>
                <a:gd name="connsiteX242" fmla="*/ 1906881 w 2068442"/>
                <a:gd name="connsiteY242" fmla="*/ 380995 h 1480687"/>
                <a:gd name="connsiteX243" fmla="*/ 1911889 w 2068442"/>
                <a:gd name="connsiteY243" fmla="*/ 380995 h 1480687"/>
                <a:gd name="connsiteX244" fmla="*/ 1911889 w 2068442"/>
                <a:gd name="connsiteY244" fmla="*/ 376528 h 1480687"/>
                <a:gd name="connsiteX245" fmla="*/ 1931419 w 2068442"/>
                <a:gd name="connsiteY245" fmla="*/ 376528 h 1480687"/>
                <a:gd name="connsiteX246" fmla="*/ 1931419 w 2068442"/>
                <a:gd name="connsiteY246" fmla="*/ 380995 h 1480687"/>
                <a:gd name="connsiteX247" fmla="*/ 1945879 w 2068442"/>
                <a:gd name="connsiteY247" fmla="*/ 386038 h 1480687"/>
                <a:gd name="connsiteX248" fmla="*/ 1950887 w 2068442"/>
                <a:gd name="connsiteY248" fmla="*/ 400519 h 1480687"/>
                <a:gd name="connsiteX249" fmla="*/ 1960401 w 2068442"/>
                <a:gd name="connsiteY249" fmla="*/ 396052 h 1480687"/>
                <a:gd name="connsiteX250" fmla="*/ 1965910 w 2068442"/>
                <a:gd name="connsiteY250" fmla="*/ 400519 h 1480687"/>
                <a:gd name="connsiteX251" fmla="*/ 1970417 w 2068442"/>
                <a:gd name="connsiteY251" fmla="*/ 400519 h 1480687"/>
                <a:gd name="connsiteX252" fmla="*/ 1975424 w 2068442"/>
                <a:gd name="connsiteY252" fmla="*/ 410029 h 1480687"/>
                <a:gd name="connsiteX253" fmla="*/ 1979931 w 2068442"/>
                <a:gd name="connsiteY253" fmla="*/ 405490 h 1480687"/>
                <a:gd name="connsiteX254" fmla="*/ 1989947 w 2068442"/>
                <a:gd name="connsiteY254" fmla="*/ 410029 h 1480687"/>
                <a:gd name="connsiteX255" fmla="*/ 1989947 w 2068442"/>
                <a:gd name="connsiteY255" fmla="*/ 420043 h 1480687"/>
                <a:gd name="connsiteX256" fmla="*/ 1999399 w 2068442"/>
                <a:gd name="connsiteY256" fmla="*/ 429553 h 1480687"/>
                <a:gd name="connsiteX257" fmla="*/ 1999399 w 2068442"/>
                <a:gd name="connsiteY257" fmla="*/ 439063 h 1480687"/>
                <a:gd name="connsiteX258" fmla="*/ 1999399 w 2068442"/>
                <a:gd name="connsiteY258" fmla="*/ 444539 h 1480687"/>
                <a:gd name="connsiteX259" fmla="*/ 2014422 w 2068442"/>
                <a:gd name="connsiteY259" fmla="*/ 444539 h 1480687"/>
                <a:gd name="connsiteX260" fmla="*/ 2009414 w 2068442"/>
                <a:gd name="connsiteY260" fmla="*/ 449077 h 1480687"/>
                <a:gd name="connsiteX261" fmla="*/ 2018929 w 2068442"/>
                <a:gd name="connsiteY261" fmla="*/ 454049 h 1480687"/>
                <a:gd name="connsiteX262" fmla="*/ 2018929 w 2068442"/>
                <a:gd name="connsiteY262" fmla="*/ 468530 h 1480687"/>
                <a:gd name="connsiteX263" fmla="*/ 2014422 w 2068442"/>
                <a:gd name="connsiteY263" fmla="*/ 468530 h 1480687"/>
                <a:gd name="connsiteX264" fmla="*/ 2014422 w 2068442"/>
                <a:gd name="connsiteY264" fmla="*/ 478039 h 1480687"/>
                <a:gd name="connsiteX265" fmla="*/ 2014422 w 2068442"/>
                <a:gd name="connsiteY265" fmla="*/ 503111 h 1480687"/>
                <a:gd name="connsiteX266" fmla="*/ 2018929 w 2068442"/>
                <a:gd name="connsiteY266" fmla="*/ 512621 h 1480687"/>
                <a:gd name="connsiteX267" fmla="*/ 2024437 w 2068442"/>
                <a:gd name="connsiteY267" fmla="*/ 517088 h 1480687"/>
                <a:gd name="connsiteX268" fmla="*/ 2029445 w 2068442"/>
                <a:gd name="connsiteY268" fmla="*/ 512621 h 1480687"/>
                <a:gd name="connsiteX269" fmla="*/ 2033952 w 2068442"/>
                <a:gd name="connsiteY269" fmla="*/ 512621 h 1480687"/>
                <a:gd name="connsiteX270" fmla="*/ 2033952 w 2068442"/>
                <a:gd name="connsiteY270" fmla="*/ 517088 h 1480687"/>
                <a:gd name="connsiteX271" fmla="*/ 2043404 w 2068442"/>
                <a:gd name="connsiteY271" fmla="*/ 522131 h 1480687"/>
                <a:gd name="connsiteX272" fmla="*/ 2048912 w 2068442"/>
                <a:gd name="connsiteY272" fmla="*/ 532073 h 1480687"/>
                <a:gd name="connsiteX273" fmla="*/ 2053419 w 2068442"/>
                <a:gd name="connsiteY273" fmla="*/ 536612 h 1480687"/>
                <a:gd name="connsiteX274" fmla="*/ 2058427 w 2068442"/>
                <a:gd name="connsiteY274" fmla="*/ 541583 h 1480687"/>
                <a:gd name="connsiteX275" fmla="*/ 2058427 w 2068442"/>
                <a:gd name="connsiteY275" fmla="*/ 546122 h 1480687"/>
                <a:gd name="connsiteX276" fmla="*/ 2068442 w 2068442"/>
                <a:gd name="connsiteY276" fmla="*/ 551597 h 1480687"/>
                <a:gd name="connsiteX277" fmla="*/ 2068442 w 2068442"/>
                <a:gd name="connsiteY277" fmla="*/ 556136 h 1480687"/>
                <a:gd name="connsiteX278" fmla="*/ 2068442 w 2068442"/>
                <a:gd name="connsiteY278" fmla="*/ 561107 h 1480687"/>
                <a:gd name="connsiteX279" fmla="*/ 2068442 w 2068442"/>
                <a:gd name="connsiteY279" fmla="*/ 565646 h 1480687"/>
                <a:gd name="connsiteX280" fmla="*/ 2058427 w 2068442"/>
                <a:gd name="connsiteY280" fmla="*/ 565646 h 1480687"/>
                <a:gd name="connsiteX281" fmla="*/ 2058427 w 2068442"/>
                <a:gd name="connsiteY281" fmla="*/ 575660 h 1480687"/>
                <a:gd name="connsiteX282" fmla="*/ 2048912 w 2068442"/>
                <a:gd name="connsiteY282" fmla="*/ 585170 h 1480687"/>
                <a:gd name="connsiteX283" fmla="*/ 2043404 w 2068442"/>
                <a:gd name="connsiteY283" fmla="*/ 590645 h 1480687"/>
                <a:gd name="connsiteX284" fmla="*/ 2029445 w 2068442"/>
                <a:gd name="connsiteY284" fmla="*/ 595112 h 1480687"/>
                <a:gd name="connsiteX285" fmla="*/ 2029445 w 2068442"/>
                <a:gd name="connsiteY285" fmla="*/ 600155 h 1480687"/>
                <a:gd name="connsiteX286" fmla="*/ 2014422 w 2068442"/>
                <a:gd name="connsiteY286" fmla="*/ 614636 h 1480687"/>
                <a:gd name="connsiteX287" fmla="*/ 1999399 w 2068442"/>
                <a:gd name="connsiteY287" fmla="*/ 629189 h 1480687"/>
                <a:gd name="connsiteX288" fmla="*/ 1989947 w 2068442"/>
                <a:gd name="connsiteY288" fmla="*/ 633656 h 1480687"/>
                <a:gd name="connsiteX289" fmla="*/ 1989947 w 2068442"/>
                <a:gd name="connsiteY289" fmla="*/ 639204 h 1480687"/>
                <a:gd name="connsiteX290" fmla="*/ 1999399 w 2068442"/>
                <a:gd name="connsiteY290" fmla="*/ 639204 h 1480687"/>
                <a:gd name="connsiteX291" fmla="*/ 1999399 w 2068442"/>
                <a:gd name="connsiteY291" fmla="*/ 643670 h 1480687"/>
                <a:gd name="connsiteX292" fmla="*/ 1989947 w 2068442"/>
                <a:gd name="connsiteY292" fmla="*/ 653180 h 1480687"/>
                <a:gd name="connsiteX293" fmla="*/ 1999399 w 2068442"/>
                <a:gd name="connsiteY293" fmla="*/ 672704 h 1480687"/>
                <a:gd name="connsiteX294" fmla="*/ 1989947 w 2068442"/>
                <a:gd name="connsiteY294" fmla="*/ 692229 h 1480687"/>
                <a:gd name="connsiteX295" fmla="*/ 1979931 w 2068442"/>
                <a:gd name="connsiteY295" fmla="*/ 711681 h 1480687"/>
                <a:gd name="connsiteX296" fmla="*/ 1989947 w 2068442"/>
                <a:gd name="connsiteY296" fmla="*/ 731205 h 1480687"/>
                <a:gd name="connsiteX297" fmla="*/ 1975424 w 2068442"/>
                <a:gd name="connsiteY297" fmla="*/ 731205 h 1480687"/>
                <a:gd name="connsiteX298" fmla="*/ 1955393 w 2068442"/>
                <a:gd name="connsiteY298" fmla="*/ 721695 h 1480687"/>
                <a:gd name="connsiteX299" fmla="*/ 1931419 w 2068442"/>
                <a:gd name="connsiteY299" fmla="*/ 726738 h 1480687"/>
                <a:gd name="connsiteX300" fmla="*/ 1931419 w 2068442"/>
                <a:gd name="connsiteY300" fmla="*/ 740715 h 1480687"/>
                <a:gd name="connsiteX301" fmla="*/ 1921904 w 2068442"/>
                <a:gd name="connsiteY301" fmla="*/ 740715 h 1480687"/>
                <a:gd name="connsiteX302" fmla="*/ 1911889 w 2068442"/>
                <a:gd name="connsiteY302" fmla="*/ 765714 h 1480687"/>
                <a:gd name="connsiteX303" fmla="*/ 1916396 w 2068442"/>
                <a:gd name="connsiteY303" fmla="*/ 775224 h 1480687"/>
                <a:gd name="connsiteX304" fmla="*/ 1921904 w 2068442"/>
                <a:gd name="connsiteY304" fmla="*/ 775224 h 1480687"/>
                <a:gd name="connsiteX305" fmla="*/ 1926411 w 2068442"/>
                <a:gd name="connsiteY305" fmla="*/ 770253 h 1480687"/>
                <a:gd name="connsiteX306" fmla="*/ 1931419 w 2068442"/>
                <a:gd name="connsiteY306" fmla="*/ 775224 h 1480687"/>
                <a:gd name="connsiteX307" fmla="*/ 1921904 w 2068442"/>
                <a:gd name="connsiteY307" fmla="*/ 789777 h 1480687"/>
                <a:gd name="connsiteX308" fmla="*/ 1906881 w 2068442"/>
                <a:gd name="connsiteY308" fmla="*/ 789777 h 1480687"/>
                <a:gd name="connsiteX309" fmla="*/ 1902374 w 2068442"/>
                <a:gd name="connsiteY309" fmla="*/ 794748 h 1480687"/>
                <a:gd name="connsiteX310" fmla="*/ 1906881 w 2068442"/>
                <a:gd name="connsiteY310" fmla="*/ 799287 h 1480687"/>
                <a:gd name="connsiteX311" fmla="*/ 1887351 w 2068442"/>
                <a:gd name="connsiteY311" fmla="*/ 814273 h 1480687"/>
                <a:gd name="connsiteX312" fmla="*/ 1881905 w 2068442"/>
                <a:gd name="connsiteY312" fmla="*/ 809301 h 1480687"/>
                <a:gd name="connsiteX313" fmla="*/ 1872391 w 2068442"/>
                <a:gd name="connsiteY313" fmla="*/ 818811 h 1480687"/>
                <a:gd name="connsiteX314" fmla="*/ 1867884 w 2068442"/>
                <a:gd name="connsiteY314" fmla="*/ 814273 h 1480687"/>
                <a:gd name="connsiteX315" fmla="*/ 1867884 w 2068442"/>
                <a:gd name="connsiteY315" fmla="*/ 809301 h 1480687"/>
                <a:gd name="connsiteX316" fmla="*/ 1867884 w 2068442"/>
                <a:gd name="connsiteY316" fmla="*/ 804763 h 1480687"/>
                <a:gd name="connsiteX317" fmla="*/ 1862876 w 2068442"/>
                <a:gd name="connsiteY317" fmla="*/ 809301 h 1480687"/>
                <a:gd name="connsiteX318" fmla="*/ 1867884 w 2068442"/>
                <a:gd name="connsiteY318" fmla="*/ 818811 h 1480687"/>
                <a:gd name="connsiteX319" fmla="*/ 1838839 w 2068442"/>
                <a:gd name="connsiteY319" fmla="*/ 838263 h 1480687"/>
                <a:gd name="connsiteX320" fmla="*/ 1833393 w 2068442"/>
                <a:gd name="connsiteY320" fmla="*/ 838263 h 1480687"/>
                <a:gd name="connsiteX321" fmla="*/ 1833393 w 2068442"/>
                <a:gd name="connsiteY321" fmla="*/ 857788 h 1480687"/>
                <a:gd name="connsiteX322" fmla="*/ 1808856 w 2068442"/>
                <a:gd name="connsiteY322" fmla="*/ 857788 h 1480687"/>
                <a:gd name="connsiteX323" fmla="*/ 1789326 w 2068442"/>
                <a:gd name="connsiteY323" fmla="*/ 843307 h 1480687"/>
                <a:gd name="connsiteX324" fmla="*/ 1789326 w 2068442"/>
                <a:gd name="connsiteY324" fmla="*/ 838263 h 1480687"/>
                <a:gd name="connsiteX325" fmla="*/ 1794333 w 2068442"/>
                <a:gd name="connsiteY325" fmla="*/ 823782 h 1480687"/>
                <a:gd name="connsiteX326" fmla="*/ 1779874 w 2068442"/>
                <a:gd name="connsiteY326" fmla="*/ 809301 h 1480687"/>
                <a:gd name="connsiteX327" fmla="*/ 1750328 w 2068442"/>
                <a:gd name="connsiteY327" fmla="*/ 809301 h 1480687"/>
                <a:gd name="connsiteX328" fmla="*/ 1730798 w 2068442"/>
                <a:gd name="connsiteY328" fmla="*/ 814273 h 1480687"/>
                <a:gd name="connsiteX329" fmla="*/ 1701816 w 2068442"/>
                <a:gd name="connsiteY329" fmla="*/ 828754 h 1480687"/>
                <a:gd name="connsiteX330" fmla="*/ 1672834 w 2068442"/>
                <a:gd name="connsiteY330" fmla="*/ 857788 h 1480687"/>
                <a:gd name="connsiteX331" fmla="*/ 1657811 w 2068442"/>
                <a:gd name="connsiteY331" fmla="*/ 872845 h 1480687"/>
                <a:gd name="connsiteX332" fmla="*/ 1632772 w 2068442"/>
                <a:gd name="connsiteY332" fmla="*/ 886822 h 1480687"/>
                <a:gd name="connsiteX333" fmla="*/ 1618813 w 2068442"/>
                <a:gd name="connsiteY333" fmla="*/ 901807 h 1480687"/>
                <a:gd name="connsiteX334" fmla="*/ 1603790 w 2068442"/>
                <a:gd name="connsiteY334" fmla="*/ 901807 h 1480687"/>
                <a:gd name="connsiteX335" fmla="*/ 1594275 w 2068442"/>
                <a:gd name="connsiteY335" fmla="*/ 911317 h 1480687"/>
                <a:gd name="connsiteX336" fmla="*/ 1569300 w 2068442"/>
                <a:gd name="connsiteY336" fmla="*/ 935380 h 1480687"/>
                <a:gd name="connsiteX337" fmla="*/ 1564793 w 2068442"/>
                <a:gd name="connsiteY337" fmla="*/ 945394 h 1480687"/>
                <a:gd name="connsiteX338" fmla="*/ 1555278 w 2068442"/>
                <a:gd name="connsiteY338" fmla="*/ 950365 h 1480687"/>
                <a:gd name="connsiteX339" fmla="*/ 1549770 w 2068442"/>
                <a:gd name="connsiteY339" fmla="*/ 964846 h 1480687"/>
                <a:gd name="connsiteX340" fmla="*/ 1545263 w 2068442"/>
                <a:gd name="connsiteY340" fmla="*/ 969889 h 1480687"/>
                <a:gd name="connsiteX341" fmla="*/ 1511273 w 2068442"/>
                <a:gd name="connsiteY341" fmla="*/ 960379 h 1480687"/>
                <a:gd name="connsiteX342" fmla="*/ 1486234 w 2068442"/>
                <a:gd name="connsiteY342" fmla="*/ 964846 h 1480687"/>
                <a:gd name="connsiteX343" fmla="*/ 1476720 w 2068442"/>
                <a:gd name="connsiteY343" fmla="*/ 969889 h 1480687"/>
                <a:gd name="connsiteX344" fmla="*/ 1466767 w 2068442"/>
                <a:gd name="connsiteY344" fmla="*/ 979904 h 1480687"/>
                <a:gd name="connsiteX345" fmla="*/ 1462260 w 2068442"/>
                <a:gd name="connsiteY345" fmla="*/ 979904 h 1480687"/>
                <a:gd name="connsiteX346" fmla="*/ 1452745 w 2068442"/>
                <a:gd name="connsiteY346" fmla="*/ 989413 h 1480687"/>
                <a:gd name="connsiteX347" fmla="*/ 1437722 w 2068442"/>
                <a:gd name="connsiteY347" fmla="*/ 999428 h 1480687"/>
                <a:gd name="connsiteX348" fmla="*/ 1413247 w 2068442"/>
                <a:gd name="connsiteY348" fmla="*/ 1023419 h 1480687"/>
                <a:gd name="connsiteX349" fmla="*/ 1403232 w 2068442"/>
                <a:gd name="connsiteY349" fmla="*/ 1042438 h 1480687"/>
                <a:gd name="connsiteX350" fmla="*/ 1379195 w 2068442"/>
                <a:gd name="connsiteY350" fmla="*/ 1081415 h 1480687"/>
                <a:gd name="connsiteX351" fmla="*/ 1374187 w 2068442"/>
                <a:gd name="connsiteY351" fmla="*/ 1081415 h 1480687"/>
                <a:gd name="connsiteX352" fmla="*/ 1374187 w 2068442"/>
                <a:gd name="connsiteY352" fmla="*/ 1071905 h 1480687"/>
                <a:gd name="connsiteX353" fmla="*/ 1359226 w 2068442"/>
                <a:gd name="connsiteY353" fmla="*/ 1067438 h 1480687"/>
                <a:gd name="connsiteX354" fmla="*/ 1359226 w 2068442"/>
                <a:gd name="connsiteY354" fmla="*/ 1061963 h 1480687"/>
                <a:gd name="connsiteX355" fmla="*/ 1354719 w 2068442"/>
                <a:gd name="connsiteY355" fmla="*/ 1057424 h 1480687"/>
                <a:gd name="connsiteX356" fmla="*/ 1354719 w 2068442"/>
                <a:gd name="connsiteY356" fmla="*/ 1076948 h 1480687"/>
                <a:gd name="connsiteX357" fmla="*/ 1354719 w 2068442"/>
                <a:gd name="connsiteY357" fmla="*/ 1081415 h 1480687"/>
                <a:gd name="connsiteX358" fmla="*/ 1369179 w 2068442"/>
                <a:gd name="connsiteY358" fmla="*/ 1091429 h 1480687"/>
                <a:gd name="connsiteX359" fmla="*/ 1369179 w 2068442"/>
                <a:gd name="connsiteY359" fmla="*/ 1086962 h 1480687"/>
                <a:gd name="connsiteX360" fmla="*/ 1374187 w 2068442"/>
                <a:gd name="connsiteY360" fmla="*/ 1086962 h 1480687"/>
                <a:gd name="connsiteX361" fmla="*/ 1359226 w 2068442"/>
                <a:gd name="connsiteY361" fmla="*/ 1135448 h 1480687"/>
                <a:gd name="connsiteX362" fmla="*/ 1359226 w 2068442"/>
                <a:gd name="connsiteY362" fmla="*/ 1149497 h 1480687"/>
                <a:gd name="connsiteX363" fmla="*/ 1349712 w 2068442"/>
                <a:gd name="connsiteY363" fmla="*/ 1144958 h 1480687"/>
                <a:gd name="connsiteX364" fmla="*/ 1354719 w 2068442"/>
                <a:gd name="connsiteY364" fmla="*/ 1125506 h 1480687"/>
                <a:gd name="connsiteX365" fmla="*/ 1345205 w 2068442"/>
                <a:gd name="connsiteY365" fmla="*/ 1129973 h 1480687"/>
                <a:gd name="connsiteX366" fmla="*/ 1339696 w 2068442"/>
                <a:gd name="connsiteY366" fmla="*/ 1139987 h 1480687"/>
                <a:gd name="connsiteX367" fmla="*/ 1349712 w 2068442"/>
                <a:gd name="connsiteY367" fmla="*/ 1149497 h 1480687"/>
                <a:gd name="connsiteX368" fmla="*/ 1359226 w 2068442"/>
                <a:gd name="connsiteY368" fmla="*/ 1154972 h 1480687"/>
                <a:gd name="connsiteX369" fmla="*/ 1359226 w 2068442"/>
                <a:gd name="connsiteY369" fmla="*/ 1159511 h 1480687"/>
                <a:gd name="connsiteX370" fmla="*/ 1369179 w 2068442"/>
                <a:gd name="connsiteY370" fmla="*/ 1159511 h 1480687"/>
                <a:gd name="connsiteX371" fmla="*/ 1359226 w 2068442"/>
                <a:gd name="connsiteY371" fmla="*/ 1207997 h 1480687"/>
                <a:gd name="connsiteX372" fmla="*/ 1359226 w 2068442"/>
                <a:gd name="connsiteY372" fmla="*/ 1242579 h 1480687"/>
                <a:gd name="connsiteX373" fmla="*/ 1359226 w 2068442"/>
                <a:gd name="connsiteY373" fmla="*/ 1262031 h 1480687"/>
                <a:gd name="connsiteX374" fmla="*/ 1359226 w 2068442"/>
                <a:gd name="connsiteY374" fmla="*/ 1271541 h 1480687"/>
                <a:gd name="connsiteX375" fmla="*/ 1359226 w 2068442"/>
                <a:gd name="connsiteY375" fmla="*/ 1295604 h 1480687"/>
                <a:gd name="connsiteX376" fmla="*/ 1359226 w 2068442"/>
                <a:gd name="connsiteY376" fmla="*/ 1315056 h 1480687"/>
                <a:gd name="connsiteX377" fmla="*/ 1364735 w 2068442"/>
                <a:gd name="connsiteY377" fmla="*/ 1339623 h 1480687"/>
                <a:gd name="connsiteX378" fmla="*/ 1364735 w 2068442"/>
                <a:gd name="connsiteY378" fmla="*/ 1344090 h 1480687"/>
                <a:gd name="connsiteX379" fmla="*/ 1364735 w 2068442"/>
                <a:gd name="connsiteY379" fmla="*/ 1369089 h 1480687"/>
                <a:gd name="connsiteX380" fmla="*/ 1374187 w 2068442"/>
                <a:gd name="connsiteY380" fmla="*/ 1373628 h 1480687"/>
                <a:gd name="connsiteX381" fmla="*/ 1379195 w 2068442"/>
                <a:gd name="connsiteY381" fmla="*/ 1373628 h 1480687"/>
                <a:gd name="connsiteX382" fmla="*/ 1383702 w 2068442"/>
                <a:gd name="connsiteY382" fmla="*/ 1378599 h 1480687"/>
                <a:gd name="connsiteX383" fmla="*/ 1398725 w 2068442"/>
                <a:gd name="connsiteY383" fmla="*/ 1378599 h 1480687"/>
                <a:gd name="connsiteX384" fmla="*/ 1403232 w 2068442"/>
                <a:gd name="connsiteY384" fmla="*/ 1383138 h 1480687"/>
                <a:gd name="connsiteX385" fmla="*/ 1398725 w 2068442"/>
                <a:gd name="connsiteY385" fmla="*/ 1388614 h 1480687"/>
                <a:gd name="connsiteX386" fmla="*/ 1398725 w 2068442"/>
                <a:gd name="connsiteY386" fmla="*/ 1402662 h 1480687"/>
                <a:gd name="connsiteX387" fmla="*/ 1408740 w 2068442"/>
                <a:gd name="connsiteY387" fmla="*/ 1402662 h 1480687"/>
                <a:gd name="connsiteX388" fmla="*/ 1413247 w 2068442"/>
                <a:gd name="connsiteY388" fmla="*/ 1417648 h 1480687"/>
                <a:gd name="connsiteX389" fmla="*/ 1418192 w 2068442"/>
                <a:gd name="connsiteY389" fmla="*/ 1422186 h 1480687"/>
                <a:gd name="connsiteX390" fmla="*/ 1393717 w 2068442"/>
                <a:gd name="connsiteY390" fmla="*/ 1427158 h 1480687"/>
                <a:gd name="connsiteX391" fmla="*/ 1379195 w 2068442"/>
                <a:gd name="connsiteY391" fmla="*/ 1431696 h 1480687"/>
                <a:gd name="connsiteX392" fmla="*/ 1364735 w 2068442"/>
                <a:gd name="connsiteY392" fmla="*/ 1407633 h 1480687"/>
                <a:gd name="connsiteX393" fmla="*/ 1349712 w 2068442"/>
                <a:gd name="connsiteY393" fmla="*/ 1407633 h 1480687"/>
                <a:gd name="connsiteX394" fmla="*/ 1330182 w 2068442"/>
                <a:gd name="connsiteY394" fmla="*/ 1407633 h 1480687"/>
                <a:gd name="connsiteX395" fmla="*/ 1325675 w 2068442"/>
                <a:gd name="connsiteY395" fmla="*/ 1402662 h 1480687"/>
                <a:gd name="connsiteX396" fmla="*/ 1315659 w 2068442"/>
                <a:gd name="connsiteY396" fmla="*/ 1407633 h 1480687"/>
                <a:gd name="connsiteX397" fmla="*/ 1315659 w 2068442"/>
                <a:gd name="connsiteY397" fmla="*/ 1412677 h 1480687"/>
                <a:gd name="connsiteX398" fmla="*/ 1295691 w 2068442"/>
                <a:gd name="connsiteY398" fmla="*/ 1412677 h 1480687"/>
                <a:gd name="connsiteX399" fmla="*/ 1291184 w 2068442"/>
                <a:gd name="connsiteY399" fmla="*/ 1417648 h 1480687"/>
                <a:gd name="connsiteX400" fmla="*/ 1281670 w 2068442"/>
                <a:gd name="connsiteY400" fmla="*/ 1417648 h 1480687"/>
                <a:gd name="connsiteX401" fmla="*/ 1252187 w 2068442"/>
                <a:gd name="connsiteY401" fmla="*/ 1441639 h 1480687"/>
                <a:gd name="connsiteX402" fmla="*/ 1247179 w 2068442"/>
                <a:gd name="connsiteY402" fmla="*/ 1431696 h 1480687"/>
                <a:gd name="connsiteX403" fmla="*/ 1237164 w 2068442"/>
                <a:gd name="connsiteY403" fmla="*/ 1431696 h 1480687"/>
                <a:gd name="connsiteX404" fmla="*/ 1232657 w 2068442"/>
                <a:gd name="connsiteY404" fmla="*/ 1431696 h 1480687"/>
                <a:gd name="connsiteX405" fmla="*/ 1212626 w 2068442"/>
                <a:gd name="connsiteY405" fmla="*/ 1441639 h 1480687"/>
                <a:gd name="connsiteX406" fmla="*/ 1212626 w 2068442"/>
                <a:gd name="connsiteY406" fmla="*/ 1451149 h 1480687"/>
                <a:gd name="connsiteX407" fmla="*/ 1208182 w 2068442"/>
                <a:gd name="connsiteY407" fmla="*/ 1456696 h 1480687"/>
                <a:gd name="connsiteX408" fmla="*/ 1208182 w 2068442"/>
                <a:gd name="connsiteY408" fmla="*/ 1461163 h 1480687"/>
                <a:gd name="connsiteX409" fmla="*/ 1212626 w 2068442"/>
                <a:gd name="connsiteY409" fmla="*/ 1466206 h 1480687"/>
                <a:gd name="connsiteX410" fmla="*/ 1212626 w 2068442"/>
                <a:gd name="connsiteY410" fmla="*/ 1476220 h 1480687"/>
                <a:gd name="connsiteX411" fmla="*/ 1193158 w 2068442"/>
                <a:gd name="connsiteY411" fmla="*/ 1476220 h 1480687"/>
                <a:gd name="connsiteX412" fmla="*/ 1179137 w 2068442"/>
                <a:gd name="connsiteY412" fmla="*/ 1470673 h 1480687"/>
                <a:gd name="connsiteX413" fmla="*/ 1169121 w 2068442"/>
                <a:gd name="connsiteY413" fmla="*/ 1470673 h 1480687"/>
                <a:gd name="connsiteX414" fmla="*/ 1159607 w 2068442"/>
                <a:gd name="connsiteY414" fmla="*/ 1480687 h 1480687"/>
                <a:gd name="connsiteX415" fmla="*/ 1149153 w 2068442"/>
                <a:gd name="connsiteY415" fmla="*/ 1480687 h 1480687"/>
                <a:gd name="connsiteX416" fmla="*/ 1144646 w 2068442"/>
                <a:gd name="connsiteY416" fmla="*/ 1476220 h 1480687"/>
                <a:gd name="connsiteX417" fmla="*/ 1134631 w 2068442"/>
                <a:gd name="connsiteY417" fmla="*/ 1476220 h 1480687"/>
                <a:gd name="connsiteX418" fmla="*/ 1134631 w 2068442"/>
                <a:gd name="connsiteY418" fmla="*/ 1470673 h 1480687"/>
                <a:gd name="connsiteX419" fmla="*/ 1115602 w 2068442"/>
                <a:gd name="connsiteY419" fmla="*/ 1451149 h 1480687"/>
                <a:gd name="connsiteX420" fmla="*/ 1071096 w 2068442"/>
                <a:gd name="connsiteY420" fmla="*/ 1431696 h 1480687"/>
                <a:gd name="connsiteX421" fmla="*/ 1046620 w 2068442"/>
                <a:gd name="connsiteY421" fmla="*/ 1427158 h 1480687"/>
                <a:gd name="connsiteX422" fmla="*/ 1022583 w 2068442"/>
                <a:gd name="connsiteY422" fmla="*/ 1437172 h 1480687"/>
                <a:gd name="connsiteX423" fmla="*/ 1007560 w 2068442"/>
                <a:gd name="connsiteY423" fmla="*/ 1437172 h 1480687"/>
                <a:gd name="connsiteX424" fmla="*/ 992600 w 2068442"/>
                <a:gd name="connsiteY424" fmla="*/ 1441639 h 1480687"/>
                <a:gd name="connsiteX425" fmla="*/ 988093 w 2068442"/>
                <a:gd name="connsiteY425" fmla="*/ 1451149 h 1480687"/>
                <a:gd name="connsiteX426" fmla="*/ 988093 w 2068442"/>
                <a:gd name="connsiteY426" fmla="*/ 1456696 h 1480687"/>
                <a:gd name="connsiteX427" fmla="*/ 978578 w 2068442"/>
                <a:gd name="connsiteY427" fmla="*/ 1461163 h 1480687"/>
                <a:gd name="connsiteX428" fmla="*/ 973571 w 2068442"/>
                <a:gd name="connsiteY428" fmla="*/ 1466206 h 1480687"/>
                <a:gd name="connsiteX429" fmla="*/ 949534 w 2068442"/>
                <a:gd name="connsiteY429" fmla="*/ 1470673 h 1480687"/>
                <a:gd name="connsiteX430" fmla="*/ 944088 w 2068442"/>
                <a:gd name="connsiteY430" fmla="*/ 1476220 h 1480687"/>
                <a:gd name="connsiteX431" fmla="*/ 934573 w 2068442"/>
                <a:gd name="connsiteY431" fmla="*/ 1466206 h 1480687"/>
                <a:gd name="connsiteX432" fmla="*/ 924558 w 2068442"/>
                <a:gd name="connsiteY432" fmla="*/ 1456696 h 1480687"/>
                <a:gd name="connsiteX433" fmla="*/ 919550 w 2068442"/>
                <a:gd name="connsiteY433" fmla="*/ 1437172 h 1480687"/>
                <a:gd name="connsiteX434" fmla="*/ 915043 w 2068442"/>
                <a:gd name="connsiteY434" fmla="*/ 1431696 h 1480687"/>
                <a:gd name="connsiteX435" fmla="*/ 915043 w 2068442"/>
                <a:gd name="connsiteY435" fmla="*/ 1422186 h 1480687"/>
                <a:gd name="connsiteX436" fmla="*/ 909535 w 2068442"/>
                <a:gd name="connsiteY436" fmla="*/ 1417648 h 1480687"/>
                <a:gd name="connsiteX437" fmla="*/ 905028 w 2068442"/>
                <a:gd name="connsiteY437" fmla="*/ 1422186 h 1480687"/>
                <a:gd name="connsiteX438" fmla="*/ 900020 w 2068442"/>
                <a:gd name="connsiteY438" fmla="*/ 1417648 h 1480687"/>
                <a:gd name="connsiteX439" fmla="*/ 895513 w 2068442"/>
                <a:gd name="connsiteY439" fmla="*/ 1422186 h 1480687"/>
                <a:gd name="connsiteX440" fmla="*/ 876046 w 2068442"/>
                <a:gd name="connsiteY440" fmla="*/ 1402662 h 1480687"/>
                <a:gd name="connsiteX441" fmla="*/ 832040 w 2068442"/>
                <a:gd name="connsiteY441" fmla="*/ 1393152 h 1480687"/>
                <a:gd name="connsiteX442" fmla="*/ 826532 w 2068442"/>
                <a:gd name="connsiteY442" fmla="*/ 1378599 h 1480687"/>
                <a:gd name="connsiteX443" fmla="*/ 836547 w 2068442"/>
                <a:gd name="connsiteY443" fmla="*/ 1359147 h 1480687"/>
                <a:gd name="connsiteX444" fmla="*/ 845999 w 2068442"/>
                <a:gd name="connsiteY444" fmla="*/ 1354104 h 1480687"/>
                <a:gd name="connsiteX445" fmla="*/ 851508 w 2068442"/>
                <a:gd name="connsiteY445" fmla="*/ 1354104 h 1480687"/>
                <a:gd name="connsiteX446" fmla="*/ 854599 w 2068442"/>
                <a:gd name="connsiteY446" fmla="*/ 1353397 h 1480687"/>
                <a:gd name="connsiteX447" fmla="*/ 854599 w 2068442"/>
                <a:gd name="connsiteY447" fmla="*/ 1352004 h 1480687"/>
                <a:gd name="connsiteX448" fmla="*/ 850815 w 2068442"/>
                <a:gd name="connsiteY448" fmla="*/ 1352885 h 1480687"/>
                <a:gd name="connsiteX449" fmla="*/ 850815 w 2068442"/>
                <a:gd name="connsiteY449" fmla="*/ 1342870 h 1480687"/>
                <a:gd name="connsiteX450" fmla="*/ 831259 w 2068442"/>
                <a:gd name="connsiteY450" fmla="*/ 1342870 h 1480687"/>
                <a:gd name="connsiteX451" fmla="*/ 831259 w 2068442"/>
                <a:gd name="connsiteY451" fmla="*/ 1328862 h 1480687"/>
                <a:gd name="connsiteX452" fmla="*/ 777216 w 2068442"/>
                <a:gd name="connsiteY452" fmla="*/ 1318848 h 1480687"/>
                <a:gd name="connsiteX453" fmla="*/ 767742 w 2068442"/>
                <a:gd name="connsiteY453" fmla="*/ 1309306 h 1480687"/>
                <a:gd name="connsiteX454" fmla="*/ 762739 w 2068442"/>
                <a:gd name="connsiteY454" fmla="*/ 1309306 h 1480687"/>
                <a:gd name="connsiteX455" fmla="*/ 748186 w 2068442"/>
                <a:gd name="connsiteY455" fmla="*/ 1309306 h 1480687"/>
                <a:gd name="connsiteX456" fmla="*/ 743183 w 2068442"/>
                <a:gd name="connsiteY456" fmla="*/ 1313840 h 1480687"/>
                <a:gd name="connsiteX457" fmla="*/ 738711 w 2068442"/>
                <a:gd name="connsiteY457" fmla="*/ 1309306 h 1480687"/>
                <a:gd name="connsiteX458" fmla="*/ 738711 w 2068442"/>
                <a:gd name="connsiteY458" fmla="*/ 1303825 h 1480687"/>
                <a:gd name="connsiteX459" fmla="*/ 728706 w 2068442"/>
                <a:gd name="connsiteY459" fmla="*/ 1309306 h 1480687"/>
                <a:gd name="connsiteX460" fmla="*/ 728706 w 2068442"/>
                <a:gd name="connsiteY460" fmla="*/ 1328862 h 1480687"/>
                <a:gd name="connsiteX461" fmla="*/ 713699 w 2068442"/>
                <a:gd name="connsiteY461" fmla="*/ 1333328 h 1480687"/>
                <a:gd name="connsiteX462" fmla="*/ 689141 w 2068442"/>
                <a:gd name="connsiteY462" fmla="*/ 1284811 h 1480687"/>
                <a:gd name="connsiteX463" fmla="*/ 679666 w 2068442"/>
                <a:gd name="connsiteY463" fmla="*/ 1279803 h 1480687"/>
                <a:gd name="connsiteX464" fmla="*/ 679666 w 2068442"/>
                <a:gd name="connsiteY464" fmla="*/ 1270330 h 1480687"/>
                <a:gd name="connsiteX465" fmla="*/ 669661 w 2068442"/>
                <a:gd name="connsiteY465" fmla="*/ 1265322 h 1480687"/>
                <a:gd name="connsiteX466" fmla="*/ 640631 w 2068442"/>
                <a:gd name="connsiteY466" fmla="*/ 1270330 h 1480687"/>
                <a:gd name="connsiteX467" fmla="*/ 625623 w 2068442"/>
                <a:gd name="connsiteY467" fmla="*/ 1260789 h 1480687"/>
                <a:gd name="connsiteX468" fmla="*/ 606068 w 2068442"/>
                <a:gd name="connsiteY468" fmla="*/ 1274796 h 1480687"/>
                <a:gd name="connsiteX469" fmla="*/ 592045 w 2068442"/>
                <a:gd name="connsiteY469" fmla="*/ 1260789 h 1480687"/>
                <a:gd name="connsiteX470" fmla="*/ 586588 w 2068442"/>
                <a:gd name="connsiteY470" fmla="*/ 1245766 h 1480687"/>
                <a:gd name="connsiteX471" fmla="*/ 567033 w 2068442"/>
                <a:gd name="connsiteY471" fmla="*/ 1231285 h 1480687"/>
                <a:gd name="connsiteX472" fmla="*/ 552025 w 2068442"/>
                <a:gd name="connsiteY472" fmla="*/ 1231285 h 1480687"/>
                <a:gd name="connsiteX473" fmla="*/ 538003 w 2068442"/>
                <a:gd name="connsiteY473" fmla="*/ 1226278 h 1480687"/>
                <a:gd name="connsiteX474" fmla="*/ 527998 w 2068442"/>
                <a:gd name="connsiteY474" fmla="*/ 1226278 h 1480687"/>
                <a:gd name="connsiteX475" fmla="*/ 518523 w 2068442"/>
                <a:gd name="connsiteY475" fmla="*/ 1221744 h 1480687"/>
                <a:gd name="connsiteX476" fmla="*/ 513520 w 2068442"/>
                <a:gd name="connsiteY476" fmla="*/ 1221744 h 1480687"/>
                <a:gd name="connsiteX477" fmla="*/ 503439 w 2068442"/>
                <a:gd name="connsiteY477" fmla="*/ 1226278 h 1480687"/>
                <a:gd name="connsiteX478" fmla="*/ 478957 w 2068442"/>
                <a:gd name="connsiteY478" fmla="*/ 1206790 h 1480687"/>
                <a:gd name="connsiteX479" fmla="*/ 454930 w 2068442"/>
                <a:gd name="connsiteY479" fmla="*/ 1196775 h 1480687"/>
                <a:gd name="connsiteX480" fmla="*/ 449927 w 2068442"/>
                <a:gd name="connsiteY480" fmla="*/ 1202256 h 1480687"/>
                <a:gd name="connsiteX481" fmla="*/ 420367 w 2068442"/>
                <a:gd name="connsiteY481" fmla="*/ 1187233 h 1480687"/>
                <a:gd name="connsiteX482" fmla="*/ 405359 w 2068442"/>
                <a:gd name="connsiteY482" fmla="*/ 1187233 h 1480687"/>
                <a:gd name="connsiteX483" fmla="*/ 395884 w 2068442"/>
                <a:gd name="connsiteY483" fmla="*/ 1202256 h 1480687"/>
                <a:gd name="connsiteX484" fmla="*/ 400887 w 2068442"/>
                <a:gd name="connsiteY484" fmla="*/ 1206790 h 1480687"/>
                <a:gd name="connsiteX485" fmla="*/ 400887 w 2068442"/>
                <a:gd name="connsiteY485" fmla="*/ 1211797 h 1480687"/>
                <a:gd name="connsiteX486" fmla="*/ 400887 w 2068442"/>
                <a:gd name="connsiteY486" fmla="*/ 1216263 h 1480687"/>
                <a:gd name="connsiteX487" fmla="*/ 395884 w 2068442"/>
                <a:gd name="connsiteY487" fmla="*/ 1221744 h 1480687"/>
                <a:gd name="connsiteX488" fmla="*/ 395884 w 2068442"/>
                <a:gd name="connsiteY488" fmla="*/ 1226278 h 1480687"/>
                <a:gd name="connsiteX489" fmla="*/ 391337 w 2068442"/>
                <a:gd name="connsiteY489" fmla="*/ 1226278 h 1480687"/>
                <a:gd name="connsiteX490" fmla="*/ 400887 w 2068442"/>
                <a:gd name="connsiteY490" fmla="*/ 1231285 h 1480687"/>
                <a:gd name="connsiteX491" fmla="*/ 391337 w 2068442"/>
                <a:gd name="connsiteY491" fmla="*/ 1241300 h 1480687"/>
                <a:gd name="connsiteX492" fmla="*/ 400887 w 2068442"/>
                <a:gd name="connsiteY492" fmla="*/ 1245766 h 1480687"/>
                <a:gd name="connsiteX493" fmla="*/ 400887 w 2068442"/>
                <a:gd name="connsiteY493" fmla="*/ 1274796 h 1480687"/>
                <a:gd name="connsiteX494" fmla="*/ 400887 w 2068442"/>
                <a:gd name="connsiteY494" fmla="*/ 1279803 h 1480687"/>
                <a:gd name="connsiteX495" fmla="*/ 376329 w 2068442"/>
                <a:gd name="connsiteY495" fmla="*/ 1274796 h 1480687"/>
                <a:gd name="connsiteX496" fmla="*/ 371857 w 2068442"/>
                <a:gd name="connsiteY496" fmla="*/ 1270330 h 1480687"/>
                <a:gd name="connsiteX497" fmla="*/ 366854 w 2068442"/>
                <a:gd name="connsiteY497" fmla="*/ 1274796 h 1480687"/>
                <a:gd name="connsiteX498" fmla="*/ 347299 w 2068442"/>
                <a:gd name="connsiteY498" fmla="*/ 1270330 h 1480687"/>
                <a:gd name="connsiteX499" fmla="*/ 341842 w 2068442"/>
                <a:gd name="connsiteY499" fmla="*/ 1270330 h 1480687"/>
                <a:gd name="connsiteX500" fmla="*/ 341842 w 2068442"/>
                <a:gd name="connsiteY500" fmla="*/ 1274796 h 1480687"/>
                <a:gd name="connsiteX501" fmla="*/ 322286 w 2068442"/>
                <a:gd name="connsiteY501" fmla="*/ 1274796 h 1480687"/>
                <a:gd name="connsiteX502" fmla="*/ 303261 w 2068442"/>
                <a:gd name="connsiteY502" fmla="*/ 1274796 h 1480687"/>
                <a:gd name="connsiteX503" fmla="*/ 288784 w 2068442"/>
                <a:gd name="connsiteY503" fmla="*/ 1270330 h 1480687"/>
                <a:gd name="connsiteX504" fmla="*/ 288784 w 2068442"/>
                <a:gd name="connsiteY504" fmla="*/ 1265322 h 1480687"/>
                <a:gd name="connsiteX505" fmla="*/ 278248 w 2068442"/>
                <a:gd name="connsiteY505" fmla="*/ 1260789 h 1480687"/>
                <a:gd name="connsiteX506" fmla="*/ 258769 w 2068442"/>
                <a:gd name="connsiteY506" fmla="*/ 1270330 h 1480687"/>
                <a:gd name="connsiteX507" fmla="*/ 258769 w 2068442"/>
                <a:gd name="connsiteY507" fmla="*/ 1279803 h 1480687"/>
                <a:gd name="connsiteX508" fmla="*/ 249218 w 2068442"/>
                <a:gd name="connsiteY508" fmla="*/ 1284811 h 1480687"/>
                <a:gd name="connsiteX509" fmla="*/ 234741 w 2068442"/>
                <a:gd name="connsiteY509" fmla="*/ 1274796 h 1480687"/>
                <a:gd name="connsiteX510" fmla="*/ 234741 w 2068442"/>
                <a:gd name="connsiteY510" fmla="*/ 1260789 h 1480687"/>
                <a:gd name="connsiteX511" fmla="*/ 215186 w 2068442"/>
                <a:gd name="connsiteY511" fmla="*/ 1255307 h 1480687"/>
                <a:gd name="connsiteX512" fmla="*/ 205181 w 2068442"/>
                <a:gd name="connsiteY512" fmla="*/ 1250774 h 1480687"/>
                <a:gd name="connsiteX513" fmla="*/ 185701 w 2068442"/>
                <a:gd name="connsiteY513" fmla="*/ 1255307 h 1480687"/>
                <a:gd name="connsiteX514" fmla="*/ 171148 w 2068442"/>
                <a:gd name="connsiteY514" fmla="*/ 1265322 h 1480687"/>
                <a:gd name="connsiteX515" fmla="*/ 166145 w 2068442"/>
                <a:gd name="connsiteY515" fmla="*/ 1260789 h 1480687"/>
                <a:gd name="connsiteX516" fmla="*/ 161673 w 2068442"/>
                <a:gd name="connsiteY516" fmla="*/ 1260789 h 1480687"/>
                <a:gd name="connsiteX517" fmla="*/ 151668 w 2068442"/>
                <a:gd name="connsiteY517" fmla="*/ 1270330 h 1480687"/>
                <a:gd name="connsiteX518" fmla="*/ 142118 w 2068442"/>
                <a:gd name="connsiteY518" fmla="*/ 1265322 h 1480687"/>
                <a:gd name="connsiteX519" fmla="*/ 131658 w 2068442"/>
                <a:gd name="connsiteY519" fmla="*/ 1274796 h 1480687"/>
                <a:gd name="connsiteX520" fmla="*/ 102628 w 2068442"/>
                <a:gd name="connsiteY520" fmla="*/ 1270330 h 1480687"/>
                <a:gd name="connsiteX521" fmla="*/ 102628 w 2068442"/>
                <a:gd name="connsiteY521" fmla="*/ 1255307 h 1480687"/>
                <a:gd name="connsiteX522" fmla="*/ 88075 w 2068442"/>
                <a:gd name="connsiteY522" fmla="*/ 1255307 h 1480687"/>
                <a:gd name="connsiteX523" fmla="*/ 73598 w 2068442"/>
                <a:gd name="connsiteY523" fmla="*/ 1226278 h 1480687"/>
                <a:gd name="connsiteX524" fmla="*/ 68595 w 2068442"/>
                <a:gd name="connsiteY524" fmla="*/ 1211797 h 1480687"/>
                <a:gd name="connsiteX525" fmla="*/ 58590 w 2068442"/>
                <a:gd name="connsiteY525" fmla="*/ 1216263 h 1480687"/>
                <a:gd name="connsiteX526" fmla="*/ 34563 w 2068442"/>
                <a:gd name="connsiteY526" fmla="*/ 1206790 h 1480687"/>
                <a:gd name="connsiteX527" fmla="*/ 34563 w 2068442"/>
                <a:gd name="connsiteY527" fmla="*/ 1202256 h 1480687"/>
                <a:gd name="connsiteX528" fmla="*/ 34563 w 2068442"/>
                <a:gd name="connsiteY528" fmla="*/ 1196775 h 1480687"/>
                <a:gd name="connsiteX529" fmla="*/ 29030 w 2068442"/>
                <a:gd name="connsiteY529" fmla="*/ 1196775 h 1480687"/>
                <a:gd name="connsiteX530" fmla="*/ 5002 w 2068442"/>
                <a:gd name="connsiteY530" fmla="*/ 1182767 h 1480687"/>
                <a:gd name="connsiteX531" fmla="*/ 0 w 2068442"/>
                <a:gd name="connsiteY531" fmla="*/ 1143723 h 1480687"/>
                <a:gd name="connsiteX532" fmla="*/ 9474 w 2068442"/>
                <a:gd name="connsiteY532" fmla="*/ 1138716 h 1480687"/>
                <a:gd name="connsiteX533" fmla="*/ 19555 w 2068442"/>
                <a:gd name="connsiteY533" fmla="*/ 1138716 h 1480687"/>
                <a:gd name="connsiteX534" fmla="*/ 19555 w 2068442"/>
                <a:gd name="connsiteY534" fmla="*/ 1128701 h 1480687"/>
                <a:gd name="connsiteX535" fmla="*/ 15007 w 2068442"/>
                <a:gd name="connsiteY535" fmla="*/ 1119227 h 1480687"/>
                <a:gd name="connsiteX536" fmla="*/ 19555 w 2068442"/>
                <a:gd name="connsiteY536" fmla="*/ 1095205 h 1480687"/>
                <a:gd name="connsiteX537" fmla="*/ 29030 w 2068442"/>
                <a:gd name="connsiteY537" fmla="*/ 1095205 h 1480687"/>
                <a:gd name="connsiteX538" fmla="*/ 29030 w 2068442"/>
                <a:gd name="connsiteY538" fmla="*/ 1080183 h 1480687"/>
                <a:gd name="connsiteX539" fmla="*/ 39035 w 2068442"/>
                <a:gd name="connsiteY539" fmla="*/ 1075649 h 1480687"/>
                <a:gd name="connsiteX540" fmla="*/ 44037 w 2068442"/>
                <a:gd name="connsiteY540" fmla="*/ 1080183 h 1480687"/>
                <a:gd name="connsiteX541" fmla="*/ 63593 w 2068442"/>
                <a:gd name="connsiteY541" fmla="*/ 1070709 h 1480687"/>
                <a:gd name="connsiteX542" fmla="*/ 58590 w 2068442"/>
                <a:gd name="connsiteY542" fmla="*/ 1070709 h 1480687"/>
                <a:gd name="connsiteX543" fmla="*/ 58590 w 2068442"/>
                <a:gd name="connsiteY543" fmla="*/ 1066176 h 1480687"/>
                <a:gd name="connsiteX544" fmla="*/ 58590 w 2068442"/>
                <a:gd name="connsiteY544" fmla="*/ 1041139 h 1480687"/>
                <a:gd name="connsiteX545" fmla="*/ 58590 w 2068442"/>
                <a:gd name="connsiteY545" fmla="*/ 1036672 h 1480687"/>
                <a:gd name="connsiteX546" fmla="*/ 68595 w 2068442"/>
                <a:gd name="connsiteY546" fmla="*/ 1041139 h 1480687"/>
                <a:gd name="connsiteX547" fmla="*/ 78601 w 2068442"/>
                <a:gd name="connsiteY547" fmla="*/ 1031665 h 1480687"/>
                <a:gd name="connsiteX548" fmla="*/ 78601 w 2068442"/>
                <a:gd name="connsiteY548" fmla="*/ 1021650 h 1480687"/>
                <a:gd name="connsiteX549" fmla="*/ 83073 w 2068442"/>
                <a:gd name="connsiteY549" fmla="*/ 1021650 h 1480687"/>
                <a:gd name="connsiteX550" fmla="*/ 88075 w 2068442"/>
                <a:gd name="connsiteY550" fmla="*/ 1007643 h 1480687"/>
                <a:gd name="connsiteX551" fmla="*/ 92623 w 2068442"/>
                <a:gd name="connsiteY551" fmla="*/ 1002162 h 1480687"/>
                <a:gd name="connsiteX552" fmla="*/ 92623 w 2068442"/>
                <a:gd name="connsiteY552" fmla="*/ 1007643 h 1480687"/>
                <a:gd name="connsiteX553" fmla="*/ 98080 w 2068442"/>
                <a:gd name="connsiteY553" fmla="*/ 1007643 h 1480687"/>
                <a:gd name="connsiteX554" fmla="*/ 107631 w 2068442"/>
                <a:gd name="connsiteY554" fmla="*/ 1007643 h 1480687"/>
                <a:gd name="connsiteX555" fmla="*/ 107631 w 2068442"/>
                <a:gd name="connsiteY555" fmla="*/ 983147 h 1480687"/>
                <a:gd name="connsiteX556" fmla="*/ 112103 w 2068442"/>
                <a:gd name="connsiteY556" fmla="*/ 983147 h 1480687"/>
                <a:gd name="connsiteX557" fmla="*/ 117636 w 2068442"/>
                <a:gd name="connsiteY557" fmla="*/ 978140 h 1480687"/>
                <a:gd name="connsiteX558" fmla="*/ 122108 w 2068442"/>
                <a:gd name="connsiteY558" fmla="*/ 968599 h 1480687"/>
                <a:gd name="connsiteX559" fmla="*/ 127110 w 2068442"/>
                <a:gd name="connsiteY559" fmla="*/ 953576 h 1480687"/>
                <a:gd name="connsiteX560" fmla="*/ 131658 w 2068442"/>
                <a:gd name="connsiteY560" fmla="*/ 949110 h 1480687"/>
                <a:gd name="connsiteX561" fmla="*/ 122108 w 2068442"/>
                <a:gd name="connsiteY561" fmla="*/ 944103 h 1480687"/>
                <a:gd name="connsiteX562" fmla="*/ 127110 w 2068442"/>
                <a:gd name="connsiteY562" fmla="*/ 934088 h 1480687"/>
                <a:gd name="connsiteX563" fmla="*/ 127110 w 2068442"/>
                <a:gd name="connsiteY563" fmla="*/ 924614 h 1480687"/>
                <a:gd name="connsiteX564" fmla="*/ 131658 w 2068442"/>
                <a:gd name="connsiteY564" fmla="*/ 924614 h 1480687"/>
                <a:gd name="connsiteX565" fmla="*/ 146666 w 2068442"/>
                <a:gd name="connsiteY565" fmla="*/ 924614 h 1480687"/>
                <a:gd name="connsiteX566" fmla="*/ 151668 w 2068442"/>
                <a:gd name="connsiteY566" fmla="*/ 920081 h 1480687"/>
                <a:gd name="connsiteX567" fmla="*/ 151668 w 2068442"/>
                <a:gd name="connsiteY567" fmla="*/ 914600 h 1480687"/>
                <a:gd name="connsiteX568" fmla="*/ 151668 w 2068442"/>
                <a:gd name="connsiteY568" fmla="*/ 910066 h 1480687"/>
                <a:gd name="connsiteX569" fmla="*/ 142118 w 2068442"/>
                <a:gd name="connsiteY569" fmla="*/ 905058 h 1480687"/>
                <a:gd name="connsiteX570" fmla="*/ 142118 w 2068442"/>
                <a:gd name="connsiteY570" fmla="*/ 900592 h 1480687"/>
                <a:gd name="connsiteX571" fmla="*/ 142118 w 2068442"/>
                <a:gd name="connsiteY571" fmla="*/ 890577 h 1480687"/>
                <a:gd name="connsiteX572" fmla="*/ 142118 w 2068442"/>
                <a:gd name="connsiteY572" fmla="*/ 885570 h 1480687"/>
                <a:gd name="connsiteX573" fmla="*/ 146666 w 2068442"/>
                <a:gd name="connsiteY573" fmla="*/ 871563 h 1480687"/>
                <a:gd name="connsiteX574" fmla="*/ 142118 w 2068442"/>
                <a:gd name="connsiteY574" fmla="*/ 871563 h 1480687"/>
                <a:gd name="connsiteX575" fmla="*/ 142118 w 2068442"/>
                <a:gd name="connsiteY575" fmla="*/ 861548 h 1480687"/>
                <a:gd name="connsiteX576" fmla="*/ 137115 w 2068442"/>
                <a:gd name="connsiteY576" fmla="*/ 861548 h 1480687"/>
                <a:gd name="connsiteX577" fmla="*/ 131658 w 2068442"/>
                <a:gd name="connsiteY577" fmla="*/ 866082 h 1480687"/>
                <a:gd name="connsiteX578" fmla="*/ 127110 w 2068442"/>
                <a:gd name="connsiteY578" fmla="*/ 876029 h 1480687"/>
                <a:gd name="connsiteX579" fmla="*/ 122108 w 2068442"/>
                <a:gd name="connsiteY579" fmla="*/ 881036 h 1480687"/>
                <a:gd name="connsiteX580" fmla="*/ 117636 w 2068442"/>
                <a:gd name="connsiteY580" fmla="*/ 876029 h 1480687"/>
                <a:gd name="connsiteX581" fmla="*/ 122108 w 2068442"/>
                <a:gd name="connsiteY581" fmla="*/ 871563 h 1480687"/>
                <a:gd name="connsiteX582" fmla="*/ 117636 w 2068442"/>
                <a:gd name="connsiteY582" fmla="*/ 866082 h 1480687"/>
                <a:gd name="connsiteX583" fmla="*/ 117636 w 2068442"/>
                <a:gd name="connsiteY583" fmla="*/ 861548 h 1480687"/>
                <a:gd name="connsiteX584" fmla="*/ 117636 w 2068442"/>
                <a:gd name="connsiteY584" fmla="*/ 852007 h 1480687"/>
                <a:gd name="connsiteX585" fmla="*/ 131658 w 2068442"/>
                <a:gd name="connsiteY585" fmla="*/ 846526 h 1480687"/>
                <a:gd name="connsiteX586" fmla="*/ 137115 w 2068442"/>
                <a:gd name="connsiteY586" fmla="*/ 846526 h 1480687"/>
                <a:gd name="connsiteX587" fmla="*/ 131658 w 2068442"/>
                <a:gd name="connsiteY587" fmla="*/ 842060 h 1480687"/>
                <a:gd name="connsiteX588" fmla="*/ 122108 w 2068442"/>
                <a:gd name="connsiteY588" fmla="*/ 832518 h 1480687"/>
                <a:gd name="connsiteX589" fmla="*/ 127110 w 2068442"/>
                <a:gd name="connsiteY589" fmla="*/ 827037 h 1480687"/>
                <a:gd name="connsiteX590" fmla="*/ 127110 w 2068442"/>
                <a:gd name="connsiteY590" fmla="*/ 822504 h 1480687"/>
                <a:gd name="connsiteX591" fmla="*/ 127110 w 2068442"/>
                <a:gd name="connsiteY591" fmla="*/ 817496 h 1480687"/>
                <a:gd name="connsiteX592" fmla="*/ 127110 w 2068442"/>
                <a:gd name="connsiteY592" fmla="*/ 813030 h 1480687"/>
                <a:gd name="connsiteX593" fmla="*/ 122108 w 2068442"/>
                <a:gd name="connsiteY593" fmla="*/ 813030 h 1480687"/>
                <a:gd name="connsiteX594" fmla="*/ 117636 w 2068442"/>
                <a:gd name="connsiteY594" fmla="*/ 803015 h 1480687"/>
                <a:gd name="connsiteX595" fmla="*/ 107631 w 2068442"/>
                <a:gd name="connsiteY595" fmla="*/ 803015 h 1480687"/>
                <a:gd name="connsiteX596" fmla="*/ 107631 w 2068442"/>
                <a:gd name="connsiteY596" fmla="*/ 793474 h 1480687"/>
                <a:gd name="connsiteX597" fmla="*/ 107631 w 2068442"/>
                <a:gd name="connsiteY597" fmla="*/ 783527 h 1480687"/>
                <a:gd name="connsiteX598" fmla="*/ 92623 w 2068442"/>
                <a:gd name="connsiteY598" fmla="*/ 783527 h 1480687"/>
                <a:gd name="connsiteX599" fmla="*/ 83073 w 2068442"/>
                <a:gd name="connsiteY599" fmla="*/ 783527 h 1480687"/>
                <a:gd name="connsiteX600" fmla="*/ 78601 w 2068442"/>
                <a:gd name="connsiteY600" fmla="*/ 778519 h 1480687"/>
                <a:gd name="connsiteX601" fmla="*/ 73598 w 2068442"/>
                <a:gd name="connsiteY601" fmla="*/ 773986 h 1480687"/>
                <a:gd name="connsiteX602" fmla="*/ 63593 w 2068442"/>
                <a:gd name="connsiteY602" fmla="*/ 783527 h 1480687"/>
                <a:gd name="connsiteX603" fmla="*/ 58590 w 2068442"/>
                <a:gd name="connsiteY603" fmla="*/ 778519 h 1480687"/>
                <a:gd name="connsiteX604" fmla="*/ 48509 w 2068442"/>
                <a:gd name="connsiteY604" fmla="*/ 778519 h 1480687"/>
                <a:gd name="connsiteX605" fmla="*/ 44037 w 2068442"/>
                <a:gd name="connsiteY605" fmla="*/ 773986 h 1480687"/>
                <a:gd name="connsiteX606" fmla="*/ 44037 w 2068442"/>
                <a:gd name="connsiteY606" fmla="*/ 764512 h 1480687"/>
                <a:gd name="connsiteX607" fmla="*/ 34563 w 2068442"/>
                <a:gd name="connsiteY607" fmla="*/ 758963 h 1480687"/>
                <a:gd name="connsiteX608" fmla="*/ 34563 w 2068442"/>
                <a:gd name="connsiteY608" fmla="*/ 749490 h 1480687"/>
                <a:gd name="connsiteX609" fmla="*/ 39035 w 2068442"/>
                <a:gd name="connsiteY609" fmla="*/ 749490 h 1480687"/>
                <a:gd name="connsiteX610" fmla="*/ 39035 w 2068442"/>
                <a:gd name="connsiteY610" fmla="*/ 744956 h 1480687"/>
                <a:gd name="connsiteX611" fmla="*/ 44037 w 2068442"/>
                <a:gd name="connsiteY611" fmla="*/ 744956 h 1480687"/>
                <a:gd name="connsiteX612" fmla="*/ 48509 w 2068442"/>
                <a:gd name="connsiteY612" fmla="*/ 739475 h 1480687"/>
                <a:gd name="connsiteX613" fmla="*/ 48509 w 2068442"/>
                <a:gd name="connsiteY613" fmla="*/ 734941 h 1480687"/>
                <a:gd name="connsiteX614" fmla="*/ 44037 w 2068442"/>
                <a:gd name="connsiteY614" fmla="*/ 729934 h 1480687"/>
                <a:gd name="connsiteX615" fmla="*/ 44037 w 2068442"/>
                <a:gd name="connsiteY615" fmla="*/ 725468 h 1480687"/>
                <a:gd name="connsiteX616" fmla="*/ 48509 w 2068442"/>
                <a:gd name="connsiteY616" fmla="*/ 719987 h 1480687"/>
                <a:gd name="connsiteX617" fmla="*/ 48509 w 2068442"/>
                <a:gd name="connsiteY617" fmla="*/ 715453 h 1480687"/>
                <a:gd name="connsiteX618" fmla="*/ 58590 w 2068442"/>
                <a:gd name="connsiteY618" fmla="*/ 710446 h 1480687"/>
                <a:gd name="connsiteX619" fmla="*/ 63593 w 2068442"/>
                <a:gd name="connsiteY619" fmla="*/ 700431 h 1480687"/>
                <a:gd name="connsiteX620" fmla="*/ 68595 w 2068442"/>
                <a:gd name="connsiteY620" fmla="*/ 700431 h 1480687"/>
                <a:gd name="connsiteX621" fmla="*/ 68595 w 2068442"/>
                <a:gd name="connsiteY621" fmla="*/ 690957 h 1480687"/>
                <a:gd name="connsiteX622" fmla="*/ 58590 w 2068442"/>
                <a:gd name="connsiteY622" fmla="*/ 690957 h 1480687"/>
                <a:gd name="connsiteX623" fmla="*/ 63593 w 2068442"/>
                <a:gd name="connsiteY623" fmla="*/ 686423 h 1480687"/>
                <a:gd name="connsiteX624" fmla="*/ 58590 w 2068442"/>
                <a:gd name="connsiteY624" fmla="*/ 671401 h 1480687"/>
                <a:gd name="connsiteX625" fmla="*/ 63593 w 2068442"/>
                <a:gd name="connsiteY625" fmla="*/ 657394 h 1480687"/>
                <a:gd name="connsiteX626" fmla="*/ 73598 w 2068442"/>
                <a:gd name="connsiteY626" fmla="*/ 657394 h 1480687"/>
                <a:gd name="connsiteX627" fmla="*/ 73598 w 2068442"/>
                <a:gd name="connsiteY627" fmla="*/ 642439 h 1480687"/>
                <a:gd name="connsiteX628" fmla="*/ 68595 w 2068442"/>
                <a:gd name="connsiteY628" fmla="*/ 632424 h 1480687"/>
                <a:gd name="connsiteX629" fmla="*/ 73598 w 2068442"/>
                <a:gd name="connsiteY629" fmla="*/ 627891 h 1480687"/>
                <a:gd name="connsiteX630" fmla="*/ 73598 w 2068442"/>
                <a:gd name="connsiteY630" fmla="*/ 618417 h 1480687"/>
                <a:gd name="connsiteX631" fmla="*/ 63593 w 2068442"/>
                <a:gd name="connsiteY631" fmla="*/ 618417 h 1480687"/>
                <a:gd name="connsiteX632" fmla="*/ 58590 w 2068442"/>
                <a:gd name="connsiteY632" fmla="*/ 612868 h 1480687"/>
                <a:gd name="connsiteX633" fmla="*/ 54043 w 2068442"/>
                <a:gd name="connsiteY633" fmla="*/ 608402 h 1480687"/>
                <a:gd name="connsiteX634" fmla="*/ 58590 w 2068442"/>
                <a:gd name="connsiteY634" fmla="*/ 603395 h 1480687"/>
                <a:gd name="connsiteX635" fmla="*/ 68595 w 2068442"/>
                <a:gd name="connsiteY635" fmla="*/ 598861 h 1480687"/>
                <a:gd name="connsiteX636" fmla="*/ 78601 w 2068442"/>
                <a:gd name="connsiteY636" fmla="*/ 588846 h 1480687"/>
                <a:gd name="connsiteX637" fmla="*/ 83073 w 2068442"/>
                <a:gd name="connsiteY637" fmla="*/ 593854 h 1480687"/>
                <a:gd name="connsiteX638" fmla="*/ 92623 w 2068442"/>
                <a:gd name="connsiteY638" fmla="*/ 588846 h 1480687"/>
                <a:gd name="connsiteX639" fmla="*/ 98080 w 2068442"/>
                <a:gd name="connsiteY639" fmla="*/ 588846 h 1480687"/>
                <a:gd name="connsiteX640" fmla="*/ 102628 w 2068442"/>
                <a:gd name="connsiteY640" fmla="*/ 588846 h 1480687"/>
                <a:gd name="connsiteX641" fmla="*/ 112103 w 2068442"/>
                <a:gd name="connsiteY641" fmla="*/ 593854 h 1480687"/>
                <a:gd name="connsiteX642" fmla="*/ 112103 w 2068442"/>
                <a:gd name="connsiteY642" fmla="*/ 583839 h 1480687"/>
                <a:gd name="connsiteX643" fmla="*/ 137115 w 2068442"/>
                <a:gd name="connsiteY643" fmla="*/ 574365 h 1480687"/>
                <a:gd name="connsiteX644" fmla="*/ 137115 w 2068442"/>
                <a:gd name="connsiteY644" fmla="*/ 569832 h 1480687"/>
                <a:gd name="connsiteX645" fmla="*/ 151668 w 2068442"/>
                <a:gd name="connsiteY645" fmla="*/ 579373 h 1480687"/>
                <a:gd name="connsiteX646" fmla="*/ 151668 w 2068442"/>
                <a:gd name="connsiteY646" fmla="*/ 588846 h 1480687"/>
                <a:gd name="connsiteX647" fmla="*/ 146666 w 2068442"/>
                <a:gd name="connsiteY647" fmla="*/ 593854 h 1480687"/>
                <a:gd name="connsiteX648" fmla="*/ 161673 w 2068442"/>
                <a:gd name="connsiteY648" fmla="*/ 608402 h 1480687"/>
                <a:gd name="connsiteX649" fmla="*/ 161673 w 2068442"/>
                <a:gd name="connsiteY649" fmla="*/ 612868 h 1480687"/>
                <a:gd name="connsiteX650" fmla="*/ 175696 w 2068442"/>
                <a:gd name="connsiteY650" fmla="*/ 608402 h 1480687"/>
                <a:gd name="connsiteX651" fmla="*/ 181153 w 2068442"/>
                <a:gd name="connsiteY651" fmla="*/ 603395 h 1480687"/>
                <a:gd name="connsiteX652" fmla="*/ 171148 w 2068442"/>
                <a:gd name="connsiteY652" fmla="*/ 579373 h 1480687"/>
                <a:gd name="connsiteX653" fmla="*/ 175696 w 2068442"/>
                <a:gd name="connsiteY653" fmla="*/ 579373 h 1480687"/>
                <a:gd name="connsiteX654" fmla="*/ 175696 w 2068442"/>
                <a:gd name="connsiteY654" fmla="*/ 569832 h 1480687"/>
                <a:gd name="connsiteX655" fmla="*/ 181153 w 2068442"/>
                <a:gd name="connsiteY655" fmla="*/ 564351 h 1480687"/>
                <a:gd name="connsiteX656" fmla="*/ 195175 w 2068442"/>
                <a:gd name="connsiteY656" fmla="*/ 564351 h 1480687"/>
                <a:gd name="connsiteX657" fmla="*/ 200709 w 2068442"/>
                <a:gd name="connsiteY657" fmla="*/ 559884 h 1480687"/>
                <a:gd name="connsiteX658" fmla="*/ 205181 w 2068442"/>
                <a:gd name="connsiteY658" fmla="*/ 559884 h 1480687"/>
                <a:gd name="connsiteX659" fmla="*/ 205181 w 2068442"/>
                <a:gd name="connsiteY659" fmla="*/ 569832 h 1480687"/>
                <a:gd name="connsiteX660" fmla="*/ 215186 w 2068442"/>
                <a:gd name="connsiteY660" fmla="*/ 574365 h 1480687"/>
                <a:gd name="connsiteX661" fmla="*/ 220188 w 2068442"/>
                <a:gd name="connsiteY661" fmla="*/ 559884 h 1480687"/>
                <a:gd name="connsiteX662" fmla="*/ 225191 w 2068442"/>
                <a:gd name="connsiteY662" fmla="*/ 550343 h 1480687"/>
                <a:gd name="connsiteX663" fmla="*/ 229739 w 2068442"/>
                <a:gd name="connsiteY663" fmla="*/ 550343 h 1480687"/>
                <a:gd name="connsiteX664" fmla="*/ 234741 w 2068442"/>
                <a:gd name="connsiteY664" fmla="*/ 550343 h 1480687"/>
                <a:gd name="connsiteX665" fmla="*/ 244746 w 2068442"/>
                <a:gd name="connsiteY665" fmla="*/ 550343 h 1480687"/>
                <a:gd name="connsiteX666" fmla="*/ 244746 w 2068442"/>
                <a:gd name="connsiteY666" fmla="*/ 554877 h 1480687"/>
                <a:gd name="connsiteX667" fmla="*/ 258769 w 2068442"/>
                <a:gd name="connsiteY667" fmla="*/ 559884 h 1480687"/>
                <a:gd name="connsiteX668" fmla="*/ 268774 w 2068442"/>
                <a:gd name="connsiteY668" fmla="*/ 564351 h 1480687"/>
                <a:gd name="connsiteX669" fmla="*/ 273776 w 2068442"/>
                <a:gd name="connsiteY669" fmla="*/ 564351 h 1480687"/>
                <a:gd name="connsiteX670" fmla="*/ 278248 w 2068442"/>
                <a:gd name="connsiteY670" fmla="*/ 554877 h 1480687"/>
                <a:gd name="connsiteX671" fmla="*/ 322286 w 2068442"/>
                <a:gd name="connsiteY671" fmla="*/ 550343 h 1480687"/>
                <a:gd name="connsiteX672" fmla="*/ 327819 w 2068442"/>
                <a:gd name="connsiteY672" fmla="*/ 535321 h 1480687"/>
                <a:gd name="connsiteX673" fmla="*/ 332291 w 2068442"/>
                <a:gd name="connsiteY673" fmla="*/ 530855 h 1480687"/>
                <a:gd name="connsiteX674" fmla="*/ 341842 w 2068442"/>
                <a:gd name="connsiteY674" fmla="*/ 530855 h 1480687"/>
                <a:gd name="connsiteX675" fmla="*/ 351847 w 2068442"/>
                <a:gd name="connsiteY675" fmla="*/ 535321 h 1480687"/>
                <a:gd name="connsiteX676" fmla="*/ 351847 w 2068442"/>
                <a:gd name="connsiteY676" fmla="*/ 530855 h 1480687"/>
                <a:gd name="connsiteX677" fmla="*/ 362307 w 2068442"/>
                <a:gd name="connsiteY677" fmla="*/ 530855 h 1480687"/>
                <a:gd name="connsiteX678" fmla="*/ 366854 w 2068442"/>
                <a:gd name="connsiteY678" fmla="*/ 535321 h 1480687"/>
                <a:gd name="connsiteX679" fmla="*/ 371857 w 2068442"/>
                <a:gd name="connsiteY679" fmla="*/ 530855 h 1480687"/>
                <a:gd name="connsiteX680" fmla="*/ 381331 w 2068442"/>
                <a:gd name="connsiteY680" fmla="*/ 520840 h 1480687"/>
                <a:gd name="connsiteX681" fmla="*/ 391337 w 2068442"/>
                <a:gd name="connsiteY681" fmla="*/ 520840 h 1480687"/>
                <a:gd name="connsiteX682" fmla="*/ 400887 w 2068442"/>
                <a:gd name="connsiteY682" fmla="*/ 535321 h 1480687"/>
                <a:gd name="connsiteX683" fmla="*/ 405359 w 2068442"/>
                <a:gd name="connsiteY683" fmla="*/ 540328 h 1480687"/>
                <a:gd name="connsiteX684" fmla="*/ 410892 w 2068442"/>
                <a:gd name="connsiteY684" fmla="*/ 550343 h 1480687"/>
                <a:gd name="connsiteX685" fmla="*/ 420367 w 2068442"/>
                <a:gd name="connsiteY685" fmla="*/ 550343 h 1480687"/>
                <a:gd name="connsiteX686" fmla="*/ 430372 w 2068442"/>
                <a:gd name="connsiteY686" fmla="*/ 530855 h 1480687"/>
                <a:gd name="connsiteX687" fmla="*/ 445455 w 2068442"/>
                <a:gd name="connsiteY687" fmla="*/ 530855 h 1480687"/>
                <a:gd name="connsiteX688" fmla="*/ 449927 w 2068442"/>
                <a:gd name="connsiteY688" fmla="*/ 511299 h 1480687"/>
                <a:gd name="connsiteX689" fmla="*/ 459402 w 2068442"/>
                <a:gd name="connsiteY689" fmla="*/ 501352 h 1480687"/>
                <a:gd name="connsiteX690" fmla="*/ 464404 w 2068442"/>
                <a:gd name="connsiteY690" fmla="*/ 501352 h 1480687"/>
                <a:gd name="connsiteX691" fmla="*/ 468952 w 2068442"/>
                <a:gd name="connsiteY691" fmla="*/ 496344 h 1480687"/>
                <a:gd name="connsiteX692" fmla="*/ 464404 w 2068442"/>
                <a:gd name="connsiteY692" fmla="*/ 486803 h 1480687"/>
                <a:gd name="connsiteX693" fmla="*/ 478957 w 2068442"/>
                <a:gd name="connsiteY693" fmla="*/ 486803 h 1480687"/>
                <a:gd name="connsiteX694" fmla="*/ 488432 w 2068442"/>
                <a:gd name="connsiteY694" fmla="*/ 496344 h 1480687"/>
                <a:gd name="connsiteX695" fmla="*/ 498967 w 2068442"/>
                <a:gd name="connsiteY695" fmla="*/ 496344 h 1480687"/>
                <a:gd name="connsiteX696" fmla="*/ 503439 w 2068442"/>
                <a:gd name="connsiteY696" fmla="*/ 486803 h 1480687"/>
                <a:gd name="connsiteX697" fmla="*/ 503439 w 2068442"/>
                <a:gd name="connsiteY697" fmla="*/ 481796 h 1480687"/>
                <a:gd name="connsiteX698" fmla="*/ 503439 w 2068442"/>
                <a:gd name="connsiteY698" fmla="*/ 476788 h 1480687"/>
                <a:gd name="connsiteX699" fmla="*/ 503439 w 2068442"/>
                <a:gd name="connsiteY699" fmla="*/ 472322 h 1480687"/>
                <a:gd name="connsiteX700" fmla="*/ 498967 w 2068442"/>
                <a:gd name="connsiteY700" fmla="*/ 472322 h 1480687"/>
                <a:gd name="connsiteX701" fmla="*/ 493965 w 2068442"/>
                <a:gd name="connsiteY701" fmla="*/ 472322 h 1480687"/>
                <a:gd name="connsiteX702" fmla="*/ 488432 w 2068442"/>
                <a:gd name="connsiteY702" fmla="*/ 467315 h 1480687"/>
                <a:gd name="connsiteX703" fmla="*/ 493965 w 2068442"/>
                <a:gd name="connsiteY703" fmla="*/ 462781 h 1480687"/>
                <a:gd name="connsiteX704" fmla="*/ 508973 w 2068442"/>
                <a:gd name="connsiteY704" fmla="*/ 462781 h 1480687"/>
                <a:gd name="connsiteX705" fmla="*/ 518523 w 2068442"/>
                <a:gd name="connsiteY705" fmla="*/ 443293 h 1480687"/>
                <a:gd name="connsiteX706" fmla="*/ 518523 w 2068442"/>
                <a:gd name="connsiteY706" fmla="*/ 437812 h 1480687"/>
                <a:gd name="connsiteX707" fmla="*/ 522995 w 2068442"/>
                <a:gd name="connsiteY707" fmla="*/ 423737 h 1480687"/>
                <a:gd name="connsiteX708" fmla="*/ 527998 w 2068442"/>
                <a:gd name="connsiteY708" fmla="*/ 423737 h 1480687"/>
                <a:gd name="connsiteX709" fmla="*/ 527998 w 2068442"/>
                <a:gd name="connsiteY709" fmla="*/ 418256 h 1480687"/>
                <a:gd name="connsiteX710" fmla="*/ 518523 w 2068442"/>
                <a:gd name="connsiteY710" fmla="*/ 404248 h 1480687"/>
                <a:gd name="connsiteX711" fmla="*/ 513520 w 2068442"/>
                <a:gd name="connsiteY711" fmla="*/ 404248 h 1480687"/>
                <a:gd name="connsiteX712" fmla="*/ 508973 w 2068442"/>
                <a:gd name="connsiteY712" fmla="*/ 404248 h 1480687"/>
                <a:gd name="connsiteX713" fmla="*/ 498967 w 2068442"/>
                <a:gd name="connsiteY713" fmla="*/ 398767 h 1480687"/>
                <a:gd name="connsiteX714" fmla="*/ 498967 w 2068442"/>
                <a:gd name="connsiteY714" fmla="*/ 389226 h 1480687"/>
                <a:gd name="connsiteX715" fmla="*/ 503439 w 2068442"/>
                <a:gd name="connsiteY715" fmla="*/ 389226 h 1480687"/>
                <a:gd name="connsiteX716" fmla="*/ 508973 w 2068442"/>
                <a:gd name="connsiteY716" fmla="*/ 379752 h 1480687"/>
                <a:gd name="connsiteX717" fmla="*/ 503439 w 2068442"/>
                <a:gd name="connsiteY717" fmla="*/ 375219 h 1480687"/>
                <a:gd name="connsiteX718" fmla="*/ 508973 w 2068442"/>
                <a:gd name="connsiteY718" fmla="*/ 360196 h 1480687"/>
                <a:gd name="connsiteX719" fmla="*/ 513520 w 2068442"/>
                <a:gd name="connsiteY719" fmla="*/ 355730 h 1480687"/>
                <a:gd name="connsiteX720" fmla="*/ 518523 w 2068442"/>
                <a:gd name="connsiteY720" fmla="*/ 355730 h 1480687"/>
                <a:gd name="connsiteX721" fmla="*/ 527998 w 2068442"/>
                <a:gd name="connsiteY721" fmla="*/ 379752 h 1480687"/>
                <a:gd name="connsiteX722" fmla="*/ 533000 w 2068442"/>
                <a:gd name="connsiteY722" fmla="*/ 369738 h 1480687"/>
                <a:gd name="connsiteX723" fmla="*/ 542475 w 2068442"/>
                <a:gd name="connsiteY723" fmla="*/ 369738 h 1480687"/>
                <a:gd name="connsiteX724" fmla="*/ 547553 w 2068442"/>
                <a:gd name="connsiteY724" fmla="*/ 365204 h 1480687"/>
                <a:gd name="connsiteX725" fmla="*/ 557558 w 2068442"/>
                <a:gd name="connsiteY725" fmla="*/ 369738 h 1480687"/>
                <a:gd name="connsiteX726" fmla="*/ 572566 w 2068442"/>
                <a:gd name="connsiteY726" fmla="*/ 369738 h 1480687"/>
                <a:gd name="connsiteX727" fmla="*/ 577038 w 2068442"/>
                <a:gd name="connsiteY727" fmla="*/ 360196 h 1480687"/>
                <a:gd name="connsiteX728" fmla="*/ 567033 w 2068442"/>
                <a:gd name="connsiteY728" fmla="*/ 355730 h 1480687"/>
                <a:gd name="connsiteX729" fmla="*/ 572566 w 2068442"/>
                <a:gd name="connsiteY729" fmla="*/ 345716 h 1480687"/>
                <a:gd name="connsiteX730" fmla="*/ 572566 w 2068442"/>
                <a:gd name="connsiteY730" fmla="*/ 336242 h 1480687"/>
                <a:gd name="connsiteX731" fmla="*/ 567033 w 2068442"/>
                <a:gd name="connsiteY731" fmla="*/ 330693 h 1480687"/>
                <a:gd name="connsiteX732" fmla="*/ 557558 w 2068442"/>
                <a:gd name="connsiteY732" fmla="*/ 316686 h 1480687"/>
                <a:gd name="connsiteX733" fmla="*/ 562030 w 2068442"/>
                <a:gd name="connsiteY733" fmla="*/ 306671 h 1480687"/>
                <a:gd name="connsiteX734" fmla="*/ 557558 w 2068442"/>
                <a:gd name="connsiteY734" fmla="*/ 301664 h 1480687"/>
                <a:gd name="connsiteX735" fmla="*/ 557558 w 2068442"/>
                <a:gd name="connsiteY735" fmla="*/ 297198 h 1480687"/>
                <a:gd name="connsiteX736" fmla="*/ 547553 w 2068442"/>
                <a:gd name="connsiteY736" fmla="*/ 272702 h 1480687"/>
                <a:gd name="connsiteX737" fmla="*/ 552025 w 2068442"/>
                <a:gd name="connsiteY737" fmla="*/ 268168 h 1480687"/>
                <a:gd name="connsiteX738" fmla="*/ 557558 w 2068442"/>
                <a:gd name="connsiteY738" fmla="*/ 272702 h 1480687"/>
                <a:gd name="connsiteX739" fmla="*/ 567033 w 2068442"/>
                <a:gd name="connsiteY739" fmla="*/ 262687 h 1480687"/>
                <a:gd name="connsiteX740" fmla="*/ 582040 w 2068442"/>
                <a:gd name="connsiteY740" fmla="*/ 253146 h 1480687"/>
                <a:gd name="connsiteX741" fmla="*/ 592045 w 2068442"/>
                <a:gd name="connsiteY741" fmla="*/ 253146 h 1480687"/>
                <a:gd name="connsiteX742" fmla="*/ 592045 w 2068442"/>
                <a:gd name="connsiteY742" fmla="*/ 248680 h 1480687"/>
                <a:gd name="connsiteX743" fmla="*/ 592045 w 2068442"/>
                <a:gd name="connsiteY743" fmla="*/ 238665 h 1480687"/>
                <a:gd name="connsiteX744" fmla="*/ 601596 w 2068442"/>
                <a:gd name="connsiteY744" fmla="*/ 229124 h 1480687"/>
                <a:gd name="connsiteX745" fmla="*/ 606068 w 2068442"/>
                <a:gd name="connsiteY745" fmla="*/ 223643 h 1480687"/>
                <a:gd name="connsiteX746" fmla="*/ 611070 w 2068442"/>
                <a:gd name="connsiteY746" fmla="*/ 223643 h 1480687"/>
                <a:gd name="connsiteX747" fmla="*/ 611070 w 2068442"/>
                <a:gd name="connsiteY747" fmla="*/ 214169 h 1480687"/>
                <a:gd name="connsiteX748" fmla="*/ 611070 w 2068442"/>
                <a:gd name="connsiteY748" fmla="*/ 204154 h 1480687"/>
                <a:gd name="connsiteX749" fmla="*/ 640631 w 2068442"/>
                <a:gd name="connsiteY749" fmla="*/ 194613 h 1480687"/>
                <a:gd name="connsiteX750" fmla="*/ 650106 w 2068442"/>
                <a:gd name="connsiteY750" fmla="*/ 185140 h 1480687"/>
                <a:gd name="connsiteX751" fmla="*/ 660111 w 2068442"/>
                <a:gd name="connsiteY751" fmla="*/ 175125 h 1480687"/>
                <a:gd name="connsiteX752" fmla="*/ 665113 w 2068442"/>
                <a:gd name="connsiteY752" fmla="*/ 180132 h 1480687"/>
                <a:gd name="connsiteX753" fmla="*/ 669661 w 2068442"/>
                <a:gd name="connsiteY753" fmla="*/ 165584 h 1480687"/>
                <a:gd name="connsiteX754" fmla="*/ 679666 w 2068442"/>
                <a:gd name="connsiteY754" fmla="*/ 165584 h 1480687"/>
                <a:gd name="connsiteX755" fmla="*/ 679666 w 2068442"/>
                <a:gd name="connsiteY755" fmla="*/ 151103 h 1480687"/>
                <a:gd name="connsiteX756" fmla="*/ 675118 w 2068442"/>
                <a:gd name="connsiteY756" fmla="*/ 146095 h 1480687"/>
                <a:gd name="connsiteX757" fmla="*/ 669661 w 2068442"/>
                <a:gd name="connsiteY757" fmla="*/ 136080 h 1480687"/>
                <a:gd name="connsiteX758" fmla="*/ 679666 w 2068442"/>
                <a:gd name="connsiteY758" fmla="*/ 131614 h 1480687"/>
                <a:gd name="connsiteX759" fmla="*/ 679666 w 2068442"/>
                <a:gd name="connsiteY759" fmla="*/ 126607 h 1480687"/>
                <a:gd name="connsiteX760" fmla="*/ 689141 w 2068442"/>
                <a:gd name="connsiteY760" fmla="*/ 126607 h 1480687"/>
                <a:gd name="connsiteX761" fmla="*/ 694143 w 2068442"/>
                <a:gd name="connsiteY761" fmla="*/ 126607 h 1480687"/>
                <a:gd name="connsiteX762" fmla="*/ 699146 w 2068442"/>
                <a:gd name="connsiteY762" fmla="*/ 107051 h 1480687"/>
                <a:gd name="connsiteX763" fmla="*/ 713699 w 2068442"/>
                <a:gd name="connsiteY763" fmla="*/ 107051 h 1480687"/>
                <a:gd name="connsiteX764" fmla="*/ 713699 w 2068442"/>
                <a:gd name="connsiteY764" fmla="*/ 97577 h 1480687"/>
                <a:gd name="connsiteX765" fmla="*/ 719156 w 2068442"/>
                <a:gd name="connsiteY765" fmla="*/ 92570 h 1480687"/>
                <a:gd name="connsiteX766" fmla="*/ 728706 w 2068442"/>
                <a:gd name="connsiteY766" fmla="*/ 92570 h 1480687"/>
                <a:gd name="connsiteX767" fmla="*/ 728706 w 2068442"/>
                <a:gd name="connsiteY767" fmla="*/ 83029 h 1480687"/>
                <a:gd name="connsiteX768" fmla="*/ 719156 w 2068442"/>
                <a:gd name="connsiteY768" fmla="*/ 83029 h 1480687"/>
                <a:gd name="connsiteX769" fmla="*/ 713699 w 2068442"/>
                <a:gd name="connsiteY769" fmla="*/ 73555 h 1480687"/>
                <a:gd name="connsiteX770" fmla="*/ 723704 w 2068442"/>
                <a:gd name="connsiteY770" fmla="*/ 68074 h 1480687"/>
                <a:gd name="connsiteX771" fmla="*/ 723704 w 2068442"/>
                <a:gd name="connsiteY771" fmla="*/ 58533 h 1480687"/>
                <a:gd name="connsiteX772" fmla="*/ 723704 w 2068442"/>
                <a:gd name="connsiteY772" fmla="*/ 48518 h 1480687"/>
                <a:gd name="connsiteX773" fmla="*/ 719156 w 2068442"/>
                <a:gd name="connsiteY773" fmla="*/ 48518 h 1480687"/>
                <a:gd name="connsiteX774" fmla="*/ 713699 w 2068442"/>
                <a:gd name="connsiteY774" fmla="*/ 19488 h 1480687"/>
                <a:gd name="connsiteX775" fmla="*/ 728706 w 2068442"/>
                <a:gd name="connsiteY775" fmla="*/ 15022 h 1480687"/>
                <a:gd name="connsiteX776" fmla="*/ 733178 w 2068442"/>
                <a:gd name="connsiteY776" fmla="*/ 15022 h 1480687"/>
                <a:gd name="connsiteX777" fmla="*/ 743183 w 2068442"/>
                <a:gd name="connsiteY777" fmla="*/ 9473 h 1480687"/>
                <a:gd name="connsiteX778" fmla="*/ 743183 w 2068442"/>
                <a:gd name="connsiteY778" fmla="*/ 5007 h 148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Lst>
              <a:rect l="l" t="t" r="r" b="b"/>
              <a:pathLst>
                <a:path w="2068442" h="1480687">
                  <a:moveTo>
                    <a:pt x="758191" y="0"/>
                  </a:moveTo>
                  <a:lnTo>
                    <a:pt x="767742" y="0"/>
                  </a:lnTo>
                  <a:lnTo>
                    <a:pt x="767742" y="9473"/>
                  </a:lnTo>
                  <a:lnTo>
                    <a:pt x="772214" y="9473"/>
                  </a:lnTo>
                  <a:lnTo>
                    <a:pt x="777216" y="0"/>
                  </a:lnTo>
                  <a:lnTo>
                    <a:pt x="792224" y="5007"/>
                  </a:lnTo>
                  <a:lnTo>
                    <a:pt x="802229" y="9473"/>
                  </a:lnTo>
                  <a:lnTo>
                    <a:pt x="806777" y="9473"/>
                  </a:lnTo>
                  <a:lnTo>
                    <a:pt x="816251" y="24496"/>
                  </a:lnTo>
                  <a:lnTo>
                    <a:pt x="821785" y="24496"/>
                  </a:lnTo>
                  <a:lnTo>
                    <a:pt x="826257" y="29029"/>
                  </a:lnTo>
                  <a:lnTo>
                    <a:pt x="831259" y="29029"/>
                  </a:lnTo>
                  <a:lnTo>
                    <a:pt x="831259" y="44052"/>
                  </a:lnTo>
                  <a:lnTo>
                    <a:pt x="835807" y="44052"/>
                  </a:lnTo>
                  <a:lnTo>
                    <a:pt x="845812" y="48518"/>
                  </a:lnTo>
                  <a:lnTo>
                    <a:pt x="845812" y="58533"/>
                  </a:lnTo>
                  <a:lnTo>
                    <a:pt x="855287" y="68074"/>
                  </a:lnTo>
                  <a:lnTo>
                    <a:pt x="860289" y="58533"/>
                  </a:lnTo>
                  <a:lnTo>
                    <a:pt x="865822" y="63540"/>
                  </a:lnTo>
                  <a:lnTo>
                    <a:pt x="875297" y="63540"/>
                  </a:lnTo>
                  <a:lnTo>
                    <a:pt x="875297" y="58533"/>
                  </a:lnTo>
                  <a:lnTo>
                    <a:pt x="885302" y="58533"/>
                  </a:lnTo>
                  <a:lnTo>
                    <a:pt x="885302" y="54067"/>
                  </a:lnTo>
                  <a:lnTo>
                    <a:pt x="899325" y="48518"/>
                  </a:lnTo>
                  <a:lnTo>
                    <a:pt x="909330" y="39044"/>
                  </a:lnTo>
                  <a:lnTo>
                    <a:pt x="918880" y="39044"/>
                  </a:lnTo>
                  <a:lnTo>
                    <a:pt x="918880" y="44052"/>
                  </a:lnTo>
                  <a:lnTo>
                    <a:pt x="923883" y="48518"/>
                  </a:lnTo>
                  <a:lnTo>
                    <a:pt x="943362" y="39044"/>
                  </a:lnTo>
                  <a:lnTo>
                    <a:pt x="953367" y="39044"/>
                  </a:lnTo>
                  <a:lnTo>
                    <a:pt x="962918" y="34511"/>
                  </a:lnTo>
                  <a:lnTo>
                    <a:pt x="972923" y="39044"/>
                  </a:lnTo>
                  <a:lnTo>
                    <a:pt x="972923" y="54067"/>
                  </a:lnTo>
                  <a:lnTo>
                    <a:pt x="977925" y="58533"/>
                  </a:lnTo>
                  <a:lnTo>
                    <a:pt x="987930" y="73555"/>
                  </a:lnTo>
                  <a:lnTo>
                    <a:pt x="977925" y="78021"/>
                  </a:lnTo>
                  <a:lnTo>
                    <a:pt x="982397" y="92570"/>
                  </a:lnTo>
                  <a:lnTo>
                    <a:pt x="987930" y="107051"/>
                  </a:lnTo>
                  <a:lnTo>
                    <a:pt x="997405" y="112058"/>
                  </a:lnTo>
                  <a:lnTo>
                    <a:pt x="997405" y="122073"/>
                  </a:lnTo>
                  <a:lnTo>
                    <a:pt x="1001953" y="126607"/>
                  </a:lnTo>
                  <a:lnTo>
                    <a:pt x="1006955" y="126607"/>
                  </a:lnTo>
                  <a:lnTo>
                    <a:pt x="1006955" y="136080"/>
                  </a:lnTo>
                  <a:lnTo>
                    <a:pt x="1012489" y="136080"/>
                  </a:lnTo>
                  <a:lnTo>
                    <a:pt x="1012489" y="141561"/>
                  </a:lnTo>
                  <a:lnTo>
                    <a:pt x="1012489" y="146095"/>
                  </a:lnTo>
                  <a:lnTo>
                    <a:pt x="1001953" y="151103"/>
                  </a:lnTo>
                  <a:lnTo>
                    <a:pt x="1001953" y="161118"/>
                  </a:lnTo>
                  <a:lnTo>
                    <a:pt x="1001953" y="180132"/>
                  </a:lnTo>
                  <a:lnTo>
                    <a:pt x="997405" y="185140"/>
                  </a:lnTo>
                  <a:lnTo>
                    <a:pt x="992402" y="190147"/>
                  </a:lnTo>
                  <a:lnTo>
                    <a:pt x="997405" y="194613"/>
                  </a:lnTo>
                  <a:lnTo>
                    <a:pt x="1006955" y="190147"/>
                  </a:lnTo>
                  <a:lnTo>
                    <a:pt x="1012489" y="204154"/>
                  </a:lnTo>
                  <a:lnTo>
                    <a:pt x="1012489" y="214169"/>
                  </a:lnTo>
                  <a:lnTo>
                    <a:pt x="1012489" y="223643"/>
                  </a:lnTo>
                  <a:lnTo>
                    <a:pt x="1021963" y="233658"/>
                  </a:lnTo>
                  <a:lnTo>
                    <a:pt x="1031968" y="233658"/>
                  </a:lnTo>
                  <a:lnTo>
                    <a:pt x="1026435" y="219109"/>
                  </a:lnTo>
                  <a:lnTo>
                    <a:pt x="1036440" y="214169"/>
                  </a:lnTo>
                  <a:lnTo>
                    <a:pt x="1041519" y="214169"/>
                  </a:lnTo>
                  <a:lnTo>
                    <a:pt x="1051524" y="209635"/>
                  </a:lnTo>
                  <a:lnTo>
                    <a:pt x="1070473" y="209635"/>
                  </a:lnTo>
                  <a:lnTo>
                    <a:pt x="1075551" y="209635"/>
                  </a:lnTo>
                  <a:lnTo>
                    <a:pt x="1075551" y="219109"/>
                  </a:lnTo>
                  <a:lnTo>
                    <a:pt x="1085556" y="219109"/>
                  </a:lnTo>
                  <a:lnTo>
                    <a:pt x="1095561" y="219109"/>
                  </a:lnTo>
                  <a:lnTo>
                    <a:pt x="1100033" y="219109"/>
                  </a:lnTo>
                  <a:lnTo>
                    <a:pt x="1115041" y="223643"/>
                  </a:lnTo>
                  <a:lnTo>
                    <a:pt x="1119589" y="219109"/>
                  </a:lnTo>
                  <a:lnTo>
                    <a:pt x="1124591" y="219109"/>
                  </a:lnTo>
                  <a:lnTo>
                    <a:pt x="1129063" y="214169"/>
                  </a:lnTo>
                  <a:lnTo>
                    <a:pt x="1134596" y="214169"/>
                  </a:lnTo>
                  <a:lnTo>
                    <a:pt x="1139068" y="194613"/>
                  </a:lnTo>
                  <a:lnTo>
                    <a:pt x="1144071" y="190147"/>
                  </a:lnTo>
                  <a:lnTo>
                    <a:pt x="1153621" y="185140"/>
                  </a:lnTo>
                  <a:lnTo>
                    <a:pt x="1159079" y="175125"/>
                  </a:lnTo>
                  <a:lnTo>
                    <a:pt x="1163627" y="170591"/>
                  </a:lnTo>
                  <a:lnTo>
                    <a:pt x="1159079" y="170591"/>
                  </a:lnTo>
                  <a:lnTo>
                    <a:pt x="1159079" y="161118"/>
                  </a:lnTo>
                  <a:lnTo>
                    <a:pt x="1163627" y="146095"/>
                  </a:lnTo>
                  <a:lnTo>
                    <a:pt x="1173101" y="146095"/>
                  </a:lnTo>
                  <a:lnTo>
                    <a:pt x="1178634" y="141561"/>
                  </a:lnTo>
                  <a:lnTo>
                    <a:pt x="1178634" y="122073"/>
                  </a:lnTo>
                  <a:lnTo>
                    <a:pt x="1183106" y="116592"/>
                  </a:lnTo>
                  <a:lnTo>
                    <a:pt x="1178634" y="112058"/>
                  </a:lnTo>
                  <a:lnTo>
                    <a:pt x="1192657" y="97577"/>
                  </a:lnTo>
                  <a:lnTo>
                    <a:pt x="1198114" y="97577"/>
                  </a:lnTo>
                  <a:lnTo>
                    <a:pt x="1207664" y="83029"/>
                  </a:lnTo>
                  <a:lnTo>
                    <a:pt x="1212136" y="78021"/>
                  </a:lnTo>
                  <a:lnTo>
                    <a:pt x="1217669" y="78021"/>
                  </a:lnTo>
                  <a:lnTo>
                    <a:pt x="1222141" y="63540"/>
                  </a:lnTo>
                  <a:lnTo>
                    <a:pt x="1227144" y="68074"/>
                  </a:lnTo>
                  <a:lnTo>
                    <a:pt x="1232146" y="58533"/>
                  </a:lnTo>
                  <a:lnTo>
                    <a:pt x="1246699" y="73555"/>
                  </a:lnTo>
                  <a:lnTo>
                    <a:pt x="1246699" y="87563"/>
                  </a:lnTo>
                  <a:lnTo>
                    <a:pt x="1242152" y="102585"/>
                  </a:lnTo>
                  <a:lnTo>
                    <a:pt x="1246699" y="107051"/>
                  </a:lnTo>
                  <a:lnTo>
                    <a:pt x="1256174" y="97577"/>
                  </a:lnTo>
                  <a:lnTo>
                    <a:pt x="1275729" y="92570"/>
                  </a:lnTo>
                  <a:lnTo>
                    <a:pt x="1281187" y="97577"/>
                  </a:lnTo>
                  <a:lnTo>
                    <a:pt x="1285735" y="136080"/>
                  </a:lnTo>
                  <a:lnTo>
                    <a:pt x="1290737" y="136080"/>
                  </a:lnTo>
                  <a:lnTo>
                    <a:pt x="1295209" y="146095"/>
                  </a:lnTo>
                  <a:lnTo>
                    <a:pt x="1300742" y="141561"/>
                  </a:lnTo>
                  <a:lnTo>
                    <a:pt x="1310217" y="146095"/>
                  </a:lnTo>
                  <a:lnTo>
                    <a:pt x="1305745" y="155569"/>
                  </a:lnTo>
                  <a:lnTo>
                    <a:pt x="1300742" y="151103"/>
                  </a:lnTo>
                  <a:lnTo>
                    <a:pt x="1300742" y="155569"/>
                  </a:lnTo>
                  <a:lnTo>
                    <a:pt x="1305745" y="165584"/>
                  </a:lnTo>
                  <a:lnTo>
                    <a:pt x="1300742" y="170591"/>
                  </a:lnTo>
                  <a:lnTo>
                    <a:pt x="1305745" y="180132"/>
                  </a:lnTo>
                  <a:lnTo>
                    <a:pt x="1310217" y="204154"/>
                  </a:lnTo>
                  <a:lnTo>
                    <a:pt x="1319767" y="214169"/>
                  </a:lnTo>
                  <a:lnTo>
                    <a:pt x="1319767" y="219109"/>
                  </a:lnTo>
                  <a:lnTo>
                    <a:pt x="1325224" y="219109"/>
                  </a:lnTo>
                  <a:lnTo>
                    <a:pt x="1325948" y="219830"/>
                  </a:lnTo>
                  <a:lnTo>
                    <a:pt x="1330182" y="210897"/>
                  </a:lnTo>
                  <a:lnTo>
                    <a:pt x="1339696" y="181863"/>
                  </a:lnTo>
                  <a:lnTo>
                    <a:pt x="1349712" y="181863"/>
                  </a:lnTo>
                  <a:lnTo>
                    <a:pt x="1345205" y="171849"/>
                  </a:lnTo>
                  <a:lnTo>
                    <a:pt x="1349712" y="156864"/>
                  </a:lnTo>
                  <a:lnTo>
                    <a:pt x="1354719" y="152397"/>
                  </a:lnTo>
                  <a:lnTo>
                    <a:pt x="1354719" y="147354"/>
                  </a:lnTo>
                  <a:lnTo>
                    <a:pt x="1349712" y="137844"/>
                  </a:lnTo>
                  <a:lnTo>
                    <a:pt x="1359226" y="123363"/>
                  </a:lnTo>
                  <a:lnTo>
                    <a:pt x="1364735" y="123363"/>
                  </a:lnTo>
                  <a:lnTo>
                    <a:pt x="1359226" y="118320"/>
                  </a:lnTo>
                  <a:lnTo>
                    <a:pt x="1369179" y="118320"/>
                  </a:lnTo>
                  <a:lnTo>
                    <a:pt x="1374187" y="118320"/>
                  </a:lnTo>
                  <a:lnTo>
                    <a:pt x="1374187" y="113853"/>
                  </a:lnTo>
                  <a:lnTo>
                    <a:pt x="1374187" y="103839"/>
                  </a:lnTo>
                  <a:lnTo>
                    <a:pt x="1374187" y="98868"/>
                  </a:lnTo>
                  <a:lnTo>
                    <a:pt x="1374187" y="88853"/>
                  </a:lnTo>
                  <a:lnTo>
                    <a:pt x="1383702" y="79343"/>
                  </a:lnTo>
                  <a:lnTo>
                    <a:pt x="1389210" y="79343"/>
                  </a:lnTo>
                  <a:lnTo>
                    <a:pt x="1393717" y="84315"/>
                  </a:lnTo>
                  <a:lnTo>
                    <a:pt x="1398725" y="88853"/>
                  </a:lnTo>
                  <a:lnTo>
                    <a:pt x="1403232" y="98868"/>
                  </a:lnTo>
                  <a:lnTo>
                    <a:pt x="1422699" y="88853"/>
                  </a:lnTo>
                  <a:lnTo>
                    <a:pt x="1428207" y="88853"/>
                  </a:lnTo>
                  <a:lnTo>
                    <a:pt x="1422699" y="74805"/>
                  </a:lnTo>
                  <a:lnTo>
                    <a:pt x="1428207" y="69329"/>
                  </a:lnTo>
                  <a:lnTo>
                    <a:pt x="1428207" y="59819"/>
                  </a:lnTo>
                  <a:lnTo>
                    <a:pt x="1432714" y="55280"/>
                  </a:lnTo>
                  <a:lnTo>
                    <a:pt x="1437722" y="59819"/>
                  </a:lnTo>
                  <a:lnTo>
                    <a:pt x="1437722" y="64790"/>
                  </a:lnTo>
                  <a:lnTo>
                    <a:pt x="1447738" y="64790"/>
                  </a:lnTo>
                  <a:lnTo>
                    <a:pt x="1466767" y="49805"/>
                  </a:lnTo>
                  <a:lnTo>
                    <a:pt x="1472213" y="49805"/>
                  </a:lnTo>
                  <a:lnTo>
                    <a:pt x="1472213" y="40295"/>
                  </a:lnTo>
                  <a:lnTo>
                    <a:pt x="1476720" y="40295"/>
                  </a:lnTo>
                  <a:lnTo>
                    <a:pt x="1486234" y="49805"/>
                  </a:lnTo>
                  <a:lnTo>
                    <a:pt x="1491743" y="49805"/>
                  </a:lnTo>
                  <a:lnTo>
                    <a:pt x="1491743" y="55280"/>
                  </a:lnTo>
                  <a:lnTo>
                    <a:pt x="1496250" y="55280"/>
                  </a:lnTo>
                  <a:lnTo>
                    <a:pt x="1496250" y="69329"/>
                  </a:lnTo>
                  <a:lnTo>
                    <a:pt x="1501257" y="88853"/>
                  </a:lnTo>
                  <a:lnTo>
                    <a:pt x="1505764" y="103839"/>
                  </a:lnTo>
                  <a:lnTo>
                    <a:pt x="1520787" y="127830"/>
                  </a:lnTo>
                  <a:lnTo>
                    <a:pt x="1526233" y="132873"/>
                  </a:lnTo>
                  <a:lnTo>
                    <a:pt x="1535748" y="123363"/>
                  </a:lnTo>
                  <a:lnTo>
                    <a:pt x="1555278" y="118320"/>
                  </a:lnTo>
                  <a:lnTo>
                    <a:pt x="1555278" y="113853"/>
                  </a:lnTo>
                  <a:lnTo>
                    <a:pt x="1559785" y="113853"/>
                  </a:lnTo>
                  <a:lnTo>
                    <a:pt x="1559785" y="118320"/>
                  </a:lnTo>
                  <a:lnTo>
                    <a:pt x="1564793" y="118320"/>
                  </a:lnTo>
                  <a:lnTo>
                    <a:pt x="1564793" y="88853"/>
                  </a:lnTo>
                  <a:lnTo>
                    <a:pt x="1569300" y="88853"/>
                  </a:lnTo>
                  <a:lnTo>
                    <a:pt x="1579252" y="88853"/>
                  </a:lnTo>
                  <a:lnTo>
                    <a:pt x="1588767" y="88853"/>
                  </a:lnTo>
                  <a:lnTo>
                    <a:pt x="1594275" y="103839"/>
                  </a:lnTo>
                  <a:lnTo>
                    <a:pt x="1594275" y="108306"/>
                  </a:lnTo>
                  <a:lnTo>
                    <a:pt x="1588767" y="113853"/>
                  </a:lnTo>
                  <a:lnTo>
                    <a:pt x="1594275" y="118320"/>
                  </a:lnTo>
                  <a:lnTo>
                    <a:pt x="1623320" y="113853"/>
                  </a:lnTo>
                  <a:lnTo>
                    <a:pt x="1628265" y="123363"/>
                  </a:lnTo>
                  <a:lnTo>
                    <a:pt x="1632772" y="132873"/>
                  </a:lnTo>
                  <a:lnTo>
                    <a:pt x="1642788" y="137844"/>
                  </a:lnTo>
                  <a:lnTo>
                    <a:pt x="1647795" y="147354"/>
                  </a:lnTo>
                  <a:lnTo>
                    <a:pt x="1652302" y="147354"/>
                  </a:lnTo>
                  <a:lnTo>
                    <a:pt x="1662318" y="147354"/>
                  </a:lnTo>
                  <a:lnTo>
                    <a:pt x="1657811" y="156864"/>
                  </a:lnTo>
                  <a:lnTo>
                    <a:pt x="1662318" y="156864"/>
                  </a:lnTo>
                  <a:lnTo>
                    <a:pt x="1662318" y="162339"/>
                  </a:lnTo>
                  <a:lnTo>
                    <a:pt x="1672834" y="162339"/>
                  </a:lnTo>
                  <a:lnTo>
                    <a:pt x="1677341" y="162339"/>
                  </a:lnTo>
                  <a:lnTo>
                    <a:pt x="1672834" y="181863"/>
                  </a:lnTo>
                  <a:lnTo>
                    <a:pt x="1672834" y="186402"/>
                  </a:lnTo>
                  <a:lnTo>
                    <a:pt x="1682286" y="186402"/>
                  </a:lnTo>
                  <a:lnTo>
                    <a:pt x="1677341" y="195912"/>
                  </a:lnTo>
                  <a:lnTo>
                    <a:pt x="1682286" y="210897"/>
                  </a:lnTo>
                  <a:lnTo>
                    <a:pt x="1686793" y="215436"/>
                  </a:lnTo>
                  <a:lnTo>
                    <a:pt x="1682286" y="230421"/>
                  </a:lnTo>
                  <a:lnTo>
                    <a:pt x="1686793" y="234888"/>
                  </a:lnTo>
                  <a:lnTo>
                    <a:pt x="1692301" y="234888"/>
                  </a:lnTo>
                  <a:lnTo>
                    <a:pt x="1692301" y="244398"/>
                  </a:lnTo>
                  <a:lnTo>
                    <a:pt x="1696808" y="254412"/>
                  </a:lnTo>
                  <a:lnTo>
                    <a:pt x="1706323" y="254412"/>
                  </a:lnTo>
                  <a:lnTo>
                    <a:pt x="1711331" y="263922"/>
                  </a:lnTo>
                  <a:lnTo>
                    <a:pt x="1715837" y="273937"/>
                  </a:lnTo>
                  <a:lnTo>
                    <a:pt x="1721346" y="283446"/>
                  </a:lnTo>
                  <a:lnTo>
                    <a:pt x="1721346" y="288922"/>
                  </a:lnTo>
                  <a:lnTo>
                    <a:pt x="1721346" y="302971"/>
                  </a:lnTo>
                  <a:lnTo>
                    <a:pt x="1725853" y="317956"/>
                  </a:lnTo>
                  <a:lnTo>
                    <a:pt x="1735305" y="317956"/>
                  </a:lnTo>
                  <a:lnTo>
                    <a:pt x="1740813" y="322495"/>
                  </a:lnTo>
                  <a:lnTo>
                    <a:pt x="1745821" y="332509"/>
                  </a:lnTo>
                  <a:lnTo>
                    <a:pt x="1755837" y="346990"/>
                  </a:lnTo>
                  <a:lnTo>
                    <a:pt x="1755837" y="351457"/>
                  </a:lnTo>
                  <a:lnTo>
                    <a:pt x="1745821" y="351457"/>
                  </a:lnTo>
                  <a:lnTo>
                    <a:pt x="1745821" y="357004"/>
                  </a:lnTo>
                  <a:lnTo>
                    <a:pt x="1750328" y="361471"/>
                  </a:lnTo>
                  <a:lnTo>
                    <a:pt x="1750328" y="370981"/>
                  </a:lnTo>
                  <a:lnTo>
                    <a:pt x="1750328" y="380995"/>
                  </a:lnTo>
                  <a:lnTo>
                    <a:pt x="1745821" y="386038"/>
                  </a:lnTo>
                  <a:lnTo>
                    <a:pt x="1750328" y="390505"/>
                  </a:lnTo>
                  <a:lnTo>
                    <a:pt x="1750328" y="396052"/>
                  </a:lnTo>
                  <a:lnTo>
                    <a:pt x="1755837" y="396052"/>
                  </a:lnTo>
                  <a:lnTo>
                    <a:pt x="1760343" y="386038"/>
                  </a:lnTo>
                  <a:lnTo>
                    <a:pt x="1769858" y="386038"/>
                  </a:lnTo>
                  <a:lnTo>
                    <a:pt x="1775367" y="386038"/>
                  </a:lnTo>
                  <a:lnTo>
                    <a:pt x="1779874" y="380995"/>
                  </a:lnTo>
                  <a:lnTo>
                    <a:pt x="1784819" y="386038"/>
                  </a:lnTo>
                  <a:lnTo>
                    <a:pt x="1784819" y="396052"/>
                  </a:lnTo>
                  <a:lnTo>
                    <a:pt x="1798840" y="390505"/>
                  </a:lnTo>
                  <a:lnTo>
                    <a:pt x="1804349" y="400519"/>
                  </a:lnTo>
                  <a:lnTo>
                    <a:pt x="1819372" y="405490"/>
                  </a:lnTo>
                  <a:lnTo>
                    <a:pt x="1823879" y="415505"/>
                  </a:lnTo>
                  <a:lnTo>
                    <a:pt x="1833393" y="420043"/>
                  </a:lnTo>
                  <a:lnTo>
                    <a:pt x="1843346" y="405490"/>
                  </a:lnTo>
                  <a:lnTo>
                    <a:pt x="1843346" y="390505"/>
                  </a:lnTo>
                  <a:lnTo>
                    <a:pt x="1852861" y="390505"/>
                  </a:lnTo>
                  <a:lnTo>
                    <a:pt x="1858369" y="380995"/>
                  </a:lnTo>
                  <a:lnTo>
                    <a:pt x="1877399" y="380995"/>
                  </a:lnTo>
                  <a:lnTo>
                    <a:pt x="1881905" y="376528"/>
                  </a:lnTo>
                  <a:lnTo>
                    <a:pt x="1887351" y="376528"/>
                  </a:lnTo>
                  <a:lnTo>
                    <a:pt x="1887351" y="386038"/>
                  </a:lnTo>
                  <a:lnTo>
                    <a:pt x="1887351" y="400519"/>
                  </a:lnTo>
                  <a:lnTo>
                    <a:pt x="1892359" y="405490"/>
                  </a:lnTo>
                  <a:lnTo>
                    <a:pt x="1906881" y="405490"/>
                  </a:lnTo>
                  <a:lnTo>
                    <a:pt x="1906881" y="400519"/>
                  </a:lnTo>
                  <a:lnTo>
                    <a:pt x="1906881" y="380995"/>
                  </a:lnTo>
                  <a:lnTo>
                    <a:pt x="1911889" y="380995"/>
                  </a:lnTo>
                  <a:lnTo>
                    <a:pt x="1911889" y="376528"/>
                  </a:lnTo>
                  <a:lnTo>
                    <a:pt x="1931419" y="376528"/>
                  </a:lnTo>
                  <a:lnTo>
                    <a:pt x="1931419" y="380995"/>
                  </a:lnTo>
                  <a:lnTo>
                    <a:pt x="1945879" y="386038"/>
                  </a:lnTo>
                  <a:lnTo>
                    <a:pt x="1950887" y="400519"/>
                  </a:lnTo>
                  <a:lnTo>
                    <a:pt x="1960401" y="396052"/>
                  </a:lnTo>
                  <a:lnTo>
                    <a:pt x="1965910" y="400519"/>
                  </a:lnTo>
                  <a:lnTo>
                    <a:pt x="1970417" y="400519"/>
                  </a:lnTo>
                  <a:lnTo>
                    <a:pt x="1975424" y="410029"/>
                  </a:lnTo>
                  <a:lnTo>
                    <a:pt x="1979931" y="405490"/>
                  </a:lnTo>
                  <a:lnTo>
                    <a:pt x="1989947" y="410029"/>
                  </a:lnTo>
                  <a:lnTo>
                    <a:pt x="1989947" y="420043"/>
                  </a:lnTo>
                  <a:lnTo>
                    <a:pt x="1999399" y="429553"/>
                  </a:lnTo>
                  <a:lnTo>
                    <a:pt x="1999399" y="439063"/>
                  </a:lnTo>
                  <a:lnTo>
                    <a:pt x="1999399" y="444539"/>
                  </a:lnTo>
                  <a:lnTo>
                    <a:pt x="2014422" y="444539"/>
                  </a:lnTo>
                  <a:lnTo>
                    <a:pt x="2009414" y="449077"/>
                  </a:lnTo>
                  <a:lnTo>
                    <a:pt x="2018929" y="454049"/>
                  </a:lnTo>
                  <a:lnTo>
                    <a:pt x="2018929" y="468530"/>
                  </a:lnTo>
                  <a:lnTo>
                    <a:pt x="2014422" y="468530"/>
                  </a:lnTo>
                  <a:lnTo>
                    <a:pt x="2014422" y="478039"/>
                  </a:lnTo>
                  <a:lnTo>
                    <a:pt x="2014422" y="503111"/>
                  </a:lnTo>
                  <a:lnTo>
                    <a:pt x="2018929" y="512621"/>
                  </a:lnTo>
                  <a:lnTo>
                    <a:pt x="2024437" y="517088"/>
                  </a:lnTo>
                  <a:lnTo>
                    <a:pt x="2029445" y="512621"/>
                  </a:lnTo>
                  <a:lnTo>
                    <a:pt x="2033952" y="512621"/>
                  </a:lnTo>
                  <a:lnTo>
                    <a:pt x="2033952" y="517088"/>
                  </a:lnTo>
                  <a:lnTo>
                    <a:pt x="2043404" y="522131"/>
                  </a:lnTo>
                  <a:lnTo>
                    <a:pt x="2048912" y="532073"/>
                  </a:lnTo>
                  <a:lnTo>
                    <a:pt x="2053419" y="536612"/>
                  </a:lnTo>
                  <a:lnTo>
                    <a:pt x="2058427" y="541583"/>
                  </a:lnTo>
                  <a:lnTo>
                    <a:pt x="2058427" y="546122"/>
                  </a:lnTo>
                  <a:lnTo>
                    <a:pt x="2068442" y="551597"/>
                  </a:lnTo>
                  <a:lnTo>
                    <a:pt x="2068442" y="556136"/>
                  </a:lnTo>
                  <a:lnTo>
                    <a:pt x="2068442" y="561107"/>
                  </a:lnTo>
                  <a:lnTo>
                    <a:pt x="2068442" y="565646"/>
                  </a:lnTo>
                  <a:lnTo>
                    <a:pt x="2058427" y="565646"/>
                  </a:lnTo>
                  <a:lnTo>
                    <a:pt x="2058427" y="575660"/>
                  </a:lnTo>
                  <a:lnTo>
                    <a:pt x="2048912" y="585170"/>
                  </a:lnTo>
                  <a:lnTo>
                    <a:pt x="2043404" y="590645"/>
                  </a:lnTo>
                  <a:lnTo>
                    <a:pt x="2029445" y="595112"/>
                  </a:lnTo>
                  <a:lnTo>
                    <a:pt x="2029445" y="600155"/>
                  </a:lnTo>
                  <a:lnTo>
                    <a:pt x="2014422" y="614636"/>
                  </a:lnTo>
                  <a:lnTo>
                    <a:pt x="1999399" y="629189"/>
                  </a:lnTo>
                  <a:lnTo>
                    <a:pt x="1989947" y="633656"/>
                  </a:lnTo>
                  <a:lnTo>
                    <a:pt x="1989947" y="639204"/>
                  </a:lnTo>
                  <a:lnTo>
                    <a:pt x="1999399" y="639204"/>
                  </a:lnTo>
                  <a:lnTo>
                    <a:pt x="1999399" y="643670"/>
                  </a:lnTo>
                  <a:lnTo>
                    <a:pt x="1989947" y="653180"/>
                  </a:lnTo>
                  <a:lnTo>
                    <a:pt x="1999399" y="672704"/>
                  </a:lnTo>
                  <a:lnTo>
                    <a:pt x="1989947" y="692229"/>
                  </a:lnTo>
                  <a:lnTo>
                    <a:pt x="1979931" y="711681"/>
                  </a:lnTo>
                  <a:lnTo>
                    <a:pt x="1989947" y="731205"/>
                  </a:lnTo>
                  <a:lnTo>
                    <a:pt x="1975424" y="731205"/>
                  </a:lnTo>
                  <a:lnTo>
                    <a:pt x="1955393" y="721695"/>
                  </a:lnTo>
                  <a:lnTo>
                    <a:pt x="1931419" y="726738"/>
                  </a:lnTo>
                  <a:lnTo>
                    <a:pt x="1931419" y="740715"/>
                  </a:lnTo>
                  <a:lnTo>
                    <a:pt x="1921904" y="740715"/>
                  </a:lnTo>
                  <a:lnTo>
                    <a:pt x="1911889" y="765714"/>
                  </a:lnTo>
                  <a:lnTo>
                    <a:pt x="1916396" y="775224"/>
                  </a:lnTo>
                  <a:lnTo>
                    <a:pt x="1921904" y="775224"/>
                  </a:lnTo>
                  <a:lnTo>
                    <a:pt x="1926411" y="770253"/>
                  </a:lnTo>
                  <a:lnTo>
                    <a:pt x="1931419" y="775224"/>
                  </a:lnTo>
                  <a:lnTo>
                    <a:pt x="1921904" y="789777"/>
                  </a:lnTo>
                  <a:lnTo>
                    <a:pt x="1906881" y="789777"/>
                  </a:lnTo>
                  <a:lnTo>
                    <a:pt x="1902374" y="794748"/>
                  </a:lnTo>
                  <a:lnTo>
                    <a:pt x="1906881" y="799287"/>
                  </a:lnTo>
                  <a:lnTo>
                    <a:pt x="1887351" y="814273"/>
                  </a:lnTo>
                  <a:lnTo>
                    <a:pt x="1881905" y="809301"/>
                  </a:lnTo>
                  <a:lnTo>
                    <a:pt x="1872391" y="818811"/>
                  </a:lnTo>
                  <a:lnTo>
                    <a:pt x="1867884" y="814273"/>
                  </a:lnTo>
                  <a:lnTo>
                    <a:pt x="1867884" y="809301"/>
                  </a:lnTo>
                  <a:lnTo>
                    <a:pt x="1867884" y="804763"/>
                  </a:lnTo>
                  <a:lnTo>
                    <a:pt x="1862876" y="809301"/>
                  </a:lnTo>
                  <a:lnTo>
                    <a:pt x="1867884" y="818811"/>
                  </a:lnTo>
                  <a:lnTo>
                    <a:pt x="1838839" y="838263"/>
                  </a:lnTo>
                  <a:lnTo>
                    <a:pt x="1833393" y="838263"/>
                  </a:lnTo>
                  <a:lnTo>
                    <a:pt x="1833393" y="857788"/>
                  </a:lnTo>
                  <a:lnTo>
                    <a:pt x="1808856" y="857788"/>
                  </a:lnTo>
                  <a:lnTo>
                    <a:pt x="1789326" y="843307"/>
                  </a:lnTo>
                  <a:lnTo>
                    <a:pt x="1789326" y="838263"/>
                  </a:lnTo>
                  <a:lnTo>
                    <a:pt x="1794333" y="823782"/>
                  </a:lnTo>
                  <a:lnTo>
                    <a:pt x="1779874" y="809301"/>
                  </a:lnTo>
                  <a:lnTo>
                    <a:pt x="1750328" y="809301"/>
                  </a:lnTo>
                  <a:lnTo>
                    <a:pt x="1730798" y="814273"/>
                  </a:lnTo>
                  <a:lnTo>
                    <a:pt x="1701816" y="828754"/>
                  </a:lnTo>
                  <a:lnTo>
                    <a:pt x="1672834" y="857788"/>
                  </a:lnTo>
                  <a:lnTo>
                    <a:pt x="1657811" y="872845"/>
                  </a:lnTo>
                  <a:lnTo>
                    <a:pt x="1632772" y="886822"/>
                  </a:lnTo>
                  <a:lnTo>
                    <a:pt x="1618813" y="901807"/>
                  </a:lnTo>
                  <a:lnTo>
                    <a:pt x="1603790" y="901807"/>
                  </a:lnTo>
                  <a:lnTo>
                    <a:pt x="1594275" y="911317"/>
                  </a:lnTo>
                  <a:lnTo>
                    <a:pt x="1569300" y="935380"/>
                  </a:lnTo>
                  <a:lnTo>
                    <a:pt x="1564793" y="945394"/>
                  </a:lnTo>
                  <a:lnTo>
                    <a:pt x="1555278" y="950365"/>
                  </a:lnTo>
                  <a:lnTo>
                    <a:pt x="1549770" y="964846"/>
                  </a:lnTo>
                  <a:lnTo>
                    <a:pt x="1545263" y="969889"/>
                  </a:lnTo>
                  <a:lnTo>
                    <a:pt x="1511273" y="960379"/>
                  </a:lnTo>
                  <a:lnTo>
                    <a:pt x="1486234" y="964846"/>
                  </a:lnTo>
                  <a:lnTo>
                    <a:pt x="1476720" y="969889"/>
                  </a:lnTo>
                  <a:lnTo>
                    <a:pt x="1466767" y="979904"/>
                  </a:lnTo>
                  <a:lnTo>
                    <a:pt x="1462260" y="979904"/>
                  </a:lnTo>
                  <a:lnTo>
                    <a:pt x="1452745" y="989413"/>
                  </a:lnTo>
                  <a:lnTo>
                    <a:pt x="1437722" y="999428"/>
                  </a:lnTo>
                  <a:lnTo>
                    <a:pt x="1413247" y="1023419"/>
                  </a:lnTo>
                  <a:lnTo>
                    <a:pt x="1403232" y="1042438"/>
                  </a:lnTo>
                  <a:lnTo>
                    <a:pt x="1379195" y="1081415"/>
                  </a:lnTo>
                  <a:lnTo>
                    <a:pt x="1374187" y="1081415"/>
                  </a:lnTo>
                  <a:lnTo>
                    <a:pt x="1374187" y="1071905"/>
                  </a:lnTo>
                  <a:lnTo>
                    <a:pt x="1359226" y="1067438"/>
                  </a:lnTo>
                  <a:lnTo>
                    <a:pt x="1359226" y="1061963"/>
                  </a:lnTo>
                  <a:lnTo>
                    <a:pt x="1354719" y="1057424"/>
                  </a:lnTo>
                  <a:lnTo>
                    <a:pt x="1354719" y="1076948"/>
                  </a:lnTo>
                  <a:lnTo>
                    <a:pt x="1354719" y="1081415"/>
                  </a:lnTo>
                  <a:lnTo>
                    <a:pt x="1369179" y="1091429"/>
                  </a:lnTo>
                  <a:lnTo>
                    <a:pt x="1369179" y="1086962"/>
                  </a:lnTo>
                  <a:lnTo>
                    <a:pt x="1374187" y="1086962"/>
                  </a:lnTo>
                  <a:lnTo>
                    <a:pt x="1359226" y="1135448"/>
                  </a:lnTo>
                  <a:lnTo>
                    <a:pt x="1359226" y="1149497"/>
                  </a:lnTo>
                  <a:lnTo>
                    <a:pt x="1349712" y="1144958"/>
                  </a:lnTo>
                  <a:lnTo>
                    <a:pt x="1354719" y="1125506"/>
                  </a:lnTo>
                  <a:lnTo>
                    <a:pt x="1345205" y="1129973"/>
                  </a:lnTo>
                  <a:lnTo>
                    <a:pt x="1339696" y="1139987"/>
                  </a:lnTo>
                  <a:lnTo>
                    <a:pt x="1349712" y="1149497"/>
                  </a:lnTo>
                  <a:lnTo>
                    <a:pt x="1359226" y="1154972"/>
                  </a:lnTo>
                  <a:lnTo>
                    <a:pt x="1359226" y="1159511"/>
                  </a:lnTo>
                  <a:lnTo>
                    <a:pt x="1369179" y="1159511"/>
                  </a:lnTo>
                  <a:lnTo>
                    <a:pt x="1359226" y="1207997"/>
                  </a:lnTo>
                  <a:lnTo>
                    <a:pt x="1359226" y="1242579"/>
                  </a:lnTo>
                  <a:lnTo>
                    <a:pt x="1359226" y="1262031"/>
                  </a:lnTo>
                  <a:lnTo>
                    <a:pt x="1359226" y="1271541"/>
                  </a:lnTo>
                  <a:lnTo>
                    <a:pt x="1359226" y="1295604"/>
                  </a:lnTo>
                  <a:lnTo>
                    <a:pt x="1359226" y="1315056"/>
                  </a:lnTo>
                  <a:lnTo>
                    <a:pt x="1364735" y="1339623"/>
                  </a:lnTo>
                  <a:lnTo>
                    <a:pt x="1364735" y="1344090"/>
                  </a:lnTo>
                  <a:lnTo>
                    <a:pt x="1364735" y="1369089"/>
                  </a:lnTo>
                  <a:lnTo>
                    <a:pt x="1374187" y="1373628"/>
                  </a:lnTo>
                  <a:lnTo>
                    <a:pt x="1379195" y="1373628"/>
                  </a:lnTo>
                  <a:lnTo>
                    <a:pt x="1383702" y="1378599"/>
                  </a:lnTo>
                  <a:lnTo>
                    <a:pt x="1398725" y="1378599"/>
                  </a:lnTo>
                  <a:lnTo>
                    <a:pt x="1403232" y="1383138"/>
                  </a:lnTo>
                  <a:lnTo>
                    <a:pt x="1398725" y="1388614"/>
                  </a:lnTo>
                  <a:lnTo>
                    <a:pt x="1398725" y="1402662"/>
                  </a:lnTo>
                  <a:lnTo>
                    <a:pt x="1408740" y="1402662"/>
                  </a:lnTo>
                  <a:lnTo>
                    <a:pt x="1413247" y="1417648"/>
                  </a:lnTo>
                  <a:lnTo>
                    <a:pt x="1418192" y="1422186"/>
                  </a:lnTo>
                  <a:lnTo>
                    <a:pt x="1393717" y="1427158"/>
                  </a:lnTo>
                  <a:lnTo>
                    <a:pt x="1379195" y="1431696"/>
                  </a:lnTo>
                  <a:lnTo>
                    <a:pt x="1364735" y="1407633"/>
                  </a:lnTo>
                  <a:lnTo>
                    <a:pt x="1349712" y="1407633"/>
                  </a:lnTo>
                  <a:lnTo>
                    <a:pt x="1330182" y="1407633"/>
                  </a:lnTo>
                  <a:lnTo>
                    <a:pt x="1325675" y="1402662"/>
                  </a:lnTo>
                  <a:lnTo>
                    <a:pt x="1315659" y="1407633"/>
                  </a:lnTo>
                  <a:lnTo>
                    <a:pt x="1315659" y="1412677"/>
                  </a:lnTo>
                  <a:lnTo>
                    <a:pt x="1295691" y="1412677"/>
                  </a:lnTo>
                  <a:lnTo>
                    <a:pt x="1291184" y="1417648"/>
                  </a:lnTo>
                  <a:lnTo>
                    <a:pt x="1281670" y="1417648"/>
                  </a:lnTo>
                  <a:lnTo>
                    <a:pt x="1252187" y="1441639"/>
                  </a:lnTo>
                  <a:lnTo>
                    <a:pt x="1247179" y="1431696"/>
                  </a:lnTo>
                  <a:lnTo>
                    <a:pt x="1237164" y="1431696"/>
                  </a:lnTo>
                  <a:lnTo>
                    <a:pt x="1232657" y="1431696"/>
                  </a:lnTo>
                  <a:lnTo>
                    <a:pt x="1212626" y="1441639"/>
                  </a:lnTo>
                  <a:lnTo>
                    <a:pt x="1212626" y="1451149"/>
                  </a:lnTo>
                  <a:lnTo>
                    <a:pt x="1208182" y="1456696"/>
                  </a:lnTo>
                  <a:lnTo>
                    <a:pt x="1208182" y="1461163"/>
                  </a:lnTo>
                  <a:lnTo>
                    <a:pt x="1212626" y="1466206"/>
                  </a:lnTo>
                  <a:lnTo>
                    <a:pt x="1212626" y="1476220"/>
                  </a:lnTo>
                  <a:lnTo>
                    <a:pt x="1193158" y="1476220"/>
                  </a:lnTo>
                  <a:lnTo>
                    <a:pt x="1179137" y="1470673"/>
                  </a:lnTo>
                  <a:lnTo>
                    <a:pt x="1169121" y="1470673"/>
                  </a:lnTo>
                  <a:lnTo>
                    <a:pt x="1159607" y="1480687"/>
                  </a:lnTo>
                  <a:lnTo>
                    <a:pt x="1149153" y="1480687"/>
                  </a:lnTo>
                  <a:lnTo>
                    <a:pt x="1144646" y="1476220"/>
                  </a:lnTo>
                  <a:lnTo>
                    <a:pt x="1134631" y="1476220"/>
                  </a:lnTo>
                  <a:lnTo>
                    <a:pt x="1134631" y="1470673"/>
                  </a:lnTo>
                  <a:lnTo>
                    <a:pt x="1115602" y="1451149"/>
                  </a:lnTo>
                  <a:lnTo>
                    <a:pt x="1071096" y="1431696"/>
                  </a:lnTo>
                  <a:lnTo>
                    <a:pt x="1046620" y="1427158"/>
                  </a:lnTo>
                  <a:lnTo>
                    <a:pt x="1022583" y="1437172"/>
                  </a:lnTo>
                  <a:lnTo>
                    <a:pt x="1007560" y="1437172"/>
                  </a:lnTo>
                  <a:lnTo>
                    <a:pt x="992600" y="1441639"/>
                  </a:lnTo>
                  <a:lnTo>
                    <a:pt x="988093" y="1451149"/>
                  </a:lnTo>
                  <a:lnTo>
                    <a:pt x="988093" y="1456696"/>
                  </a:lnTo>
                  <a:lnTo>
                    <a:pt x="978578" y="1461163"/>
                  </a:lnTo>
                  <a:lnTo>
                    <a:pt x="973571" y="1466206"/>
                  </a:lnTo>
                  <a:lnTo>
                    <a:pt x="949534" y="1470673"/>
                  </a:lnTo>
                  <a:lnTo>
                    <a:pt x="944088" y="1476220"/>
                  </a:lnTo>
                  <a:lnTo>
                    <a:pt x="934573" y="1466206"/>
                  </a:lnTo>
                  <a:lnTo>
                    <a:pt x="924558" y="1456696"/>
                  </a:lnTo>
                  <a:lnTo>
                    <a:pt x="919550" y="1437172"/>
                  </a:lnTo>
                  <a:lnTo>
                    <a:pt x="915043" y="1431696"/>
                  </a:lnTo>
                  <a:lnTo>
                    <a:pt x="915043" y="1422186"/>
                  </a:lnTo>
                  <a:lnTo>
                    <a:pt x="909535" y="1417648"/>
                  </a:lnTo>
                  <a:lnTo>
                    <a:pt x="905028" y="1422186"/>
                  </a:lnTo>
                  <a:lnTo>
                    <a:pt x="900020" y="1417648"/>
                  </a:lnTo>
                  <a:lnTo>
                    <a:pt x="895513" y="1422186"/>
                  </a:lnTo>
                  <a:lnTo>
                    <a:pt x="876046" y="1402662"/>
                  </a:lnTo>
                  <a:lnTo>
                    <a:pt x="832040" y="1393152"/>
                  </a:lnTo>
                  <a:lnTo>
                    <a:pt x="826532" y="1378599"/>
                  </a:lnTo>
                  <a:lnTo>
                    <a:pt x="836547" y="1359147"/>
                  </a:lnTo>
                  <a:lnTo>
                    <a:pt x="845999" y="1354104"/>
                  </a:lnTo>
                  <a:lnTo>
                    <a:pt x="851508" y="1354104"/>
                  </a:lnTo>
                  <a:lnTo>
                    <a:pt x="854599" y="1353397"/>
                  </a:lnTo>
                  <a:lnTo>
                    <a:pt x="854599" y="1352004"/>
                  </a:lnTo>
                  <a:lnTo>
                    <a:pt x="850815" y="1352885"/>
                  </a:lnTo>
                  <a:lnTo>
                    <a:pt x="850815" y="1342870"/>
                  </a:lnTo>
                  <a:lnTo>
                    <a:pt x="831259" y="1342870"/>
                  </a:lnTo>
                  <a:lnTo>
                    <a:pt x="831259" y="1328862"/>
                  </a:lnTo>
                  <a:lnTo>
                    <a:pt x="777216" y="1318848"/>
                  </a:lnTo>
                  <a:lnTo>
                    <a:pt x="767742" y="1309306"/>
                  </a:lnTo>
                  <a:lnTo>
                    <a:pt x="762739" y="1309306"/>
                  </a:lnTo>
                  <a:lnTo>
                    <a:pt x="748186" y="1309306"/>
                  </a:lnTo>
                  <a:lnTo>
                    <a:pt x="743183" y="1313840"/>
                  </a:lnTo>
                  <a:lnTo>
                    <a:pt x="738711" y="1309306"/>
                  </a:lnTo>
                  <a:lnTo>
                    <a:pt x="738711" y="1303825"/>
                  </a:lnTo>
                  <a:lnTo>
                    <a:pt x="728706" y="1309306"/>
                  </a:lnTo>
                  <a:lnTo>
                    <a:pt x="728706" y="1328862"/>
                  </a:lnTo>
                  <a:lnTo>
                    <a:pt x="713699" y="1333328"/>
                  </a:lnTo>
                  <a:lnTo>
                    <a:pt x="689141" y="1284811"/>
                  </a:lnTo>
                  <a:lnTo>
                    <a:pt x="679666" y="1279803"/>
                  </a:lnTo>
                  <a:lnTo>
                    <a:pt x="679666" y="1270330"/>
                  </a:lnTo>
                  <a:lnTo>
                    <a:pt x="669661" y="1265322"/>
                  </a:lnTo>
                  <a:lnTo>
                    <a:pt x="640631" y="1270330"/>
                  </a:lnTo>
                  <a:lnTo>
                    <a:pt x="625623" y="1260789"/>
                  </a:lnTo>
                  <a:lnTo>
                    <a:pt x="606068" y="1274796"/>
                  </a:lnTo>
                  <a:lnTo>
                    <a:pt x="592045" y="1260789"/>
                  </a:lnTo>
                  <a:lnTo>
                    <a:pt x="586588" y="1245766"/>
                  </a:lnTo>
                  <a:lnTo>
                    <a:pt x="567033" y="1231285"/>
                  </a:lnTo>
                  <a:lnTo>
                    <a:pt x="552025" y="1231285"/>
                  </a:lnTo>
                  <a:lnTo>
                    <a:pt x="538003" y="1226278"/>
                  </a:lnTo>
                  <a:lnTo>
                    <a:pt x="527998" y="1226278"/>
                  </a:lnTo>
                  <a:lnTo>
                    <a:pt x="518523" y="1221744"/>
                  </a:lnTo>
                  <a:lnTo>
                    <a:pt x="513520" y="1221744"/>
                  </a:lnTo>
                  <a:lnTo>
                    <a:pt x="503439" y="1226278"/>
                  </a:lnTo>
                  <a:lnTo>
                    <a:pt x="478957" y="1206790"/>
                  </a:lnTo>
                  <a:lnTo>
                    <a:pt x="454930" y="1196775"/>
                  </a:lnTo>
                  <a:lnTo>
                    <a:pt x="449927" y="1202256"/>
                  </a:lnTo>
                  <a:lnTo>
                    <a:pt x="420367" y="1187233"/>
                  </a:lnTo>
                  <a:lnTo>
                    <a:pt x="405359" y="1187233"/>
                  </a:lnTo>
                  <a:lnTo>
                    <a:pt x="395884" y="1202256"/>
                  </a:lnTo>
                  <a:lnTo>
                    <a:pt x="400887" y="1206790"/>
                  </a:lnTo>
                  <a:lnTo>
                    <a:pt x="400887" y="1211797"/>
                  </a:lnTo>
                  <a:lnTo>
                    <a:pt x="400887" y="1216263"/>
                  </a:lnTo>
                  <a:lnTo>
                    <a:pt x="395884" y="1221744"/>
                  </a:lnTo>
                  <a:lnTo>
                    <a:pt x="395884" y="1226278"/>
                  </a:lnTo>
                  <a:lnTo>
                    <a:pt x="391337" y="1226278"/>
                  </a:lnTo>
                  <a:lnTo>
                    <a:pt x="400887" y="1231285"/>
                  </a:lnTo>
                  <a:lnTo>
                    <a:pt x="391337" y="1241300"/>
                  </a:lnTo>
                  <a:lnTo>
                    <a:pt x="400887" y="1245766"/>
                  </a:lnTo>
                  <a:lnTo>
                    <a:pt x="400887" y="1274796"/>
                  </a:lnTo>
                  <a:lnTo>
                    <a:pt x="400887" y="1279803"/>
                  </a:lnTo>
                  <a:lnTo>
                    <a:pt x="376329" y="1274796"/>
                  </a:lnTo>
                  <a:lnTo>
                    <a:pt x="371857" y="1270330"/>
                  </a:lnTo>
                  <a:lnTo>
                    <a:pt x="366854" y="1274796"/>
                  </a:lnTo>
                  <a:lnTo>
                    <a:pt x="347299" y="1270330"/>
                  </a:lnTo>
                  <a:lnTo>
                    <a:pt x="341842" y="1270330"/>
                  </a:lnTo>
                  <a:lnTo>
                    <a:pt x="341842" y="1274796"/>
                  </a:lnTo>
                  <a:lnTo>
                    <a:pt x="322286" y="1274796"/>
                  </a:lnTo>
                  <a:lnTo>
                    <a:pt x="303261" y="1274796"/>
                  </a:lnTo>
                  <a:lnTo>
                    <a:pt x="288784" y="1270330"/>
                  </a:lnTo>
                  <a:lnTo>
                    <a:pt x="288784" y="1265322"/>
                  </a:lnTo>
                  <a:lnTo>
                    <a:pt x="278248" y="1260789"/>
                  </a:lnTo>
                  <a:lnTo>
                    <a:pt x="258769" y="1270330"/>
                  </a:lnTo>
                  <a:lnTo>
                    <a:pt x="258769" y="1279803"/>
                  </a:lnTo>
                  <a:lnTo>
                    <a:pt x="249218" y="1284811"/>
                  </a:lnTo>
                  <a:lnTo>
                    <a:pt x="234741" y="1274796"/>
                  </a:lnTo>
                  <a:lnTo>
                    <a:pt x="234741" y="1260789"/>
                  </a:lnTo>
                  <a:lnTo>
                    <a:pt x="215186" y="1255307"/>
                  </a:lnTo>
                  <a:lnTo>
                    <a:pt x="205181" y="1250774"/>
                  </a:lnTo>
                  <a:lnTo>
                    <a:pt x="185701" y="1255307"/>
                  </a:lnTo>
                  <a:lnTo>
                    <a:pt x="171148" y="1265322"/>
                  </a:lnTo>
                  <a:lnTo>
                    <a:pt x="166145" y="1260789"/>
                  </a:lnTo>
                  <a:lnTo>
                    <a:pt x="161673" y="1260789"/>
                  </a:lnTo>
                  <a:lnTo>
                    <a:pt x="151668" y="1270330"/>
                  </a:lnTo>
                  <a:lnTo>
                    <a:pt x="142118" y="1265322"/>
                  </a:lnTo>
                  <a:lnTo>
                    <a:pt x="131658" y="1274796"/>
                  </a:lnTo>
                  <a:lnTo>
                    <a:pt x="102628" y="1270330"/>
                  </a:lnTo>
                  <a:lnTo>
                    <a:pt x="102628" y="1255307"/>
                  </a:lnTo>
                  <a:lnTo>
                    <a:pt x="88075" y="1255307"/>
                  </a:lnTo>
                  <a:lnTo>
                    <a:pt x="73598" y="1226278"/>
                  </a:lnTo>
                  <a:lnTo>
                    <a:pt x="68595" y="1211797"/>
                  </a:lnTo>
                  <a:lnTo>
                    <a:pt x="58590" y="1216263"/>
                  </a:lnTo>
                  <a:lnTo>
                    <a:pt x="34563" y="1206790"/>
                  </a:lnTo>
                  <a:lnTo>
                    <a:pt x="34563" y="1202256"/>
                  </a:lnTo>
                  <a:lnTo>
                    <a:pt x="34563" y="1196775"/>
                  </a:lnTo>
                  <a:lnTo>
                    <a:pt x="29030" y="1196775"/>
                  </a:lnTo>
                  <a:lnTo>
                    <a:pt x="5002" y="1182767"/>
                  </a:lnTo>
                  <a:lnTo>
                    <a:pt x="0" y="1143723"/>
                  </a:lnTo>
                  <a:lnTo>
                    <a:pt x="9474" y="1138716"/>
                  </a:lnTo>
                  <a:lnTo>
                    <a:pt x="19555" y="1138716"/>
                  </a:lnTo>
                  <a:lnTo>
                    <a:pt x="19555" y="1128701"/>
                  </a:lnTo>
                  <a:lnTo>
                    <a:pt x="15007" y="1119227"/>
                  </a:lnTo>
                  <a:lnTo>
                    <a:pt x="19555" y="1095205"/>
                  </a:lnTo>
                  <a:lnTo>
                    <a:pt x="29030" y="1095205"/>
                  </a:lnTo>
                  <a:lnTo>
                    <a:pt x="29030" y="1080183"/>
                  </a:lnTo>
                  <a:lnTo>
                    <a:pt x="39035" y="1075649"/>
                  </a:lnTo>
                  <a:lnTo>
                    <a:pt x="44037" y="1080183"/>
                  </a:lnTo>
                  <a:lnTo>
                    <a:pt x="63593" y="1070709"/>
                  </a:lnTo>
                  <a:lnTo>
                    <a:pt x="58590" y="1070709"/>
                  </a:lnTo>
                  <a:lnTo>
                    <a:pt x="58590" y="1066176"/>
                  </a:lnTo>
                  <a:lnTo>
                    <a:pt x="58590" y="1041139"/>
                  </a:lnTo>
                  <a:lnTo>
                    <a:pt x="58590" y="1036672"/>
                  </a:lnTo>
                  <a:lnTo>
                    <a:pt x="68595" y="1041139"/>
                  </a:lnTo>
                  <a:lnTo>
                    <a:pt x="78601" y="1031665"/>
                  </a:lnTo>
                  <a:lnTo>
                    <a:pt x="78601" y="1021650"/>
                  </a:lnTo>
                  <a:lnTo>
                    <a:pt x="83073" y="1021650"/>
                  </a:lnTo>
                  <a:lnTo>
                    <a:pt x="88075" y="1007643"/>
                  </a:lnTo>
                  <a:lnTo>
                    <a:pt x="92623" y="1002162"/>
                  </a:lnTo>
                  <a:lnTo>
                    <a:pt x="92623" y="1007643"/>
                  </a:lnTo>
                  <a:lnTo>
                    <a:pt x="98080" y="1007643"/>
                  </a:lnTo>
                  <a:lnTo>
                    <a:pt x="107631" y="1007643"/>
                  </a:lnTo>
                  <a:lnTo>
                    <a:pt x="107631" y="983147"/>
                  </a:lnTo>
                  <a:lnTo>
                    <a:pt x="112103" y="983147"/>
                  </a:lnTo>
                  <a:lnTo>
                    <a:pt x="117636" y="978140"/>
                  </a:lnTo>
                  <a:lnTo>
                    <a:pt x="122108" y="968599"/>
                  </a:lnTo>
                  <a:lnTo>
                    <a:pt x="127110" y="953576"/>
                  </a:lnTo>
                  <a:lnTo>
                    <a:pt x="131658" y="949110"/>
                  </a:lnTo>
                  <a:lnTo>
                    <a:pt x="122108" y="944103"/>
                  </a:lnTo>
                  <a:lnTo>
                    <a:pt x="127110" y="934088"/>
                  </a:lnTo>
                  <a:lnTo>
                    <a:pt x="127110" y="924614"/>
                  </a:lnTo>
                  <a:lnTo>
                    <a:pt x="131658" y="924614"/>
                  </a:lnTo>
                  <a:lnTo>
                    <a:pt x="146666" y="924614"/>
                  </a:lnTo>
                  <a:lnTo>
                    <a:pt x="151668" y="920081"/>
                  </a:lnTo>
                  <a:lnTo>
                    <a:pt x="151668" y="914600"/>
                  </a:lnTo>
                  <a:lnTo>
                    <a:pt x="151668" y="910066"/>
                  </a:lnTo>
                  <a:lnTo>
                    <a:pt x="142118" y="905058"/>
                  </a:lnTo>
                  <a:lnTo>
                    <a:pt x="142118" y="900592"/>
                  </a:lnTo>
                  <a:lnTo>
                    <a:pt x="142118" y="890577"/>
                  </a:lnTo>
                  <a:lnTo>
                    <a:pt x="142118" y="885570"/>
                  </a:lnTo>
                  <a:lnTo>
                    <a:pt x="146666" y="871563"/>
                  </a:lnTo>
                  <a:lnTo>
                    <a:pt x="142118" y="871563"/>
                  </a:lnTo>
                  <a:lnTo>
                    <a:pt x="142118" y="861548"/>
                  </a:lnTo>
                  <a:lnTo>
                    <a:pt x="137115" y="861548"/>
                  </a:lnTo>
                  <a:lnTo>
                    <a:pt x="131658" y="866082"/>
                  </a:lnTo>
                  <a:lnTo>
                    <a:pt x="127110" y="876029"/>
                  </a:lnTo>
                  <a:lnTo>
                    <a:pt x="122108" y="881036"/>
                  </a:lnTo>
                  <a:lnTo>
                    <a:pt x="117636" y="876029"/>
                  </a:lnTo>
                  <a:lnTo>
                    <a:pt x="122108" y="871563"/>
                  </a:lnTo>
                  <a:lnTo>
                    <a:pt x="117636" y="866082"/>
                  </a:lnTo>
                  <a:lnTo>
                    <a:pt x="117636" y="861548"/>
                  </a:lnTo>
                  <a:lnTo>
                    <a:pt x="117636" y="852007"/>
                  </a:lnTo>
                  <a:lnTo>
                    <a:pt x="131658" y="846526"/>
                  </a:lnTo>
                  <a:lnTo>
                    <a:pt x="137115" y="846526"/>
                  </a:lnTo>
                  <a:lnTo>
                    <a:pt x="131658" y="842060"/>
                  </a:lnTo>
                  <a:lnTo>
                    <a:pt x="122108" y="832518"/>
                  </a:lnTo>
                  <a:lnTo>
                    <a:pt x="127110" y="827037"/>
                  </a:lnTo>
                  <a:lnTo>
                    <a:pt x="127110" y="822504"/>
                  </a:lnTo>
                  <a:lnTo>
                    <a:pt x="127110" y="817496"/>
                  </a:lnTo>
                  <a:lnTo>
                    <a:pt x="127110" y="813030"/>
                  </a:lnTo>
                  <a:lnTo>
                    <a:pt x="122108" y="813030"/>
                  </a:lnTo>
                  <a:lnTo>
                    <a:pt x="117636" y="803015"/>
                  </a:lnTo>
                  <a:lnTo>
                    <a:pt x="107631" y="803015"/>
                  </a:lnTo>
                  <a:lnTo>
                    <a:pt x="107631" y="793474"/>
                  </a:lnTo>
                  <a:lnTo>
                    <a:pt x="107631" y="783527"/>
                  </a:lnTo>
                  <a:lnTo>
                    <a:pt x="92623" y="783527"/>
                  </a:lnTo>
                  <a:lnTo>
                    <a:pt x="83073" y="783527"/>
                  </a:lnTo>
                  <a:lnTo>
                    <a:pt x="78601" y="778519"/>
                  </a:lnTo>
                  <a:lnTo>
                    <a:pt x="73598" y="773986"/>
                  </a:lnTo>
                  <a:lnTo>
                    <a:pt x="63593" y="783527"/>
                  </a:lnTo>
                  <a:lnTo>
                    <a:pt x="58590" y="778519"/>
                  </a:lnTo>
                  <a:lnTo>
                    <a:pt x="48509" y="778519"/>
                  </a:lnTo>
                  <a:lnTo>
                    <a:pt x="44037" y="773986"/>
                  </a:lnTo>
                  <a:lnTo>
                    <a:pt x="44037" y="764512"/>
                  </a:lnTo>
                  <a:lnTo>
                    <a:pt x="34563" y="758963"/>
                  </a:lnTo>
                  <a:lnTo>
                    <a:pt x="34563" y="749490"/>
                  </a:lnTo>
                  <a:lnTo>
                    <a:pt x="39035" y="749490"/>
                  </a:lnTo>
                  <a:lnTo>
                    <a:pt x="39035" y="744956"/>
                  </a:lnTo>
                  <a:lnTo>
                    <a:pt x="44037" y="744956"/>
                  </a:lnTo>
                  <a:lnTo>
                    <a:pt x="48509" y="739475"/>
                  </a:lnTo>
                  <a:lnTo>
                    <a:pt x="48509" y="734941"/>
                  </a:lnTo>
                  <a:lnTo>
                    <a:pt x="44037" y="729934"/>
                  </a:lnTo>
                  <a:lnTo>
                    <a:pt x="44037" y="725468"/>
                  </a:lnTo>
                  <a:lnTo>
                    <a:pt x="48509" y="719987"/>
                  </a:lnTo>
                  <a:lnTo>
                    <a:pt x="48509" y="715453"/>
                  </a:lnTo>
                  <a:lnTo>
                    <a:pt x="58590" y="710446"/>
                  </a:lnTo>
                  <a:lnTo>
                    <a:pt x="63593" y="700431"/>
                  </a:lnTo>
                  <a:lnTo>
                    <a:pt x="68595" y="700431"/>
                  </a:lnTo>
                  <a:lnTo>
                    <a:pt x="68595" y="690957"/>
                  </a:lnTo>
                  <a:lnTo>
                    <a:pt x="58590" y="690957"/>
                  </a:lnTo>
                  <a:lnTo>
                    <a:pt x="63593" y="686423"/>
                  </a:lnTo>
                  <a:lnTo>
                    <a:pt x="58590" y="671401"/>
                  </a:lnTo>
                  <a:lnTo>
                    <a:pt x="63593" y="657394"/>
                  </a:lnTo>
                  <a:lnTo>
                    <a:pt x="73598" y="657394"/>
                  </a:lnTo>
                  <a:lnTo>
                    <a:pt x="73598" y="642439"/>
                  </a:lnTo>
                  <a:lnTo>
                    <a:pt x="68595" y="632424"/>
                  </a:lnTo>
                  <a:lnTo>
                    <a:pt x="73598" y="627891"/>
                  </a:lnTo>
                  <a:lnTo>
                    <a:pt x="73598" y="618417"/>
                  </a:lnTo>
                  <a:lnTo>
                    <a:pt x="63593" y="618417"/>
                  </a:lnTo>
                  <a:lnTo>
                    <a:pt x="58590" y="612868"/>
                  </a:lnTo>
                  <a:lnTo>
                    <a:pt x="54043" y="608402"/>
                  </a:lnTo>
                  <a:lnTo>
                    <a:pt x="58590" y="603395"/>
                  </a:lnTo>
                  <a:lnTo>
                    <a:pt x="68595" y="598861"/>
                  </a:lnTo>
                  <a:lnTo>
                    <a:pt x="78601" y="588846"/>
                  </a:lnTo>
                  <a:lnTo>
                    <a:pt x="83073" y="593854"/>
                  </a:lnTo>
                  <a:lnTo>
                    <a:pt x="92623" y="588846"/>
                  </a:lnTo>
                  <a:lnTo>
                    <a:pt x="98080" y="588846"/>
                  </a:lnTo>
                  <a:lnTo>
                    <a:pt x="102628" y="588846"/>
                  </a:lnTo>
                  <a:lnTo>
                    <a:pt x="112103" y="593854"/>
                  </a:lnTo>
                  <a:lnTo>
                    <a:pt x="112103" y="583839"/>
                  </a:lnTo>
                  <a:lnTo>
                    <a:pt x="137115" y="574365"/>
                  </a:lnTo>
                  <a:lnTo>
                    <a:pt x="137115" y="569832"/>
                  </a:lnTo>
                  <a:lnTo>
                    <a:pt x="151668" y="579373"/>
                  </a:lnTo>
                  <a:lnTo>
                    <a:pt x="151668" y="588846"/>
                  </a:lnTo>
                  <a:lnTo>
                    <a:pt x="146666" y="593854"/>
                  </a:lnTo>
                  <a:lnTo>
                    <a:pt x="161673" y="608402"/>
                  </a:lnTo>
                  <a:lnTo>
                    <a:pt x="161673" y="612868"/>
                  </a:lnTo>
                  <a:lnTo>
                    <a:pt x="175696" y="608402"/>
                  </a:lnTo>
                  <a:lnTo>
                    <a:pt x="181153" y="603395"/>
                  </a:lnTo>
                  <a:lnTo>
                    <a:pt x="171148" y="579373"/>
                  </a:lnTo>
                  <a:lnTo>
                    <a:pt x="175696" y="579373"/>
                  </a:lnTo>
                  <a:lnTo>
                    <a:pt x="175696" y="569832"/>
                  </a:lnTo>
                  <a:lnTo>
                    <a:pt x="181153" y="564351"/>
                  </a:lnTo>
                  <a:lnTo>
                    <a:pt x="195175" y="564351"/>
                  </a:lnTo>
                  <a:lnTo>
                    <a:pt x="200709" y="559884"/>
                  </a:lnTo>
                  <a:lnTo>
                    <a:pt x="205181" y="559884"/>
                  </a:lnTo>
                  <a:lnTo>
                    <a:pt x="205181" y="569832"/>
                  </a:lnTo>
                  <a:lnTo>
                    <a:pt x="215186" y="574365"/>
                  </a:lnTo>
                  <a:lnTo>
                    <a:pt x="220188" y="559884"/>
                  </a:lnTo>
                  <a:lnTo>
                    <a:pt x="225191" y="550343"/>
                  </a:lnTo>
                  <a:lnTo>
                    <a:pt x="229739" y="550343"/>
                  </a:lnTo>
                  <a:lnTo>
                    <a:pt x="234741" y="550343"/>
                  </a:lnTo>
                  <a:lnTo>
                    <a:pt x="244746" y="550343"/>
                  </a:lnTo>
                  <a:lnTo>
                    <a:pt x="244746" y="554877"/>
                  </a:lnTo>
                  <a:lnTo>
                    <a:pt x="258769" y="559884"/>
                  </a:lnTo>
                  <a:lnTo>
                    <a:pt x="268774" y="564351"/>
                  </a:lnTo>
                  <a:lnTo>
                    <a:pt x="273776" y="564351"/>
                  </a:lnTo>
                  <a:lnTo>
                    <a:pt x="278248" y="554877"/>
                  </a:lnTo>
                  <a:lnTo>
                    <a:pt x="322286" y="550343"/>
                  </a:lnTo>
                  <a:lnTo>
                    <a:pt x="327819" y="535321"/>
                  </a:lnTo>
                  <a:lnTo>
                    <a:pt x="332291" y="530855"/>
                  </a:lnTo>
                  <a:lnTo>
                    <a:pt x="341842" y="530855"/>
                  </a:lnTo>
                  <a:lnTo>
                    <a:pt x="351847" y="535321"/>
                  </a:lnTo>
                  <a:lnTo>
                    <a:pt x="351847" y="530855"/>
                  </a:lnTo>
                  <a:lnTo>
                    <a:pt x="362307" y="530855"/>
                  </a:lnTo>
                  <a:lnTo>
                    <a:pt x="366854" y="535321"/>
                  </a:lnTo>
                  <a:lnTo>
                    <a:pt x="371857" y="530855"/>
                  </a:lnTo>
                  <a:lnTo>
                    <a:pt x="381331" y="520840"/>
                  </a:lnTo>
                  <a:lnTo>
                    <a:pt x="391337" y="520840"/>
                  </a:lnTo>
                  <a:lnTo>
                    <a:pt x="400887" y="535321"/>
                  </a:lnTo>
                  <a:lnTo>
                    <a:pt x="405359" y="540328"/>
                  </a:lnTo>
                  <a:lnTo>
                    <a:pt x="410892" y="550343"/>
                  </a:lnTo>
                  <a:lnTo>
                    <a:pt x="420367" y="550343"/>
                  </a:lnTo>
                  <a:lnTo>
                    <a:pt x="430372" y="530855"/>
                  </a:lnTo>
                  <a:lnTo>
                    <a:pt x="445455" y="530855"/>
                  </a:lnTo>
                  <a:lnTo>
                    <a:pt x="449927" y="511299"/>
                  </a:lnTo>
                  <a:lnTo>
                    <a:pt x="459402" y="501352"/>
                  </a:lnTo>
                  <a:lnTo>
                    <a:pt x="464404" y="501352"/>
                  </a:lnTo>
                  <a:lnTo>
                    <a:pt x="468952" y="496344"/>
                  </a:lnTo>
                  <a:lnTo>
                    <a:pt x="464404" y="486803"/>
                  </a:lnTo>
                  <a:lnTo>
                    <a:pt x="478957" y="486803"/>
                  </a:lnTo>
                  <a:lnTo>
                    <a:pt x="488432" y="496344"/>
                  </a:lnTo>
                  <a:lnTo>
                    <a:pt x="498967" y="496344"/>
                  </a:lnTo>
                  <a:lnTo>
                    <a:pt x="503439" y="486803"/>
                  </a:lnTo>
                  <a:lnTo>
                    <a:pt x="503439" y="481796"/>
                  </a:lnTo>
                  <a:lnTo>
                    <a:pt x="503439" y="476788"/>
                  </a:lnTo>
                  <a:lnTo>
                    <a:pt x="503439" y="472322"/>
                  </a:lnTo>
                  <a:lnTo>
                    <a:pt x="498967" y="472322"/>
                  </a:lnTo>
                  <a:lnTo>
                    <a:pt x="493965" y="472322"/>
                  </a:lnTo>
                  <a:lnTo>
                    <a:pt x="488432" y="467315"/>
                  </a:lnTo>
                  <a:lnTo>
                    <a:pt x="493965" y="462781"/>
                  </a:lnTo>
                  <a:lnTo>
                    <a:pt x="508973" y="462781"/>
                  </a:lnTo>
                  <a:lnTo>
                    <a:pt x="518523" y="443293"/>
                  </a:lnTo>
                  <a:lnTo>
                    <a:pt x="518523" y="437812"/>
                  </a:lnTo>
                  <a:lnTo>
                    <a:pt x="522995" y="423737"/>
                  </a:lnTo>
                  <a:lnTo>
                    <a:pt x="527998" y="423737"/>
                  </a:lnTo>
                  <a:lnTo>
                    <a:pt x="527998" y="418256"/>
                  </a:lnTo>
                  <a:lnTo>
                    <a:pt x="518523" y="404248"/>
                  </a:lnTo>
                  <a:lnTo>
                    <a:pt x="513520" y="404248"/>
                  </a:lnTo>
                  <a:lnTo>
                    <a:pt x="508973" y="404248"/>
                  </a:lnTo>
                  <a:lnTo>
                    <a:pt x="498967" y="398767"/>
                  </a:lnTo>
                  <a:lnTo>
                    <a:pt x="498967" y="389226"/>
                  </a:lnTo>
                  <a:lnTo>
                    <a:pt x="503439" y="389226"/>
                  </a:lnTo>
                  <a:lnTo>
                    <a:pt x="508973" y="379752"/>
                  </a:lnTo>
                  <a:lnTo>
                    <a:pt x="503439" y="375219"/>
                  </a:lnTo>
                  <a:lnTo>
                    <a:pt x="508973" y="360196"/>
                  </a:lnTo>
                  <a:lnTo>
                    <a:pt x="513520" y="355730"/>
                  </a:lnTo>
                  <a:lnTo>
                    <a:pt x="518523" y="355730"/>
                  </a:lnTo>
                  <a:lnTo>
                    <a:pt x="527998" y="379752"/>
                  </a:lnTo>
                  <a:lnTo>
                    <a:pt x="533000" y="369738"/>
                  </a:lnTo>
                  <a:lnTo>
                    <a:pt x="542475" y="369738"/>
                  </a:lnTo>
                  <a:lnTo>
                    <a:pt x="547553" y="365204"/>
                  </a:lnTo>
                  <a:lnTo>
                    <a:pt x="557558" y="369738"/>
                  </a:lnTo>
                  <a:lnTo>
                    <a:pt x="572566" y="369738"/>
                  </a:lnTo>
                  <a:lnTo>
                    <a:pt x="577038" y="360196"/>
                  </a:lnTo>
                  <a:lnTo>
                    <a:pt x="567033" y="355730"/>
                  </a:lnTo>
                  <a:lnTo>
                    <a:pt x="572566" y="345716"/>
                  </a:lnTo>
                  <a:lnTo>
                    <a:pt x="572566" y="336242"/>
                  </a:lnTo>
                  <a:lnTo>
                    <a:pt x="567033" y="330693"/>
                  </a:lnTo>
                  <a:lnTo>
                    <a:pt x="557558" y="316686"/>
                  </a:lnTo>
                  <a:lnTo>
                    <a:pt x="562030" y="306671"/>
                  </a:lnTo>
                  <a:lnTo>
                    <a:pt x="557558" y="301664"/>
                  </a:lnTo>
                  <a:lnTo>
                    <a:pt x="557558" y="297198"/>
                  </a:lnTo>
                  <a:lnTo>
                    <a:pt x="547553" y="272702"/>
                  </a:lnTo>
                  <a:lnTo>
                    <a:pt x="552025" y="268168"/>
                  </a:lnTo>
                  <a:lnTo>
                    <a:pt x="557558" y="272702"/>
                  </a:lnTo>
                  <a:lnTo>
                    <a:pt x="567033" y="262687"/>
                  </a:lnTo>
                  <a:lnTo>
                    <a:pt x="582040" y="253146"/>
                  </a:lnTo>
                  <a:lnTo>
                    <a:pt x="592045" y="253146"/>
                  </a:lnTo>
                  <a:lnTo>
                    <a:pt x="592045" y="248680"/>
                  </a:lnTo>
                  <a:lnTo>
                    <a:pt x="592045" y="238665"/>
                  </a:lnTo>
                  <a:lnTo>
                    <a:pt x="601596" y="229124"/>
                  </a:lnTo>
                  <a:lnTo>
                    <a:pt x="606068" y="223643"/>
                  </a:lnTo>
                  <a:lnTo>
                    <a:pt x="611070" y="223643"/>
                  </a:lnTo>
                  <a:lnTo>
                    <a:pt x="611070" y="214169"/>
                  </a:lnTo>
                  <a:lnTo>
                    <a:pt x="611070" y="204154"/>
                  </a:lnTo>
                  <a:lnTo>
                    <a:pt x="640631" y="194613"/>
                  </a:lnTo>
                  <a:lnTo>
                    <a:pt x="650106" y="185140"/>
                  </a:lnTo>
                  <a:lnTo>
                    <a:pt x="660111" y="175125"/>
                  </a:lnTo>
                  <a:lnTo>
                    <a:pt x="665113" y="180132"/>
                  </a:lnTo>
                  <a:lnTo>
                    <a:pt x="669661" y="165584"/>
                  </a:lnTo>
                  <a:lnTo>
                    <a:pt x="679666" y="165584"/>
                  </a:lnTo>
                  <a:lnTo>
                    <a:pt x="679666" y="151103"/>
                  </a:lnTo>
                  <a:lnTo>
                    <a:pt x="675118" y="146095"/>
                  </a:lnTo>
                  <a:lnTo>
                    <a:pt x="669661" y="136080"/>
                  </a:lnTo>
                  <a:lnTo>
                    <a:pt x="679666" y="131614"/>
                  </a:lnTo>
                  <a:lnTo>
                    <a:pt x="679666" y="126607"/>
                  </a:lnTo>
                  <a:lnTo>
                    <a:pt x="689141" y="126607"/>
                  </a:lnTo>
                  <a:lnTo>
                    <a:pt x="694143" y="126607"/>
                  </a:lnTo>
                  <a:lnTo>
                    <a:pt x="699146" y="107051"/>
                  </a:lnTo>
                  <a:lnTo>
                    <a:pt x="713699" y="107051"/>
                  </a:lnTo>
                  <a:lnTo>
                    <a:pt x="713699" y="97577"/>
                  </a:lnTo>
                  <a:lnTo>
                    <a:pt x="719156" y="92570"/>
                  </a:lnTo>
                  <a:lnTo>
                    <a:pt x="728706" y="92570"/>
                  </a:lnTo>
                  <a:lnTo>
                    <a:pt x="728706" y="83029"/>
                  </a:lnTo>
                  <a:lnTo>
                    <a:pt x="719156" y="83029"/>
                  </a:lnTo>
                  <a:lnTo>
                    <a:pt x="713699" y="73555"/>
                  </a:lnTo>
                  <a:lnTo>
                    <a:pt x="723704" y="68074"/>
                  </a:lnTo>
                  <a:lnTo>
                    <a:pt x="723704" y="58533"/>
                  </a:lnTo>
                  <a:lnTo>
                    <a:pt x="723704" y="48518"/>
                  </a:lnTo>
                  <a:lnTo>
                    <a:pt x="719156" y="48518"/>
                  </a:lnTo>
                  <a:lnTo>
                    <a:pt x="713699" y="19488"/>
                  </a:lnTo>
                  <a:lnTo>
                    <a:pt x="728706" y="15022"/>
                  </a:lnTo>
                  <a:lnTo>
                    <a:pt x="733178" y="15022"/>
                  </a:lnTo>
                  <a:lnTo>
                    <a:pt x="743183" y="9473"/>
                  </a:lnTo>
                  <a:lnTo>
                    <a:pt x="743183" y="5007"/>
                  </a:lnTo>
                  <a:close/>
                </a:path>
              </a:pathLst>
            </a:custGeom>
            <a:solidFill>
              <a:srgbClr val="DF2680"/>
            </a:solidFill>
            <a:ln w="63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129</a:t>
              </a:r>
            </a:p>
          </p:txBody>
        </p:sp>
        <p:sp>
          <p:nvSpPr>
            <p:cNvPr id="58" name="Forme libre 15">
              <a:extLst>
                <a:ext uri="{FF2B5EF4-FFF2-40B4-BE49-F238E27FC236}">
                  <a16:creationId xmlns:a16="http://schemas.microsoft.com/office/drawing/2014/main" id="{D50EF40C-2D0B-9D70-F408-8B5F9A0DFAA7}"/>
                </a:ext>
              </a:extLst>
            </p:cNvPr>
            <p:cNvSpPr/>
            <p:nvPr/>
          </p:nvSpPr>
          <p:spPr>
            <a:xfrm>
              <a:off x="9436170" y="2789565"/>
              <a:ext cx="1334384" cy="967107"/>
            </a:xfrm>
            <a:custGeom>
              <a:avLst/>
              <a:gdLst>
                <a:gd name="connsiteX0" fmla="*/ 337078 w 1973984"/>
                <a:gd name="connsiteY0" fmla="*/ 0 h 1440373"/>
                <a:gd name="connsiteX1" fmla="*/ 361588 w 1973984"/>
                <a:gd name="connsiteY1" fmla="*/ 5013 h 1440373"/>
                <a:gd name="connsiteX2" fmla="*/ 366584 w 1973984"/>
                <a:gd name="connsiteY2" fmla="*/ 19515 h 1440373"/>
                <a:gd name="connsiteX3" fmla="*/ 385585 w 1973984"/>
                <a:gd name="connsiteY3" fmla="*/ 39030 h 1440373"/>
                <a:gd name="connsiteX4" fmla="*/ 391094 w 1973984"/>
                <a:gd name="connsiteY4" fmla="*/ 39030 h 1440373"/>
                <a:gd name="connsiteX5" fmla="*/ 400618 w 1973984"/>
                <a:gd name="connsiteY5" fmla="*/ 39030 h 1440373"/>
                <a:gd name="connsiteX6" fmla="*/ 406081 w 1973984"/>
                <a:gd name="connsiteY6" fmla="*/ 48518 h 1440373"/>
                <a:gd name="connsiteX7" fmla="*/ 406081 w 1973984"/>
                <a:gd name="connsiteY7" fmla="*/ 54068 h 1440373"/>
                <a:gd name="connsiteX8" fmla="*/ 420087 w 1973984"/>
                <a:gd name="connsiteY8" fmla="*/ 63557 h 1440373"/>
                <a:gd name="connsiteX9" fmla="*/ 430124 w 1973984"/>
                <a:gd name="connsiteY9" fmla="*/ 68033 h 1440373"/>
                <a:gd name="connsiteX10" fmla="*/ 430124 w 1973984"/>
                <a:gd name="connsiteY10" fmla="*/ 63557 h 1440373"/>
                <a:gd name="connsiteX11" fmla="*/ 439602 w 1973984"/>
                <a:gd name="connsiteY11" fmla="*/ 58544 h 1440373"/>
                <a:gd name="connsiteX12" fmla="*/ 449126 w 1973984"/>
                <a:gd name="connsiteY12" fmla="*/ 54068 h 1440373"/>
                <a:gd name="connsiteX13" fmla="*/ 454635 w 1973984"/>
                <a:gd name="connsiteY13" fmla="*/ 44042 h 1440373"/>
                <a:gd name="connsiteX14" fmla="*/ 454635 w 1973984"/>
                <a:gd name="connsiteY14" fmla="*/ 48518 h 1440373"/>
                <a:gd name="connsiteX15" fmla="*/ 459117 w 1973984"/>
                <a:gd name="connsiteY15" fmla="*/ 48518 h 1440373"/>
                <a:gd name="connsiteX16" fmla="*/ 464112 w 1973984"/>
                <a:gd name="connsiteY16" fmla="*/ 48518 h 1440373"/>
                <a:gd name="connsiteX17" fmla="*/ 468594 w 1973984"/>
                <a:gd name="connsiteY17" fmla="*/ 63557 h 1440373"/>
                <a:gd name="connsiteX18" fmla="*/ 483627 w 1973984"/>
                <a:gd name="connsiteY18" fmla="*/ 63557 h 1440373"/>
                <a:gd name="connsiteX19" fmla="*/ 498614 w 1973984"/>
                <a:gd name="connsiteY19" fmla="*/ 44042 h 1440373"/>
                <a:gd name="connsiteX20" fmla="*/ 513133 w 1973984"/>
                <a:gd name="connsiteY20" fmla="*/ 48518 h 1440373"/>
                <a:gd name="connsiteX21" fmla="*/ 513133 w 1973984"/>
                <a:gd name="connsiteY21" fmla="*/ 58544 h 1440373"/>
                <a:gd name="connsiteX22" fmla="*/ 522611 w 1973984"/>
                <a:gd name="connsiteY22" fmla="*/ 58544 h 1440373"/>
                <a:gd name="connsiteX23" fmla="*/ 518129 w 1973984"/>
                <a:gd name="connsiteY23" fmla="*/ 78059 h 1440373"/>
                <a:gd name="connsiteX24" fmla="*/ 527653 w 1973984"/>
                <a:gd name="connsiteY24" fmla="*/ 83072 h 1440373"/>
                <a:gd name="connsiteX25" fmla="*/ 537644 w 1973984"/>
                <a:gd name="connsiteY25" fmla="*/ 78059 h 1440373"/>
                <a:gd name="connsiteX26" fmla="*/ 542126 w 1973984"/>
                <a:gd name="connsiteY26" fmla="*/ 73583 h 1440373"/>
                <a:gd name="connsiteX27" fmla="*/ 552630 w 1973984"/>
                <a:gd name="connsiteY27" fmla="*/ 58544 h 1440373"/>
                <a:gd name="connsiteX28" fmla="*/ 557159 w 1973984"/>
                <a:gd name="connsiteY28" fmla="*/ 63557 h 1440373"/>
                <a:gd name="connsiteX29" fmla="*/ 562154 w 1973984"/>
                <a:gd name="connsiteY29" fmla="*/ 63557 h 1440373"/>
                <a:gd name="connsiteX30" fmla="*/ 557159 w 1973984"/>
                <a:gd name="connsiteY30" fmla="*/ 44042 h 1440373"/>
                <a:gd name="connsiteX31" fmla="*/ 572145 w 1973984"/>
                <a:gd name="connsiteY31" fmla="*/ 44042 h 1440373"/>
                <a:gd name="connsiteX32" fmla="*/ 576627 w 1973984"/>
                <a:gd name="connsiteY32" fmla="*/ 39030 h 1440373"/>
                <a:gd name="connsiteX33" fmla="*/ 572145 w 1973984"/>
                <a:gd name="connsiteY33" fmla="*/ 24528 h 1440373"/>
                <a:gd name="connsiteX34" fmla="*/ 572145 w 1973984"/>
                <a:gd name="connsiteY34" fmla="*/ 19515 h 1440373"/>
                <a:gd name="connsiteX35" fmla="*/ 581623 w 1973984"/>
                <a:gd name="connsiteY35" fmla="*/ 24528 h 1440373"/>
                <a:gd name="connsiteX36" fmla="*/ 586151 w 1973984"/>
                <a:gd name="connsiteY36" fmla="*/ 24528 h 1440373"/>
                <a:gd name="connsiteX37" fmla="*/ 591147 w 1973984"/>
                <a:gd name="connsiteY37" fmla="*/ 24528 h 1440373"/>
                <a:gd name="connsiteX38" fmla="*/ 586151 w 1973984"/>
                <a:gd name="connsiteY38" fmla="*/ 29004 h 1440373"/>
                <a:gd name="connsiteX39" fmla="*/ 591147 w 1973984"/>
                <a:gd name="connsiteY39" fmla="*/ 34554 h 1440373"/>
                <a:gd name="connsiteX40" fmla="*/ 591147 w 1973984"/>
                <a:gd name="connsiteY40" fmla="*/ 48518 h 1440373"/>
                <a:gd name="connsiteX41" fmla="*/ 596142 w 1973984"/>
                <a:gd name="connsiteY41" fmla="*/ 48518 h 1440373"/>
                <a:gd name="connsiteX42" fmla="*/ 601138 w 1973984"/>
                <a:gd name="connsiteY42" fmla="*/ 58544 h 1440373"/>
                <a:gd name="connsiteX43" fmla="*/ 605666 w 1973984"/>
                <a:gd name="connsiteY43" fmla="*/ 63557 h 1440373"/>
                <a:gd name="connsiteX44" fmla="*/ 605666 w 1973984"/>
                <a:gd name="connsiteY44" fmla="*/ 68033 h 1440373"/>
                <a:gd name="connsiteX45" fmla="*/ 615144 w 1973984"/>
                <a:gd name="connsiteY45" fmla="*/ 73583 h 1440373"/>
                <a:gd name="connsiteX46" fmla="*/ 615144 w 1973984"/>
                <a:gd name="connsiteY46" fmla="*/ 78059 h 1440373"/>
                <a:gd name="connsiteX47" fmla="*/ 620653 w 1973984"/>
                <a:gd name="connsiteY47" fmla="*/ 83072 h 1440373"/>
                <a:gd name="connsiteX48" fmla="*/ 620653 w 1973984"/>
                <a:gd name="connsiteY48" fmla="*/ 87608 h 1440373"/>
                <a:gd name="connsiteX49" fmla="*/ 620653 w 1973984"/>
                <a:gd name="connsiteY49" fmla="*/ 92561 h 1440373"/>
                <a:gd name="connsiteX50" fmla="*/ 625649 w 1973984"/>
                <a:gd name="connsiteY50" fmla="*/ 92561 h 1440373"/>
                <a:gd name="connsiteX51" fmla="*/ 620653 w 1973984"/>
                <a:gd name="connsiteY51" fmla="*/ 102587 h 1440373"/>
                <a:gd name="connsiteX52" fmla="*/ 625649 w 1973984"/>
                <a:gd name="connsiteY52" fmla="*/ 107123 h 1440373"/>
                <a:gd name="connsiteX53" fmla="*/ 630177 w 1973984"/>
                <a:gd name="connsiteY53" fmla="*/ 107123 h 1440373"/>
                <a:gd name="connsiteX54" fmla="*/ 630177 w 1973984"/>
                <a:gd name="connsiteY54" fmla="*/ 116611 h 1440373"/>
                <a:gd name="connsiteX55" fmla="*/ 630177 w 1973984"/>
                <a:gd name="connsiteY55" fmla="*/ 122102 h 1440373"/>
                <a:gd name="connsiteX56" fmla="*/ 630177 w 1973984"/>
                <a:gd name="connsiteY56" fmla="*/ 131591 h 1440373"/>
                <a:gd name="connsiteX57" fmla="*/ 630177 w 1973984"/>
                <a:gd name="connsiteY57" fmla="*/ 136126 h 1440373"/>
                <a:gd name="connsiteX58" fmla="*/ 645164 w 1973984"/>
                <a:gd name="connsiteY58" fmla="*/ 141617 h 1440373"/>
                <a:gd name="connsiteX59" fmla="*/ 649646 w 1973984"/>
                <a:gd name="connsiteY59" fmla="*/ 146152 h 1440373"/>
                <a:gd name="connsiteX60" fmla="*/ 654641 w 1973984"/>
                <a:gd name="connsiteY60" fmla="*/ 151106 h 1440373"/>
                <a:gd name="connsiteX61" fmla="*/ 659683 w 1973984"/>
                <a:gd name="connsiteY61" fmla="*/ 151106 h 1440373"/>
                <a:gd name="connsiteX62" fmla="*/ 669161 w 1973984"/>
                <a:gd name="connsiteY62" fmla="*/ 146152 h 1440373"/>
                <a:gd name="connsiteX63" fmla="*/ 674156 w 1973984"/>
                <a:gd name="connsiteY63" fmla="*/ 151106 h 1440373"/>
                <a:gd name="connsiteX64" fmla="*/ 678685 w 1973984"/>
                <a:gd name="connsiteY64" fmla="*/ 155641 h 1440373"/>
                <a:gd name="connsiteX65" fmla="*/ 678685 w 1973984"/>
                <a:gd name="connsiteY65" fmla="*/ 165667 h 1440373"/>
                <a:gd name="connsiteX66" fmla="*/ 693671 w 1973984"/>
                <a:gd name="connsiteY66" fmla="*/ 170680 h 1440373"/>
                <a:gd name="connsiteX67" fmla="*/ 699180 w 1973984"/>
                <a:gd name="connsiteY67" fmla="*/ 161132 h 1440373"/>
                <a:gd name="connsiteX68" fmla="*/ 718695 w 1973984"/>
                <a:gd name="connsiteY68" fmla="*/ 165667 h 1440373"/>
                <a:gd name="connsiteX69" fmla="*/ 713186 w 1973984"/>
                <a:gd name="connsiteY69" fmla="*/ 170680 h 1440373"/>
                <a:gd name="connsiteX70" fmla="*/ 718695 w 1973984"/>
                <a:gd name="connsiteY70" fmla="*/ 170680 h 1440373"/>
                <a:gd name="connsiteX71" fmla="*/ 728173 w 1973984"/>
                <a:gd name="connsiteY71" fmla="*/ 175156 h 1440373"/>
                <a:gd name="connsiteX72" fmla="*/ 728173 w 1973984"/>
                <a:gd name="connsiteY72" fmla="*/ 185182 h 1440373"/>
                <a:gd name="connsiteX73" fmla="*/ 732701 w 1973984"/>
                <a:gd name="connsiteY73" fmla="*/ 190195 h 1440373"/>
                <a:gd name="connsiteX74" fmla="*/ 728173 w 1973984"/>
                <a:gd name="connsiteY74" fmla="*/ 194671 h 1440373"/>
                <a:gd name="connsiteX75" fmla="*/ 728173 w 1973984"/>
                <a:gd name="connsiteY75" fmla="*/ 199684 h 1440373"/>
                <a:gd name="connsiteX76" fmla="*/ 728173 w 1973984"/>
                <a:gd name="connsiteY76" fmla="*/ 204697 h 1440373"/>
                <a:gd name="connsiteX77" fmla="*/ 723177 w 1973984"/>
                <a:gd name="connsiteY77" fmla="*/ 214186 h 1440373"/>
                <a:gd name="connsiteX78" fmla="*/ 728173 w 1973984"/>
                <a:gd name="connsiteY78" fmla="*/ 223675 h 1440373"/>
                <a:gd name="connsiteX79" fmla="*/ 728173 w 1973984"/>
                <a:gd name="connsiteY79" fmla="*/ 229225 h 1440373"/>
                <a:gd name="connsiteX80" fmla="*/ 732701 w 1973984"/>
                <a:gd name="connsiteY80" fmla="*/ 229225 h 1440373"/>
                <a:gd name="connsiteX81" fmla="*/ 728173 w 1973984"/>
                <a:gd name="connsiteY81" fmla="*/ 243189 h 1440373"/>
                <a:gd name="connsiteX82" fmla="*/ 728173 w 1973984"/>
                <a:gd name="connsiteY82" fmla="*/ 253215 h 1440373"/>
                <a:gd name="connsiteX83" fmla="*/ 732701 w 1973984"/>
                <a:gd name="connsiteY83" fmla="*/ 253215 h 1440373"/>
                <a:gd name="connsiteX84" fmla="*/ 732701 w 1973984"/>
                <a:gd name="connsiteY84" fmla="*/ 258228 h 1440373"/>
                <a:gd name="connsiteX85" fmla="*/ 728173 w 1973984"/>
                <a:gd name="connsiteY85" fmla="*/ 258228 h 1440373"/>
                <a:gd name="connsiteX86" fmla="*/ 713186 w 1973984"/>
                <a:gd name="connsiteY86" fmla="*/ 258228 h 1440373"/>
                <a:gd name="connsiteX87" fmla="*/ 718695 w 1973984"/>
                <a:gd name="connsiteY87" fmla="*/ 268254 h 1440373"/>
                <a:gd name="connsiteX88" fmla="*/ 713186 w 1973984"/>
                <a:gd name="connsiteY88" fmla="*/ 268254 h 1440373"/>
                <a:gd name="connsiteX89" fmla="*/ 693671 w 1973984"/>
                <a:gd name="connsiteY89" fmla="*/ 277743 h 1440373"/>
                <a:gd name="connsiteX90" fmla="*/ 699180 w 1973984"/>
                <a:gd name="connsiteY90" fmla="*/ 282756 h 1440373"/>
                <a:gd name="connsiteX91" fmla="*/ 698286 w 1973984"/>
                <a:gd name="connsiteY91" fmla="*/ 282756 h 1440373"/>
                <a:gd name="connsiteX92" fmla="*/ 698286 w 1973984"/>
                <a:gd name="connsiteY92" fmla="*/ 292671 h 1440373"/>
                <a:gd name="connsiteX93" fmla="*/ 698286 w 1973984"/>
                <a:gd name="connsiteY93" fmla="*/ 302196 h 1440373"/>
                <a:gd name="connsiteX94" fmla="*/ 698286 w 1973984"/>
                <a:gd name="connsiteY94" fmla="*/ 306697 h 1440373"/>
                <a:gd name="connsiteX95" fmla="*/ 693273 w 1973984"/>
                <a:gd name="connsiteY95" fmla="*/ 316221 h 1440373"/>
                <a:gd name="connsiteX96" fmla="*/ 702756 w 1973984"/>
                <a:gd name="connsiteY96" fmla="*/ 321701 h 1440373"/>
                <a:gd name="connsiteX97" fmla="*/ 707769 w 1973984"/>
                <a:gd name="connsiteY97" fmla="*/ 321701 h 1440373"/>
                <a:gd name="connsiteX98" fmla="*/ 722265 w 1973984"/>
                <a:gd name="connsiteY98" fmla="*/ 321701 h 1440373"/>
                <a:gd name="connsiteX99" fmla="*/ 727277 w 1973984"/>
                <a:gd name="connsiteY99" fmla="*/ 321701 h 1440373"/>
                <a:gd name="connsiteX100" fmla="*/ 727277 w 1973984"/>
                <a:gd name="connsiteY100" fmla="*/ 341207 h 1440373"/>
                <a:gd name="connsiteX101" fmla="*/ 746786 w 1973984"/>
                <a:gd name="connsiteY101" fmla="*/ 341207 h 1440373"/>
                <a:gd name="connsiteX102" fmla="*/ 756811 w 1973984"/>
                <a:gd name="connsiteY102" fmla="*/ 335727 h 1440373"/>
                <a:gd name="connsiteX103" fmla="*/ 756811 w 1973984"/>
                <a:gd name="connsiteY103" fmla="*/ 331226 h 1440373"/>
                <a:gd name="connsiteX104" fmla="*/ 766294 w 1973984"/>
                <a:gd name="connsiteY104" fmla="*/ 331226 h 1440373"/>
                <a:gd name="connsiteX105" fmla="*/ 776319 w 1973984"/>
                <a:gd name="connsiteY105" fmla="*/ 326202 h 1440373"/>
                <a:gd name="connsiteX106" fmla="*/ 785802 w 1973984"/>
                <a:gd name="connsiteY106" fmla="*/ 335727 h 1440373"/>
                <a:gd name="connsiteX107" fmla="*/ 790815 w 1973984"/>
                <a:gd name="connsiteY107" fmla="*/ 335727 h 1440373"/>
                <a:gd name="connsiteX108" fmla="*/ 805311 w 1973984"/>
                <a:gd name="connsiteY108" fmla="*/ 335727 h 1440373"/>
                <a:gd name="connsiteX109" fmla="*/ 805311 w 1973984"/>
                <a:gd name="connsiteY109" fmla="*/ 331226 h 1440373"/>
                <a:gd name="connsiteX110" fmla="*/ 805311 w 1973984"/>
                <a:gd name="connsiteY110" fmla="*/ 326202 h 1440373"/>
                <a:gd name="connsiteX111" fmla="*/ 814794 w 1973984"/>
                <a:gd name="connsiteY111" fmla="*/ 326202 h 1440373"/>
                <a:gd name="connsiteX112" fmla="*/ 820348 w 1973984"/>
                <a:gd name="connsiteY112" fmla="*/ 331226 h 1440373"/>
                <a:gd name="connsiteX113" fmla="*/ 820348 w 1973984"/>
                <a:gd name="connsiteY113" fmla="*/ 335727 h 1440373"/>
                <a:gd name="connsiteX114" fmla="*/ 824819 w 1973984"/>
                <a:gd name="connsiteY114" fmla="*/ 331226 h 1440373"/>
                <a:gd name="connsiteX115" fmla="*/ 829832 w 1973984"/>
                <a:gd name="connsiteY115" fmla="*/ 326202 h 1440373"/>
                <a:gd name="connsiteX116" fmla="*/ 834302 w 1973984"/>
                <a:gd name="connsiteY116" fmla="*/ 331226 h 1440373"/>
                <a:gd name="connsiteX117" fmla="*/ 829832 w 1973984"/>
                <a:gd name="connsiteY117" fmla="*/ 341207 h 1440373"/>
                <a:gd name="connsiteX118" fmla="*/ 829832 w 1973984"/>
                <a:gd name="connsiteY118" fmla="*/ 345708 h 1440373"/>
                <a:gd name="connsiteX119" fmla="*/ 844802 w 1973984"/>
                <a:gd name="connsiteY119" fmla="*/ 345708 h 1440373"/>
                <a:gd name="connsiteX120" fmla="*/ 849340 w 1973984"/>
                <a:gd name="connsiteY120" fmla="*/ 335727 h 1440373"/>
                <a:gd name="connsiteX121" fmla="*/ 854353 w 1973984"/>
                <a:gd name="connsiteY121" fmla="*/ 335727 h 1440373"/>
                <a:gd name="connsiteX122" fmla="*/ 859365 w 1973984"/>
                <a:gd name="connsiteY122" fmla="*/ 326202 h 1440373"/>
                <a:gd name="connsiteX123" fmla="*/ 868848 w 1973984"/>
                <a:gd name="connsiteY123" fmla="*/ 326202 h 1440373"/>
                <a:gd name="connsiteX124" fmla="*/ 873861 w 1973984"/>
                <a:gd name="connsiteY124" fmla="*/ 331226 h 1440373"/>
                <a:gd name="connsiteX125" fmla="*/ 878332 w 1973984"/>
                <a:gd name="connsiteY125" fmla="*/ 326202 h 1440373"/>
                <a:gd name="connsiteX126" fmla="*/ 873861 w 1973984"/>
                <a:gd name="connsiteY126" fmla="*/ 321701 h 1440373"/>
                <a:gd name="connsiteX127" fmla="*/ 878332 w 1973984"/>
                <a:gd name="connsiteY127" fmla="*/ 311720 h 1440373"/>
                <a:gd name="connsiteX128" fmla="*/ 878332 w 1973984"/>
                <a:gd name="connsiteY128" fmla="*/ 306697 h 1440373"/>
                <a:gd name="connsiteX129" fmla="*/ 883886 w 1973984"/>
                <a:gd name="connsiteY129" fmla="*/ 306697 h 1440373"/>
                <a:gd name="connsiteX130" fmla="*/ 883886 w 1973984"/>
                <a:gd name="connsiteY130" fmla="*/ 292671 h 1440373"/>
                <a:gd name="connsiteX131" fmla="*/ 883886 w 1973984"/>
                <a:gd name="connsiteY131" fmla="*/ 282690 h 1440373"/>
                <a:gd name="connsiteX132" fmla="*/ 883886 w 1973984"/>
                <a:gd name="connsiteY132" fmla="*/ 277667 h 1440373"/>
                <a:gd name="connsiteX133" fmla="*/ 888357 w 1973984"/>
                <a:gd name="connsiteY133" fmla="*/ 267686 h 1440373"/>
                <a:gd name="connsiteX134" fmla="*/ 897840 w 1973984"/>
                <a:gd name="connsiteY134" fmla="*/ 262662 h 1440373"/>
                <a:gd name="connsiteX135" fmla="*/ 903394 w 1973984"/>
                <a:gd name="connsiteY135" fmla="*/ 267686 h 1440373"/>
                <a:gd name="connsiteX136" fmla="*/ 907865 w 1973984"/>
                <a:gd name="connsiteY136" fmla="*/ 267686 h 1440373"/>
                <a:gd name="connsiteX137" fmla="*/ 922903 w 1973984"/>
                <a:gd name="connsiteY137" fmla="*/ 273165 h 1440373"/>
                <a:gd name="connsiteX138" fmla="*/ 927848 w 1973984"/>
                <a:gd name="connsiteY138" fmla="*/ 282690 h 1440373"/>
                <a:gd name="connsiteX139" fmla="*/ 942411 w 1973984"/>
                <a:gd name="connsiteY139" fmla="*/ 277667 h 1440373"/>
                <a:gd name="connsiteX140" fmla="*/ 947424 w 1973984"/>
                <a:gd name="connsiteY140" fmla="*/ 267686 h 1440373"/>
                <a:gd name="connsiteX141" fmla="*/ 951894 w 1973984"/>
                <a:gd name="connsiteY141" fmla="*/ 267686 h 1440373"/>
                <a:gd name="connsiteX142" fmla="*/ 951894 w 1973984"/>
                <a:gd name="connsiteY142" fmla="*/ 277667 h 1440373"/>
                <a:gd name="connsiteX143" fmla="*/ 956907 w 1973984"/>
                <a:gd name="connsiteY143" fmla="*/ 282690 h 1440373"/>
                <a:gd name="connsiteX144" fmla="*/ 971403 w 1973984"/>
                <a:gd name="connsiteY144" fmla="*/ 282690 h 1440373"/>
                <a:gd name="connsiteX145" fmla="*/ 971403 w 1973984"/>
                <a:gd name="connsiteY145" fmla="*/ 273165 h 1440373"/>
                <a:gd name="connsiteX146" fmla="*/ 976415 w 1973984"/>
                <a:gd name="connsiteY146" fmla="*/ 267686 h 1440373"/>
                <a:gd name="connsiteX147" fmla="*/ 976415 w 1973984"/>
                <a:gd name="connsiteY147" fmla="*/ 262662 h 1440373"/>
                <a:gd name="connsiteX148" fmla="*/ 991385 w 1973984"/>
                <a:gd name="connsiteY148" fmla="*/ 262662 h 1440373"/>
                <a:gd name="connsiteX149" fmla="*/ 991385 w 1973984"/>
                <a:gd name="connsiteY149" fmla="*/ 258161 h 1440373"/>
                <a:gd name="connsiteX150" fmla="*/ 995924 w 1973984"/>
                <a:gd name="connsiteY150" fmla="*/ 258161 h 1440373"/>
                <a:gd name="connsiteX151" fmla="*/ 1001410 w 1973984"/>
                <a:gd name="connsiteY151" fmla="*/ 262662 h 1440373"/>
                <a:gd name="connsiteX152" fmla="*/ 1001410 w 1973984"/>
                <a:gd name="connsiteY152" fmla="*/ 273165 h 1440373"/>
                <a:gd name="connsiteX153" fmla="*/ 1005949 w 1973984"/>
                <a:gd name="connsiteY153" fmla="*/ 277667 h 1440373"/>
                <a:gd name="connsiteX154" fmla="*/ 1001410 w 1973984"/>
                <a:gd name="connsiteY154" fmla="*/ 277667 h 1440373"/>
                <a:gd name="connsiteX155" fmla="*/ 995924 w 1973984"/>
                <a:gd name="connsiteY155" fmla="*/ 282690 h 1440373"/>
                <a:gd name="connsiteX156" fmla="*/ 995924 w 1973984"/>
                <a:gd name="connsiteY156" fmla="*/ 292671 h 1440373"/>
                <a:gd name="connsiteX157" fmla="*/ 1005949 w 1973984"/>
                <a:gd name="connsiteY157" fmla="*/ 287191 h 1440373"/>
                <a:gd name="connsiteX158" fmla="*/ 1015432 w 1973984"/>
                <a:gd name="connsiteY158" fmla="*/ 297172 h 1440373"/>
                <a:gd name="connsiteX159" fmla="*/ 1015432 w 1973984"/>
                <a:gd name="connsiteY159" fmla="*/ 302196 h 1440373"/>
                <a:gd name="connsiteX160" fmla="*/ 1010894 w 1973984"/>
                <a:gd name="connsiteY160" fmla="*/ 302196 h 1440373"/>
                <a:gd name="connsiteX161" fmla="*/ 1015432 w 1973984"/>
                <a:gd name="connsiteY161" fmla="*/ 311720 h 1440373"/>
                <a:gd name="connsiteX162" fmla="*/ 1010894 w 1973984"/>
                <a:gd name="connsiteY162" fmla="*/ 316221 h 1440373"/>
                <a:gd name="connsiteX163" fmla="*/ 1010894 w 1973984"/>
                <a:gd name="connsiteY163" fmla="*/ 326202 h 1440373"/>
                <a:gd name="connsiteX164" fmla="*/ 1025457 w 1973984"/>
                <a:gd name="connsiteY164" fmla="*/ 331226 h 1440373"/>
                <a:gd name="connsiteX165" fmla="*/ 1030470 w 1973984"/>
                <a:gd name="connsiteY165" fmla="*/ 331226 h 1440373"/>
                <a:gd name="connsiteX166" fmla="*/ 1030470 w 1973984"/>
                <a:gd name="connsiteY166" fmla="*/ 326202 h 1440373"/>
                <a:gd name="connsiteX167" fmla="*/ 1039953 w 1973984"/>
                <a:gd name="connsiteY167" fmla="*/ 311720 h 1440373"/>
                <a:gd name="connsiteX168" fmla="*/ 1039953 w 1973984"/>
                <a:gd name="connsiteY168" fmla="*/ 306697 h 1440373"/>
                <a:gd name="connsiteX169" fmla="*/ 1039953 w 1973984"/>
                <a:gd name="connsiteY169" fmla="*/ 302196 h 1440373"/>
                <a:gd name="connsiteX170" fmla="*/ 1044424 w 1973984"/>
                <a:gd name="connsiteY170" fmla="*/ 287191 h 1440373"/>
                <a:gd name="connsiteX171" fmla="*/ 1044424 w 1973984"/>
                <a:gd name="connsiteY171" fmla="*/ 282690 h 1440373"/>
                <a:gd name="connsiteX172" fmla="*/ 1049978 w 1973984"/>
                <a:gd name="connsiteY172" fmla="*/ 273165 h 1440373"/>
                <a:gd name="connsiteX173" fmla="*/ 1049978 w 1973984"/>
                <a:gd name="connsiteY173" fmla="*/ 262662 h 1440373"/>
                <a:gd name="connsiteX174" fmla="*/ 1054923 w 1973984"/>
                <a:gd name="connsiteY174" fmla="*/ 252681 h 1440373"/>
                <a:gd name="connsiteX175" fmla="*/ 1054923 w 1973984"/>
                <a:gd name="connsiteY175" fmla="*/ 248180 h 1440373"/>
                <a:gd name="connsiteX176" fmla="*/ 1059461 w 1973984"/>
                <a:gd name="connsiteY176" fmla="*/ 248180 h 1440373"/>
                <a:gd name="connsiteX177" fmla="*/ 1059461 w 1973984"/>
                <a:gd name="connsiteY177" fmla="*/ 238655 h 1440373"/>
                <a:gd name="connsiteX178" fmla="*/ 1054923 w 1973984"/>
                <a:gd name="connsiteY178" fmla="*/ 233697 h 1440373"/>
                <a:gd name="connsiteX179" fmla="*/ 1059461 w 1973984"/>
                <a:gd name="connsiteY179" fmla="*/ 223716 h 1440373"/>
                <a:gd name="connsiteX180" fmla="*/ 1064948 w 1973984"/>
                <a:gd name="connsiteY180" fmla="*/ 219215 h 1440373"/>
                <a:gd name="connsiteX181" fmla="*/ 1064948 w 1973984"/>
                <a:gd name="connsiteY181" fmla="*/ 214192 h 1440373"/>
                <a:gd name="connsiteX182" fmla="*/ 1069487 w 1973984"/>
                <a:gd name="connsiteY182" fmla="*/ 204211 h 1440373"/>
                <a:gd name="connsiteX183" fmla="*/ 1069487 w 1973984"/>
                <a:gd name="connsiteY183" fmla="*/ 194686 h 1440373"/>
                <a:gd name="connsiteX184" fmla="*/ 1069487 w 1973984"/>
                <a:gd name="connsiteY184" fmla="*/ 190185 h 1440373"/>
                <a:gd name="connsiteX185" fmla="*/ 1069487 w 1973984"/>
                <a:gd name="connsiteY185" fmla="*/ 180204 h 1440373"/>
                <a:gd name="connsiteX186" fmla="*/ 1074431 w 1973984"/>
                <a:gd name="connsiteY186" fmla="*/ 180204 h 1440373"/>
                <a:gd name="connsiteX187" fmla="*/ 1078970 w 1973984"/>
                <a:gd name="connsiteY187" fmla="*/ 170679 h 1440373"/>
                <a:gd name="connsiteX188" fmla="*/ 1078970 w 1973984"/>
                <a:gd name="connsiteY188" fmla="*/ 160698 h 1440373"/>
                <a:gd name="connsiteX189" fmla="*/ 1078970 w 1973984"/>
                <a:gd name="connsiteY189" fmla="*/ 155675 h 1440373"/>
                <a:gd name="connsiteX190" fmla="*/ 1084457 w 1973984"/>
                <a:gd name="connsiteY190" fmla="*/ 151173 h 1440373"/>
                <a:gd name="connsiteX191" fmla="*/ 1084457 w 1973984"/>
                <a:gd name="connsiteY191" fmla="*/ 145694 h 1440373"/>
                <a:gd name="connsiteX192" fmla="*/ 1084457 w 1973984"/>
                <a:gd name="connsiteY192" fmla="*/ 141192 h 1440373"/>
                <a:gd name="connsiteX193" fmla="*/ 1088995 w 1973984"/>
                <a:gd name="connsiteY193" fmla="*/ 141192 h 1440373"/>
                <a:gd name="connsiteX194" fmla="*/ 1088995 w 1973984"/>
                <a:gd name="connsiteY194" fmla="*/ 145694 h 1440373"/>
                <a:gd name="connsiteX195" fmla="*/ 1093940 w 1973984"/>
                <a:gd name="connsiteY195" fmla="*/ 145694 h 1440373"/>
                <a:gd name="connsiteX196" fmla="*/ 1103965 w 1973984"/>
                <a:gd name="connsiteY196" fmla="*/ 141192 h 1440373"/>
                <a:gd name="connsiteX197" fmla="*/ 1113516 w 1973984"/>
                <a:gd name="connsiteY197" fmla="*/ 145694 h 1440373"/>
                <a:gd name="connsiteX198" fmla="*/ 1117987 w 1973984"/>
                <a:gd name="connsiteY198" fmla="*/ 151173 h 1440373"/>
                <a:gd name="connsiteX199" fmla="*/ 1133024 w 1973984"/>
                <a:gd name="connsiteY199" fmla="*/ 155675 h 1440373"/>
                <a:gd name="connsiteX200" fmla="*/ 1137969 w 1973984"/>
                <a:gd name="connsiteY200" fmla="*/ 155675 h 1440373"/>
                <a:gd name="connsiteX201" fmla="*/ 1147994 w 1973984"/>
                <a:gd name="connsiteY201" fmla="*/ 151173 h 1440373"/>
                <a:gd name="connsiteX202" fmla="*/ 1152533 w 1973984"/>
                <a:gd name="connsiteY202" fmla="*/ 151173 h 1440373"/>
                <a:gd name="connsiteX203" fmla="*/ 1162016 w 1973984"/>
                <a:gd name="connsiteY203" fmla="*/ 145694 h 1440373"/>
                <a:gd name="connsiteX204" fmla="*/ 1162016 w 1973984"/>
                <a:gd name="connsiteY204" fmla="*/ 141192 h 1440373"/>
                <a:gd name="connsiteX205" fmla="*/ 1172041 w 1973984"/>
                <a:gd name="connsiteY205" fmla="*/ 141192 h 1440373"/>
                <a:gd name="connsiteX206" fmla="*/ 1172041 w 1973984"/>
                <a:gd name="connsiteY206" fmla="*/ 136169 h 1440373"/>
                <a:gd name="connsiteX207" fmla="*/ 1187011 w 1973984"/>
                <a:gd name="connsiteY207" fmla="*/ 141192 h 1440373"/>
                <a:gd name="connsiteX208" fmla="*/ 1187011 w 1973984"/>
                <a:gd name="connsiteY208" fmla="*/ 155675 h 1440373"/>
                <a:gd name="connsiteX209" fmla="*/ 1191549 w 1973984"/>
                <a:gd name="connsiteY209" fmla="*/ 165199 h 1440373"/>
                <a:gd name="connsiteX210" fmla="*/ 1196562 w 1973984"/>
                <a:gd name="connsiteY210" fmla="*/ 165199 h 1440373"/>
                <a:gd name="connsiteX211" fmla="*/ 1201507 w 1973984"/>
                <a:gd name="connsiteY211" fmla="*/ 170679 h 1440373"/>
                <a:gd name="connsiteX212" fmla="*/ 1206045 w 1973984"/>
                <a:gd name="connsiteY212" fmla="*/ 170679 h 1440373"/>
                <a:gd name="connsiteX213" fmla="*/ 1216070 w 1973984"/>
                <a:gd name="connsiteY213" fmla="*/ 175180 h 1440373"/>
                <a:gd name="connsiteX214" fmla="*/ 1225554 w 1973984"/>
                <a:gd name="connsiteY214" fmla="*/ 170679 h 1440373"/>
                <a:gd name="connsiteX215" fmla="*/ 1231040 w 1973984"/>
                <a:gd name="connsiteY215" fmla="*/ 175180 h 1440373"/>
                <a:gd name="connsiteX216" fmla="*/ 1235579 w 1973984"/>
                <a:gd name="connsiteY216" fmla="*/ 184705 h 1440373"/>
                <a:gd name="connsiteX217" fmla="*/ 1231040 w 1973984"/>
                <a:gd name="connsiteY217" fmla="*/ 184705 h 1440373"/>
                <a:gd name="connsiteX218" fmla="*/ 1231040 w 1973984"/>
                <a:gd name="connsiteY218" fmla="*/ 190185 h 1440373"/>
                <a:gd name="connsiteX219" fmla="*/ 1225554 w 1973984"/>
                <a:gd name="connsiteY219" fmla="*/ 190185 h 1440373"/>
                <a:gd name="connsiteX220" fmla="*/ 1225554 w 1973984"/>
                <a:gd name="connsiteY220" fmla="*/ 194686 h 1440373"/>
                <a:gd name="connsiteX221" fmla="*/ 1231040 w 1973984"/>
                <a:gd name="connsiteY221" fmla="*/ 194686 h 1440373"/>
                <a:gd name="connsiteX222" fmla="*/ 1245062 w 1973984"/>
                <a:gd name="connsiteY222" fmla="*/ 199709 h 1440373"/>
                <a:gd name="connsiteX223" fmla="*/ 1250549 w 1973984"/>
                <a:gd name="connsiteY223" fmla="*/ 204211 h 1440373"/>
                <a:gd name="connsiteX224" fmla="*/ 1255087 w 1973984"/>
                <a:gd name="connsiteY224" fmla="*/ 209690 h 1440373"/>
                <a:gd name="connsiteX225" fmla="*/ 1250549 w 1973984"/>
                <a:gd name="connsiteY225" fmla="*/ 214192 h 1440373"/>
                <a:gd name="connsiteX226" fmla="*/ 1255087 w 1973984"/>
                <a:gd name="connsiteY226" fmla="*/ 219215 h 1440373"/>
                <a:gd name="connsiteX227" fmla="*/ 1255087 w 1973984"/>
                <a:gd name="connsiteY227" fmla="*/ 223716 h 1440373"/>
                <a:gd name="connsiteX228" fmla="*/ 1264570 w 1973984"/>
                <a:gd name="connsiteY228" fmla="*/ 233697 h 1440373"/>
                <a:gd name="connsiteX229" fmla="*/ 1264570 w 1973984"/>
                <a:gd name="connsiteY229" fmla="*/ 243157 h 1440373"/>
                <a:gd name="connsiteX230" fmla="*/ 1264570 w 1973984"/>
                <a:gd name="connsiteY230" fmla="*/ 248180 h 1440373"/>
                <a:gd name="connsiteX231" fmla="*/ 1270057 w 1973984"/>
                <a:gd name="connsiteY231" fmla="*/ 248180 h 1440373"/>
                <a:gd name="connsiteX232" fmla="*/ 1270057 w 1973984"/>
                <a:gd name="connsiteY232" fmla="*/ 228674 h 1440373"/>
                <a:gd name="connsiteX233" fmla="*/ 1275070 w 1973984"/>
                <a:gd name="connsiteY233" fmla="*/ 228674 h 1440373"/>
                <a:gd name="connsiteX234" fmla="*/ 1279608 w 1973984"/>
                <a:gd name="connsiteY234" fmla="*/ 243157 h 1440373"/>
                <a:gd name="connsiteX235" fmla="*/ 1289091 w 1973984"/>
                <a:gd name="connsiteY235" fmla="*/ 238655 h 1440373"/>
                <a:gd name="connsiteX236" fmla="*/ 1294578 w 1973984"/>
                <a:gd name="connsiteY236" fmla="*/ 243157 h 1440373"/>
                <a:gd name="connsiteX237" fmla="*/ 1289091 w 1973984"/>
                <a:gd name="connsiteY237" fmla="*/ 258161 h 1440373"/>
                <a:gd name="connsiteX238" fmla="*/ 1289091 w 1973984"/>
                <a:gd name="connsiteY238" fmla="*/ 262662 h 1440373"/>
                <a:gd name="connsiteX239" fmla="*/ 1294578 w 1973984"/>
                <a:gd name="connsiteY239" fmla="*/ 273165 h 1440373"/>
                <a:gd name="connsiteX240" fmla="*/ 1304061 w 1973984"/>
                <a:gd name="connsiteY240" fmla="*/ 267686 h 1440373"/>
                <a:gd name="connsiteX241" fmla="*/ 1308600 w 1973984"/>
                <a:gd name="connsiteY241" fmla="*/ 273165 h 1440373"/>
                <a:gd name="connsiteX242" fmla="*/ 1318625 w 1973984"/>
                <a:gd name="connsiteY242" fmla="*/ 267686 h 1440373"/>
                <a:gd name="connsiteX243" fmla="*/ 1323570 w 1973984"/>
                <a:gd name="connsiteY243" fmla="*/ 258161 h 1440373"/>
                <a:gd name="connsiteX244" fmla="*/ 1328108 w 1973984"/>
                <a:gd name="connsiteY244" fmla="*/ 258161 h 1440373"/>
                <a:gd name="connsiteX245" fmla="*/ 1328108 w 1973984"/>
                <a:gd name="connsiteY245" fmla="*/ 252681 h 1440373"/>
                <a:gd name="connsiteX246" fmla="*/ 1338133 w 1973984"/>
                <a:gd name="connsiteY246" fmla="*/ 252681 h 1440373"/>
                <a:gd name="connsiteX247" fmla="*/ 1343078 w 1973984"/>
                <a:gd name="connsiteY247" fmla="*/ 248180 h 1440373"/>
                <a:gd name="connsiteX248" fmla="*/ 1343078 w 1973984"/>
                <a:gd name="connsiteY248" fmla="*/ 243157 h 1440373"/>
                <a:gd name="connsiteX249" fmla="*/ 1348090 w 1973984"/>
                <a:gd name="connsiteY249" fmla="*/ 233697 h 1440373"/>
                <a:gd name="connsiteX250" fmla="*/ 1353103 w 1973984"/>
                <a:gd name="connsiteY250" fmla="*/ 233697 h 1440373"/>
                <a:gd name="connsiteX251" fmla="*/ 1353103 w 1973984"/>
                <a:gd name="connsiteY251" fmla="*/ 228674 h 1440373"/>
                <a:gd name="connsiteX252" fmla="*/ 1358116 w 1973984"/>
                <a:gd name="connsiteY252" fmla="*/ 228674 h 1440373"/>
                <a:gd name="connsiteX253" fmla="*/ 1358116 w 1973984"/>
                <a:gd name="connsiteY253" fmla="*/ 233697 h 1440373"/>
                <a:gd name="connsiteX254" fmla="*/ 1358116 w 1973984"/>
                <a:gd name="connsiteY254" fmla="*/ 238655 h 1440373"/>
                <a:gd name="connsiteX255" fmla="*/ 1367599 w 1973984"/>
                <a:gd name="connsiteY255" fmla="*/ 238655 h 1440373"/>
                <a:gd name="connsiteX256" fmla="*/ 1372137 w 1973984"/>
                <a:gd name="connsiteY256" fmla="*/ 238655 h 1440373"/>
                <a:gd name="connsiteX257" fmla="*/ 1372137 w 1973984"/>
                <a:gd name="connsiteY257" fmla="*/ 243157 h 1440373"/>
                <a:gd name="connsiteX258" fmla="*/ 1387107 w 1973984"/>
                <a:gd name="connsiteY258" fmla="*/ 243157 h 1440373"/>
                <a:gd name="connsiteX259" fmla="*/ 1387107 w 1973984"/>
                <a:gd name="connsiteY259" fmla="*/ 258161 h 1440373"/>
                <a:gd name="connsiteX260" fmla="*/ 1391646 w 1973984"/>
                <a:gd name="connsiteY260" fmla="*/ 267686 h 1440373"/>
                <a:gd name="connsiteX261" fmla="*/ 1397132 w 1973984"/>
                <a:gd name="connsiteY261" fmla="*/ 267686 h 1440373"/>
                <a:gd name="connsiteX262" fmla="*/ 1406616 w 1973984"/>
                <a:gd name="connsiteY262" fmla="*/ 267686 h 1440373"/>
                <a:gd name="connsiteX263" fmla="*/ 1426124 w 1973984"/>
                <a:gd name="connsiteY263" fmla="*/ 267686 h 1440373"/>
                <a:gd name="connsiteX264" fmla="*/ 1436149 w 1973984"/>
                <a:gd name="connsiteY264" fmla="*/ 267686 h 1440373"/>
                <a:gd name="connsiteX265" fmla="*/ 1441162 w 1973984"/>
                <a:gd name="connsiteY265" fmla="*/ 262662 h 1440373"/>
                <a:gd name="connsiteX266" fmla="*/ 1445700 w 1973984"/>
                <a:gd name="connsiteY266" fmla="*/ 262662 h 1440373"/>
                <a:gd name="connsiteX267" fmla="*/ 1455183 w 1973984"/>
                <a:gd name="connsiteY267" fmla="*/ 252681 h 1440373"/>
                <a:gd name="connsiteX268" fmla="*/ 1465208 w 1973984"/>
                <a:gd name="connsiteY268" fmla="*/ 238655 h 1440373"/>
                <a:gd name="connsiteX269" fmla="*/ 1470153 w 1973984"/>
                <a:gd name="connsiteY269" fmla="*/ 238655 h 1440373"/>
                <a:gd name="connsiteX270" fmla="*/ 1484717 w 1973984"/>
                <a:gd name="connsiteY270" fmla="*/ 219215 h 1440373"/>
                <a:gd name="connsiteX271" fmla="*/ 1489662 w 1973984"/>
                <a:gd name="connsiteY271" fmla="*/ 204211 h 1440373"/>
                <a:gd name="connsiteX272" fmla="*/ 1495216 w 1973984"/>
                <a:gd name="connsiteY272" fmla="*/ 204211 h 1440373"/>
                <a:gd name="connsiteX273" fmla="*/ 1504699 w 1973984"/>
                <a:gd name="connsiteY273" fmla="*/ 190185 h 1440373"/>
                <a:gd name="connsiteX274" fmla="*/ 1509170 w 1973984"/>
                <a:gd name="connsiteY274" fmla="*/ 184705 h 1440373"/>
                <a:gd name="connsiteX275" fmla="*/ 1514183 w 1973984"/>
                <a:gd name="connsiteY275" fmla="*/ 180204 h 1440373"/>
                <a:gd name="connsiteX276" fmla="*/ 1528678 w 1973984"/>
                <a:gd name="connsiteY276" fmla="*/ 184705 h 1440373"/>
                <a:gd name="connsiteX277" fmla="*/ 1548254 w 1973984"/>
                <a:gd name="connsiteY277" fmla="*/ 199709 h 1440373"/>
                <a:gd name="connsiteX278" fmla="*/ 1553199 w 1973984"/>
                <a:gd name="connsiteY278" fmla="*/ 199709 h 1440373"/>
                <a:gd name="connsiteX279" fmla="*/ 1557738 w 1973984"/>
                <a:gd name="connsiteY279" fmla="*/ 204211 h 1440373"/>
                <a:gd name="connsiteX280" fmla="*/ 1548254 w 1973984"/>
                <a:gd name="connsiteY280" fmla="*/ 219215 h 1440373"/>
                <a:gd name="connsiteX281" fmla="*/ 1543716 w 1973984"/>
                <a:gd name="connsiteY281" fmla="*/ 223716 h 1440373"/>
                <a:gd name="connsiteX282" fmla="*/ 1538229 w 1973984"/>
                <a:gd name="connsiteY282" fmla="*/ 228674 h 1440373"/>
                <a:gd name="connsiteX283" fmla="*/ 1538229 w 1973984"/>
                <a:gd name="connsiteY283" fmla="*/ 238655 h 1440373"/>
                <a:gd name="connsiteX284" fmla="*/ 1538229 w 1973984"/>
                <a:gd name="connsiteY284" fmla="*/ 243157 h 1440373"/>
                <a:gd name="connsiteX285" fmla="*/ 1533691 w 1973984"/>
                <a:gd name="connsiteY285" fmla="*/ 248180 h 1440373"/>
                <a:gd name="connsiteX286" fmla="*/ 1538229 w 1973984"/>
                <a:gd name="connsiteY286" fmla="*/ 262662 h 1440373"/>
                <a:gd name="connsiteX287" fmla="*/ 1543716 w 1973984"/>
                <a:gd name="connsiteY287" fmla="*/ 267686 h 1440373"/>
                <a:gd name="connsiteX288" fmla="*/ 1533691 w 1973984"/>
                <a:gd name="connsiteY288" fmla="*/ 277667 h 1440373"/>
                <a:gd name="connsiteX289" fmla="*/ 1528678 w 1973984"/>
                <a:gd name="connsiteY289" fmla="*/ 273165 h 1440373"/>
                <a:gd name="connsiteX290" fmla="*/ 1519195 w 1973984"/>
                <a:gd name="connsiteY290" fmla="*/ 277667 h 1440373"/>
                <a:gd name="connsiteX291" fmla="*/ 1514183 w 1973984"/>
                <a:gd name="connsiteY291" fmla="*/ 282690 h 1440373"/>
                <a:gd name="connsiteX292" fmla="*/ 1509170 w 1973984"/>
                <a:gd name="connsiteY292" fmla="*/ 277667 h 1440373"/>
                <a:gd name="connsiteX293" fmla="*/ 1504699 w 1973984"/>
                <a:gd name="connsiteY293" fmla="*/ 277667 h 1440373"/>
                <a:gd name="connsiteX294" fmla="*/ 1495216 w 1973984"/>
                <a:gd name="connsiteY294" fmla="*/ 292671 h 1440373"/>
                <a:gd name="connsiteX295" fmla="*/ 1484717 w 1973984"/>
                <a:gd name="connsiteY295" fmla="*/ 292671 h 1440373"/>
                <a:gd name="connsiteX296" fmla="*/ 1480178 w 1973984"/>
                <a:gd name="connsiteY296" fmla="*/ 302196 h 1440373"/>
                <a:gd name="connsiteX297" fmla="*/ 1495216 w 1973984"/>
                <a:gd name="connsiteY297" fmla="*/ 306697 h 1440373"/>
                <a:gd name="connsiteX298" fmla="*/ 1495216 w 1973984"/>
                <a:gd name="connsiteY298" fmla="*/ 311720 h 1440373"/>
                <a:gd name="connsiteX299" fmla="*/ 1489662 w 1973984"/>
                <a:gd name="connsiteY299" fmla="*/ 316221 h 1440373"/>
                <a:gd name="connsiteX300" fmla="*/ 1484717 w 1973984"/>
                <a:gd name="connsiteY300" fmla="*/ 321701 h 1440373"/>
                <a:gd name="connsiteX301" fmla="*/ 1484717 w 1973984"/>
                <a:gd name="connsiteY301" fmla="*/ 331226 h 1440373"/>
                <a:gd name="connsiteX302" fmla="*/ 1480178 w 1973984"/>
                <a:gd name="connsiteY302" fmla="*/ 335727 h 1440373"/>
                <a:gd name="connsiteX303" fmla="*/ 1480178 w 1973984"/>
                <a:gd name="connsiteY303" fmla="*/ 341207 h 1440373"/>
                <a:gd name="connsiteX304" fmla="*/ 1489662 w 1973984"/>
                <a:gd name="connsiteY304" fmla="*/ 335727 h 1440373"/>
                <a:gd name="connsiteX305" fmla="*/ 1495216 w 1973984"/>
                <a:gd name="connsiteY305" fmla="*/ 331226 h 1440373"/>
                <a:gd name="connsiteX306" fmla="*/ 1514183 w 1973984"/>
                <a:gd name="connsiteY306" fmla="*/ 331226 h 1440373"/>
                <a:gd name="connsiteX307" fmla="*/ 1514183 w 1973984"/>
                <a:gd name="connsiteY307" fmla="*/ 326202 h 1440373"/>
                <a:gd name="connsiteX308" fmla="*/ 1533691 w 1973984"/>
                <a:gd name="connsiteY308" fmla="*/ 321701 h 1440373"/>
                <a:gd name="connsiteX309" fmla="*/ 1533691 w 1973984"/>
                <a:gd name="connsiteY309" fmla="*/ 326202 h 1440373"/>
                <a:gd name="connsiteX310" fmla="*/ 1543716 w 1973984"/>
                <a:gd name="connsiteY310" fmla="*/ 326202 h 1440373"/>
                <a:gd name="connsiteX311" fmla="*/ 1548254 w 1973984"/>
                <a:gd name="connsiteY311" fmla="*/ 326202 h 1440373"/>
                <a:gd name="connsiteX312" fmla="*/ 1553199 w 1973984"/>
                <a:gd name="connsiteY312" fmla="*/ 326202 h 1440373"/>
                <a:gd name="connsiteX313" fmla="*/ 1553199 w 1973984"/>
                <a:gd name="connsiteY313" fmla="*/ 321701 h 1440373"/>
                <a:gd name="connsiteX314" fmla="*/ 1563224 w 1973984"/>
                <a:gd name="connsiteY314" fmla="*/ 316221 h 1440373"/>
                <a:gd name="connsiteX315" fmla="*/ 1568237 w 1973984"/>
                <a:gd name="connsiteY315" fmla="*/ 311720 h 1440373"/>
                <a:gd name="connsiteX316" fmla="*/ 1568237 w 1973984"/>
                <a:gd name="connsiteY316" fmla="*/ 306697 h 1440373"/>
                <a:gd name="connsiteX317" fmla="*/ 1568237 w 1973984"/>
                <a:gd name="connsiteY317" fmla="*/ 302196 h 1440373"/>
                <a:gd name="connsiteX318" fmla="*/ 1578262 w 1973984"/>
                <a:gd name="connsiteY318" fmla="*/ 297172 h 1440373"/>
                <a:gd name="connsiteX319" fmla="*/ 1582733 w 1973984"/>
                <a:gd name="connsiteY319" fmla="*/ 292671 h 1440373"/>
                <a:gd name="connsiteX320" fmla="*/ 1602241 w 1973984"/>
                <a:gd name="connsiteY320" fmla="*/ 287191 h 1440373"/>
                <a:gd name="connsiteX321" fmla="*/ 1602241 w 1973984"/>
                <a:gd name="connsiteY321" fmla="*/ 282690 h 1440373"/>
                <a:gd name="connsiteX322" fmla="*/ 1607254 w 1973984"/>
                <a:gd name="connsiteY322" fmla="*/ 277667 h 1440373"/>
                <a:gd name="connsiteX323" fmla="*/ 1611724 w 1973984"/>
                <a:gd name="connsiteY323" fmla="*/ 273165 h 1440373"/>
                <a:gd name="connsiteX324" fmla="*/ 1611724 w 1973984"/>
                <a:gd name="connsiteY324" fmla="*/ 262662 h 1440373"/>
                <a:gd name="connsiteX325" fmla="*/ 1607254 w 1973984"/>
                <a:gd name="connsiteY325" fmla="*/ 258161 h 1440373"/>
                <a:gd name="connsiteX326" fmla="*/ 1597229 w 1973984"/>
                <a:gd name="connsiteY326" fmla="*/ 267686 h 1440373"/>
                <a:gd name="connsiteX327" fmla="*/ 1582733 w 1973984"/>
                <a:gd name="connsiteY327" fmla="*/ 252681 h 1440373"/>
                <a:gd name="connsiteX328" fmla="*/ 1587745 w 1973984"/>
                <a:gd name="connsiteY328" fmla="*/ 243157 h 1440373"/>
                <a:gd name="connsiteX329" fmla="*/ 1587745 w 1973984"/>
                <a:gd name="connsiteY329" fmla="*/ 233697 h 1440373"/>
                <a:gd name="connsiteX330" fmla="*/ 1592216 w 1973984"/>
                <a:gd name="connsiteY330" fmla="*/ 219215 h 1440373"/>
                <a:gd name="connsiteX331" fmla="*/ 1597229 w 1973984"/>
                <a:gd name="connsiteY331" fmla="*/ 209690 h 1440373"/>
                <a:gd name="connsiteX332" fmla="*/ 1602241 w 1973984"/>
                <a:gd name="connsiteY332" fmla="*/ 209690 h 1440373"/>
                <a:gd name="connsiteX333" fmla="*/ 1607254 w 1973984"/>
                <a:gd name="connsiteY333" fmla="*/ 204211 h 1440373"/>
                <a:gd name="connsiteX334" fmla="*/ 1611724 w 1973984"/>
                <a:gd name="connsiteY334" fmla="*/ 199709 h 1440373"/>
                <a:gd name="connsiteX335" fmla="*/ 1621275 w 1973984"/>
                <a:gd name="connsiteY335" fmla="*/ 199709 h 1440373"/>
                <a:gd name="connsiteX336" fmla="*/ 1626762 w 1973984"/>
                <a:gd name="connsiteY336" fmla="*/ 204211 h 1440373"/>
                <a:gd name="connsiteX337" fmla="*/ 1626762 w 1973984"/>
                <a:gd name="connsiteY337" fmla="*/ 214192 h 1440373"/>
                <a:gd name="connsiteX338" fmla="*/ 1636245 w 1973984"/>
                <a:gd name="connsiteY338" fmla="*/ 214192 h 1440373"/>
                <a:gd name="connsiteX339" fmla="*/ 1646271 w 1973984"/>
                <a:gd name="connsiteY339" fmla="*/ 209690 h 1440373"/>
                <a:gd name="connsiteX340" fmla="*/ 1651283 w 1973984"/>
                <a:gd name="connsiteY340" fmla="*/ 204211 h 1440373"/>
                <a:gd name="connsiteX341" fmla="*/ 1661308 w 1973984"/>
                <a:gd name="connsiteY341" fmla="*/ 204211 h 1440373"/>
                <a:gd name="connsiteX342" fmla="*/ 1670791 w 1973984"/>
                <a:gd name="connsiteY342" fmla="*/ 194686 h 1440373"/>
                <a:gd name="connsiteX343" fmla="*/ 1675262 w 1973984"/>
                <a:gd name="connsiteY343" fmla="*/ 184705 h 1440373"/>
                <a:gd name="connsiteX344" fmla="*/ 1685287 w 1973984"/>
                <a:gd name="connsiteY344" fmla="*/ 180204 h 1440373"/>
                <a:gd name="connsiteX345" fmla="*/ 1699783 w 1973984"/>
                <a:gd name="connsiteY345" fmla="*/ 184705 h 1440373"/>
                <a:gd name="connsiteX346" fmla="*/ 1704321 w 1973984"/>
                <a:gd name="connsiteY346" fmla="*/ 180204 h 1440373"/>
                <a:gd name="connsiteX347" fmla="*/ 1714821 w 1973984"/>
                <a:gd name="connsiteY347" fmla="*/ 175180 h 1440373"/>
                <a:gd name="connsiteX348" fmla="*/ 1719291 w 1973984"/>
                <a:gd name="connsiteY348" fmla="*/ 175180 h 1440373"/>
                <a:gd name="connsiteX349" fmla="*/ 1724846 w 1973984"/>
                <a:gd name="connsiteY349" fmla="*/ 175180 h 1440373"/>
                <a:gd name="connsiteX350" fmla="*/ 1734329 w 1973984"/>
                <a:gd name="connsiteY350" fmla="*/ 175180 h 1440373"/>
                <a:gd name="connsiteX351" fmla="*/ 1758308 w 1973984"/>
                <a:gd name="connsiteY351" fmla="*/ 175180 h 1440373"/>
                <a:gd name="connsiteX352" fmla="*/ 1768333 w 1973984"/>
                <a:gd name="connsiteY352" fmla="*/ 175180 h 1440373"/>
                <a:gd name="connsiteX353" fmla="*/ 1777817 w 1973984"/>
                <a:gd name="connsiteY353" fmla="*/ 175180 h 1440373"/>
                <a:gd name="connsiteX354" fmla="*/ 1792854 w 1973984"/>
                <a:gd name="connsiteY354" fmla="*/ 180204 h 1440373"/>
                <a:gd name="connsiteX355" fmla="*/ 1797867 w 1973984"/>
                <a:gd name="connsiteY355" fmla="*/ 184705 h 1440373"/>
                <a:gd name="connsiteX356" fmla="*/ 1792854 w 1973984"/>
                <a:gd name="connsiteY356" fmla="*/ 184705 h 1440373"/>
                <a:gd name="connsiteX357" fmla="*/ 1788384 w 1973984"/>
                <a:gd name="connsiteY357" fmla="*/ 194686 h 1440373"/>
                <a:gd name="connsiteX358" fmla="*/ 1782829 w 1973984"/>
                <a:gd name="connsiteY358" fmla="*/ 194686 h 1440373"/>
                <a:gd name="connsiteX359" fmla="*/ 1782829 w 1973984"/>
                <a:gd name="connsiteY359" fmla="*/ 199709 h 1440373"/>
                <a:gd name="connsiteX360" fmla="*/ 1788384 w 1973984"/>
                <a:gd name="connsiteY360" fmla="*/ 204211 h 1440373"/>
                <a:gd name="connsiteX361" fmla="*/ 1792854 w 1973984"/>
                <a:gd name="connsiteY361" fmla="*/ 209690 h 1440373"/>
                <a:gd name="connsiteX362" fmla="*/ 1792854 w 1973984"/>
                <a:gd name="connsiteY362" fmla="*/ 219215 h 1440373"/>
                <a:gd name="connsiteX363" fmla="*/ 1807892 w 1973984"/>
                <a:gd name="connsiteY363" fmla="*/ 223716 h 1440373"/>
                <a:gd name="connsiteX364" fmla="*/ 1812363 w 1973984"/>
                <a:gd name="connsiteY364" fmla="*/ 233697 h 1440373"/>
                <a:gd name="connsiteX365" fmla="*/ 1817375 w 1973984"/>
                <a:gd name="connsiteY365" fmla="*/ 233697 h 1440373"/>
                <a:gd name="connsiteX366" fmla="*/ 1821846 w 1973984"/>
                <a:gd name="connsiteY366" fmla="*/ 238655 h 1440373"/>
                <a:gd name="connsiteX367" fmla="*/ 1817375 w 1973984"/>
                <a:gd name="connsiteY367" fmla="*/ 252681 h 1440373"/>
                <a:gd name="connsiteX368" fmla="*/ 1812363 w 1973984"/>
                <a:gd name="connsiteY368" fmla="*/ 258161 h 1440373"/>
                <a:gd name="connsiteX369" fmla="*/ 1807892 w 1973984"/>
                <a:gd name="connsiteY369" fmla="*/ 267686 h 1440373"/>
                <a:gd name="connsiteX370" fmla="*/ 1802337 w 1973984"/>
                <a:gd name="connsiteY370" fmla="*/ 282690 h 1440373"/>
                <a:gd name="connsiteX371" fmla="*/ 1802337 w 1973984"/>
                <a:gd name="connsiteY371" fmla="*/ 292671 h 1440373"/>
                <a:gd name="connsiteX372" fmla="*/ 1797867 w 1973984"/>
                <a:gd name="connsiteY372" fmla="*/ 306697 h 1440373"/>
                <a:gd name="connsiteX373" fmla="*/ 1797867 w 1973984"/>
                <a:gd name="connsiteY373" fmla="*/ 316221 h 1440373"/>
                <a:gd name="connsiteX374" fmla="*/ 1807892 w 1973984"/>
                <a:gd name="connsiteY374" fmla="*/ 321701 h 1440373"/>
                <a:gd name="connsiteX375" fmla="*/ 1817375 w 1973984"/>
                <a:gd name="connsiteY375" fmla="*/ 321701 h 1440373"/>
                <a:gd name="connsiteX376" fmla="*/ 1821846 w 1973984"/>
                <a:gd name="connsiteY376" fmla="*/ 321701 h 1440373"/>
                <a:gd name="connsiteX377" fmla="*/ 1836884 w 1973984"/>
                <a:gd name="connsiteY377" fmla="*/ 321701 h 1440373"/>
                <a:gd name="connsiteX378" fmla="*/ 1836884 w 1973984"/>
                <a:gd name="connsiteY378" fmla="*/ 341207 h 1440373"/>
                <a:gd name="connsiteX379" fmla="*/ 1836884 w 1973984"/>
                <a:gd name="connsiteY379" fmla="*/ 345708 h 1440373"/>
                <a:gd name="connsiteX380" fmla="*/ 1831871 w 1973984"/>
                <a:gd name="connsiteY380" fmla="*/ 365214 h 1440373"/>
                <a:gd name="connsiteX381" fmla="*/ 1836884 w 1973984"/>
                <a:gd name="connsiteY381" fmla="*/ 365214 h 1440373"/>
                <a:gd name="connsiteX382" fmla="*/ 1846909 w 1973984"/>
                <a:gd name="connsiteY382" fmla="*/ 360712 h 1440373"/>
                <a:gd name="connsiteX383" fmla="*/ 1851379 w 1973984"/>
                <a:gd name="connsiteY383" fmla="*/ 355233 h 1440373"/>
                <a:gd name="connsiteX384" fmla="*/ 1856392 w 1973984"/>
                <a:gd name="connsiteY384" fmla="*/ 355233 h 1440373"/>
                <a:gd name="connsiteX385" fmla="*/ 1865875 w 1973984"/>
                <a:gd name="connsiteY385" fmla="*/ 370237 h 1440373"/>
                <a:gd name="connsiteX386" fmla="*/ 1875900 w 1973984"/>
                <a:gd name="connsiteY386" fmla="*/ 380218 h 1440373"/>
                <a:gd name="connsiteX387" fmla="*/ 1875900 w 1973984"/>
                <a:gd name="connsiteY387" fmla="*/ 384719 h 1440373"/>
                <a:gd name="connsiteX388" fmla="*/ 1885384 w 1973984"/>
                <a:gd name="connsiteY388" fmla="*/ 389743 h 1440373"/>
                <a:gd name="connsiteX389" fmla="*/ 1890938 w 1973984"/>
                <a:gd name="connsiteY389" fmla="*/ 399202 h 1440373"/>
                <a:gd name="connsiteX390" fmla="*/ 1885384 w 1973984"/>
                <a:gd name="connsiteY390" fmla="*/ 404225 h 1440373"/>
                <a:gd name="connsiteX391" fmla="*/ 1890938 w 1973984"/>
                <a:gd name="connsiteY391" fmla="*/ 409248 h 1440373"/>
                <a:gd name="connsiteX392" fmla="*/ 1895409 w 1973984"/>
                <a:gd name="connsiteY392" fmla="*/ 413750 h 1440373"/>
                <a:gd name="connsiteX393" fmla="*/ 1900421 w 1973984"/>
                <a:gd name="connsiteY393" fmla="*/ 428689 h 1440373"/>
                <a:gd name="connsiteX394" fmla="*/ 1885384 w 1973984"/>
                <a:gd name="connsiteY394" fmla="*/ 442715 h 1440373"/>
                <a:gd name="connsiteX395" fmla="*/ 1885384 w 1973984"/>
                <a:gd name="connsiteY395" fmla="*/ 457719 h 1440373"/>
                <a:gd name="connsiteX396" fmla="*/ 1865875 w 1973984"/>
                <a:gd name="connsiteY396" fmla="*/ 467700 h 1440373"/>
                <a:gd name="connsiteX397" fmla="*/ 1865875 w 1973984"/>
                <a:gd name="connsiteY397" fmla="*/ 472201 h 1440373"/>
                <a:gd name="connsiteX398" fmla="*/ 1846909 w 1973984"/>
                <a:gd name="connsiteY398" fmla="*/ 477225 h 1440373"/>
                <a:gd name="connsiteX399" fmla="*/ 1841354 w 1973984"/>
                <a:gd name="connsiteY399" fmla="*/ 472201 h 1440373"/>
                <a:gd name="connsiteX400" fmla="*/ 1836884 w 1973984"/>
                <a:gd name="connsiteY400" fmla="*/ 481726 h 1440373"/>
                <a:gd name="connsiteX401" fmla="*/ 1827400 w 1973984"/>
                <a:gd name="connsiteY401" fmla="*/ 477225 h 1440373"/>
                <a:gd name="connsiteX402" fmla="*/ 1817375 w 1973984"/>
                <a:gd name="connsiteY402" fmla="*/ 481726 h 1440373"/>
                <a:gd name="connsiteX403" fmla="*/ 1812363 w 1973984"/>
                <a:gd name="connsiteY403" fmla="*/ 491707 h 1440373"/>
                <a:gd name="connsiteX404" fmla="*/ 1817375 w 1973984"/>
                <a:gd name="connsiteY404" fmla="*/ 496730 h 1440373"/>
                <a:gd name="connsiteX405" fmla="*/ 1812363 w 1973984"/>
                <a:gd name="connsiteY405" fmla="*/ 511213 h 1440373"/>
                <a:gd name="connsiteX406" fmla="*/ 1817375 w 1973984"/>
                <a:gd name="connsiteY406" fmla="*/ 530262 h 1440373"/>
                <a:gd name="connsiteX407" fmla="*/ 1821846 w 1973984"/>
                <a:gd name="connsiteY407" fmla="*/ 530262 h 1440373"/>
                <a:gd name="connsiteX408" fmla="*/ 1817375 w 1973984"/>
                <a:gd name="connsiteY408" fmla="*/ 540243 h 1440373"/>
                <a:gd name="connsiteX409" fmla="*/ 1827400 w 1973984"/>
                <a:gd name="connsiteY409" fmla="*/ 555247 h 1440373"/>
                <a:gd name="connsiteX410" fmla="*/ 1831871 w 1973984"/>
                <a:gd name="connsiteY410" fmla="*/ 559748 h 1440373"/>
                <a:gd name="connsiteX411" fmla="*/ 1846909 w 1973984"/>
                <a:gd name="connsiteY411" fmla="*/ 564772 h 1440373"/>
                <a:gd name="connsiteX412" fmla="*/ 1851379 w 1973984"/>
                <a:gd name="connsiteY412" fmla="*/ 564772 h 1440373"/>
                <a:gd name="connsiteX413" fmla="*/ 1856392 w 1973984"/>
                <a:gd name="connsiteY413" fmla="*/ 564772 h 1440373"/>
                <a:gd name="connsiteX414" fmla="*/ 1856392 w 1973984"/>
                <a:gd name="connsiteY414" fmla="*/ 574753 h 1440373"/>
                <a:gd name="connsiteX415" fmla="*/ 1861404 w 1973984"/>
                <a:gd name="connsiteY415" fmla="*/ 579254 h 1440373"/>
                <a:gd name="connsiteX416" fmla="*/ 1871430 w 1973984"/>
                <a:gd name="connsiteY416" fmla="*/ 579254 h 1440373"/>
                <a:gd name="connsiteX417" fmla="*/ 1880913 w 1973984"/>
                <a:gd name="connsiteY417" fmla="*/ 574753 h 1440373"/>
                <a:gd name="connsiteX418" fmla="*/ 1895409 w 1973984"/>
                <a:gd name="connsiteY418" fmla="*/ 584277 h 1440373"/>
                <a:gd name="connsiteX419" fmla="*/ 1890938 w 1973984"/>
                <a:gd name="connsiteY419" fmla="*/ 593737 h 1440373"/>
                <a:gd name="connsiteX420" fmla="*/ 1890938 w 1973984"/>
                <a:gd name="connsiteY420" fmla="*/ 613242 h 1440373"/>
                <a:gd name="connsiteX421" fmla="*/ 1895409 w 1973984"/>
                <a:gd name="connsiteY421" fmla="*/ 617744 h 1440373"/>
                <a:gd name="connsiteX422" fmla="*/ 1895409 w 1973984"/>
                <a:gd name="connsiteY422" fmla="*/ 642729 h 1440373"/>
                <a:gd name="connsiteX423" fmla="*/ 1900421 w 1973984"/>
                <a:gd name="connsiteY423" fmla="*/ 647230 h 1440373"/>
                <a:gd name="connsiteX424" fmla="*/ 1900421 w 1973984"/>
                <a:gd name="connsiteY424" fmla="*/ 656755 h 1440373"/>
                <a:gd name="connsiteX425" fmla="*/ 1904892 w 1973984"/>
                <a:gd name="connsiteY425" fmla="*/ 662235 h 1440373"/>
                <a:gd name="connsiteX426" fmla="*/ 1919930 w 1973984"/>
                <a:gd name="connsiteY426" fmla="*/ 662235 h 1440373"/>
                <a:gd name="connsiteX427" fmla="*/ 1919930 w 1973984"/>
                <a:gd name="connsiteY427" fmla="*/ 666736 h 1440373"/>
                <a:gd name="connsiteX428" fmla="*/ 1919930 w 1973984"/>
                <a:gd name="connsiteY428" fmla="*/ 671759 h 1440373"/>
                <a:gd name="connsiteX429" fmla="*/ 1939438 w 1973984"/>
                <a:gd name="connsiteY429" fmla="*/ 676260 h 1440373"/>
                <a:gd name="connsiteX430" fmla="*/ 1939438 w 1973984"/>
                <a:gd name="connsiteY430" fmla="*/ 681740 h 1440373"/>
                <a:gd name="connsiteX431" fmla="*/ 1944451 w 1973984"/>
                <a:gd name="connsiteY431" fmla="*/ 691265 h 1440373"/>
                <a:gd name="connsiteX432" fmla="*/ 1963959 w 1973984"/>
                <a:gd name="connsiteY432" fmla="*/ 695766 h 1440373"/>
                <a:gd name="connsiteX433" fmla="*/ 1973984 w 1973984"/>
                <a:gd name="connsiteY433" fmla="*/ 705747 h 1440373"/>
                <a:gd name="connsiteX434" fmla="*/ 1968430 w 1973984"/>
                <a:gd name="connsiteY434" fmla="*/ 715272 h 1440373"/>
                <a:gd name="connsiteX435" fmla="*/ 1963959 w 1973984"/>
                <a:gd name="connsiteY435" fmla="*/ 730276 h 1440373"/>
                <a:gd name="connsiteX436" fmla="*/ 1954476 w 1973984"/>
                <a:gd name="connsiteY436" fmla="*/ 734777 h 1440373"/>
                <a:gd name="connsiteX437" fmla="*/ 1958946 w 1973984"/>
                <a:gd name="connsiteY437" fmla="*/ 749782 h 1440373"/>
                <a:gd name="connsiteX438" fmla="*/ 1948921 w 1973984"/>
                <a:gd name="connsiteY438" fmla="*/ 749782 h 1440373"/>
                <a:gd name="connsiteX439" fmla="*/ 1948921 w 1973984"/>
                <a:gd name="connsiteY439" fmla="*/ 759306 h 1440373"/>
                <a:gd name="connsiteX440" fmla="*/ 1958946 w 1973984"/>
                <a:gd name="connsiteY440" fmla="*/ 773789 h 1440373"/>
                <a:gd name="connsiteX441" fmla="*/ 1958946 w 1973984"/>
                <a:gd name="connsiteY441" fmla="*/ 788793 h 1440373"/>
                <a:gd name="connsiteX442" fmla="*/ 1954476 w 1973984"/>
                <a:gd name="connsiteY442" fmla="*/ 793294 h 1440373"/>
                <a:gd name="connsiteX443" fmla="*/ 1948921 w 1973984"/>
                <a:gd name="connsiteY443" fmla="*/ 793294 h 1440373"/>
                <a:gd name="connsiteX444" fmla="*/ 1934967 w 1973984"/>
                <a:gd name="connsiteY444" fmla="*/ 812278 h 1440373"/>
                <a:gd name="connsiteX445" fmla="*/ 1924400 w 1973984"/>
                <a:gd name="connsiteY445" fmla="*/ 807777 h 1440373"/>
                <a:gd name="connsiteX446" fmla="*/ 1914917 w 1973984"/>
                <a:gd name="connsiteY446" fmla="*/ 812278 h 1440373"/>
                <a:gd name="connsiteX447" fmla="*/ 1904892 w 1973984"/>
                <a:gd name="connsiteY447" fmla="*/ 812278 h 1440373"/>
                <a:gd name="connsiteX448" fmla="*/ 1890938 w 1973984"/>
                <a:gd name="connsiteY448" fmla="*/ 822259 h 1440373"/>
                <a:gd name="connsiteX449" fmla="*/ 1895409 w 1973984"/>
                <a:gd name="connsiteY449" fmla="*/ 822259 h 1440373"/>
                <a:gd name="connsiteX450" fmla="*/ 1890938 w 1973984"/>
                <a:gd name="connsiteY450" fmla="*/ 837264 h 1440373"/>
                <a:gd name="connsiteX451" fmla="*/ 1885384 w 1973984"/>
                <a:gd name="connsiteY451" fmla="*/ 837264 h 1440373"/>
                <a:gd name="connsiteX452" fmla="*/ 1865875 w 1973984"/>
                <a:gd name="connsiteY452" fmla="*/ 841765 h 1440373"/>
                <a:gd name="connsiteX453" fmla="*/ 1865875 w 1973984"/>
                <a:gd name="connsiteY453" fmla="*/ 851289 h 1440373"/>
                <a:gd name="connsiteX454" fmla="*/ 1871430 w 1973984"/>
                <a:gd name="connsiteY454" fmla="*/ 856769 h 1440373"/>
                <a:gd name="connsiteX455" fmla="*/ 1856392 w 1973984"/>
                <a:gd name="connsiteY455" fmla="*/ 861271 h 1440373"/>
                <a:gd name="connsiteX456" fmla="*/ 1831871 w 1973984"/>
                <a:gd name="connsiteY456" fmla="*/ 851289 h 1440373"/>
                <a:gd name="connsiteX457" fmla="*/ 1821846 w 1973984"/>
                <a:gd name="connsiteY457" fmla="*/ 846788 h 1440373"/>
                <a:gd name="connsiteX458" fmla="*/ 1807892 w 1973984"/>
                <a:gd name="connsiteY458" fmla="*/ 861271 h 1440373"/>
                <a:gd name="connsiteX459" fmla="*/ 1797867 w 1973984"/>
                <a:gd name="connsiteY459" fmla="*/ 861271 h 1440373"/>
                <a:gd name="connsiteX460" fmla="*/ 1782829 w 1973984"/>
                <a:gd name="connsiteY460" fmla="*/ 861271 h 1440373"/>
                <a:gd name="connsiteX461" fmla="*/ 1782829 w 1973984"/>
                <a:gd name="connsiteY461" fmla="*/ 870795 h 1440373"/>
                <a:gd name="connsiteX462" fmla="*/ 1768333 w 1973984"/>
                <a:gd name="connsiteY462" fmla="*/ 880776 h 1440373"/>
                <a:gd name="connsiteX463" fmla="*/ 1763321 w 1973984"/>
                <a:gd name="connsiteY463" fmla="*/ 876275 h 1440373"/>
                <a:gd name="connsiteX464" fmla="*/ 1744354 w 1973984"/>
                <a:gd name="connsiteY464" fmla="*/ 876275 h 1440373"/>
                <a:gd name="connsiteX465" fmla="*/ 1738800 w 1973984"/>
                <a:gd name="connsiteY465" fmla="*/ 880776 h 1440373"/>
                <a:gd name="connsiteX466" fmla="*/ 1729317 w 1973984"/>
                <a:gd name="connsiteY466" fmla="*/ 885799 h 1440373"/>
                <a:gd name="connsiteX467" fmla="*/ 1719291 w 1973984"/>
                <a:gd name="connsiteY467" fmla="*/ 885799 h 1440373"/>
                <a:gd name="connsiteX468" fmla="*/ 1709808 w 1973984"/>
                <a:gd name="connsiteY468" fmla="*/ 890301 h 1440373"/>
                <a:gd name="connsiteX469" fmla="*/ 1714821 w 1973984"/>
                <a:gd name="connsiteY469" fmla="*/ 909806 h 1440373"/>
                <a:gd name="connsiteX470" fmla="*/ 1699783 w 1973984"/>
                <a:gd name="connsiteY470" fmla="*/ 914830 h 1440373"/>
                <a:gd name="connsiteX471" fmla="*/ 1694770 w 1973984"/>
                <a:gd name="connsiteY471" fmla="*/ 909806 h 1440373"/>
                <a:gd name="connsiteX472" fmla="*/ 1690300 w 1973984"/>
                <a:gd name="connsiteY472" fmla="*/ 909806 h 1440373"/>
                <a:gd name="connsiteX473" fmla="*/ 1675262 w 1973984"/>
                <a:gd name="connsiteY473" fmla="*/ 909806 h 1440373"/>
                <a:gd name="connsiteX474" fmla="*/ 1665779 w 1973984"/>
                <a:gd name="connsiteY474" fmla="*/ 905305 h 1440373"/>
                <a:gd name="connsiteX475" fmla="*/ 1670791 w 1973984"/>
                <a:gd name="connsiteY475" fmla="*/ 900282 h 1440373"/>
                <a:gd name="connsiteX476" fmla="*/ 1665779 w 1973984"/>
                <a:gd name="connsiteY476" fmla="*/ 885799 h 1440373"/>
                <a:gd name="connsiteX477" fmla="*/ 1651283 w 1973984"/>
                <a:gd name="connsiteY477" fmla="*/ 880776 h 1440373"/>
                <a:gd name="connsiteX478" fmla="*/ 1636245 w 1973984"/>
                <a:gd name="connsiteY478" fmla="*/ 885799 h 1440373"/>
                <a:gd name="connsiteX479" fmla="*/ 1631301 w 1973984"/>
                <a:gd name="connsiteY479" fmla="*/ 885799 h 1440373"/>
                <a:gd name="connsiteX480" fmla="*/ 1621275 w 1973984"/>
                <a:gd name="connsiteY480" fmla="*/ 876275 h 1440373"/>
                <a:gd name="connsiteX481" fmla="*/ 1621275 w 1973984"/>
                <a:gd name="connsiteY481" fmla="*/ 880776 h 1440373"/>
                <a:gd name="connsiteX482" fmla="*/ 1611724 w 1973984"/>
                <a:gd name="connsiteY482" fmla="*/ 890301 h 1440373"/>
                <a:gd name="connsiteX483" fmla="*/ 1616737 w 1973984"/>
                <a:gd name="connsiteY483" fmla="*/ 905305 h 1440373"/>
                <a:gd name="connsiteX484" fmla="*/ 1611724 w 1973984"/>
                <a:gd name="connsiteY484" fmla="*/ 905305 h 1440373"/>
                <a:gd name="connsiteX485" fmla="*/ 1607254 w 1973984"/>
                <a:gd name="connsiteY485" fmla="*/ 909806 h 1440373"/>
                <a:gd name="connsiteX486" fmla="*/ 1607254 w 1973984"/>
                <a:gd name="connsiteY486" fmla="*/ 938837 h 1440373"/>
                <a:gd name="connsiteX487" fmla="*/ 1626762 w 1973984"/>
                <a:gd name="connsiteY487" fmla="*/ 948818 h 1440373"/>
                <a:gd name="connsiteX488" fmla="*/ 1651283 w 1973984"/>
                <a:gd name="connsiteY488" fmla="*/ 944316 h 1440373"/>
                <a:gd name="connsiteX489" fmla="*/ 1651283 w 1973984"/>
                <a:gd name="connsiteY489" fmla="*/ 958342 h 1440373"/>
                <a:gd name="connsiteX490" fmla="*/ 1655754 w 1973984"/>
                <a:gd name="connsiteY490" fmla="*/ 963822 h 1440373"/>
                <a:gd name="connsiteX491" fmla="*/ 1655754 w 1973984"/>
                <a:gd name="connsiteY491" fmla="*/ 973347 h 1440373"/>
                <a:gd name="connsiteX492" fmla="*/ 1665779 w 1973984"/>
                <a:gd name="connsiteY492" fmla="*/ 977783 h 1440373"/>
                <a:gd name="connsiteX493" fmla="*/ 1670791 w 1973984"/>
                <a:gd name="connsiteY493" fmla="*/ 992787 h 1440373"/>
                <a:gd name="connsiteX494" fmla="*/ 1665779 w 1973984"/>
                <a:gd name="connsiteY494" fmla="*/ 1006813 h 1440373"/>
                <a:gd name="connsiteX495" fmla="*/ 1670791 w 1973984"/>
                <a:gd name="connsiteY495" fmla="*/ 1021817 h 1440373"/>
                <a:gd name="connsiteX496" fmla="*/ 1661308 w 1973984"/>
                <a:gd name="connsiteY496" fmla="*/ 1026318 h 1440373"/>
                <a:gd name="connsiteX497" fmla="*/ 1651283 w 1973984"/>
                <a:gd name="connsiteY497" fmla="*/ 1016794 h 1440373"/>
                <a:gd name="connsiteX498" fmla="*/ 1636245 w 1973984"/>
                <a:gd name="connsiteY498" fmla="*/ 1016794 h 1440373"/>
                <a:gd name="connsiteX499" fmla="*/ 1626762 w 1973984"/>
                <a:gd name="connsiteY499" fmla="*/ 1026318 h 1440373"/>
                <a:gd name="connsiteX500" fmla="*/ 1616737 w 1973984"/>
                <a:gd name="connsiteY500" fmla="*/ 1026318 h 1440373"/>
                <a:gd name="connsiteX501" fmla="*/ 1607254 w 1973984"/>
                <a:gd name="connsiteY501" fmla="*/ 1021817 h 1440373"/>
                <a:gd name="connsiteX502" fmla="*/ 1597229 w 1973984"/>
                <a:gd name="connsiteY502" fmla="*/ 1026318 h 1440373"/>
                <a:gd name="connsiteX503" fmla="*/ 1582733 w 1973984"/>
                <a:gd name="connsiteY503" fmla="*/ 1021817 h 1440373"/>
                <a:gd name="connsiteX504" fmla="*/ 1572708 w 1973984"/>
                <a:gd name="connsiteY504" fmla="*/ 1031798 h 1440373"/>
                <a:gd name="connsiteX505" fmla="*/ 1568237 w 1973984"/>
                <a:gd name="connsiteY505" fmla="*/ 1036300 h 1440373"/>
                <a:gd name="connsiteX506" fmla="*/ 1553199 w 1973984"/>
                <a:gd name="connsiteY506" fmla="*/ 1051304 h 1440373"/>
                <a:gd name="connsiteX507" fmla="*/ 1548254 w 1973984"/>
                <a:gd name="connsiteY507" fmla="*/ 1045824 h 1440373"/>
                <a:gd name="connsiteX508" fmla="*/ 1543716 w 1973984"/>
                <a:gd name="connsiteY508" fmla="*/ 1041323 h 1440373"/>
                <a:gd name="connsiteX509" fmla="*/ 1533691 w 1973984"/>
                <a:gd name="connsiteY509" fmla="*/ 1041323 h 1440373"/>
                <a:gd name="connsiteX510" fmla="*/ 1533691 w 1973984"/>
                <a:gd name="connsiteY510" fmla="*/ 1051304 h 1440373"/>
                <a:gd name="connsiteX511" fmla="*/ 1524208 w 1973984"/>
                <a:gd name="connsiteY511" fmla="*/ 1051304 h 1440373"/>
                <a:gd name="connsiteX512" fmla="*/ 1509170 w 1973984"/>
                <a:gd name="connsiteY512" fmla="*/ 1060829 h 1440373"/>
                <a:gd name="connsiteX513" fmla="*/ 1524208 w 1973984"/>
                <a:gd name="connsiteY513" fmla="*/ 1065330 h 1440373"/>
                <a:gd name="connsiteX514" fmla="*/ 1524208 w 1973984"/>
                <a:gd name="connsiteY514" fmla="*/ 1070810 h 1440373"/>
                <a:gd name="connsiteX515" fmla="*/ 1514183 w 1973984"/>
                <a:gd name="connsiteY515" fmla="*/ 1075311 h 1440373"/>
                <a:gd name="connsiteX516" fmla="*/ 1514183 w 1973984"/>
                <a:gd name="connsiteY516" fmla="*/ 1084835 h 1440373"/>
                <a:gd name="connsiteX517" fmla="*/ 1504699 w 1973984"/>
                <a:gd name="connsiteY517" fmla="*/ 1089859 h 1440373"/>
                <a:gd name="connsiteX518" fmla="*/ 1495216 w 1973984"/>
                <a:gd name="connsiteY518" fmla="*/ 1084835 h 1440373"/>
                <a:gd name="connsiteX519" fmla="*/ 1489662 w 1973984"/>
                <a:gd name="connsiteY519" fmla="*/ 1089859 h 1440373"/>
                <a:gd name="connsiteX520" fmla="*/ 1484717 w 1973984"/>
                <a:gd name="connsiteY520" fmla="*/ 1089859 h 1440373"/>
                <a:gd name="connsiteX521" fmla="*/ 1465208 w 1973984"/>
                <a:gd name="connsiteY521" fmla="*/ 1084835 h 1440373"/>
                <a:gd name="connsiteX522" fmla="*/ 1465208 w 1973984"/>
                <a:gd name="connsiteY522" fmla="*/ 1094817 h 1440373"/>
                <a:gd name="connsiteX523" fmla="*/ 1455183 w 1973984"/>
                <a:gd name="connsiteY523" fmla="*/ 1113866 h 1440373"/>
                <a:gd name="connsiteX524" fmla="*/ 1460670 w 1973984"/>
                <a:gd name="connsiteY524" fmla="*/ 1113866 h 1440373"/>
                <a:gd name="connsiteX525" fmla="*/ 1465208 w 1973984"/>
                <a:gd name="connsiteY525" fmla="*/ 1119345 h 1440373"/>
                <a:gd name="connsiteX526" fmla="*/ 1465208 w 1973984"/>
                <a:gd name="connsiteY526" fmla="*/ 1123847 h 1440373"/>
                <a:gd name="connsiteX527" fmla="*/ 1460670 w 1973984"/>
                <a:gd name="connsiteY527" fmla="*/ 1128870 h 1440373"/>
                <a:gd name="connsiteX528" fmla="*/ 1455183 w 1973984"/>
                <a:gd name="connsiteY528" fmla="*/ 1133371 h 1440373"/>
                <a:gd name="connsiteX529" fmla="*/ 1450645 w 1973984"/>
                <a:gd name="connsiteY529" fmla="*/ 1143352 h 1440373"/>
                <a:gd name="connsiteX530" fmla="*/ 1445700 w 1973984"/>
                <a:gd name="connsiteY530" fmla="*/ 1143352 h 1440373"/>
                <a:gd name="connsiteX531" fmla="*/ 1441162 w 1973984"/>
                <a:gd name="connsiteY531" fmla="*/ 1138851 h 1440373"/>
                <a:gd name="connsiteX532" fmla="*/ 1431137 w 1973984"/>
                <a:gd name="connsiteY532" fmla="*/ 1152877 h 1440373"/>
                <a:gd name="connsiteX533" fmla="*/ 1416641 w 1973984"/>
                <a:gd name="connsiteY533" fmla="*/ 1148376 h 1440373"/>
                <a:gd name="connsiteX534" fmla="*/ 1397132 w 1973984"/>
                <a:gd name="connsiteY534" fmla="*/ 1143352 h 1440373"/>
                <a:gd name="connsiteX535" fmla="*/ 1397132 w 1973984"/>
                <a:gd name="connsiteY535" fmla="*/ 1148376 h 1440373"/>
                <a:gd name="connsiteX536" fmla="*/ 1401671 w 1973984"/>
                <a:gd name="connsiteY536" fmla="*/ 1162858 h 1440373"/>
                <a:gd name="connsiteX537" fmla="*/ 1391646 w 1973984"/>
                <a:gd name="connsiteY537" fmla="*/ 1172317 h 1440373"/>
                <a:gd name="connsiteX538" fmla="*/ 1391646 w 1973984"/>
                <a:gd name="connsiteY538" fmla="*/ 1177862 h 1440373"/>
                <a:gd name="connsiteX539" fmla="*/ 1391646 w 1973984"/>
                <a:gd name="connsiteY539" fmla="*/ 1182364 h 1440373"/>
                <a:gd name="connsiteX540" fmla="*/ 1382162 w 1973984"/>
                <a:gd name="connsiteY540" fmla="*/ 1196846 h 1440373"/>
                <a:gd name="connsiteX541" fmla="*/ 1382162 w 1973984"/>
                <a:gd name="connsiteY541" fmla="*/ 1206827 h 1440373"/>
                <a:gd name="connsiteX542" fmla="*/ 1387107 w 1973984"/>
                <a:gd name="connsiteY542" fmla="*/ 1211329 h 1440373"/>
                <a:gd name="connsiteX543" fmla="*/ 1391646 w 1973984"/>
                <a:gd name="connsiteY543" fmla="*/ 1211329 h 1440373"/>
                <a:gd name="connsiteX544" fmla="*/ 1401671 w 1973984"/>
                <a:gd name="connsiteY544" fmla="*/ 1216352 h 1440373"/>
                <a:gd name="connsiteX545" fmla="*/ 1406616 w 1973984"/>
                <a:gd name="connsiteY545" fmla="*/ 1226333 h 1440373"/>
                <a:gd name="connsiteX546" fmla="*/ 1401671 w 1973984"/>
                <a:gd name="connsiteY546" fmla="*/ 1230834 h 1440373"/>
                <a:gd name="connsiteX547" fmla="*/ 1397132 w 1973984"/>
                <a:gd name="connsiteY547" fmla="*/ 1226333 h 1440373"/>
                <a:gd name="connsiteX548" fmla="*/ 1391646 w 1973984"/>
                <a:gd name="connsiteY548" fmla="*/ 1230834 h 1440373"/>
                <a:gd name="connsiteX549" fmla="*/ 1391646 w 1973984"/>
                <a:gd name="connsiteY549" fmla="*/ 1235857 h 1440373"/>
                <a:gd name="connsiteX550" fmla="*/ 1387107 w 1973984"/>
                <a:gd name="connsiteY550" fmla="*/ 1250340 h 1440373"/>
                <a:gd name="connsiteX551" fmla="*/ 1377624 w 1973984"/>
                <a:gd name="connsiteY551" fmla="*/ 1245839 h 1440373"/>
                <a:gd name="connsiteX552" fmla="*/ 1372137 w 1973984"/>
                <a:gd name="connsiteY552" fmla="*/ 1240359 h 1440373"/>
                <a:gd name="connsiteX553" fmla="*/ 1367599 w 1973984"/>
                <a:gd name="connsiteY553" fmla="*/ 1245839 h 1440373"/>
                <a:gd name="connsiteX554" fmla="*/ 1362654 w 1973984"/>
                <a:gd name="connsiteY554" fmla="*/ 1240359 h 1440373"/>
                <a:gd name="connsiteX555" fmla="*/ 1348090 w 1973984"/>
                <a:gd name="connsiteY555" fmla="*/ 1235857 h 1440373"/>
                <a:gd name="connsiteX556" fmla="*/ 1338133 w 1973984"/>
                <a:gd name="connsiteY556" fmla="*/ 1235857 h 1440373"/>
                <a:gd name="connsiteX557" fmla="*/ 1333595 w 1973984"/>
                <a:gd name="connsiteY557" fmla="*/ 1230834 h 1440373"/>
                <a:gd name="connsiteX558" fmla="*/ 1328108 w 1973984"/>
                <a:gd name="connsiteY558" fmla="*/ 1235857 h 1440373"/>
                <a:gd name="connsiteX559" fmla="*/ 1328108 w 1973984"/>
                <a:gd name="connsiteY559" fmla="*/ 1240359 h 1440373"/>
                <a:gd name="connsiteX560" fmla="*/ 1328108 w 1973984"/>
                <a:gd name="connsiteY560" fmla="*/ 1245839 h 1440373"/>
                <a:gd name="connsiteX561" fmla="*/ 1328108 w 1973984"/>
                <a:gd name="connsiteY561" fmla="*/ 1250340 h 1440373"/>
                <a:gd name="connsiteX562" fmla="*/ 1328108 w 1973984"/>
                <a:gd name="connsiteY562" fmla="*/ 1259864 h 1440373"/>
                <a:gd name="connsiteX563" fmla="*/ 1338133 w 1973984"/>
                <a:gd name="connsiteY563" fmla="*/ 1259864 h 1440373"/>
                <a:gd name="connsiteX564" fmla="*/ 1343078 w 1973984"/>
                <a:gd name="connsiteY564" fmla="*/ 1265344 h 1440373"/>
                <a:gd name="connsiteX565" fmla="*/ 1343078 w 1973984"/>
                <a:gd name="connsiteY565" fmla="*/ 1269846 h 1440373"/>
                <a:gd name="connsiteX566" fmla="*/ 1338133 w 1973984"/>
                <a:gd name="connsiteY566" fmla="*/ 1274869 h 1440373"/>
                <a:gd name="connsiteX567" fmla="*/ 1333595 w 1973984"/>
                <a:gd name="connsiteY567" fmla="*/ 1274869 h 1440373"/>
                <a:gd name="connsiteX568" fmla="*/ 1318625 w 1973984"/>
                <a:gd name="connsiteY568" fmla="*/ 1269846 h 1440373"/>
                <a:gd name="connsiteX569" fmla="*/ 1314086 w 1973984"/>
                <a:gd name="connsiteY569" fmla="*/ 1274869 h 1440373"/>
                <a:gd name="connsiteX570" fmla="*/ 1314086 w 1973984"/>
                <a:gd name="connsiteY570" fmla="*/ 1279370 h 1440373"/>
                <a:gd name="connsiteX571" fmla="*/ 1318625 w 1973984"/>
                <a:gd name="connsiteY571" fmla="*/ 1279370 h 1440373"/>
                <a:gd name="connsiteX572" fmla="*/ 1323570 w 1973984"/>
                <a:gd name="connsiteY572" fmla="*/ 1298876 h 1440373"/>
                <a:gd name="connsiteX573" fmla="*/ 1318625 w 1973984"/>
                <a:gd name="connsiteY573" fmla="*/ 1298876 h 1440373"/>
                <a:gd name="connsiteX574" fmla="*/ 1318625 w 1973984"/>
                <a:gd name="connsiteY574" fmla="*/ 1303899 h 1440373"/>
                <a:gd name="connsiteX575" fmla="*/ 1323570 w 1973984"/>
                <a:gd name="connsiteY575" fmla="*/ 1303899 h 1440373"/>
                <a:gd name="connsiteX576" fmla="*/ 1333595 w 1973984"/>
                <a:gd name="connsiteY576" fmla="*/ 1303899 h 1440373"/>
                <a:gd name="connsiteX577" fmla="*/ 1333595 w 1973984"/>
                <a:gd name="connsiteY577" fmla="*/ 1313880 h 1440373"/>
                <a:gd name="connsiteX578" fmla="*/ 1338133 w 1973984"/>
                <a:gd name="connsiteY578" fmla="*/ 1313880 h 1440373"/>
                <a:gd name="connsiteX579" fmla="*/ 1343078 w 1973984"/>
                <a:gd name="connsiteY579" fmla="*/ 1318381 h 1440373"/>
                <a:gd name="connsiteX580" fmla="*/ 1358116 w 1973984"/>
                <a:gd name="connsiteY580" fmla="*/ 1313880 h 1440373"/>
                <a:gd name="connsiteX581" fmla="*/ 1362654 w 1973984"/>
                <a:gd name="connsiteY581" fmla="*/ 1318381 h 1440373"/>
                <a:gd name="connsiteX582" fmla="*/ 1362654 w 1973984"/>
                <a:gd name="connsiteY582" fmla="*/ 1323405 h 1440373"/>
                <a:gd name="connsiteX583" fmla="*/ 1372137 w 1973984"/>
                <a:gd name="connsiteY583" fmla="*/ 1323405 h 1440373"/>
                <a:gd name="connsiteX584" fmla="*/ 1382162 w 1973984"/>
                <a:gd name="connsiteY584" fmla="*/ 1323405 h 1440373"/>
                <a:gd name="connsiteX585" fmla="*/ 1397132 w 1973984"/>
                <a:gd name="connsiteY585" fmla="*/ 1318381 h 1440373"/>
                <a:gd name="connsiteX586" fmla="*/ 1397132 w 1973984"/>
                <a:gd name="connsiteY586" fmla="*/ 1323405 h 1440373"/>
                <a:gd name="connsiteX587" fmla="*/ 1391646 w 1973984"/>
                <a:gd name="connsiteY587" fmla="*/ 1333386 h 1440373"/>
                <a:gd name="connsiteX588" fmla="*/ 1401671 w 1973984"/>
                <a:gd name="connsiteY588" fmla="*/ 1337887 h 1440373"/>
                <a:gd name="connsiteX589" fmla="*/ 1401671 w 1973984"/>
                <a:gd name="connsiteY589" fmla="*/ 1342910 h 1440373"/>
                <a:gd name="connsiteX590" fmla="*/ 1401671 w 1973984"/>
                <a:gd name="connsiteY590" fmla="*/ 1347412 h 1440373"/>
                <a:gd name="connsiteX591" fmla="*/ 1406616 w 1973984"/>
                <a:gd name="connsiteY591" fmla="*/ 1357393 h 1440373"/>
                <a:gd name="connsiteX592" fmla="*/ 1421653 w 1973984"/>
                <a:gd name="connsiteY592" fmla="*/ 1352891 h 1440373"/>
                <a:gd name="connsiteX593" fmla="*/ 1421653 w 1973984"/>
                <a:gd name="connsiteY593" fmla="*/ 1357393 h 1440373"/>
                <a:gd name="connsiteX594" fmla="*/ 1416641 w 1973984"/>
                <a:gd name="connsiteY594" fmla="*/ 1366852 h 1440373"/>
                <a:gd name="connsiteX595" fmla="*/ 1421653 w 1973984"/>
                <a:gd name="connsiteY595" fmla="*/ 1372397 h 1440373"/>
                <a:gd name="connsiteX596" fmla="*/ 1421653 w 1973984"/>
                <a:gd name="connsiteY596" fmla="*/ 1376898 h 1440373"/>
                <a:gd name="connsiteX597" fmla="*/ 1421653 w 1973984"/>
                <a:gd name="connsiteY597" fmla="*/ 1381856 h 1440373"/>
                <a:gd name="connsiteX598" fmla="*/ 1421653 w 1973984"/>
                <a:gd name="connsiteY598" fmla="*/ 1396404 h 1440373"/>
                <a:gd name="connsiteX599" fmla="*/ 1411154 w 1973984"/>
                <a:gd name="connsiteY599" fmla="*/ 1401362 h 1440373"/>
                <a:gd name="connsiteX600" fmla="*/ 1411154 w 1973984"/>
                <a:gd name="connsiteY600" fmla="*/ 1405863 h 1440373"/>
                <a:gd name="connsiteX601" fmla="*/ 1421653 w 1973984"/>
                <a:gd name="connsiteY601" fmla="*/ 1410886 h 1440373"/>
                <a:gd name="connsiteX602" fmla="*/ 1421653 w 1973984"/>
                <a:gd name="connsiteY602" fmla="*/ 1420868 h 1440373"/>
                <a:gd name="connsiteX603" fmla="*/ 1411154 w 1973984"/>
                <a:gd name="connsiteY603" fmla="*/ 1420868 h 1440373"/>
                <a:gd name="connsiteX604" fmla="*/ 1406616 w 1973984"/>
                <a:gd name="connsiteY604" fmla="*/ 1420868 h 1440373"/>
                <a:gd name="connsiteX605" fmla="*/ 1406616 w 1973984"/>
                <a:gd name="connsiteY605" fmla="*/ 1410886 h 1440373"/>
                <a:gd name="connsiteX606" fmla="*/ 1397132 w 1973984"/>
                <a:gd name="connsiteY606" fmla="*/ 1405863 h 1440373"/>
                <a:gd name="connsiteX607" fmla="*/ 1397132 w 1973984"/>
                <a:gd name="connsiteY607" fmla="*/ 1401362 h 1440373"/>
                <a:gd name="connsiteX608" fmla="*/ 1391646 w 1973984"/>
                <a:gd name="connsiteY608" fmla="*/ 1396404 h 1440373"/>
                <a:gd name="connsiteX609" fmla="*/ 1382162 w 1973984"/>
                <a:gd name="connsiteY609" fmla="*/ 1401362 h 1440373"/>
                <a:gd name="connsiteX610" fmla="*/ 1377624 w 1973984"/>
                <a:gd name="connsiteY610" fmla="*/ 1410886 h 1440373"/>
                <a:gd name="connsiteX611" fmla="*/ 1382162 w 1973984"/>
                <a:gd name="connsiteY611" fmla="*/ 1415388 h 1440373"/>
                <a:gd name="connsiteX612" fmla="*/ 1382162 w 1973984"/>
                <a:gd name="connsiteY612" fmla="*/ 1420868 h 1440373"/>
                <a:gd name="connsiteX613" fmla="*/ 1372137 w 1973984"/>
                <a:gd name="connsiteY613" fmla="*/ 1420868 h 1440373"/>
                <a:gd name="connsiteX614" fmla="*/ 1372137 w 1973984"/>
                <a:gd name="connsiteY614" fmla="*/ 1430392 h 1440373"/>
                <a:gd name="connsiteX615" fmla="*/ 1358116 w 1973984"/>
                <a:gd name="connsiteY615" fmla="*/ 1434893 h 1440373"/>
                <a:gd name="connsiteX616" fmla="*/ 1353103 w 1973984"/>
                <a:gd name="connsiteY616" fmla="*/ 1440373 h 1440373"/>
                <a:gd name="connsiteX617" fmla="*/ 1333595 w 1973984"/>
                <a:gd name="connsiteY617" fmla="*/ 1440373 h 1440373"/>
                <a:gd name="connsiteX618" fmla="*/ 1333595 w 1973984"/>
                <a:gd name="connsiteY618" fmla="*/ 1430392 h 1440373"/>
                <a:gd name="connsiteX619" fmla="*/ 1328108 w 1973984"/>
                <a:gd name="connsiteY619" fmla="*/ 1430392 h 1440373"/>
                <a:gd name="connsiteX620" fmla="*/ 1323570 w 1973984"/>
                <a:gd name="connsiteY620" fmla="*/ 1420868 h 1440373"/>
                <a:gd name="connsiteX621" fmla="*/ 1318625 w 1973984"/>
                <a:gd name="connsiteY621" fmla="*/ 1425369 h 1440373"/>
                <a:gd name="connsiteX622" fmla="*/ 1304061 w 1973984"/>
                <a:gd name="connsiteY622" fmla="*/ 1420868 h 1440373"/>
                <a:gd name="connsiteX623" fmla="*/ 1304061 w 1973984"/>
                <a:gd name="connsiteY623" fmla="*/ 1401362 h 1440373"/>
                <a:gd name="connsiteX624" fmla="*/ 1304061 w 1973984"/>
                <a:gd name="connsiteY624" fmla="*/ 1396404 h 1440373"/>
                <a:gd name="connsiteX625" fmla="*/ 1299116 w 1973984"/>
                <a:gd name="connsiteY625" fmla="*/ 1391381 h 1440373"/>
                <a:gd name="connsiteX626" fmla="*/ 1289091 w 1973984"/>
                <a:gd name="connsiteY626" fmla="*/ 1391381 h 1440373"/>
                <a:gd name="connsiteX627" fmla="*/ 1284553 w 1973984"/>
                <a:gd name="connsiteY627" fmla="*/ 1396404 h 1440373"/>
                <a:gd name="connsiteX628" fmla="*/ 1279608 w 1973984"/>
                <a:gd name="connsiteY628" fmla="*/ 1391381 h 1440373"/>
                <a:gd name="connsiteX629" fmla="*/ 1270057 w 1973984"/>
                <a:gd name="connsiteY629" fmla="*/ 1396404 h 1440373"/>
                <a:gd name="connsiteX630" fmla="*/ 1264570 w 1973984"/>
                <a:gd name="connsiteY630" fmla="*/ 1386358 h 1440373"/>
                <a:gd name="connsiteX631" fmla="*/ 1255087 w 1973984"/>
                <a:gd name="connsiteY631" fmla="*/ 1381856 h 1440373"/>
                <a:gd name="connsiteX632" fmla="*/ 1250549 w 1973984"/>
                <a:gd name="connsiteY632" fmla="*/ 1381856 h 1440373"/>
                <a:gd name="connsiteX633" fmla="*/ 1245062 w 1973984"/>
                <a:gd name="connsiteY633" fmla="*/ 1391381 h 1440373"/>
                <a:gd name="connsiteX634" fmla="*/ 1216070 w 1973984"/>
                <a:gd name="connsiteY634" fmla="*/ 1386358 h 1440373"/>
                <a:gd name="connsiteX635" fmla="*/ 1211532 w 1973984"/>
                <a:gd name="connsiteY635" fmla="*/ 1381856 h 1440373"/>
                <a:gd name="connsiteX636" fmla="*/ 1216070 w 1973984"/>
                <a:gd name="connsiteY636" fmla="*/ 1376898 h 1440373"/>
                <a:gd name="connsiteX637" fmla="*/ 1216070 w 1973984"/>
                <a:gd name="connsiteY637" fmla="*/ 1366852 h 1440373"/>
                <a:gd name="connsiteX638" fmla="*/ 1211532 w 1973984"/>
                <a:gd name="connsiteY638" fmla="*/ 1362351 h 1440373"/>
                <a:gd name="connsiteX639" fmla="*/ 1211532 w 1973984"/>
                <a:gd name="connsiteY639" fmla="*/ 1357393 h 1440373"/>
                <a:gd name="connsiteX640" fmla="*/ 1216070 w 1973984"/>
                <a:gd name="connsiteY640" fmla="*/ 1347412 h 1440373"/>
                <a:gd name="connsiteX641" fmla="*/ 1216070 w 1973984"/>
                <a:gd name="connsiteY641" fmla="*/ 1337887 h 1440373"/>
                <a:gd name="connsiteX642" fmla="*/ 1196562 w 1973984"/>
                <a:gd name="connsiteY642" fmla="*/ 1357393 h 1440373"/>
                <a:gd name="connsiteX643" fmla="*/ 1187011 w 1973984"/>
                <a:gd name="connsiteY643" fmla="*/ 1357393 h 1440373"/>
                <a:gd name="connsiteX644" fmla="*/ 1181524 w 1973984"/>
                <a:gd name="connsiteY644" fmla="*/ 1357393 h 1440373"/>
                <a:gd name="connsiteX645" fmla="*/ 1172041 w 1973984"/>
                <a:gd name="connsiteY645" fmla="*/ 1342910 h 1440373"/>
                <a:gd name="connsiteX646" fmla="*/ 1162016 w 1973984"/>
                <a:gd name="connsiteY646" fmla="*/ 1347412 h 1440373"/>
                <a:gd name="connsiteX647" fmla="*/ 1162016 w 1973984"/>
                <a:gd name="connsiteY647" fmla="*/ 1352891 h 1440373"/>
                <a:gd name="connsiteX648" fmla="*/ 1157477 w 1973984"/>
                <a:gd name="connsiteY648" fmla="*/ 1352891 h 1440373"/>
                <a:gd name="connsiteX649" fmla="*/ 1147994 w 1973984"/>
                <a:gd name="connsiteY649" fmla="*/ 1357393 h 1440373"/>
                <a:gd name="connsiteX650" fmla="*/ 1142507 w 1973984"/>
                <a:gd name="connsiteY650" fmla="*/ 1357393 h 1440373"/>
                <a:gd name="connsiteX651" fmla="*/ 1122999 w 1973984"/>
                <a:gd name="connsiteY651" fmla="*/ 1372397 h 1440373"/>
                <a:gd name="connsiteX652" fmla="*/ 1113516 w 1973984"/>
                <a:gd name="connsiteY652" fmla="*/ 1372397 h 1440373"/>
                <a:gd name="connsiteX653" fmla="*/ 1103965 w 1973984"/>
                <a:gd name="connsiteY653" fmla="*/ 1372397 h 1440373"/>
                <a:gd name="connsiteX654" fmla="*/ 1098478 w 1973984"/>
                <a:gd name="connsiteY654" fmla="*/ 1376898 h 1440373"/>
                <a:gd name="connsiteX655" fmla="*/ 1093940 w 1973984"/>
                <a:gd name="connsiteY655" fmla="*/ 1381856 h 1440373"/>
                <a:gd name="connsiteX656" fmla="*/ 1084457 w 1973984"/>
                <a:gd name="connsiteY656" fmla="*/ 1391381 h 1440373"/>
                <a:gd name="connsiteX657" fmla="*/ 1078970 w 1973984"/>
                <a:gd name="connsiteY657" fmla="*/ 1391381 h 1440373"/>
                <a:gd name="connsiteX658" fmla="*/ 1078970 w 1973984"/>
                <a:gd name="connsiteY658" fmla="*/ 1381856 h 1440373"/>
                <a:gd name="connsiteX659" fmla="*/ 1074431 w 1973984"/>
                <a:gd name="connsiteY659" fmla="*/ 1366852 h 1440373"/>
                <a:gd name="connsiteX660" fmla="*/ 1074431 w 1973984"/>
                <a:gd name="connsiteY660" fmla="*/ 1362351 h 1440373"/>
                <a:gd name="connsiteX661" fmla="*/ 1074431 w 1973984"/>
                <a:gd name="connsiteY661" fmla="*/ 1352891 h 1440373"/>
                <a:gd name="connsiteX662" fmla="*/ 1059461 w 1973984"/>
                <a:gd name="connsiteY662" fmla="*/ 1337887 h 1440373"/>
                <a:gd name="connsiteX663" fmla="*/ 1039953 w 1973984"/>
                <a:gd name="connsiteY663" fmla="*/ 1337887 h 1440373"/>
                <a:gd name="connsiteX664" fmla="*/ 1039953 w 1973984"/>
                <a:gd name="connsiteY664" fmla="*/ 1342910 h 1440373"/>
                <a:gd name="connsiteX665" fmla="*/ 1025457 w 1973984"/>
                <a:gd name="connsiteY665" fmla="*/ 1342910 h 1440373"/>
                <a:gd name="connsiteX666" fmla="*/ 1010894 w 1973984"/>
                <a:gd name="connsiteY666" fmla="*/ 1337887 h 1440373"/>
                <a:gd name="connsiteX667" fmla="*/ 1015432 w 1973984"/>
                <a:gd name="connsiteY667" fmla="*/ 1357393 h 1440373"/>
                <a:gd name="connsiteX668" fmla="*/ 1015432 w 1973984"/>
                <a:gd name="connsiteY668" fmla="*/ 1366852 h 1440373"/>
                <a:gd name="connsiteX669" fmla="*/ 1005949 w 1973984"/>
                <a:gd name="connsiteY669" fmla="*/ 1362351 h 1440373"/>
                <a:gd name="connsiteX670" fmla="*/ 1001410 w 1973984"/>
                <a:gd name="connsiteY670" fmla="*/ 1366852 h 1440373"/>
                <a:gd name="connsiteX671" fmla="*/ 995924 w 1973984"/>
                <a:gd name="connsiteY671" fmla="*/ 1357393 h 1440373"/>
                <a:gd name="connsiteX672" fmla="*/ 991385 w 1973984"/>
                <a:gd name="connsiteY672" fmla="*/ 1357393 h 1440373"/>
                <a:gd name="connsiteX673" fmla="*/ 986441 w 1973984"/>
                <a:gd name="connsiteY673" fmla="*/ 1352891 h 1440373"/>
                <a:gd name="connsiteX674" fmla="*/ 976415 w 1973984"/>
                <a:gd name="connsiteY674" fmla="*/ 1357393 h 1440373"/>
                <a:gd name="connsiteX675" fmla="*/ 971403 w 1973984"/>
                <a:gd name="connsiteY675" fmla="*/ 1342910 h 1440373"/>
                <a:gd name="connsiteX676" fmla="*/ 956907 w 1973984"/>
                <a:gd name="connsiteY676" fmla="*/ 1337887 h 1440373"/>
                <a:gd name="connsiteX677" fmla="*/ 956907 w 1973984"/>
                <a:gd name="connsiteY677" fmla="*/ 1333386 h 1440373"/>
                <a:gd name="connsiteX678" fmla="*/ 937399 w 1973984"/>
                <a:gd name="connsiteY678" fmla="*/ 1333386 h 1440373"/>
                <a:gd name="connsiteX679" fmla="*/ 937399 w 1973984"/>
                <a:gd name="connsiteY679" fmla="*/ 1337887 h 1440373"/>
                <a:gd name="connsiteX680" fmla="*/ 932386 w 1973984"/>
                <a:gd name="connsiteY680" fmla="*/ 1337887 h 1440373"/>
                <a:gd name="connsiteX681" fmla="*/ 932386 w 1973984"/>
                <a:gd name="connsiteY681" fmla="*/ 1357393 h 1440373"/>
                <a:gd name="connsiteX682" fmla="*/ 932386 w 1973984"/>
                <a:gd name="connsiteY682" fmla="*/ 1362351 h 1440373"/>
                <a:gd name="connsiteX683" fmla="*/ 918364 w 1973984"/>
                <a:gd name="connsiteY683" fmla="*/ 1362351 h 1440373"/>
                <a:gd name="connsiteX684" fmla="*/ 912878 w 1973984"/>
                <a:gd name="connsiteY684" fmla="*/ 1357393 h 1440373"/>
                <a:gd name="connsiteX685" fmla="*/ 912878 w 1973984"/>
                <a:gd name="connsiteY685" fmla="*/ 1342910 h 1440373"/>
                <a:gd name="connsiteX686" fmla="*/ 912878 w 1973984"/>
                <a:gd name="connsiteY686" fmla="*/ 1333386 h 1440373"/>
                <a:gd name="connsiteX687" fmla="*/ 907865 w 1973984"/>
                <a:gd name="connsiteY687" fmla="*/ 1333386 h 1440373"/>
                <a:gd name="connsiteX688" fmla="*/ 903394 w 1973984"/>
                <a:gd name="connsiteY688" fmla="*/ 1337887 h 1440373"/>
                <a:gd name="connsiteX689" fmla="*/ 883886 w 1973984"/>
                <a:gd name="connsiteY689" fmla="*/ 1337887 h 1440373"/>
                <a:gd name="connsiteX690" fmla="*/ 878332 w 1973984"/>
                <a:gd name="connsiteY690" fmla="*/ 1347412 h 1440373"/>
                <a:gd name="connsiteX691" fmla="*/ 868848 w 1973984"/>
                <a:gd name="connsiteY691" fmla="*/ 1347412 h 1440373"/>
                <a:gd name="connsiteX692" fmla="*/ 868848 w 1973984"/>
                <a:gd name="connsiteY692" fmla="*/ 1362351 h 1440373"/>
                <a:gd name="connsiteX693" fmla="*/ 859365 w 1973984"/>
                <a:gd name="connsiteY693" fmla="*/ 1376898 h 1440373"/>
                <a:gd name="connsiteX694" fmla="*/ 849340 w 1973984"/>
                <a:gd name="connsiteY694" fmla="*/ 1372397 h 1440373"/>
                <a:gd name="connsiteX695" fmla="*/ 844802 w 1973984"/>
                <a:gd name="connsiteY695" fmla="*/ 1362351 h 1440373"/>
                <a:gd name="connsiteX696" fmla="*/ 829832 w 1973984"/>
                <a:gd name="connsiteY696" fmla="*/ 1357393 h 1440373"/>
                <a:gd name="connsiteX697" fmla="*/ 824819 w 1973984"/>
                <a:gd name="connsiteY697" fmla="*/ 1347412 h 1440373"/>
                <a:gd name="connsiteX698" fmla="*/ 810323 w 1973984"/>
                <a:gd name="connsiteY698" fmla="*/ 1352891 h 1440373"/>
                <a:gd name="connsiteX699" fmla="*/ 810323 w 1973984"/>
                <a:gd name="connsiteY699" fmla="*/ 1342910 h 1440373"/>
                <a:gd name="connsiteX700" fmla="*/ 805311 w 1973984"/>
                <a:gd name="connsiteY700" fmla="*/ 1337887 h 1440373"/>
                <a:gd name="connsiteX701" fmla="*/ 800840 w 1973984"/>
                <a:gd name="connsiteY701" fmla="*/ 1342910 h 1440373"/>
                <a:gd name="connsiteX702" fmla="*/ 795286 w 1973984"/>
                <a:gd name="connsiteY702" fmla="*/ 1342910 h 1440373"/>
                <a:gd name="connsiteX703" fmla="*/ 785802 w 1973984"/>
                <a:gd name="connsiteY703" fmla="*/ 1342910 h 1440373"/>
                <a:gd name="connsiteX704" fmla="*/ 781332 w 1973984"/>
                <a:gd name="connsiteY704" fmla="*/ 1352891 h 1440373"/>
                <a:gd name="connsiteX705" fmla="*/ 776319 w 1973984"/>
                <a:gd name="connsiteY705" fmla="*/ 1352891 h 1440373"/>
                <a:gd name="connsiteX706" fmla="*/ 776319 w 1973984"/>
                <a:gd name="connsiteY706" fmla="*/ 1347412 h 1440373"/>
                <a:gd name="connsiteX707" fmla="*/ 771307 w 1973984"/>
                <a:gd name="connsiteY707" fmla="*/ 1342910 h 1440373"/>
                <a:gd name="connsiteX708" fmla="*/ 776319 w 1973984"/>
                <a:gd name="connsiteY708" fmla="*/ 1337887 h 1440373"/>
                <a:gd name="connsiteX709" fmla="*/ 776319 w 1973984"/>
                <a:gd name="connsiteY709" fmla="*/ 1327906 h 1440373"/>
                <a:gd name="connsiteX710" fmla="*/ 776319 w 1973984"/>
                <a:gd name="connsiteY710" fmla="*/ 1318381 h 1440373"/>
                <a:gd name="connsiteX711" fmla="*/ 771307 w 1973984"/>
                <a:gd name="connsiteY711" fmla="*/ 1313880 h 1440373"/>
                <a:gd name="connsiteX712" fmla="*/ 771307 w 1973984"/>
                <a:gd name="connsiteY712" fmla="*/ 1308400 h 1440373"/>
                <a:gd name="connsiteX713" fmla="*/ 781332 w 1973984"/>
                <a:gd name="connsiteY713" fmla="*/ 1308400 h 1440373"/>
                <a:gd name="connsiteX714" fmla="*/ 781332 w 1973984"/>
                <a:gd name="connsiteY714" fmla="*/ 1303899 h 1440373"/>
                <a:gd name="connsiteX715" fmla="*/ 771307 w 1973984"/>
                <a:gd name="connsiteY715" fmla="*/ 1289351 h 1440373"/>
                <a:gd name="connsiteX716" fmla="*/ 766294 w 1973984"/>
                <a:gd name="connsiteY716" fmla="*/ 1279370 h 1440373"/>
                <a:gd name="connsiteX717" fmla="*/ 761281 w 1973984"/>
                <a:gd name="connsiteY717" fmla="*/ 1274869 h 1440373"/>
                <a:gd name="connsiteX718" fmla="*/ 751256 w 1973984"/>
                <a:gd name="connsiteY718" fmla="*/ 1274869 h 1440373"/>
                <a:gd name="connsiteX719" fmla="*/ 746786 w 1973984"/>
                <a:gd name="connsiteY719" fmla="*/ 1259864 h 1440373"/>
                <a:gd name="connsiteX720" fmla="*/ 746786 w 1973984"/>
                <a:gd name="connsiteY720" fmla="*/ 1245839 h 1440373"/>
                <a:gd name="connsiteX721" fmla="*/ 746786 w 1973984"/>
                <a:gd name="connsiteY721" fmla="*/ 1240359 h 1440373"/>
                <a:gd name="connsiteX722" fmla="*/ 741773 w 1973984"/>
                <a:gd name="connsiteY722" fmla="*/ 1230834 h 1440373"/>
                <a:gd name="connsiteX723" fmla="*/ 737302 w 1973984"/>
                <a:gd name="connsiteY723" fmla="*/ 1220853 h 1440373"/>
                <a:gd name="connsiteX724" fmla="*/ 731748 w 1973984"/>
                <a:gd name="connsiteY724" fmla="*/ 1211329 h 1440373"/>
                <a:gd name="connsiteX725" fmla="*/ 722265 w 1973984"/>
                <a:gd name="connsiteY725" fmla="*/ 1211329 h 1440373"/>
                <a:gd name="connsiteX726" fmla="*/ 717794 w 1973984"/>
                <a:gd name="connsiteY726" fmla="*/ 1201869 h 1440373"/>
                <a:gd name="connsiteX727" fmla="*/ 717794 w 1973984"/>
                <a:gd name="connsiteY727" fmla="*/ 1191823 h 1440373"/>
                <a:gd name="connsiteX728" fmla="*/ 712240 w 1973984"/>
                <a:gd name="connsiteY728" fmla="*/ 1191823 h 1440373"/>
                <a:gd name="connsiteX729" fmla="*/ 707769 w 1973984"/>
                <a:gd name="connsiteY729" fmla="*/ 1187322 h 1440373"/>
                <a:gd name="connsiteX730" fmla="*/ 712240 w 1973984"/>
                <a:gd name="connsiteY730" fmla="*/ 1172317 h 1440373"/>
                <a:gd name="connsiteX731" fmla="*/ 707769 w 1973984"/>
                <a:gd name="connsiteY731" fmla="*/ 1167816 h 1440373"/>
                <a:gd name="connsiteX732" fmla="*/ 702756 w 1973984"/>
                <a:gd name="connsiteY732" fmla="*/ 1152877 h 1440373"/>
                <a:gd name="connsiteX733" fmla="*/ 707769 w 1973984"/>
                <a:gd name="connsiteY733" fmla="*/ 1143352 h 1440373"/>
                <a:gd name="connsiteX734" fmla="*/ 698286 w 1973984"/>
                <a:gd name="connsiteY734" fmla="*/ 1143352 h 1440373"/>
                <a:gd name="connsiteX735" fmla="*/ 698286 w 1973984"/>
                <a:gd name="connsiteY735" fmla="*/ 1138851 h 1440373"/>
                <a:gd name="connsiteX736" fmla="*/ 702756 w 1973984"/>
                <a:gd name="connsiteY736" fmla="*/ 1119345 h 1440373"/>
                <a:gd name="connsiteX737" fmla="*/ 699751 w 1973984"/>
                <a:gd name="connsiteY737" fmla="*/ 1119345 h 1440373"/>
                <a:gd name="connsiteX738" fmla="*/ 699180 w 1973984"/>
                <a:gd name="connsiteY738" fmla="*/ 1119984 h 1440373"/>
                <a:gd name="connsiteX739" fmla="*/ 688676 w 1973984"/>
                <a:gd name="connsiteY739" fmla="*/ 1119984 h 1440373"/>
                <a:gd name="connsiteX740" fmla="*/ 688676 w 1973984"/>
                <a:gd name="connsiteY740" fmla="*/ 1114971 h 1440373"/>
                <a:gd name="connsiteX741" fmla="*/ 684194 w 1973984"/>
                <a:gd name="connsiteY741" fmla="*/ 1114971 h 1440373"/>
                <a:gd name="connsiteX742" fmla="*/ 688676 w 1973984"/>
                <a:gd name="connsiteY742" fmla="*/ 1105482 h 1440373"/>
                <a:gd name="connsiteX743" fmla="*/ 678685 w 1973984"/>
                <a:gd name="connsiteY743" fmla="*/ 1105482 h 1440373"/>
                <a:gd name="connsiteX744" fmla="*/ 674156 w 1973984"/>
                <a:gd name="connsiteY744" fmla="*/ 1105482 h 1440373"/>
                <a:gd name="connsiteX745" fmla="*/ 669161 w 1973984"/>
                <a:gd name="connsiteY745" fmla="*/ 1095456 h 1440373"/>
                <a:gd name="connsiteX746" fmla="*/ 659683 w 1973984"/>
                <a:gd name="connsiteY746" fmla="*/ 1090980 h 1440373"/>
                <a:gd name="connsiteX747" fmla="*/ 654641 w 1973984"/>
                <a:gd name="connsiteY747" fmla="*/ 1081491 h 1440373"/>
                <a:gd name="connsiteX748" fmla="*/ 649646 w 1973984"/>
                <a:gd name="connsiteY748" fmla="*/ 1071465 h 1440373"/>
                <a:gd name="connsiteX749" fmla="*/ 620653 w 1973984"/>
                <a:gd name="connsiteY749" fmla="*/ 1075941 h 1440373"/>
                <a:gd name="connsiteX750" fmla="*/ 615144 w 1973984"/>
                <a:gd name="connsiteY750" fmla="*/ 1071465 h 1440373"/>
                <a:gd name="connsiteX751" fmla="*/ 620653 w 1973984"/>
                <a:gd name="connsiteY751" fmla="*/ 1066452 h 1440373"/>
                <a:gd name="connsiteX752" fmla="*/ 620653 w 1973984"/>
                <a:gd name="connsiteY752" fmla="*/ 1061976 h 1440373"/>
                <a:gd name="connsiteX753" fmla="*/ 615144 w 1973984"/>
                <a:gd name="connsiteY753" fmla="*/ 1046938 h 1440373"/>
                <a:gd name="connsiteX754" fmla="*/ 605666 w 1973984"/>
                <a:gd name="connsiteY754" fmla="*/ 1046938 h 1440373"/>
                <a:gd name="connsiteX755" fmla="*/ 596142 w 1973984"/>
                <a:gd name="connsiteY755" fmla="*/ 1046938 h 1440373"/>
                <a:gd name="connsiteX756" fmla="*/ 591147 w 1973984"/>
                <a:gd name="connsiteY756" fmla="*/ 1046938 h 1440373"/>
                <a:gd name="connsiteX757" fmla="*/ 591147 w 1973984"/>
                <a:gd name="connsiteY757" fmla="*/ 1075941 h 1440373"/>
                <a:gd name="connsiteX758" fmla="*/ 586151 w 1973984"/>
                <a:gd name="connsiteY758" fmla="*/ 1075941 h 1440373"/>
                <a:gd name="connsiteX759" fmla="*/ 586151 w 1973984"/>
                <a:gd name="connsiteY759" fmla="*/ 1071465 h 1440373"/>
                <a:gd name="connsiteX760" fmla="*/ 581623 w 1973984"/>
                <a:gd name="connsiteY760" fmla="*/ 1071465 h 1440373"/>
                <a:gd name="connsiteX761" fmla="*/ 581623 w 1973984"/>
                <a:gd name="connsiteY761" fmla="*/ 1075941 h 1440373"/>
                <a:gd name="connsiteX762" fmla="*/ 562154 w 1973984"/>
                <a:gd name="connsiteY762" fmla="*/ 1081491 h 1440373"/>
                <a:gd name="connsiteX763" fmla="*/ 552630 w 1973984"/>
                <a:gd name="connsiteY763" fmla="*/ 1090980 h 1440373"/>
                <a:gd name="connsiteX764" fmla="*/ 547121 w 1973984"/>
                <a:gd name="connsiteY764" fmla="*/ 1085967 h 1440373"/>
                <a:gd name="connsiteX765" fmla="*/ 532135 w 1973984"/>
                <a:gd name="connsiteY765" fmla="*/ 1061976 h 1440373"/>
                <a:gd name="connsiteX766" fmla="*/ 527653 w 1973984"/>
                <a:gd name="connsiteY766" fmla="*/ 1046938 h 1440373"/>
                <a:gd name="connsiteX767" fmla="*/ 522611 w 1973984"/>
                <a:gd name="connsiteY767" fmla="*/ 1027423 h 1440373"/>
                <a:gd name="connsiteX768" fmla="*/ 522611 w 1973984"/>
                <a:gd name="connsiteY768" fmla="*/ 1012921 h 1440373"/>
                <a:gd name="connsiteX769" fmla="*/ 518129 w 1973984"/>
                <a:gd name="connsiteY769" fmla="*/ 1012921 h 1440373"/>
                <a:gd name="connsiteX770" fmla="*/ 518129 w 1973984"/>
                <a:gd name="connsiteY770" fmla="*/ 1007908 h 1440373"/>
                <a:gd name="connsiteX771" fmla="*/ 513133 w 1973984"/>
                <a:gd name="connsiteY771" fmla="*/ 1007908 h 1440373"/>
                <a:gd name="connsiteX772" fmla="*/ 503142 w 1973984"/>
                <a:gd name="connsiteY772" fmla="*/ 998419 h 1440373"/>
                <a:gd name="connsiteX773" fmla="*/ 498614 w 1973984"/>
                <a:gd name="connsiteY773" fmla="*/ 998419 h 1440373"/>
                <a:gd name="connsiteX774" fmla="*/ 498614 w 1973984"/>
                <a:gd name="connsiteY774" fmla="*/ 1007908 h 1440373"/>
                <a:gd name="connsiteX775" fmla="*/ 493618 w 1973984"/>
                <a:gd name="connsiteY775" fmla="*/ 1007908 h 1440373"/>
                <a:gd name="connsiteX776" fmla="*/ 474103 w 1973984"/>
                <a:gd name="connsiteY776" fmla="*/ 1022887 h 1440373"/>
                <a:gd name="connsiteX777" fmla="*/ 464112 w 1973984"/>
                <a:gd name="connsiteY777" fmla="*/ 1022887 h 1440373"/>
                <a:gd name="connsiteX778" fmla="*/ 464112 w 1973984"/>
                <a:gd name="connsiteY778" fmla="*/ 1017934 h 1440373"/>
                <a:gd name="connsiteX779" fmla="*/ 459117 w 1973984"/>
                <a:gd name="connsiteY779" fmla="*/ 1012921 h 1440373"/>
                <a:gd name="connsiteX780" fmla="*/ 454635 w 1973984"/>
                <a:gd name="connsiteY780" fmla="*/ 1017934 h 1440373"/>
                <a:gd name="connsiteX781" fmla="*/ 454635 w 1973984"/>
                <a:gd name="connsiteY781" fmla="*/ 1027423 h 1440373"/>
                <a:gd name="connsiteX782" fmla="*/ 449126 w 1973984"/>
                <a:gd name="connsiteY782" fmla="*/ 1032436 h 1440373"/>
                <a:gd name="connsiteX783" fmla="*/ 454635 w 1973984"/>
                <a:gd name="connsiteY783" fmla="*/ 1046938 h 1440373"/>
                <a:gd name="connsiteX784" fmla="*/ 449126 w 1973984"/>
                <a:gd name="connsiteY784" fmla="*/ 1046938 h 1440373"/>
                <a:gd name="connsiteX785" fmla="*/ 430124 w 1973984"/>
                <a:gd name="connsiteY785" fmla="*/ 1056426 h 1440373"/>
                <a:gd name="connsiteX786" fmla="*/ 425596 w 1973984"/>
                <a:gd name="connsiteY786" fmla="*/ 1046938 h 1440373"/>
                <a:gd name="connsiteX787" fmla="*/ 420087 w 1973984"/>
                <a:gd name="connsiteY787" fmla="*/ 1042462 h 1440373"/>
                <a:gd name="connsiteX788" fmla="*/ 415605 w 1973984"/>
                <a:gd name="connsiteY788" fmla="*/ 1036911 h 1440373"/>
                <a:gd name="connsiteX789" fmla="*/ 410609 w 1973984"/>
                <a:gd name="connsiteY789" fmla="*/ 1036911 h 1440373"/>
                <a:gd name="connsiteX790" fmla="*/ 400618 w 1973984"/>
                <a:gd name="connsiteY790" fmla="*/ 1046938 h 1440373"/>
                <a:gd name="connsiteX791" fmla="*/ 400618 w 1973984"/>
                <a:gd name="connsiteY791" fmla="*/ 1056426 h 1440373"/>
                <a:gd name="connsiteX792" fmla="*/ 400618 w 1973984"/>
                <a:gd name="connsiteY792" fmla="*/ 1061976 h 1440373"/>
                <a:gd name="connsiteX793" fmla="*/ 400618 w 1973984"/>
                <a:gd name="connsiteY793" fmla="*/ 1071465 h 1440373"/>
                <a:gd name="connsiteX794" fmla="*/ 400618 w 1973984"/>
                <a:gd name="connsiteY794" fmla="*/ 1075941 h 1440373"/>
                <a:gd name="connsiteX795" fmla="*/ 395576 w 1973984"/>
                <a:gd name="connsiteY795" fmla="*/ 1075941 h 1440373"/>
                <a:gd name="connsiteX796" fmla="*/ 385585 w 1973984"/>
                <a:gd name="connsiteY796" fmla="*/ 1075941 h 1440373"/>
                <a:gd name="connsiteX797" fmla="*/ 391094 w 1973984"/>
                <a:gd name="connsiteY797" fmla="*/ 1081491 h 1440373"/>
                <a:gd name="connsiteX798" fmla="*/ 385585 w 1973984"/>
                <a:gd name="connsiteY798" fmla="*/ 1081491 h 1440373"/>
                <a:gd name="connsiteX799" fmla="*/ 376108 w 1973984"/>
                <a:gd name="connsiteY799" fmla="*/ 1095456 h 1440373"/>
                <a:gd name="connsiteX800" fmla="*/ 381103 w 1973984"/>
                <a:gd name="connsiteY800" fmla="*/ 1105482 h 1440373"/>
                <a:gd name="connsiteX801" fmla="*/ 381103 w 1973984"/>
                <a:gd name="connsiteY801" fmla="*/ 1110495 h 1440373"/>
                <a:gd name="connsiteX802" fmla="*/ 376108 w 1973984"/>
                <a:gd name="connsiteY802" fmla="*/ 1114971 h 1440373"/>
                <a:gd name="connsiteX803" fmla="*/ 371579 w 1973984"/>
                <a:gd name="connsiteY803" fmla="*/ 1130010 h 1440373"/>
                <a:gd name="connsiteX804" fmla="*/ 376108 w 1973984"/>
                <a:gd name="connsiteY804" fmla="*/ 1139499 h 1440373"/>
                <a:gd name="connsiteX805" fmla="*/ 366584 w 1973984"/>
                <a:gd name="connsiteY805" fmla="*/ 1139499 h 1440373"/>
                <a:gd name="connsiteX806" fmla="*/ 356593 w 1973984"/>
                <a:gd name="connsiteY806" fmla="*/ 1169039 h 1440373"/>
                <a:gd name="connsiteX807" fmla="*/ 352111 w 1973984"/>
                <a:gd name="connsiteY807" fmla="*/ 1178528 h 1440373"/>
                <a:gd name="connsiteX808" fmla="*/ 347069 w 1973984"/>
                <a:gd name="connsiteY808" fmla="*/ 1178528 h 1440373"/>
                <a:gd name="connsiteX809" fmla="*/ 347069 w 1973984"/>
                <a:gd name="connsiteY809" fmla="*/ 1173575 h 1440373"/>
                <a:gd name="connsiteX810" fmla="*/ 337078 w 1973984"/>
                <a:gd name="connsiteY810" fmla="*/ 1163549 h 1440373"/>
                <a:gd name="connsiteX811" fmla="*/ 332596 w 1973984"/>
                <a:gd name="connsiteY811" fmla="*/ 1139499 h 1440373"/>
                <a:gd name="connsiteX812" fmla="*/ 327600 w 1973984"/>
                <a:gd name="connsiteY812" fmla="*/ 1130010 h 1440373"/>
                <a:gd name="connsiteX813" fmla="*/ 332596 w 1973984"/>
                <a:gd name="connsiteY813" fmla="*/ 1124997 h 1440373"/>
                <a:gd name="connsiteX814" fmla="*/ 327600 w 1973984"/>
                <a:gd name="connsiteY814" fmla="*/ 1114971 h 1440373"/>
                <a:gd name="connsiteX815" fmla="*/ 327600 w 1973984"/>
                <a:gd name="connsiteY815" fmla="*/ 1110495 h 1440373"/>
                <a:gd name="connsiteX816" fmla="*/ 332596 w 1973984"/>
                <a:gd name="connsiteY816" fmla="*/ 1114971 h 1440373"/>
                <a:gd name="connsiteX817" fmla="*/ 337078 w 1973984"/>
                <a:gd name="connsiteY817" fmla="*/ 1105482 h 1440373"/>
                <a:gd name="connsiteX818" fmla="*/ 327600 w 1973984"/>
                <a:gd name="connsiteY818" fmla="*/ 1101006 h 1440373"/>
                <a:gd name="connsiteX819" fmla="*/ 322091 w 1973984"/>
                <a:gd name="connsiteY819" fmla="*/ 1105482 h 1440373"/>
                <a:gd name="connsiteX820" fmla="*/ 317563 w 1973984"/>
                <a:gd name="connsiteY820" fmla="*/ 1095456 h 1440373"/>
                <a:gd name="connsiteX821" fmla="*/ 312567 w 1973984"/>
                <a:gd name="connsiteY821" fmla="*/ 1095456 h 1440373"/>
                <a:gd name="connsiteX822" fmla="*/ 308085 w 1973984"/>
                <a:gd name="connsiteY822" fmla="*/ 1056426 h 1440373"/>
                <a:gd name="connsiteX823" fmla="*/ 302576 w 1973984"/>
                <a:gd name="connsiteY823" fmla="*/ 1051950 h 1440373"/>
                <a:gd name="connsiteX824" fmla="*/ 283575 w 1973984"/>
                <a:gd name="connsiteY824" fmla="*/ 1056426 h 1440373"/>
                <a:gd name="connsiteX825" fmla="*/ 273584 w 1973984"/>
                <a:gd name="connsiteY825" fmla="*/ 1066452 h 1440373"/>
                <a:gd name="connsiteX826" fmla="*/ 269055 w 1973984"/>
                <a:gd name="connsiteY826" fmla="*/ 1061976 h 1440373"/>
                <a:gd name="connsiteX827" fmla="*/ 273584 w 1973984"/>
                <a:gd name="connsiteY827" fmla="*/ 1046938 h 1440373"/>
                <a:gd name="connsiteX828" fmla="*/ 273584 w 1973984"/>
                <a:gd name="connsiteY828" fmla="*/ 1032436 h 1440373"/>
                <a:gd name="connsiteX829" fmla="*/ 259578 w 1973984"/>
                <a:gd name="connsiteY829" fmla="*/ 1017934 h 1440373"/>
                <a:gd name="connsiteX830" fmla="*/ 254069 w 1973984"/>
                <a:gd name="connsiteY830" fmla="*/ 1027423 h 1440373"/>
                <a:gd name="connsiteX831" fmla="*/ 249073 w 1973984"/>
                <a:gd name="connsiteY831" fmla="*/ 1022887 h 1440373"/>
                <a:gd name="connsiteX832" fmla="*/ 244545 w 1973984"/>
                <a:gd name="connsiteY832" fmla="*/ 1036911 h 1440373"/>
                <a:gd name="connsiteX833" fmla="*/ 239082 w 1973984"/>
                <a:gd name="connsiteY833" fmla="*/ 1036911 h 1440373"/>
                <a:gd name="connsiteX834" fmla="*/ 234554 w 1973984"/>
                <a:gd name="connsiteY834" fmla="*/ 1042462 h 1440373"/>
                <a:gd name="connsiteX835" fmla="*/ 225076 w 1973984"/>
                <a:gd name="connsiteY835" fmla="*/ 1056426 h 1440373"/>
                <a:gd name="connsiteX836" fmla="*/ 220034 w 1973984"/>
                <a:gd name="connsiteY836" fmla="*/ 1056426 h 1440373"/>
                <a:gd name="connsiteX837" fmla="*/ 205561 w 1973984"/>
                <a:gd name="connsiteY837" fmla="*/ 1071465 h 1440373"/>
                <a:gd name="connsiteX838" fmla="*/ 210043 w 1973984"/>
                <a:gd name="connsiteY838" fmla="*/ 1075941 h 1440373"/>
                <a:gd name="connsiteX839" fmla="*/ 205561 w 1973984"/>
                <a:gd name="connsiteY839" fmla="*/ 1081491 h 1440373"/>
                <a:gd name="connsiteX840" fmla="*/ 205561 w 1973984"/>
                <a:gd name="connsiteY840" fmla="*/ 1101006 h 1440373"/>
                <a:gd name="connsiteX841" fmla="*/ 200566 w 1973984"/>
                <a:gd name="connsiteY841" fmla="*/ 1105482 h 1440373"/>
                <a:gd name="connsiteX842" fmla="*/ 190528 w 1973984"/>
                <a:gd name="connsiteY842" fmla="*/ 1105482 h 1440373"/>
                <a:gd name="connsiteX843" fmla="*/ 186046 w 1973984"/>
                <a:gd name="connsiteY843" fmla="*/ 1119984 h 1440373"/>
                <a:gd name="connsiteX844" fmla="*/ 186046 w 1973984"/>
                <a:gd name="connsiteY844" fmla="*/ 1130010 h 1440373"/>
                <a:gd name="connsiteX845" fmla="*/ 190528 w 1973984"/>
                <a:gd name="connsiteY845" fmla="*/ 1130010 h 1440373"/>
                <a:gd name="connsiteX846" fmla="*/ 186046 w 1973984"/>
                <a:gd name="connsiteY846" fmla="*/ 1134486 h 1440373"/>
                <a:gd name="connsiteX847" fmla="*/ 181051 w 1973984"/>
                <a:gd name="connsiteY847" fmla="*/ 1144034 h 1440373"/>
                <a:gd name="connsiteX848" fmla="*/ 171060 w 1973984"/>
                <a:gd name="connsiteY848" fmla="*/ 1149525 h 1440373"/>
                <a:gd name="connsiteX849" fmla="*/ 166064 w 1973984"/>
                <a:gd name="connsiteY849" fmla="*/ 1154060 h 1440373"/>
                <a:gd name="connsiteX850" fmla="*/ 161536 w 1973984"/>
                <a:gd name="connsiteY850" fmla="*/ 1173575 h 1440373"/>
                <a:gd name="connsiteX851" fmla="*/ 156027 w 1973984"/>
                <a:gd name="connsiteY851" fmla="*/ 1173575 h 1440373"/>
                <a:gd name="connsiteX852" fmla="*/ 151545 w 1973984"/>
                <a:gd name="connsiteY852" fmla="*/ 1178528 h 1440373"/>
                <a:gd name="connsiteX853" fmla="*/ 146549 w 1973984"/>
                <a:gd name="connsiteY853" fmla="*/ 1178528 h 1440373"/>
                <a:gd name="connsiteX854" fmla="*/ 142021 w 1973984"/>
                <a:gd name="connsiteY854" fmla="*/ 1183064 h 1440373"/>
                <a:gd name="connsiteX855" fmla="*/ 127034 w 1973984"/>
                <a:gd name="connsiteY855" fmla="*/ 1178528 h 1440373"/>
                <a:gd name="connsiteX856" fmla="*/ 122552 w 1973984"/>
                <a:gd name="connsiteY856" fmla="*/ 1178528 h 1440373"/>
                <a:gd name="connsiteX857" fmla="*/ 113028 w 1973984"/>
                <a:gd name="connsiteY857" fmla="*/ 1178528 h 1440373"/>
                <a:gd name="connsiteX858" fmla="*/ 102524 w 1973984"/>
                <a:gd name="connsiteY858" fmla="*/ 1178528 h 1440373"/>
                <a:gd name="connsiteX859" fmla="*/ 102524 w 1973984"/>
                <a:gd name="connsiteY859" fmla="*/ 1169039 h 1440373"/>
                <a:gd name="connsiteX860" fmla="*/ 98042 w 1973984"/>
                <a:gd name="connsiteY860" fmla="*/ 1169039 h 1440373"/>
                <a:gd name="connsiteX861" fmla="*/ 78527 w 1973984"/>
                <a:gd name="connsiteY861" fmla="*/ 1169039 h 1440373"/>
                <a:gd name="connsiteX862" fmla="*/ 68536 w 1973984"/>
                <a:gd name="connsiteY862" fmla="*/ 1173575 h 1440373"/>
                <a:gd name="connsiteX863" fmla="*/ 63494 w 1973984"/>
                <a:gd name="connsiteY863" fmla="*/ 1173575 h 1440373"/>
                <a:gd name="connsiteX864" fmla="*/ 54016 w 1973984"/>
                <a:gd name="connsiteY864" fmla="*/ 1178528 h 1440373"/>
                <a:gd name="connsiteX865" fmla="*/ 59012 w 1973984"/>
                <a:gd name="connsiteY865" fmla="*/ 1193090 h 1440373"/>
                <a:gd name="connsiteX866" fmla="*/ 49534 w 1973984"/>
                <a:gd name="connsiteY866" fmla="*/ 1193090 h 1440373"/>
                <a:gd name="connsiteX867" fmla="*/ 39497 w 1973984"/>
                <a:gd name="connsiteY867" fmla="*/ 1183064 h 1440373"/>
                <a:gd name="connsiteX868" fmla="*/ 39497 w 1973984"/>
                <a:gd name="connsiteY868" fmla="*/ 1173575 h 1440373"/>
                <a:gd name="connsiteX869" fmla="*/ 39497 w 1973984"/>
                <a:gd name="connsiteY869" fmla="*/ 1163549 h 1440373"/>
                <a:gd name="connsiteX870" fmla="*/ 34501 w 1973984"/>
                <a:gd name="connsiteY870" fmla="*/ 1149525 h 1440373"/>
                <a:gd name="connsiteX871" fmla="*/ 24510 w 1973984"/>
                <a:gd name="connsiteY871" fmla="*/ 1154060 h 1440373"/>
                <a:gd name="connsiteX872" fmla="*/ 19515 w 1973984"/>
                <a:gd name="connsiteY872" fmla="*/ 1149525 h 1440373"/>
                <a:gd name="connsiteX873" fmla="*/ 24510 w 1973984"/>
                <a:gd name="connsiteY873" fmla="*/ 1144034 h 1440373"/>
                <a:gd name="connsiteX874" fmla="*/ 28992 w 1973984"/>
                <a:gd name="connsiteY874" fmla="*/ 1139499 h 1440373"/>
                <a:gd name="connsiteX875" fmla="*/ 28992 w 1973984"/>
                <a:gd name="connsiteY875" fmla="*/ 1119984 h 1440373"/>
                <a:gd name="connsiteX876" fmla="*/ 28992 w 1973984"/>
                <a:gd name="connsiteY876" fmla="*/ 1110495 h 1440373"/>
                <a:gd name="connsiteX877" fmla="*/ 39497 w 1973984"/>
                <a:gd name="connsiteY877" fmla="*/ 1105482 h 1440373"/>
                <a:gd name="connsiteX878" fmla="*/ 39497 w 1973984"/>
                <a:gd name="connsiteY878" fmla="*/ 1101006 h 1440373"/>
                <a:gd name="connsiteX879" fmla="*/ 39497 w 1973984"/>
                <a:gd name="connsiteY879" fmla="*/ 1095456 h 1440373"/>
                <a:gd name="connsiteX880" fmla="*/ 34501 w 1973984"/>
                <a:gd name="connsiteY880" fmla="*/ 1095456 h 1440373"/>
                <a:gd name="connsiteX881" fmla="*/ 34501 w 1973984"/>
                <a:gd name="connsiteY881" fmla="*/ 1085967 h 1440373"/>
                <a:gd name="connsiteX882" fmla="*/ 28992 w 1973984"/>
                <a:gd name="connsiteY882" fmla="*/ 1085967 h 1440373"/>
                <a:gd name="connsiteX883" fmla="*/ 24510 w 1973984"/>
                <a:gd name="connsiteY883" fmla="*/ 1081491 h 1440373"/>
                <a:gd name="connsiteX884" fmla="*/ 24510 w 1973984"/>
                <a:gd name="connsiteY884" fmla="*/ 1071465 h 1440373"/>
                <a:gd name="connsiteX885" fmla="*/ 14986 w 1973984"/>
                <a:gd name="connsiteY885" fmla="*/ 1066452 h 1440373"/>
                <a:gd name="connsiteX886" fmla="*/ 9524 w 1973984"/>
                <a:gd name="connsiteY886" fmla="*/ 1051950 h 1440373"/>
                <a:gd name="connsiteX887" fmla="*/ 4995 w 1973984"/>
                <a:gd name="connsiteY887" fmla="*/ 1036911 h 1440373"/>
                <a:gd name="connsiteX888" fmla="*/ 14986 w 1973984"/>
                <a:gd name="connsiteY888" fmla="*/ 1032436 h 1440373"/>
                <a:gd name="connsiteX889" fmla="*/ 4995 w 1973984"/>
                <a:gd name="connsiteY889" fmla="*/ 1017934 h 1440373"/>
                <a:gd name="connsiteX890" fmla="*/ 0 w 1973984"/>
                <a:gd name="connsiteY890" fmla="*/ 1012921 h 1440373"/>
                <a:gd name="connsiteX891" fmla="*/ 0 w 1973984"/>
                <a:gd name="connsiteY891" fmla="*/ 998419 h 1440373"/>
                <a:gd name="connsiteX892" fmla="*/ 9524 w 1973984"/>
                <a:gd name="connsiteY892" fmla="*/ 993883 h 1440373"/>
                <a:gd name="connsiteX893" fmla="*/ 24510 w 1973984"/>
                <a:gd name="connsiteY893" fmla="*/ 993883 h 1440373"/>
                <a:gd name="connsiteX894" fmla="*/ 28992 w 1973984"/>
                <a:gd name="connsiteY894" fmla="*/ 983857 h 1440373"/>
                <a:gd name="connsiteX895" fmla="*/ 19515 w 1973984"/>
                <a:gd name="connsiteY895" fmla="*/ 968878 h 1440373"/>
                <a:gd name="connsiteX896" fmla="*/ 14986 w 1973984"/>
                <a:gd name="connsiteY896" fmla="*/ 964343 h 1440373"/>
                <a:gd name="connsiteX897" fmla="*/ 9524 w 1973984"/>
                <a:gd name="connsiteY897" fmla="*/ 954854 h 1440373"/>
                <a:gd name="connsiteX898" fmla="*/ 9524 w 1973984"/>
                <a:gd name="connsiteY898" fmla="*/ 949363 h 1440373"/>
                <a:gd name="connsiteX899" fmla="*/ 24510 w 1973984"/>
                <a:gd name="connsiteY899" fmla="*/ 939815 h 1440373"/>
                <a:gd name="connsiteX900" fmla="*/ 39497 w 1973984"/>
                <a:gd name="connsiteY900" fmla="*/ 939815 h 1440373"/>
                <a:gd name="connsiteX901" fmla="*/ 44025 w 1973984"/>
                <a:gd name="connsiteY901" fmla="*/ 910811 h 1440373"/>
                <a:gd name="connsiteX902" fmla="*/ 54016 w 1973984"/>
                <a:gd name="connsiteY902" fmla="*/ 905798 h 1440373"/>
                <a:gd name="connsiteX903" fmla="*/ 54016 w 1973984"/>
                <a:gd name="connsiteY903" fmla="*/ 896309 h 1440373"/>
                <a:gd name="connsiteX904" fmla="*/ 59012 w 1973984"/>
                <a:gd name="connsiteY904" fmla="*/ 896309 h 1440373"/>
                <a:gd name="connsiteX905" fmla="*/ 59012 w 1973984"/>
                <a:gd name="connsiteY905" fmla="*/ 891296 h 1440373"/>
                <a:gd name="connsiteX906" fmla="*/ 54016 w 1973984"/>
                <a:gd name="connsiteY906" fmla="*/ 891296 h 1440373"/>
                <a:gd name="connsiteX907" fmla="*/ 49534 w 1973984"/>
                <a:gd name="connsiteY907" fmla="*/ 881270 h 1440373"/>
                <a:gd name="connsiteX908" fmla="*/ 49534 w 1973984"/>
                <a:gd name="connsiteY908" fmla="*/ 867246 h 1440373"/>
                <a:gd name="connsiteX909" fmla="*/ 49534 w 1973984"/>
                <a:gd name="connsiteY909" fmla="*/ 861756 h 1440373"/>
                <a:gd name="connsiteX910" fmla="*/ 59012 w 1973984"/>
                <a:gd name="connsiteY910" fmla="*/ 857280 h 1440373"/>
                <a:gd name="connsiteX911" fmla="*/ 63494 w 1973984"/>
                <a:gd name="connsiteY911" fmla="*/ 837765 h 1440373"/>
                <a:gd name="connsiteX912" fmla="*/ 73531 w 1973984"/>
                <a:gd name="connsiteY912" fmla="*/ 837765 h 1440373"/>
                <a:gd name="connsiteX913" fmla="*/ 73531 w 1973984"/>
                <a:gd name="connsiteY913" fmla="*/ 832752 h 1440373"/>
                <a:gd name="connsiteX914" fmla="*/ 73531 w 1973984"/>
                <a:gd name="connsiteY914" fmla="*/ 828216 h 1440373"/>
                <a:gd name="connsiteX915" fmla="*/ 78527 w 1973984"/>
                <a:gd name="connsiteY915" fmla="*/ 828216 h 1440373"/>
                <a:gd name="connsiteX916" fmla="*/ 83009 w 1973984"/>
                <a:gd name="connsiteY916" fmla="*/ 828216 h 1440373"/>
                <a:gd name="connsiteX917" fmla="*/ 88004 w 1973984"/>
                <a:gd name="connsiteY917" fmla="*/ 813237 h 1440373"/>
                <a:gd name="connsiteX918" fmla="*/ 98042 w 1973984"/>
                <a:gd name="connsiteY918" fmla="*/ 808701 h 1440373"/>
                <a:gd name="connsiteX919" fmla="*/ 102524 w 1973984"/>
                <a:gd name="connsiteY919" fmla="*/ 808701 h 1440373"/>
                <a:gd name="connsiteX920" fmla="*/ 107519 w 1973984"/>
                <a:gd name="connsiteY920" fmla="*/ 798735 h 1440373"/>
                <a:gd name="connsiteX921" fmla="*/ 107519 w 1973984"/>
                <a:gd name="connsiteY921" fmla="*/ 793722 h 1440373"/>
                <a:gd name="connsiteX922" fmla="*/ 113028 w 1973984"/>
                <a:gd name="connsiteY922" fmla="*/ 793722 h 1440373"/>
                <a:gd name="connsiteX923" fmla="*/ 113028 w 1973984"/>
                <a:gd name="connsiteY923" fmla="*/ 779698 h 1440373"/>
                <a:gd name="connsiteX924" fmla="*/ 113028 w 1973984"/>
                <a:gd name="connsiteY924" fmla="*/ 774207 h 1440373"/>
                <a:gd name="connsiteX925" fmla="*/ 113028 w 1973984"/>
                <a:gd name="connsiteY925" fmla="*/ 769672 h 1440373"/>
                <a:gd name="connsiteX926" fmla="*/ 107519 w 1973984"/>
                <a:gd name="connsiteY926" fmla="*/ 760183 h 1440373"/>
                <a:gd name="connsiteX927" fmla="*/ 113028 w 1973984"/>
                <a:gd name="connsiteY927" fmla="*/ 760183 h 1440373"/>
                <a:gd name="connsiteX928" fmla="*/ 122552 w 1973984"/>
                <a:gd name="connsiteY928" fmla="*/ 760183 h 1440373"/>
                <a:gd name="connsiteX929" fmla="*/ 132030 w 1973984"/>
                <a:gd name="connsiteY929" fmla="*/ 769672 h 1440373"/>
                <a:gd name="connsiteX930" fmla="*/ 142021 w 1973984"/>
                <a:gd name="connsiteY930" fmla="*/ 774207 h 1440373"/>
                <a:gd name="connsiteX931" fmla="*/ 146549 w 1973984"/>
                <a:gd name="connsiteY931" fmla="*/ 774207 h 1440373"/>
                <a:gd name="connsiteX932" fmla="*/ 151545 w 1973984"/>
                <a:gd name="connsiteY932" fmla="*/ 779698 h 1440373"/>
                <a:gd name="connsiteX933" fmla="*/ 151545 w 1973984"/>
                <a:gd name="connsiteY933" fmla="*/ 784174 h 1440373"/>
                <a:gd name="connsiteX934" fmla="*/ 156027 w 1973984"/>
                <a:gd name="connsiteY934" fmla="*/ 784174 h 1440373"/>
                <a:gd name="connsiteX935" fmla="*/ 161536 w 1973984"/>
                <a:gd name="connsiteY935" fmla="*/ 779698 h 1440373"/>
                <a:gd name="connsiteX936" fmla="*/ 175542 w 1973984"/>
                <a:gd name="connsiteY936" fmla="*/ 779698 h 1440373"/>
                <a:gd name="connsiteX937" fmla="*/ 175542 w 1973984"/>
                <a:gd name="connsiteY937" fmla="*/ 764659 h 1440373"/>
                <a:gd name="connsiteX938" fmla="*/ 161536 w 1973984"/>
                <a:gd name="connsiteY938" fmla="*/ 760183 h 1440373"/>
                <a:gd name="connsiteX939" fmla="*/ 161536 w 1973984"/>
                <a:gd name="connsiteY939" fmla="*/ 745144 h 1440373"/>
                <a:gd name="connsiteX940" fmla="*/ 161536 w 1973984"/>
                <a:gd name="connsiteY940" fmla="*/ 740668 h 1440373"/>
                <a:gd name="connsiteX941" fmla="*/ 166064 w 1973984"/>
                <a:gd name="connsiteY941" fmla="*/ 730642 h 1440373"/>
                <a:gd name="connsiteX942" fmla="*/ 166064 w 1973984"/>
                <a:gd name="connsiteY942" fmla="*/ 725629 h 1440373"/>
                <a:gd name="connsiteX943" fmla="*/ 171060 w 1973984"/>
                <a:gd name="connsiteY943" fmla="*/ 715663 h 1440373"/>
                <a:gd name="connsiteX944" fmla="*/ 166064 w 1973984"/>
                <a:gd name="connsiteY944" fmla="*/ 711127 h 1440373"/>
                <a:gd name="connsiteX945" fmla="*/ 171060 w 1973984"/>
                <a:gd name="connsiteY945" fmla="*/ 701639 h 1440373"/>
                <a:gd name="connsiteX946" fmla="*/ 166064 w 1973984"/>
                <a:gd name="connsiteY946" fmla="*/ 696626 h 1440373"/>
                <a:gd name="connsiteX947" fmla="*/ 171060 w 1973984"/>
                <a:gd name="connsiteY947" fmla="*/ 686600 h 1440373"/>
                <a:gd name="connsiteX948" fmla="*/ 171060 w 1973984"/>
                <a:gd name="connsiteY948" fmla="*/ 682124 h 1440373"/>
                <a:gd name="connsiteX949" fmla="*/ 161536 w 1973984"/>
                <a:gd name="connsiteY949" fmla="*/ 682124 h 1440373"/>
                <a:gd name="connsiteX950" fmla="*/ 151545 w 1973984"/>
                <a:gd name="connsiteY950" fmla="*/ 657596 h 1440373"/>
                <a:gd name="connsiteX951" fmla="*/ 156027 w 1973984"/>
                <a:gd name="connsiteY951" fmla="*/ 653060 h 1440373"/>
                <a:gd name="connsiteX952" fmla="*/ 156027 w 1973984"/>
                <a:gd name="connsiteY952" fmla="*/ 638081 h 1440373"/>
                <a:gd name="connsiteX953" fmla="*/ 171060 w 1973984"/>
                <a:gd name="connsiteY953" fmla="*/ 638081 h 1440373"/>
                <a:gd name="connsiteX954" fmla="*/ 171060 w 1973984"/>
                <a:gd name="connsiteY954" fmla="*/ 628055 h 1440373"/>
                <a:gd name="connsiteX955" fmla="*/ 175542 w 1973984"/>
                <a:gd name="connsiteY955" fmla="*/ 623579 h 1440373"/>
                <a:gd name="connsiteX956" fmla="*/ 171060 w 1973984"/>
                <a:gd name="connsiteY956" fmla="*/ 614031 h 1440373"/>
                <a:gd name="connsiteX957" fmla="*/ 175542 w 1973984"/>
                <a:gd name="connsiteY957" fmla="*/ 608540 h 1440373"/>
                <a:gd name="connsiteX958" fmla="*/ 175542 w 1973984"/>
                <a:gd name="connsiteY958" fmla="*/ 604064 h 1440373"/>
                <a:gd name="connsiteX959" fmla="*/ 171060 w 1973984"/>
                <a:gd name="connsiteY959" fmla="*/ 604064 h 1440373"/>
                <a:gd name="connsiteX960" fmla="*/ 171060 w 1973984"/>
                <a:gd name="connsiteY960" fmla="*/ 594516 h 1440373"/>
                <a:gd name="connsiteX961" fmla="*/ 161536 w 1973984"/>
                <a:gd name="connsiteY961" fmla="*/ 585027 h 1440373"/>
                <a:gd name="connsiteX962" fmla="*/ 151545 w 1973984"/>
                <a:gd name="connsiteY962" fmla="*/ 569988 h 1440373"/>
                <a:gd name="connsiteX963" fmla="*/ 137025 w 1973984"/>
                <a:gd name="connsiteY963" fmla="*/ 565512 h 1440373"/>
                <a:gd name="connsiteX964" fmla="*/ 137025 w 1973984"/>
                <a:gd name="connsiteY964" fmla="*/ 555486 h 1440373"/>
                <a:gd name="connsiteX965" fmla="*/ 122552 w 1973984"/>
                <a:gd name="connsiteY965" fmla="*/ 530958 h 1440373"/>
                <a:gd name="connsiteX966" fmla="*/ 127034 w 1973984"/>
                <a:gd name="connsiteY966" fmla="*/ 526483 h 1440373"/>
                <a:gd name="connsiteX967" fmla="*/ 132030 w 1973984"/>
                <a:gd name="connsiteY967" fmla="*/ 530958 h 1440373"/>
                <a:gd name="connsiteX968" fmla="*/ 142021 w 1973984"/>
                <a:gd name="connsiteY968" fmla="*/ 526483 h 1440373"/>
                <a:gd name="connsiteX969" fmla="*/ 142021 w 1973984"/>
                <a:gd name="connsiteY969" fmla="*/ 520992 h 1440373"/>
                <a:gd name="connsiteX970" fmla="*/ 146549 w 1973984"/>
                <a:gd name="connsiteY970" fmla="*/ 520992 h 1440373"/>
                <a:gd name="connsiteX971" fmla="*/ 142021 w 1973984"/>
                <a:gd name="connsiteY971" fmla="*/ 511444 h 1440373"/>
                <a:gd name="connsiteX972" fmla="*/ 151545 w 1973984"/>
                <a:gd name="connsiteY972" fmla="*/ 511444 h 1440373"/>
                <a:gd name="connsiteX973" fmla="*/ 161536 w 1973984"/>
                <a:gd name="connsiteY973" fmla="*/ 511444 h 1440373"/>
                <a:gd name="connsiteX974" fmla="*/ 166064 w 1973984"/>
                <a:gd name="connsiteY974" fmla="*/ 506968 h 1440373"/>
                <a:gd name="connsiteX975" fmla="*/ 186046 w 1973984"/>
                <a:gd name="connsiteY975" fmla="*/ 487453 h 1440373"/>
                <a:gd name="connsiteX976" fmla="*/ 181051 w 1973984"/>
                <a:gd name="connsiteY976" fmla="*/ 482440 h 1440373"/>
                <a:gd name="connsiteX977" fmla="*/ 186046 w 1973984"/>
                <a:gd name="connsiteY977" fmla="*/ 472414 h 1440373"/>
                <a:gd name="connsiteX978" fmla="*/ 190528 w 1973984"/>
                <a:gd name="connsiteY978" fmla="*/ 467938 h 1440373"/>
                <a:gd name="connsiteX979" fmla="*/ 190528 w 1973984"/>
                <a:gd name="connsiteY979" fmla="*/ 462925 h 1440373"/>
                <a:gd name="connsiteX980" fmla="*/ 205561 w 1973984"/>
                <a:gd name="connsiteY980" fmla="*/ 458390 h 1440373"/>
                <a:gd name="connsiteX981" fmla="*/ 205561 w 1973984"/>
                <a:gd name="connsiteY981" fmla="*/ 452899 h 1440373"/>
                <a:gd name="connsiteX982" fmla="*/ 200566 w 1973984"/>
                <a:gd name="connsiteY982" fmla="*/ 443410 h 1440373"/>
                <a:gd name="connsiteX983" fmla="*/ 205561 w 1973984"/>
                <a:gd name="connsiteY983" fmla="*/ 428908 h 1440373"/>
                <a:gd name="connsiteX984" fmla="*/ 205561 w 1973984"/>
                <a:gd name="connsiteY984" fmla="*/ 419360 h 1440373"/>
                <a:gd name="connsiteX985" fmla="*/ 196037 w 1973984"/>
                <a:gd name="connsiteY985" fmla="*/ 413869 h 1440373"/>
                <a:gd name="connsiteX986" fmla="*/ 186046 w 1973984"/>
                <a:gd name="connsiteY986" fmla="*/ 389819 h 1440373"/>
                <a:gd name="connsiteX987" fmla="*/ 186046 w 1973984"/>
                <a:gd name="connsiteY987" fmla="*/ 384866 h 1440373"/>
                <a:gd name="connsiteX988" fmla="*/ 186046 w 1973984"/>
                <a:gd name="connsiteY988" fmla="*/ 375317 h 1440373"/>
                <a:gd name="connsiteX989" fmla="*/ 190528 w 1973984"/>
                <a:gd name="connsiteY989" fmla="*/ 360815 h 1440373"/>
                <a:gd name="connsiteX990" fmla="*/ 186046 w 1973984"/>
                <a:gd name="connsiteY990" fmla="*/ 345836 h 1440373"/>
                <a:gd name="connsiteX991" fmla="*/ 175542 w 1973984"/>
                <a:gd name="connsiteY991" fmla="*/ 336288 h 1440373"/>
                <a:gd name="connsiteX992" fmla="*/ 175542 w 1973984"/>
                <a:gd name="connsiteY992" fmla="*/ 326321 h 1440373"/>
                <a:gd name="connsiteX993" fmla="*/ 171060 w 1973984"/>
                <a:gd name="connsiteY993" fmla="*/ 312297 h 1440373"/>
                <a:gd name="connsiteX994" fmla="*/ 171060 w 1973984"/>
                <a:gd name="connsiteY994" fmla="*/ 306747 h 1440373"/>
                <a:gd name="connsiteX995" fmla="*/ 161536 w 1973984"/>
                <a:gd name="connsiteY995" fmla="*/ 302271 h 1440373"/>
                <a:gd name="connsiteX996" fmla="*/ 156027 w 1973984"/>
                <a:gd name="connsiteY996" fmla="*/ 287769 h 1440373"/>
                <a:gd name="connsiteX997" fmla="*/ 142021 w 1973984"/>
                <a:gd name="connsiteY997" fmla="*/ 277743 h 1440373"/>
                <a:gd name="connsiteX998" fmla="*/ 137025 w 1973984"/>
                <a:gd name="connsiteY998" fmla="*/ 277743 h 1440373"/>
                <a:gd name="connsiteX999" fmla="*/ 137025 w 1973984"/>
                <a:gd name="connsiteY999" fmla="*/ 282756 h 1440373"/>
                <a:gd name="connsiteX1000" fmla="*/ 132030 w 1973984"/>
                <a:gd name="connsiteY1000" fmla="*/ 282756 h 1440373"/>
                <a:gd name="connsiteX1001" fmla="*/ 132030 w 1973984"/>
                <a:gd name="connsiteY1001" fmla="*/ 273267 h 1440373"/>
                <a:gd name="connsiteX1002" fmla="*/ 122552 w 1973984"/>
                <a:gd name="connsiteY1002" fmla="*/ 258228 h 1440373"/>
                <a:gd name="connsiteX1003" fmla="*/ 117510 w 1973984"/>
                <a:gd name="connsiteY1003" fmla="*/ 268254 h 1440373"/>
                <a:gd name="connsiteX1004" fmla="*/ 113028 w 1973984"/>
                <a:gd name="connsiteY1004" fmla="*/ 268254 h 1440373"/>
                <a:gd name="connsiteX1005" fmla="*/ 107519 w 1973984"/>
                <a:gd name="connsiteY1005" fmla="*/ 258228 h 1440373"/>
                <a:gd name="connsiteX1006" fmla="*/ 102524 w 1973984"/>
                <a:gd name="connsiteY1006" fmla="*/ 262764 h 1440373"/>
                <a:gd name="connsiteX1007" fmla="*/ 92533 w 1973984"/>
                <a:gd name="connsiteY1007" fmla="*/ 253215 h 1440373"/>
                <a:gd name="connsiteX1008" fmla="*/ 92533 w 1973984"/>
                <a:gd name="connsiteY1008" fmla="*/ 243189 h 1440373"/>
                <a:gd name="connsiteX1009" fmla="*/ 102524 w 1973984"/>
                <a:gd name="connsiteY1009" fmla="*/ 238714 h 1440373"/>
                <a:gd name="connsiteX1010" fmla="*/ 98042 w 1973984"/>
                <a:gd name="connsiteY1010" fmla="*/ 233701 h 1440373"/>
                <a:gd name="connsiteX1011" fmla="*/ 92533 w 1973984"/>
                <a:gd name="connsiteY1011" fmla="*/ 233701 h 1440373"/>
                <a:gd name="connsiteX1012" fmla="*/ 88004 w 1973984"/>
                <a:gd name="connsiteY1012" fmla="*/ 233701 h 1440373"/>
                <a:gd name="connsiteX1013" fmla="*/ 83009 w 1973984"/>
                <a:gd name="connsiteY1013" fmla="*/ 229225 h 1440373"/>
                <a:gd name="connsiteX1014" fmla="*/ 83009 w 1973984"/>
                <a:gd name="connsiteY1014" fmla="*/ 214186 h 1440373"/>
                <a:gd name="connsiteX1015" fmla="*/ 78527 w 1973984"/>
                <a:gd name="connsiteY1015" fmla="*/ 209710 h 1440373"/>
                <a:gd name="connsiteX1016" fmla="*/ 88004 w 1973984"/>
                <a:gd name="connsiteY1016" fmla="*/ 180646 h 1440373"/>
                <a:gd name="connsiteX1017" fmla="*/ 98042 w 1973984"/>
                <a:gd name="connsiteY1017" fmla="*/ 185182 h 1440373"/>
                <a:gd name="connsiteX1018" fmla="*/ 98042 w 1973984"/>
                <a:gd name="connsiteY1018" fmla="*/ 175156 h 1440373"/>
                <a:gd name="connsiteX1019" fmla="*/ 98042 w 1973984"/>
                <a:gd name="connsiteY1019" fmla="*/ 170680 h 1440373"/>
                <a:gd name="connsiteX1020" fmla="*/ 113028 w 1973984"/>
                <a:gd name="connsiteY1020" fmla="*/ 155641 h 1440373"/>
                <a:gd name="connsiteX1021" fmla="*/ 117510 w 1973984"/>
                <a:gd name="connsiteY1021" fmla="*/ 155641 h 1440373"/>
                <a:gd name="connsiteX1022" fmla="*/ 146549 w 1973984"/>
                <a:gd name="connsiteY1022" fmla="*/ 155641 h 1440373"/>
                <a:gd name="connsiteX1023" fmla="*/ 161536 w 1973984"/>
                <a:gd name="connsiteY1023" fmla="*/ 146152 h 1440373"/>
                <a:gd name="connsiteX1024" fmla="*/ 161536 w 1973984"/>
                <a:gd name="connsiteY1024" fmla="*/ 155641 h 1440373"/>
                <a:gd name="connsiteX1025" fmla="*/ 171060 w 1973984"/>
                <a:gd name="connsiteY1025" fmla="*/ 155641 h 1440373"/>
                <a:gd name="connsiteX1026" fmla="*/ 171060 w 1973984"/>
                <a:gd name="connsiteY1026" fmla="*/ 151106 h 1440373"/>
                <a:gd name="connsiteX1027" fmla="*/ 175542 w 1973984"/>
                <a:gd name="connsiteY1027" fmla="*/ 151106 h 1440373"/>
                <a:gd name="connsiteX1028" fmla="*/ 175542 w 1973984"/>
                <a:gd name="connsiteY1028" fmla="*/ 155641 h 1440373"/>
                <a:gd name="connsiteX1029" fmla="*/ 181051 w 1973984"/>
                <a:gd name="connsiteY1029" fmla="*/ 155641 h 1440373"/>
                <a:gd name="connsiteX1030" fmla="*/ 190528 w 1973984"/>
                <a:gd name="connsiteY1030" fmla="*/ 146152 h 1440373"/>
                <a:gd name="connsiteX1031" fmla="*/ 210043 w 1973984"/>
                <a:gd name="connsiteY1031" fmla="*/ 136126 h 1440373"/>
                <a:gd name="connsiteX1032" fmla="*/ 205561 w 1973984"/>
                <a:gd name="connsiteY1032" fmla="*/ 126637 h 1440373"/>
                <a:gd name="connsiteX1033" fmla="*/ 200566 w 1973984"/>
                <a:gd name="connsiteY1033" fmla="*/ 112076 h 1440373"/>
                <a:gd name="connsiteX1034" fmla="*/ 196037 w 1973984"/>
                <a:gd name="connsiteY1034" fmla="*/ 116611 h 1440373"/>
                <a:gd name="connsiteX1035" fmla="*/ 190528 w 1973984"/>
                <a:gd name="connsiteY1035" fmla="*/ 107123 h 1440373"/>
                <a:gd name="connsiteX1036" fmla="*/ 200566 w 1973984"/>
                <a:gd name="connsiteY1036" fmla="*/ 102587 h 1440373"/>
                <a:gd name="connsiteX1037" fmla="*/ 200566 w 1973984"/>
                <a:gd name="connsiteY1037" fmla="*/ 87608 h 1440373"/>
                <a:gd name="connsiteX1038" fmla="*/ 190528 w 1973984"/>
                <a:gd name="connsiteY1038" fmla="*/ 83072 h 1440373"/>
                <a:gd name="connsiteX1039" fmla="*/ 190528 w 1973984"/>
                <a:gd name="connsiteY1039" fmla="*/ 78059 h 1440373"/>
                <a:gd name="connsiteX1040" fmla="*/ 205561 w 1973984"/>
                <a:gd name="connsiteY1040" fmla="*/ 73583 h 1440373"/>
                <a:gd name="connsiteX1041" fmla="*/ 205561 w 1973984"/>
                <a:gd name="connsiteY1041" fmla="*/ 78059 h 1440373"/>
                <a:gd name="connsiteX1042" fmla="*/ 210043 w 1973984"/>
                <a:gd name="connsiteY1042" fmla="*/ 78059 h 1440373"/>
                <a:gd name="connsiteX1043" fmla="*/ 215039 w 1973984"/>
                <a:gd name="connsiteY1043" fmla="*/ 73583 h 1440373"/>
                <a:gd name="connsiteX1044" fmla="*/ 210043 w 1973984"/>
                <a:gd name="connsiteY1044" fmla="*/ 68033 h 1440373"/>
                <a:gd name="connsiteX1045" fmla="*/ 215039 w 1973984"/>
                <a:gd name="connsiteY1045" fmla="*/ 58544 h 1440373"/>
                <a:gd name="connsiteX1046" fmla="*/ 220034 w 1973984"/>
                <a:gd name="connsiteY1046" fmla="*/ 63557 h 1440373"/>
                <a:gd name="connsiteX1047" fmla="*/ 229558 w 1973984"/>
                <a:gd name="connsiteY1047" fmla="*/ 54068 h 1440373"/>
                <a:gd name="connsiteX1048" fmla="*/ 234554 w 1973984"/>
                <a:gd name="connsiteY1048" fmla="*/ 48518 h 1440373"/>
                <a:gd name="connsiteX1049" fmla="*/ 234554 w 1973984"/>
                <a:gd name="connsiteY1049" fmla="*/ 44042 h 1440373"/>
                <a:gd name="connsiteX1050" fmla="*/ 239082 w 1973984"/>
                <a:gd name="connsiteY1050" fmla="*/ 44042 h 1440373"/>
                <a:gd name="connsiteX1051" fmla="*/ 239082 w 1973984"/>
                <a:gd name="connsiteY1051" fmla="*/ 34554 h 1440373"/>
                <a:gd name="connsiteX1052" fmla="*/ 254069 w 1973984"/>
                <a:gd name="connsiteY1052" fmla="*/ 29004 h 1440373"/>
                <a:gd name="connsiteX1053" fmla="*/ 264060 w 1973984"/>
                <a:gd name="connsiteY1053" fmla="*/ 48518 h 1440373"/>
                <a:gd name="connsiteX1054" fmla="*/ 269055 w 1973984"/>
                <a:gd name="connsiteY1054" fmla="*/ 44042 h 1440373"/>
                <a:gd name="connsiteX1055" fmla="*/ 273584 w 1973984"/>
                <a:gd name="connsiteY1055" fmla="*/ 39030 h 1440373"/>
                <a:gd name="connsiteX1056" fmla="*/ 288570 w 1973984"/>
                <a:gd name="connsiteY1056" fmla="*/ 34554 h 1440373"/>
                <a:gd name="connsiteX1057" fmla="*/ 293052 w 1973984"/>
                <a:gd name="connsiteY1057" fmla="*/ 44042 h 1440373"/>
                <a:gd name="connsiteX1058" fmla="*/ 298094 w 1973984"/>
                <a:gd name="connsiteY1058" fmla="*/ 44042 h 1440373"/>
                <a:gd name="connsiteX1059" fmla="*/ 298094 w 1973984"/>
                <a:gd name="connsiteY1059" fmla="*/ 29004 h 1440373"/>
                <a:gd name="connsiteX1060" fmla="*/ 308085 w 1973984"/>
                <a:gd name="connsiteY1060" fmla="*/ 24528 h 1440373"/>
                <a:gd name="connsiteX1061" fmla="*/ 308085 w 1973984"/>
                <a:gd name="connsiteY1061" fmla="*/ 19515 h 1440373"/>
                <a:gd name="connsiteX1062" fmla="*/ 312567 w 1973984"/>
                <a:gd name="connsiteY1062" fmla="*/ 15039 h 1440373"/>
                <a:gd name="connsiteX1063" fmla="*/ 317563 w 1973984"/>
                <a:gd name="connsiteY1063" fmla="*/ 15039 h 1440373"/>
                <a:gd name="connsiteX1064" fmla="*/ 317563 w 1973984"/>
                <a:gd name="connsiteY1064" fmla="*/ 5013 h 1440373"/>
                <a:gd name="connsiteX1065" fmla="*/ 327600 w 1973984"/>
                <a:gd name="connsiteY1065" fmla="*/ 5013 h 1440373"/>
                <a:gd name="connsiteX1066" fmla="*/ 332596 w 1973984"/>
                <a:gd name="connsiteY1066" fmla="*/ 5013 h 14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Lst>
              <a:rect l="l" t="t" r="r" b="b"/>
              <a:pathLst>
                <a:path w="1973984" h="1440373">
                  <a:moveTo>
                    <a:pt x="337078" y="0"/>
                  </a:moveTo>
                  <a:lnTo>
                    <a:pt x="361588" y="5013"/>
                  </a:lnTo>
                  <a:lnTo>
                    <a:pt x="366584" y="19515"/>
                  </a:lnTo>
                  <a:lnTo>
                    <a:pt x="385585" y="39030"/>
                  </a:lnTo>
                  <a:lnTo>
                    <a:pt x="391094" y="39030"/>
                  </a:lnTo>
                  <a:lnTo>
                    <a:pt x="400618" y="39030"/>
                  </a:lnTo>
                  <a:lnTo>
                    <a:pt x="406081" y="48518"/>
                  </a:lnTo>
                  <a:lnTo>
                    <a:pt x="406081" y="54068"/>
                  </a:lnTo>
                  <a:lnTo>
                    <a:pt x="420087" y="63557"/>
                  </a:lnTo>
                  <a:lnTo>
                    <a:pt x="430124" y="68033"/>
                  </a:lnTo>
                  <a:lnTo>
                    <a:pt x="430124" y="63557"/>
                  </a:lnTo>
                  <a:lnTo>
                    <a:pt x="439602" y="58544"/>
                  </a:lnTo>
                  <a:lnTo>
                    <a:pt x="449126" y="54068"/>
                  </a:lnTo>
                  <a:lnTo>
                    <a:pt x="454635" y="44042"/>
                  </a:lnTo>
                  <a:lnTo>
                    <a:pt x="454635" y="48518"/>
                  </a:lnTo>
                  <a:lnTo>
                    <a:pt x="459117" y="48518"/>
                  </a:lnTo>
                  <a:lnTo>
                    <a:pt x="464112" y="48518"/>
                  </a:lnTo>
                  <a:lnTo>
                    <a:pt x="468594" y="63557"/>
                  </a:lnTo>
                  <a:lnTo>
                    <a:pt x="483627" y="63557"/>
                  </a:lnTo>
                  <a:lnTo>
                    <a:pt x="498614" y="44042"/>
                  </a:lnTo>
                  <a:lnTo>
                    <a:pt x="513133" y="48518"/>
                  </a:lnTo>
                  <a:lnTo>
                    <a:pt x="513133" y="58544"/>
                  </a:lnTo>
                  <a:lnTo>
                    <a:pt x="522611" y="58544"/>
                  </a:lnTo>
                  <a:lnTo>
                    <a:pt x="518129" y="78059"/>
                  </a:lnTo>
                  <a:lnTo>
                    <a:pt x="527653" y="83072"/>
                  </a:lnTo>
                  <a:lnTo>
                    <a:pt x="537644" y="78059"/>
                  </a:lnTo>
                  <a:lnTo>
                    <a:pt x="542126" y="73583"/>
                  </a:lnTo>
                  <a:lnTo>
                    <a:pt x="552630" y="58544"/>
                  </a:lnTo>
                  <a:lnTo>
                    <a:pt x="557159" y="63557"/>
                  </a:lnTo>
                  <a:lnTo>
                    <a:pt x="562154" y="63557"/>
                  </a:lnTo>
                  <a:lnTo>
                    <a:pt x="557159" y="44042"/>
                  </a:lnTo>
                  <a:lnTo>
                    <a:pt x="572145" y="44042"/>
                  </a:lnTo>
                  <a:lnTo>
                    <a:pt x="576627" y="39030"/>
                  </a:lnTo>
                  <a:lnTo>
                    <a:pt x="572145" y="24528"/>
                  </a:lnTo>
                  <a:lnTo>
                    <a:pt x="572145" y="19515"/>
                  </a:lnTo>
                  <a:lnTo>
                    <a:pt x="581623" y="24528"/>
                  </a:lnTo>
                  <a:lnTo>
                    <a:pt x="586151" y="24528"/>
                  </a:lnTo>
                  <a:lnTo>
                    <a:pt x="591147" y="24528"/>
                  </a:lnTo>
                  <a:lnTo>
                    <a:pt x="586151" y="29004"/>
                  </a:lnTo>
                  <a:lnTo>
                    <a:pt x="591147" y="34554"/>
                  </a:lnTo>
                  <a:lnTo>
                    <a:pt x="591147" y="48518"/>
                  </a:lnTo>
                  <a:lnTo>
                    <a:pt x="596142" y="48518"/>
                  </a:lnTo>
                  <a:lnTo>
                    <a:pt x="601138" y="58544"/>
                  </a:lnTo>
                  <a:lnTo>
                    <a:pt x="605666" y="63557"/>
                  </a:lnTo>
                  <a:lnTo>
                    <a:pt x="605666" y="68033"/>
                  </a:lnTo>
                  <a:lnTo>
                    <a:pt x="615144" y="73583"/>
                  </a:lnTo>
                  <a:lnTo>
                    <a:pt x="615144" y="78059"/>
                  </a:lnTo>
                  <a:lnTo>
                    <a:pt x="620653" y="83072"/>
                  </a:lnTo>
                  <a:lnTo>
                    <a:pt x="620653" y="87608"/>
                  </a:lnTo>
                  <a:lnTo>
                    <a:pt x="620653" y="92561"/>
                  </a:lnTo>
                  <a:lnTo>
                    <a:pt x="625649" y="92561"/>
                  </a:lnTo>
                  <a:lnTo>
                    <a:pt x="620653" y="102587"/>
                  </a:lnTo>
                  <a:lnTo>
                    <a:pt x="625649" y="107123"/>
                  </a:lnTo>
                  <a:lnTo>
                    <a:pt x="630177" y="107123"/>
                  </a:lnTo>
                  <a:lnTo>
                    <a:pt x="630177" y="116611"/>
                  </a:lnTo>
                  <a:lnTo>
                    <a:pt x="630177" y="122102"/>
                  </a:lnTo>
                  <a:lnTo>
                    <a:pt x="630177" y="131591"/>
                  </a:lnTo>
                  <a:lnTo>
                    <a:pt x="630177" y="136126"/>
                  </a:lnTo>
                  <a:lnTo>
                    <a:pt x="645164" y="141617"/>
                  </a:lnTo>
                  <a:lnTo>
                    <a:pt x="649646" y="146152"/>
                  </a:lnTo>
                  <a:lnTo>
                    <a:pt x="654641" y="151106"/>
                  </a:lnTo>
                  <a:lnTo>
                    <a:pt x="659683" y="151106"/>
                  </a:lnTo>
                  <a:lnTo>
                    <a:pt x="669161" y="146152"/>
                  </a:lnTo>
                  <a:lnTo>
                    <a:pt x="674156" y="151106"/>
                  </a:lnTo>
                  <a:lnTo>
                    <a:pt x="678685" y="155641"/>
                  </a:lnTo>
                  <a:lnTo>
                    <a:pt x="678685" y="165667"/>
                  </a:lnTo>
                  <a:lnTo>
                    <a:pt x="693671" y="170680"/>
                  </a:lnTo>
                  <a:lnTo>
                    <a:pt x="699180" y="161132"/>
                  </a:lnTo>
                  <a:lnTo>
                    <a:pt x="718695" y="165667"/>
                  </a:lnTo>
                  <a:lnTo>
                    <a:pt x="713186" y="170680"/>
                  </a:lnTo>
                  <a:lnTo>
                    <a:pt x="718695" y="170680"/>
                  </a:lnTo>
                  <a:lnTo>
                    <a:pt x="728173" y="175156"/>
                  </a:lnTo>
                  <a:lnTo>
                    <a:pt x="728173" y="185182"/>
                  </a:lnTo>
                  <a:lnTo>
                    <a:pt x="732701" y="190195"/>
                  </a:lnTo>
                  <a:lnTo>
                    <a:pt x="728173" y="194671"/>
                  </a:lnTo>
                  <a:lnTo>
                    <a:pt x="728173" y="199684"/>
                  </a:lnTo>
                  <a:lnTo>
                    <a:pt x="728173" y="204697"/>
                  </a:lnTo>
                  <a:lnTo>
                    <a:pt x="723177" y="214186"/>
                  </a:lnTo>
                  <a:lnTo>
                    <a:pt x="728173" y="223675"/>
                  </a:lnTo>
                  <a:lnTo>
                    <a:pt x="728173" y="229225"/>
                  </a:lnTo>
                  <a:lnTo>
                    <a:pt x="732701" y="229225"/>
                  </a:lnTo>
                  <a:lnTo>
                    <a:pt x="728173" y="243189"/>
                  </a:lnTo>
                  <a:lnTo>
                    <a:pt x="728173" y="253215"/>
                  </a:lnTo>
                  <a:lnTo>
                    <a:pt x="732701" y="253215"/>
                  </a:lnTo>
                  <a:lnTo>
                    <a:pt x="732701" y="258228"/>
                  </a:lnTo>
                  <a:lnTo>
                    <a:pt x="728173" y="258228"/>
                  </a:lnTo>
                  <a:lnTo>
                    <a:pt x="713186" y="258228"/>
                  </a:lnTo>
                  <a:lnTo>
                    <a:pt x="718695" y="268254"/>
                  </a:lnTo>
                  <a:lnTo>
                    <a:pt x="713186" y="268254"/>
                  </a:lnTo>
                  <a:lnTo>
                    <a:pt x="693671" y="277743"/>
                  </a:lnTo>
                  <a:lnTo>
                    <a:pt x="699180" y="282756"/>
                  </a:lnTo>
                  <a:lnTo>
                    <a:pt x="698286" y="282756"/>
                  </a:lnTo>
                  <a:lnTo>
                    <a:pt x="698286" y="292671"/>
                  </a:lnTo>
                  <a:lnTo>
                    <a:pt x="698286" y="302196"/>
                  </a:lnTo>
                  <a:lnTo>
                    <a:pt x="698286" y="306697"/>
                  </a:lnTo>
                  <a:lnTo>
                    <a:pt x="693273" y="316221"/>
                  </a:lnTo>
                  <a:lnTo>
                    <a:pt x="702756" y="321701"/>
                  </a:lnTo>
                  <a:lnTo>
                    <a:pt x="707769" y="321701"/>
                  </a:lnTo>
                  <a:lnTo>
                    <a:pt x="722265" y="321701"/>
                  </a:lnTo>
                  <a:lnTo>
                    <a:pt x="727277" y="321701"/>
                  </a:lnTo>
                  <a:lnTo>
                    <a:pt x="727277" y="341207"/>
                  </a:lnTo>
                  <a:lnTo>
                    <a:pt x="746786" y="341207"/>
                  </a:lnTo>
                  <a:lnTo>
                    <a:pt x="756811" y="335727"/>
                  </a:lnTo>
                  <a:lnTo>
                    <a:pt x="756811" y="331226"/>
                  </a:lnTo>
                  <a:lnTo>
                    <a:pt x="766294" y="331226"/>
                  </a:lnTo>
                  <a:lnTo>
                    <a:pt x="776319" y="326202"/>
                  </a:lnTo>
                  <a:lnTo>
                    <a:pt x="785802" y="335727"/>
                  </a:lnTo>
                  <a:lnTo>
                    <a:pt x="790815" y="335727"/>
                  </a:lnTo>
                  <a:lnTo>
                    <a:pt x="805311" y="335727"/>
                  </a:lnTo>
                  <a:lnTo>
                    <a:pt x="805311" y="331226"/>
                  </a:lnTo>
                  <a:lnTo>
                    <a:pt x="805311" y="326202"/>
                  </a:lnTo>
                  <a:lnTo>
                    <a:pt x="814794" y="326202"/>
                  </a:lnTo>
                  <a:lnTo>
                    <a:pt x="820348" y="331226"/>
                  </a:lnTo>
                  <a:lnTo>
                    <a:pt x="820348" y="335727"/>
                  </a:lnTo>
                  <a:lnTo>
                    <a:pt x="824819" y="331226"/>
                  </a:lnTo>
                  <a:lnTo>
                    <a:pt x="829832" y="326202"/>
                  </a:lnTo>
                  <a:lnTo>
                    <a:pt x="834302" y="331226"/>
                  </a:lnTo>
                  <a:lnTo>
                    <a:pt x="829832" y="341207"/>
                  </a:lnTo>
                  <a:lnTo>
                    <a:pt x="829832" y="345708"/>
                  </a:lnTo>
                  <a:lnTo>
                    <a:pt x="844802" y="345708"/>
                  </a:lnTo>
                  <a:lnTo>
                    <a:pt x="849340" y="335727"/>
                  </a:lnTo>
                  <a:lnTo>
                    <a:pt x="854353" y="335727"/>
                  </a:lnTo>
                  <a:lnTo>
                    <a:pt x="859365" y="326202"/>
                  </a:lnTo>
                  <a:lnTo>
                    <a:pt x="868848" y="326202"/>
                  </a:lnTo>
                  <a:lnTo>
                    <a:pt x="873861" y="331226"/>
                  </a:lnTo>
                  <a:lnTo>
                    <a:pt x="878332" y="326202"/>
                  </a:lnTo>
                  <a:lnTo>
                    <a:pt x="873861" y="321701"/>
                  </a:lnTo>
                  <a:lnTo>
                    <a:pt x="878332" y="311720"/>
                  </a:lnTo>
                  <a:lnTo>
                    <a:pt x="878332" y="306697"/>
                  </a:lnTo>
                  <a:lnTo>
                    <a:pt x="883886" y="306697"/>
                  </a:lnTo>
                  <a:lnTo>
                    <a:pt x="883886" y="292671"/>
                  </a:lnTo>
                  <a:lnTo>
                    <a:pt x="883886" y="282690"/>
                  </a:lnTo>
                  <a:lnTo>
                    <a:pt x="883886" y="277667"/>
                  </a:lnTo>
                  <a:lnTo>
                    <a:pt x="888357" y="267686"/>
                  </a:lnTo>
                  <a:lnTo>
                    <a:pt x="897840" y="262662"/>
                  </a:lnTo>
                  <a:lnTo>
                    <a:pt x="903394" y="267686"/>
                  </a:lnTo>
                  <a:lnTo>
                    <a:pt x="907865" y="267686"/>
                  </a:lnTo>
                  <a:lnTo>
                    <a:pt x="922903" y="273165"/>
                  </a:lnTo>
                  <a:lnTo>
                    <a:pt x="927848" y="282690"/>
                  </a:lnTo>
                  <a:lnTo>
                    <a:pt x="942411" y="277667"/>
                  </a:lnTo>
                  <a:lnTo>
                    <a:pt x="947424" y="267686"/>
                  </a:lnTo>
                  <a:lnTo>
                    <a:pt x="951894" y="267686"/>
                  </a:lnTo>
                  <a:lnTo>
                    <a:pt x="951894" y="277667"/>
                  </a:lnTo>
                  <a:lnTo>
                    <a:pt x="956907" y="282690"/>
                  </a:lnTo>
                  <a:lnTo>
                    <a:pt x="971403" y="282690"/>
                  </a:lnTo>
                  <a:lnTo>
                    <a:pt x="971403" y="273165"/>
                  </a:lnTo>
                  <a:lnTo>
                    <a:pt x="976415" y="267686"/>
                  </a:lnTo>
                  <a:lnTo>
                    <a:pt x="976415" y="262662"/>
                  </a:lnTo>
                  <a:lnTo>
                    <a:pt x="991385" y="262662"/>
                  </a:lnTo>
                  <a:lnTo>
                    <a:pt x="991385" y="258161"/>
                  </a:lnTo>
                  <a:lnTo>
                    <a:pt x="995924" y="258161"/>
                  </a:lnTo>
                  <a:lnTo>
                    <a:pt x="1001410" y="262662"/>
                  </a:lnTo>
                  <a:lnTo>
                    <a:pt x="1001410" y="273165"/>
                  </a:lnTo>
                  <a:lnTo>
                    <a:pt x="1005949" y="277667"/>
                  </a:lnTo>
                  <a:lnTo>
                    <a:pt x="1001410" y="277667"/>
                  </a:lnTo>
                  <a:lnTo>
                    <a:pt x="995924" y="282690"/>
                  </a:lnTo>
                  <a:lnTo>
                    <a:pt x="995924" y="292671"/>
                  </a:lnTo>
                  <a:lnTo>
                    <a:pt x="1005949" y="287191"/>
                  </a:lnTo>
                  <a:lnTo>
                    <a:pt x="1015432" y="297172"/>
                  </a:lnTo>
                  <a:lnTo>
                    <a:pt x="1015432" y="302196"/>
                  </a:lnTo>
                  <a:lnTo>
                    <a:pt x="1010894" y="302196"/>
                  </a:lnTo>
                  <a:lnTo>
                    <a:pt x="1015432" y="311720"/>
                  </a:lnTo>
                  <a:lnTo>
                    <a:pt x="1010894" y="316221"/>
                  </a:lnTo>
                  <a:lnTo>
                    <a:pt x="1010894" y="326202"/>
                  </a:lnTo>
                  <a:lnTo>
                    <a:pt x="1025457" y="331226"/>
                  </a:lnTo>
                  <a:lnTo>
                    <a:pt x="1030470" y="331226"/>
                  </a:lnTo>
                  <a:lnTo>
                    <a:pt x="1030470" y="326202"/>
                  </a:lnTo>
                  <a:lnTo>
                    <a:pt x="1039953" y="311720"/>
                  </a:lnTo>
                  <a:lnTo>
                    <a:pt x="1039953" y="306697"/>
                  </a:lnTo>
                  <a:lnTo>
                    <a:pt x="1039953" y="302196"/>
                  </a:lnTo>
                  <a:lnTo>
                    <a:pt x="1044424" y="287191"/>
                  </a:lnTo>
                  <a:lnTo>
                    <a:pt x="1044424" y="282690"/>
                  </a:lnTo>
                  <a:lnTo>
                    <a:pt x="1049978" y="273165"/>
                  </a:lnTo>
                  <a:lnTo>
                    <a:pt x="1049978" y="262662"/>
                  </a:lnTo>
                  <a:lnTo>
                    <a:pt x="1054923" y="252681"/>
                  </a:lnTo>
                  <a:lnTo>
                    <a:pt x="1054923" y="248180"/>
                  </a:lnTo>
                  <a:lnTo>
                    <a:pt x="1059461" y="248180"/>
                  </a:lnTo>
                  <a:lnTo>
                    <a:pt x="1059461" y="238655"/>
                  </a:lnTo>
                  <a:lnTo>
                    <a:pt x="1054923" y="233697"/>
                  </a:lnTo>
                  <a:lnTo>
                    <a:pt x="1059461" y="223716"/>
                  </a:lnTo>
                  <a:lnTo>
                    <a:pt x="1064948" y="219215"/>
                  </a:lnTo>
                  <a:lnTo>
                    <a:pt x="1064948" y="214192"/>
                  </a:lnTo>
                  <a:lnTo>
                    <a:pt x="1069487" y="204211"/>
                  </a:lnTo>
                  <a:lnTo>
                    <a:pt x="1069487" y="194686"/>
                  </a:lnTo>
                  <a:lnTo>
                    <a:pt x="1069487" y="190185"/>
                  </a:lnTo>
                  <a:lnTo>
                    <a:pt x="1069487" y="180204"/>
                  </a:lnTo>
                  <a:lnTo>
                    <a:pt x="1074431" y="180204"/>
                  </a:lnTo>
                  <a:lnTo>
                    <a:pt x="1078970" y="170679"/>
                  </a:lnTo>
                  <a:lnTo>
                    <a:pt x="1078970" y="160698"/>
                  </a:lnTo>
                  <a:lnTo>
                    <a:pt x="1078970" y="155675"/>
                  </a:lnTo>
                  <a:lnTo>
                    <a:pt x="1084457" y="151173"/>
                  </a:lnTo>
                  <a:lnTo>
                    <a:pt x="1084457" y="145694"/>
                  </a:lnTo>
                  <a:lnTo>
                    <a:pt x="1084457" y="141192"/>
                  </a:lnTo>
                  <a:lnTo>
                    <a:pt x="1088995" y="141192"/>
                  </a:lnTo>
                  <a:lnTo>
                    <a:pt x="1088995" y="145694"/>
                  </a:lnTo>
                  <a:lnTo>
                    <a:pt x="1093940" y="145694"/>
                  </a:lnTo>
                  <a:lnTo>
                    <a:pt x="1103965" y="141192"/>
                  </a:lnTo>
                  <a:lnTo>
                    <a:pt x="1113516" y="145694"/>
                  </a:lnTo>
                  <a:lnTo>
                    <a:pt x="1117987" y="151173"/>
                  </a:lnTo>
                  <a:lnTo>
                    <a:pt x="1133024" y="155675"/>
                  </a:lnTo>
                  <a:lnTo>
                    <a:pt x="1137969" y="155675"/>
                  </a:lnTo>
                  <a:lnTo>
                    <a:pt x="1147994" y="151173"/>
                  </a:lnTo>
                  <a:lnTo>
                    <a:pt x="1152533" y="151173"/>
                  </a:lnTo>
                  <a:lnTo>
                    <a:pt x="1162016" y="145694"/>
                  </a:lnTo>
                  <a:lnTo>
                    <a:pt x="1162016" y="141192"/>
                  </a:lnTo>
                  <a:lnTo>
                    <a:pt x="1172041" y="141192"/>
                  </a:lnTo>
                  <a:lnTo>
                    <a:pt x="1172041" y="136169"/>
                  </a:lnTo>
                  <a:lnTo>
                    <a:pt x="1187011" y="141192"/>
                  </a:lnTo>
                  <a:lnTo>
                    <a:pt x="1187011" y="155675"/>
                  </a:lnTo>
                  <a:lnTo>
                    <a:pt x="1191549" y="165199"/>
                  </a:lnTo>
                  <a:lnTo>
                    <a:pt x="1196562" y="165199"/>
                  </a:lnTo>
                  <a:lnTo>
                    <a:pt x="1201507" y="170679"/>
                  </a:lnTo>
                  <a:lnTo>
                    <a:pt x="1206045" y="170679"/>
                  </a:lnTo>
                  <a:lnTo>
                    <a:pt x="1216070" y="175180"/>
                  </a:lnTo>
                  <a:lnTo>
                    <a:pt x="1225554" y="170679"/>
                  </a:lnTo>
                  <a:lnTo>
                    <a:pt x="1231040" y="175180"/>
                  </a:lnTo>
                  <a:lnTo>
                    <a:pt x="1235579" y="184705"/>
                  </a:lnTo>
                  <a:lnTo>
                    <a:pt x="1231040" y="184705"/>
                  </a:lnTo>
                  <a:lnTo>
                    <a:pt x="1231040" y="190185"/>
                  </a:lnTo>
                  <a:lnTo>
                    <a:pt x="1225554" y="190185"/>
                  </a:lnTo>
                  <a:lnTo>
                    <a:pt x="1225554" y="194686"/>
                  </a:lnTo>
                  <a:lnTo>
                    <a:pt x="1231040" y="194686"/>
                  </a:lnTo>
                  <a:lnTo>
                    <a:pt x="1245062" y="199709"/>
                  </a:lnTo>
                  <a:lnTo>
                    <a:pt x="1250549" y="204211"/>
                  </a:lnTo>
                  <a:lnTo>
                    <a:pt x="1255087" y="209690"/>
                  </a:lnTo>
                  <a:lnTo>
                    <a:pt x="1250549" y="214192"/>
                  </a:lnTo>
                  <a:lnTo>
                    <a:pt x="1255087" y="219215"/>
                  </a:lnTo>
                  <a:lnTo>
                    <a:pt x="1255087" y="223716"/>
                  </a:lnTo>
                  <a:lnTo>
                    <a:pt x="1264570" y="233697"/>
                  </a:lnTo>
                  <a:lnTo>
                    <a:pt x="1264570" y="243157"/>
                  </a:lnTo>
                  <a:lnTo>
                    <a:pt x="1264570" y="248180"/>
                  </a:lnTo>
                  <a:lnTo>
                    <a:pt x="1270057" y="248180"/>
                  </a:lnTo>
                  <a:lnTo>
                    <a:pt x="1270057" y="228674"/>
                  </a:lnTo>
                  <a:lnTo>
                    <a:pt x="1275070" y="228674"/>
                  </a:lnTo>
                  <a:lnTo>
                    <a:pt x="1279608" y="243157"/>
                  </a:lnTo>
                  <a:lnTo>
                    <a:pt x="1289091" y="238655"/>
                  </a:lnTo>
                  <a:lnTo>
                    <a:pt x="1294578" y="243157"/>
                  </a:lnTo>
                  <a:lnTo>
                    <a:pt x="1289091" y="258161"/>
                  </a:lnTo>
                  <a:lnTo>
                    <a:pt x="1289091" y="262662"/>
                  </a:lnTo>
                  <a:lnTo>
                    <a:pt x="1294578" y="273165"/>
                  </a:lnTo>
                  <a:lnTo>
                    <a:pt x="1304061" y="267686"/>
                  </a:lnTo>
                  <a:lnTo>
                    <a:pt x="1308600" y="273165"/>
                  </a:lnTo>
                  <a:lnTo>
                    <a:pt x="1318625" y="267686"/>
                  </a:lnTo>
                  <a:lnTo>
                    <a:pt x="1323570" y="258161"/>
                  </a:lnTo>
                  <a:lnTo>
                    <a:pt x="1328108" y="258161"/>
                  </a:lnTo>
                  <a:lnTo>
                    <a:pt x="1328108" y="252681"/>
                  </a:lnTo>
                  <a:lnTo>
                    <a:pt x="1338133" y="252681"/>
                  </a:lnTo>
                  <a:lnTo>
                    <a:pt x="1343078" y="248180"/>
                  </a:lnTo>
                  <a:lnTo>
                    <a:pt x="1343078" y="243157"/>
                  </a:lnTo>
                  <a:lnTo>
                    <a:pt x="1348090" y="233697"/>
                  </a:lnTo>
                  <a:lnTo>
                    <a:pt x="1353103" y="233697"/>
                  </a:lnTo>
                  <a:lnTo>
                    <a:pt x="1353103" y="228674"/>
                  </a:lnTo>
                  <a:lnTo>
                    <a:pt x="1358116" y="228674"/>
                  </a:lnTo>
                  <a:lnTo>
                    <a:pt x="1358116" y="233697"/>
                  </a:lnTo>
                  <a:lnTo>
                    <a:pt x="1358116" y="238655"/>
                  </a:lnTo>
                  <a:lnTo>
                    <a:pt x="1367599" y="238655"/>
                  </a:lnTo>
                  <a:lnTo>
                    <a:pt x="1372137" y="238655"/>
                  </a:lnTo>
                  <a:lnTo>
                    <a:pt x="1372137" y="243157"/>
                  </a:lnTo>
                  <a:lnTo>
                    <a:pt x="1387107" y="243157"/>
                  </a:lnTo>
                  <a:lnTo>
                    <a:pt x="1387107" y="258161"/>
                  </a:lnTo>
                  <a:lnTo>
                    <a:pt x="1391646" y="267686"/>
                  </a:lnTo>
                  <a:lnTo>
                    <a:pt x="1397132" y="267686"/>
                  </a:lnTo>
                  <a:lnTo>
                    <a:pt x="1406616" y="267686"/>
                  </a:lnTo>
                  <a:lnTo>
                    <a:pt x="1426124" y="267686"/>
                  </a:lnTo>
                  <a:lnTo>
                    <a:pt x="1436149" y="267686"/>
                  </a:lnTo>
                  <a:lnTo>
                    <a:pt x="1441162" y="262662"/>
                  </a:lnTo>
                  <a:lnTo>
                    <a:pt x="1445700" y="262662"/>
                  </a:lnTo>
                  <a:lnTo>
                    <a:pt x="1455183" y="252681"/>
                  </a:lnTo>
                  <a:lnTo>
                    <a:pt x="1465208" y="238655"/>
                  </a:lnTo>
                  <a:lnTo>
                    <a:pt x="1470153" y="238655"/>
                  </a:lnTo>
                  <a:lnTo>
                    <a:pt x="1484717" y="219215"/>
                  </a:lnTo>
                  <a:lnTo>
                    <a:pt x="1489662" y="204211"/>
                  </a:lnTo>
                  <a:lnTo>
                    <a:pt x="1495216" y="204211"/>
                  </a:lnTo>
                  <a:lnTo>
                    <a:pt x="1504699" y="190185"/>
                  </a:lnTo>
                  <a:lnTo>
                    <a:pt x="1509170" y="184705"/>
                  </a:lnTo>
                  <a:lnTo>
                    <a:pt x="1514183" y="180204"/>
                  </a:lnTo>
                  <a:lnTo>
                    <a:pt x="1528678" y="184705"/>
                  </a:lnTo>
                  <a:lnTo>
                    <a:pt x="1548254" y="199709"/>
                  </a:lnTo>
                  <a:lnTo>
                    <a:pt x="1553199" y="199709"/>
                  </a:lnTo>
                  <a:lnTo>
                    <a:pt x="1557738" y="204211"/>
                  </a:lnTo>
                  <a:lnTo>
                    <a:pt x="1548254" y="219215"/>
                  </a:lnTo>
                  <a:lnTo>
                    <a:pt x="1543716" y="223716"/>
                  </a:lnTo>
                  <a:lnTo>
                    <a:pt x="1538229" y="228674"/>
                  </a:lnTo>
                  <a:lnTo>
                    <a:pt x="1538229" y="238655"/>
                  </a:lnTo>
                  <a:lnTo>
                    <a:pt x="1538229" y="243157"/>
                  </a:lnTo>
                  <a:lnTo>
                    <a:pt x="1533691" y="248180"/>
                  </a:lnTo>
                  <a:lnTo>
                    <a:pt x="1538229" y="262662"/>
                  </a:lnTo>
                  <a:lnTo>
                    <a:pt x="1543716" y="267686"/>
                  </a:lnTo>
                  <a:lnTo>
                    <a:pt x="1533691" y="277667"/>
                  </a:lnTo>
                  <a:lnTo>
                    <a:pt x="1528678" y="273165"/>
                  </a:lnTo>
                  <a:lnTo>
                    <a:pt x="1519195" y="277667"/>
                  </a:lnTo>
                  <a:lnTo>
                    <a:pt x="1514183" y="282690"/>
                  </a:lnTo>
                  <a:lnTo>
                    <a:pt x="1509170" y="277667"/>
                  </a:lnTo>
                  <a:lnTo>
                    <a:pt x="1504699" y="277667"/>
                  </a:lnTo>
                  <a:lnTo>
                    <a:pt x="1495216" y="292671"/>
                  </a:lnTo>
                  <a:lnTo>
                    <a:pt x="1484717" y="292671"/>
                  </a:lnTo>
                  <a:lnTo>
                    <a:pt x="1480178" y="302196"/>
                  </a:lnTo>
                  <a:lnTo>
                    <a:pt x="1495216" y="306697"/>
                  </a:lnTo>
                  <a:lnTo>
                    <a:pt x="1495216" y="311720"/>
                  </a:lnTo>
                  <a:lnTo>
                    <a:pt x="1489662" y="316221"/>
                  </a:lnTo>
                  <a:lnTo>
                    <a:pt x="1484717" y="321701"/>
                  </a:lnTo>
                  <a:lnTo>
                    <a:pt x="1484717" y="331226"/>
                  </a:lnTo>
                  <a:lnTo>
                    <a:pt x="1480178" y="335727"/>
                  </a:lnTo>
                  <a:lnTo>
                    <a:pt x="1480178" y="341207"/>
                  </a:lnTo>
                  <a:lnTo>
                    <a:pt x="1489662" y="335727"/>
                  </a:lnTo>
                  <a:lnTo>
                    <a:pt x="1495216" y="331226"/>
                  </a:lnTo>
                  <a:lnTo>
                    <a:pt x="1514183" y="331226"/>
                  </a:lnTo>
                  <a:lnTo>
                    <a:pt x="1514183" y="326202"/>
                  </a:lnTo>
                  <a:lnTo>
                    <a:pt x="1533691" y="321701"/>
                  </a:lnTo>
                  <a:lnTo>
                    <a:pt x="1533691" y="326202"/>
                  </a:lnTo>
                  <a:lnTo>
                    <a:pt x="1543716" y="326202"/>
                  </a:lnTo>
                  <a:lnTo>
                    <a:pt x="1548254" y="326202"/>
                  </a:lnTo>
                  <a:lnTo>
                    <a:pt x="1553199" y="326202"/>
                  </a:lnTo>
                  <a:lnTo>
                    <a:pt x="1553199" y="321701"/>
                  </a:lnTo>
                  <a:lnTo>
                    <a:pt x="1563224" y="316221"/>
                  </a:lnTo>
                  <a:lnTo>
                    <a:pt x="1568237" y="311720"/>
                  </a:lnTo>
                  <a:lnTo>
                    <a:pt x="1568237" y="306697"/>
                  </a:lnTo>
                  <a:lnTo>
                    <a:pt x="1568237" y="302196"/>
                  </a:lnTo>
                  <a:lnTo>
                    <a:pt x="1578262" y="297172"/>
                  </a:lnTo>
                  <a:lnTo>
                    <a:pt x="1582733" y="292671"/>
                  </a:lnTo>
                  <a:lnTo>
                    <a:pt x="1602241" y="287191"/>
                  </a:lnTo>
                  <a:lnTo>
                    <a:pt x="1602241" y="282690"/>
                  </a:lnTo>
                  <a:lnTo>
                    <a:pt x="1607254" y="277667"/>
                  </a:lnTo>
                  <a:lnTo>
                    <a:pt x="1611724" y="273165"/>
                  </a:lnTo>
                  <a:lnTo>
                    <a:pt x="1611724" y="262662"/>
                  </a:lnTo>
                  <a:lnTo>
                    <a:pt x="1607254" y="258161"/>
                  </a:lnTo>
                  <a:lnTo>
                    <a:pt x="1597229" y="267686"/>
                  </a:lnTo>
                  <a:lnTo>
                    <a:pt x="1582733" y="252681"/>
                  </a:lnTo>
                  <a:lnTo>
                    <a:pt x="1587745" y="243157"/>
                  </a:lnTo>
                  <a:lnTo>
                    <a:pt x="1587745" y="233697"/>
                  </a:lnTo>
                  <a:lnTo>
                    <a:pt x="1592216" y="219215"/>
                  </a:lnTo>
                  <a:lnTo>
                    <a:pt x="1597229" y="209690"/>
                  </a:lnTo>
                  <a:lnTo>
                    <a:pt x="1602241" y="209690"/>
                  </a:lnTo>
                  <a:lnTo>
                    <a:pt x="1607254" y="204211"/>
                  </a:lnTo>
                  <a:lnTo>
                    <a:pt x="1611724" y="199709"/>
                  </a:lnTo>
                  <a:lnTo>
                    <a:pt x="1621275" y="199709"/>
                  </a:lnTo>
                  <a:lnTo>
                    <a:pt x="1626762" y="204211"/>
                  </a:lnTo>
                  <a:lnTo>
                    <a:pt x="1626762" y="214192"/>
                  </a:lnTo>
                  <a:lnTo>
                    <a:pt x="1636245" y="214192"/>
                  </a:lnTo>
                  <a:lnTo>
                    <a:pt x="1646271" y="209690"/>
                  </a:lnTo>
                  <a:lnTo>
                    <a:pt x="1651283" y="204211"/>
                  </a:lnTo>
                  <a:lnTo>
                    <a:pt x="1661308" y="204211"/>
                  </a:lnTo>
                  <a:lnTo>
                    <a:pt x="1670791" y="194686"/>
                  </a:lnTo>
                  <a:lnTo>
                    <a:pt x="1675262" y="184705"/>
                  </a:lnTo>
                  <a:lnTo>
                    <a:pt x="1685287" y="180204"/>
                  </a:lnTo>
                  <a:lnTo>
                    <a:pt x="1699783" y="184705"/>
                  </a:lnTo>
                  <a:lnTo>
                    <a:pt x="1704321" y="180204"/>
                  </a:lnTo>
                  <a:lnTo>
                    <a:pt x="1714821" y="175180"/>
                  </a:lnTo>
                  <a:lnTo>
                    <a:pt x="1719291" y="175180"/>
                  </a:lnTo>
                  <a:lnTo>
                    <a:pt x="1724846" y="175180"/>
                  </a:lnTo>
                  <a:lnTo>
                    <a:pt x="1734329" y="175180"/>
                  </a:lnTo>
                  <a:lnTo>
                    <a:pt x="1758308" y="175180"/>
                  </a:lnTo>
                  <a:lnTo>
                    <a:pt x="1768333" y="175180"/>
                  </a:lnTo>
                  <a:lnTo>
                    <a:pt x="1777817" y="175180"/>
                  </a:lnTo>
                  <a:lnTo>
                    <a:pt x="1792854" y="180204"/>
                  </a:lnTo>
                  <a:lnTo>
                    <a:pt x="1797867" y="184705"/>
                  </a:lnTo>
                  <a:lnTo>
                    <a:pt x="1792854" y="184705"/>
                  </a:lnTo>
                  <a:lnTo>
                    <a:pt x="1788384" y="194686"/>
                  </a:lnTo>
                  <a:lnTo>
                    <a:pt x="1782829" y="194686"/>
                  </a:lnTo>
                  <a:lnTo>
                    <a:pt x="1782829" y="199709"/>
                  </a:lnTo>
                  <a:lnTo>
                    <a:pt x="1788384" y="204211"/>
                  </a:lnTo>
                  <a:lnTo>
                    <a:pt x="1792854" y="209690"/>
                  </a:lnTo>
                  <a:lnTo>
                    <a:pt x="1792854" y="219215"/>
                  </a:lnTo>
                  <a:lnTo>
                    <a:pt x="1807892" y="223716"/>
                  </a:lnTo>
                  <a:lnTo>
                    <a:pt x="1812363" y="233697"/>
                  </a:lnTo>
                  <a:lnTo>
                    <a:pt x="1817375" y="233697"/>
                  </a:lnTo>
                  <a:lnTo>
                    <a:pt x="1821846" y="238655"/>
                  </a:lnTo>
                  <a:lnTo>
                    <a:pt x="1817375" y="252681"/>
                  </a:lnTo>
                  <a:lnTo>
                    <a:pt x="1812363" y="258161"/>
                  </a:lnTo>
                  <a:lnTo>
                    <a:pt x="1807892" y="267686"/>
                  </a:lnTo>
                  <a:lnTo>
                    <a:pt x="1802337" y="282690"/>
                  </a:lnTo>
                  <a:lnTo>
                    <a:pt x="1802337" y="292671"/>
                  </a:lnTo>
                  <a:lnTo>
                    <a:pt x="1797867" y="306697"/>
                  </a:lnTo>
                  <a:lnTo>
                    <a:pt x="1797867" y="316221"/>
                  </a:lnTo>
                  <a:lnTo>
                    <a:pt x="1807892" y="321701"/>
                  </a:lnTo>
                  <a:lnTo>
                    <a:pt x="1817375" y="321701"/>
                  </a:lnTo>
                  <a:lnTo>
                    <a:pt x="1821846" y="321701"/>
                  </a:lnTo>
                  <a:lnTo>
                    <a:pt x="1836884" y="321701"/>
                  </a:lnTo>
                  <a:lnTo>
                    <a:pt x="1836884" y="341207"/>
                  </a:lnTo>
                  <a:lnTo>
                    <a:pt x="1836884" y="345708"/>
                  </a:lnTo>
                  <a:lnTo>
                    <a:pt x="1831871" y="365214"/>
                  </a:lnTo>
                  <a:lnTo>
                    <a:pt x="1836884" y="365214"/>
                  </a:lnTo>
                  <a:lnTo>
                    <a:pt x="1846909" y="360712"/>
                  </a:lnTo>
                  <a:lnTo>
                    <a:pt x="1851379" y="355233"/>
                  </a:lnTo>
                  <a:lnTo>
                    <a:pt x="1856392" y="355233"/>
                  </a:lnTo>
                  <a:lnTo>
                    <a:pt x="1865875" y="370237"/>
                  </a:lnTo>
                  <a:lnTo>
                    <a:pt x="1875900" y="380218"/>
                  </a:lnTo>
                  <a:lnTo>
                    <a:pt x="1875900" y="384719"/>
                  </a:lnTo>
                  <a:lnTo>
                    <a:pt x="1885384" y="389743"/>
                  </a:lnTo>
                  <a:lnTo>
                    <a:pt x="1890938" y="399202"/>
                  </a:lnTo>
                  <a:lnTo>
                    <a:pt x="1885384" y="404225"/>
                  </a:lnTo>
                  <a:lnTo>
                    <a:pt x="1890938" y="409248"/>
                  </a:lnTo>
                  <a:lnTo>
                    <a:pt x="1895409" y="413750"/>
                  </a:lnTo>
                  <a:lnTo>
                    <a:pt x="1900421" y="428689"/>
                  </a:lnTo>
                  <a:lnTo>
                    <a:pt x="1885384" y="442715"/>
                  </a:lnTo>
                  <a:lnTo>
                    <a:pt x="1885384" y="457719"/>
                  </a:lnTo>
                  <a:lnTo>
                    <a:pt x="1865875" y="467700"/>
                  </a:lnTo>
                  <a:lnTo>
                    <a:pt x="1865875" y="472201"/>
                  </a:lnTo>
                  <a:lnTo>
                    <a:pt x="1846909" y="477225"/>
                  </a:lnTo>
                  <a:lnTo>
                    <a:pt x="1841354" y="472201"/>
                  </a:lnTo>
                  <a:lnTo>
                    <a:pt x="1836884" y="481726"/>
                  </a:lnTo>
                  <a:lnTo>
                    <a:pt x="1827400" y="477225"/>
                  </a:lnTo>
                  <a:lnTo>
                    <a:pt x="1817375" y="481726"/>
                  </a:lnTo>
                  <a:lnTo>
                    <a:pt x="1812363" y="491707"/>
                  </a:lnTo>
                  <a:lnTo>
                    <a:pt x="1817375" y="496730"/>
                  </a:lnTo>
                  <a:lnTo>
                    <a:pt x="1812363" y="511213"/>
                  </a:lnTo>
                  <a:lnTo>
                    <a:pt x="1817375" y="530262"/>
                  </a:lnTo>
                  <a:lnTo>
                    <a:pt x="1821846" y="530262"/>
                  </a:lnTo>
                  <a:lnTo>
                    <a:pt x="1817375" y="540243"/>
                  </a:lnTo>
                  <a:lnTo>
                    <a:pt x="1827400" y="555247"/>
                  </a:lnTo>
                  <a:lnTo>
                    <a:pt x="1831871" y="559748"/>
                  </a:lnTo>
                  <a:lnTo>
                    <a:pt x="1846909" y="564772"/>
                  </a:lnTo>
                  <a:lnTo>
                    <a:pt x="1851379" y="564772"/>
                  </a:lnTo>
                  <a:lnTo>
                    <a:pt x="1856392" y="564772"/>
                  </a:lnTo>
                  <a:lnTo>
                    <a:pt x="1856392" y="574753"/>
                  </a:lnTo>
                  <a:lnTo>
                    <a:pt x="1861404" y="579254"/>
                  </a:lnTo>
                  <a:lnTo>
                    <a:pt x="1871430" y="579254"/>
                  </a:lnTo>
                  <a:lnTo>
                    <a:pt x="1880913" y="574753"/>
                  </a:lnTo>
                  <a:lnTo>
                    <a:pt x="1895409" y="584277"/>
                  </a:lnTo>
                  <a:lnTo>
                    <a:pt x="1890938" y="593737"/>
                  </a:lnTo>
                  <a:lnTo>
                    <a:pt x="1890938" y="613242"/>
                  </a:lnTo>
                  <a:lnTo>
                    <a:pt x="1895409" y="617744"/>
                  </a:lnTo>
                  <a:lnTo>
                    <a:pt x="1895409" y="642729"/>
                  </a:lnTo>
                  <a:lnTo>
                    <a:pt x="1900421" y="647230"/>
                  </a:lnTo>
                  <a:lnTo>
                    <a:pt x="1900421" y="656755"/>
                  </a:lnTo>
                  <a:lnTo>
                    <a:pt x="1904892" y="662235"/>
                  </a:lnTo>
                  <a:lnTo>
                    <a:pt x="1919930" y="662235"/>
                  </a:lnTo>
                  <a:lnTo>
                    <a:pt x="1919930" y="666736"/>
                  </a:lnTo>
                  <a:lnTo>
                    <a:pt x="1919930" y="671759"/>
                  </a:lnTo>
                  <a:lnTo>
                    <a:pt x="1939438" y="676260"/>
                  </a:lnTo>
                  <a:lnTo>
                    <a:pt x="1939438" y="681740"/>
                  </a:lnTo>
                  <a:lnTo>
                    <a:pt x="1944451" y="691265"/>
                  </a:lnTo>
                  <a:lnTo>
                    <a:pt x="1963959" y="695766"/>
                  </a:lnTo>
                  <a:lnTo>
                    <a:pt x="1973984" y="705747"/>
                  </a:lnTo>
                  <a:lnTo>
                    <a:pt x="1968430" y="715272"/>
                  </a:lnTo>
                  <a:lnTo>
                    <a:pt x="1963959" y="730276"/>
                  </a:lnTo>
                  <a:lnTo>
                    <a:pt x="1954476" y="734777"/>
                  </a:lnTo>
                  <a:lnTo>
                    <a:pt x="1958946" y="749782"/>
                  </a:lnTo>
                  <a:lnTo>
                    <a:pt x="1948921" y="749782"/>
                  </a:lnTo>
                  <a:lnTo>
                    <a:pt x="1948921" y="759306"/>
                  </a:lnTo>
                  <a:lnTo>
                    <a:pt x="1958946" y="773789"/>
                  </a:lnTo>
                  <a:lnTo>
                    <a:pt x="1958946" y="788793"/>
                  </a:lnTo>
                  <a:lnTo>
                    <a:pt x="1954476" y="793294"/>
                  </a:lnTo>
                  <a:lnTo>
                    <a:pt x="1948921" y="793294"/>
                  </a:lnTo>
                  <a:lnTo>
                    <a:pt x="1934967" y="812278"/>
                  </a:lnTo>
                  <a:lnTo>
                    <a:pt x="1924400" y="807777"/>
                  </a:lnTo>
                  <a:lnTo>
                    <a:pt x="1914917" y="812278"/>
                  </a:lnTo>
                  <a:lnTo>
                    <a:pt x="1904892" y="812278"/>
                  </a:lnTo>
                  <a:lnTo>
                    <a:pt x="1890938" y="822259"/>
                  </a:lnTo>
                  <a:lnTo>
                    <a:pt x="1895409" y="822259"/>
                  </a:lnTo>
                  <a:lnTo>
                    <a:pt x="1890938" y="837264"/>
                  </a:lnTo>
                  <a:lnTo>
                    <a:pt x="1885384" y="837264"/>
                  </a:lnTo>
                  <a:lnTo>
                    <a:pt x="1865875" y="841765"/>
                  </a:lnTo>
                  <a:lnTo>
                    <a:pt x="1865875" y="851289"/>
                  </a:lnTo>
                  <a:lnTo>
                    <a:pt x="1871430" y="856769"/>
                  </a:lnTo>
                  <a:lnTo>
                    <a:pt x="1856392" y="861271"/>
                  </a:lnTo>
                  <a:lnTo>
                    <a:pt x="1831871" y="851289"/>
                  </a:lnTo>
                  <a:lnTo>
                    <a:pt x="1821846" y="846788"/>
                  </a:lnTo>
                  <a:lnTo>
                    <a:pt x="1807892" y="861271"/>
                  </a:lnTo>
                  <a:lnTo>
                    <a:pt x="1797867" y="861271"/>
                  </a:lnTo>
                  <a:lnTo>
                    <a:pt x="1782829" y="861271"/>
                  </a:lnTo>
                  <a:lnTo>
                    <a:pt x="1782829" y="870795"/>
                  </a:lnTo>
                  <a:lnTo>
                    <a:pt x="1768333" y="880776"/>
                  </a:lnTo>
                  <a:lnTo>
                    <a:pt x="1763321" y="876275"/>
                  </a:lnTo>
                  <a:lnTo>
                    <a:pt x="1744354" y="876275"/>
                  </a:lnTo>
                  <a:lnTo>
                    <a:pt x="1738800" y="880776"/>
                  </a:lnTo>
                  <a:lnTo>
                    <a:pt x="1729317" y="885799"/>
                  </a:lnTo>
                  <a:lnTo>
                    <a:pt x="1719291" y="885799"/>
                  </a:lnTo>
                  <a:lnTo>
                    <a:pt x="1709808" y="890301"/>
                  </a:lnTo>
                  <a:lnTo>
                    <a:pt x="1714821" y="909806"/>
                  </a:lnTo>
                  <a:lnTo>
                    <a:pt x="1699783" y="914830"/>
                  </a:lnTo>
                  <a:lnTo>
                    <a:pt x="1694770" y="909806"/>
                  </a:lnTo>
                  <a:lnTo>
                    <a:pt x="1690300" y="909806"/>
                  </a:lnTo>
                  <a:lnTo>
                    <a:pt x="1675262" y="909806"/>
                  </a:lnTo>
                  <a:lnTo>
                    <a:pt x="1665779" y="905305"/>
                  </a:lnTo>
                  <a:lnTo>
                    <a:pt x="1670791" y="900282"/>
                  </a:lnTo>
                  <a:lnTo>
                    <a:pt x="1665779" y="885799"/>
                  </a:lnTo>
                  <a:lnTo>
                    <a:pt x="1651283" y="880776"/>
                  </a:lnTo>
                  <a:lnTo>
                    <a:pt x="1636245" y="885799"/>
                  </a:lnTo>
                  <a:lnTo>
                    <a:pt x="1631301" y="885799"/>
                  </a:lnTo>
                  <a:lnTo>
                    <a:pt x="1621275" y="876275"/>
                  </a:lnTo>
                  <a:lnTo>
                    <a:pt x="1621275" y="880776"/>
                  </a:lnTo>
                  <a:lnTo>
                    <a:pt x="1611724" y="890301"/>
                  </a:lnTo>
                  <a:lnTo>
                    <a:pt x="1616737" y="905305"/>
                  </a:lnTo>
                  <a:lnTo>
                    <a:pt x="1611724" y="905305"/>
                  </a:lnTo>
                  <a:lnTo>
                    <a:pt x="1607254" y="909806"/>
                  </a:lnTo>
                  <a:lnTo>
                    <a:pt x="1607254" y="938837"/>
                  </a:lnTo>
                  <a:lnTo>
                    <a:pt x="1626762" y="948818"/>
                  </a:lnTo>
                  <a:lnTo>
                    <a:pt x="1651283" y="944316"/>
                  </a:lnTo>
                  <a:lnTo>
                    <a:pt x="1651283" y="958342"/>
                  </a:lnTo>
                  <a:lnTo>
                    <a:pt x="1655754" y="963822"/>
                  </a:lnTo>
                  <a:lnTo>
                    <a:pt x="1655754" y="973347"/>
                  </a:lnTo>
                  <a:lnTo>
                    <a:pt x="1665779" y="977783"/>
                  </a:lnTo>
                  <a:lnTo>
                    <a:pt x="1670791" y="992787"/>
                  </a:lnTo>
                  <a:lnTo>
                    <a:pt x="1665779" y="1006813"/>
                  </a:lnTo>
                  <a:lnTo>
                    <a:pt x="1670791" y="1021817"/>
                  </a:lnTo>
                  <a:lnTo>
                    <a:pt x="1661308" y="1026318"/>
                  </a:lnTo>
                  <a:lnTo>
                    <a:pt x="1651283" y="1016794"/>
                  </a:lnTo>
                  <a:lnTo>
                    <a:pt x="1636245" y="1016794"/>
                  </a:lnTo>
                  <a:lnTo>
                    <a:pt x="1626762" y="1026318"/>
                  </a:lnTo>
                  <a:lnTo>
                    <a:pt x="1616737" y="1026318"/>
                  </a:lnTo>
                  <a:lnTo>
                    <a:pt x="1607254" y="1021817"/>
                  </a:lnTo>
                  <a:lnTo>
                    <a:pt x="1597229" y="1026318"/>
                  </a:lnTo>
                  <a:lnTo>
                    <a:pt x="1582733" y="1021817"/>
                  </a:lnTo>
                  <a:lnTo>
                    <a:pt x="1572708" y="1031798"/>
                  </a:lnTo>
                  <a:lnTo>
                    <a:pt x="1568237" y="1036300"/>
                  </a:lnTo>
                  <a:lnTo>
                    <a:pt x="1553199" y="1051304"/>
                  </a:lnTo>
                  <a:lnTo>
                    <a:pt x="1548254" y="1045824"/>
                  </a:lnTo>
                  <a:lnTo>
                    <a:pt x="1543716" y="1041323"/>
                  </a:lnTo>
                  <a:lnTo>
                    <a:pt x="1533691" y="1041323"/>
                  </a:lnTo>
                  <a:lnTo>
                    <a:pt x="1533691" y="1051304"/>
                  </a:lnTo>
                  <a:lnTo>
                    <a:pt x="1524208" y="1051304"/>
                  </a:lnTo>
                  <a:lnTo>
                    <a:pt x="1509170" y="1060829"/>
                  </a:lnTo>
                  <a:lnTo>
                    <a:pt x="1524208" y="1065330"/>
                  </a:lnTo>
                  <a:lnTo>
                    <a:pt x="1524208" y="1070810"/>
                  </a:lnTo>
                  <a:lnTo>
                    <a:pt x="1514183" y="1075311"/>
                  </a:lnTo>
                  <a:lnTo>
                    <a:pt x="1514183" y="1084835"/>
                  </a:lnTo>
                  <a:lnTo>
                    <a:pt x="1504699" y="1089859"/>
                  </a:lnTo>
                  <a:lnTo>
                    <a:pt x="1495216" y="1084835"/>
                  </a:lnTo>
                  <a:lnTo>
                    <a:pt x="1489662" y="1089859"/>
                  </a:lnTo>
                  <a:lnTo>
                    <a:pt x="1484717" y="1089859"/>
                  </a:lnTo>
                  <a:lnTo>
                    <a:pt x="1465208" y="1084835"/>
                  </a:lnTo>
                  <a:lnTo>
                    <a:pt x="1465208" y="1094817"/>
                  </a:lnTo>
                  <a:lnTo>
                    <a:pt x="1455183" y="1113866"/>
                  </a:lnTo>
                  <a:lnTo>
                    <a:pt x="1460670" y="1113866"/>
                  </a:lnTo>
                  <a:lnTo>
                    <a:pt x="1465208" y="1119345"/>
                  </a:lnTo>
                  <a:lnTo>
                    <a:pt x="1465208" y="1123847"/>
                  </a:lnTo>
                  <a:lnTo>
                    <a:pt x="1460670" y="1128870"/>
                  </a:lnTo>
                  <a:lnTo>
                    <a:pt x="1455183" y="1133371"/>
                  </a:lnTo>
                  <a:lnTo>
                    <a:pt x="1450645" y="1143352"/>
                  </a:lnTo>
                  <a:lnTo>
                    <a:pt x="1445700" y="1143352"/>
                  </a:lnTo>
                  <a:lnTo>
                    <a:pt x="1441162" y="1138851"/>
                  </a:lnTo>
                  <a:lnTo>
                    <a:pt x="1431137" y="1152877"/>
                  </a:lnTo>
                  <a:lnTo>
                    <a:pt x="1416641" y="1148376"/>
                  </a:lnTo>
                  <a:lnTo>
                    <a:pt x="1397132" y="1143352"/>
                  </a:lnTo>
                  <a:lnTo>
                    <a:pt x="1397132" y="1148376"/>
                  </a:lnTo>
                  <a:lnTo>
                    <a:pt x="1401671" y="1162858"/>
                  </a:lnTo>
                  <a:lnTo>
                    <a:pt x="1391646" y="1172317"/>
                  </a:lnTo>
                  <a:lnTo>
                    <a:pt x="1391646" y="1177862"/>
                  </a:lnTo>
                  <a:lnTo>
                    <a:pt x="1391646" y="1182364"/>
                  </a:lnTo>
                  <a:lnTo>
                    <a:pt x="1382162" y="1196846"/>
                  </a:lnTo>
                  <a:lnTo>
                    <a:pt x="1382162" y="1206827"/>
                  </a:lnTo>
                  <a:lnTo>
                    <a:pt x="1387107" y="1211329"/>
                  </a:lnTo>
                  <a:lnTo>
                    <a:pt x="1391646" y="1211329"/>
                  </a:lnTo>
                  <a:lnTo>
                    <a:pt x="1401671" y="1216352"/>
                  </a:lnTo>
                  <a:lnTo>
                    <a:pt x="1406616" y="1226333"/>
                  </a:lnTo>
                  <a:lnTo>
                    <a:pt x="1401671" y="1230834"/>
                  </a:lnTo>
                  <a:lnTo>
                    <a:pt x="1397132" y="1226333"/>
                  </a:lnTo>
                  <a:lnTo>
                    <a:pt x="1391646" y="1230834"/>
                  </a:lnTo>
                  <a:lnTo>
                    <a:pt x="1391646" y="1235857"/>
                  </a:lnTo>
                  <a:lnTo>
                    <a:pt x="1387107" y="1250340"/>
                  </a:lnTo>
                  <a:lnTo>
                    <a:pt x="1377624" y="1245839"/>
                  </a:lnTo>
                  <a:lnTo>
                    <a:pt x="1372137" y="1240359"/>
                  </a:lnTo>
                  <a:lnTo>
                    <a:pt x="1367599" y="1245839"/>
                  </a:lnTo>
                  <a:lnTo>
                    <a:pt x="1362654" y="1240359"/>
                  </a:lnTo>
                  <a:lnTo>
                    <a:pt x="1348090" y="1235857"/>
                  </a:lnTo>
                  <a:lnTo>
                    <a:pt x="1338133" y="1235857"/>
                  </a:lnTo>
                  <a:lnTo>
                    <a:pt x="1333595" y="1230834"/>
                  </a:lnTo>
                  <a:lnTo>
                    <a:pt x="1328108" y="1235857"/>
                  </a:lnTo>
                  <a:lnTo>
                    <a:pt x="1328108" y="1240359"/>
                  </a:lnTo>
                  <a:lnTo>
                    <a:pt x="1328108" y="1245839"/>
                  </a:lnTo>
                  <a:lnTo>
                    <a:pt x="1328108" y="1250340"/>
                  </a:lnTo>
                  <a:lnTo>
                    <a:pt x="1328108" y="1259864"/>
                  </a:lnTo>
                  <a:lnTo>
                    <a:pt x="1338133" y="1259864"/>
                  </a:lnTo>
                  <a:lnTo>
                    <a:pt x="1343078" y="1265344"/>
                  </a:lnTo>
                  <a:lnTo>
                    <a:pt x="1343078" y="1269846"/>
                  </a:lnTo>
                  <a:lnTo>
                    <a:pt x="1338133" y="1274869"/>
                  </a:lnTo>
                  <a:lnTo>
                    <a:pt x="1333595" y="1274869"/>
                  </a:lnTo>
                  <a:lnTo>
                    <a:pt x="1318625" y="1269846"/>
                  </a:lnTo>
                  <a:lnTo>
                    <a:pt x="1314086" y="1274869"/>
                  </a:lnTo>
                  <a:lnTo>
                    <a:pt x="1314086" y="1279370"/>
                  </a:lnTo>
                  <a:lnTo>
                    <a:pt x="1318625" y="1279370"/>
                  </a:lnTo>
                  <a:lnTo>
                    <a:pt x="1323570" y="1298876"/>
                  </a:lnTo>
                  <a:lnTo>
                    <a:pt x="1318625" y="1298876"/>
                  </a:lnTo>
                  <a:lnTo>
                    <a:pt x="1318625" y="1303899"/>
                  </a:lnTo>
                  <a:lnTo>
                    <a:pt x="1323570" y="1303899"/>
                  </a:lnTo>
                  <a:lnTo>
                    <a:pt x="1333595" y="1303899"/>
                  </a:lnTo>
                  <a:lnTo>
                    <a:pt x="1333595" y="1313880"/>
                  </a:lnTo>
                  <a:lnTo>
                    <a:pt x="1338133" y="1313880"/>
                  </a:lnTo>
                  <a:lnTo>
                    <a:pt x="1343078" y="1318381"/>
                  </a:lnTo>
                  <a:lnTo>
                    <a:pt x="1358116" y="1313880"/>
                  </a:lnTo>
                  <a:lnTo>
                    <a:pt x="1362654" y="1318381"/>
                  </a:lnTo>
                  <a:lnTo>
                    <a:pt x="1362654" y="1323405"/>
                  </a:lnTo>
                  <a:lnTo>
                    <a:pt x="1372137" y="1323405"/>
                  </a:lnTo>
                  <a:lnTo>
                    <a:pt x="1382162" y="1323405"/>
                  </a:lnTo>
                  <a:lnTo>
                    <a:pt x="1397132" y="1318381"/>
                  </a:lnTo>
                  <a:lnTo>
                    <a:pt x="1397132" y="1323405"/>
                  </a:lnTo>
                  <a:lnTo>
                    <a:pt x="1391646" y="1333386"/>
                  </a:lnTo>
                  <a:lnTo>
                    <a:pt x="1401671" y="1337887"/>
                  </a:lnTo>
                  <a:lnTo>
                    <a:pt x="1401671" y="1342910"/>
                  </a:lnTo>
                  <a:lnTo>
                    <a:pt x="1401671" y="1347412"/>
                  </a:lnTo>
                  <a:lnTo>
                    <a:pt x="1406616" y="1357393"/>
                  </a:lnTo>
                  <a:lnTo>
                    <a:pt x="1421653" y="1352891"/>
                  </a:lnTo>
                  <a:lnTo>
                    <a:pt x="1421653" y="1357393"/>
                  </a:lnTo>
                  <a:lnTo>
                    <a:pt x="1416641" y="1366852"/>
                  </a:lnTo>
                  <a:lnTo>
                    <a:pt x="1421653" y="1372397"/>
                  </a:lnTo>
                  <a:lnTo>
                    <a:pt x="1421653" y="1376898"/>
                  </a:lnTo>
                  <a:lnTo>
                    <a:pt x="1421653" y="1381856"/>
                  </a:lnTo>
                  <a:lnTo>
                    <a:pt x="1421653" y="1396404"/>
                  </a:lnTo>
                  <a:lnTo>
                    <a:pt x="1411154" y="1401362"/>
                  </a:lnTo>
                  <a:lnTo>
                    <a:pt x="1411154" y="1405863"/>
                  </a:lnTo>
                  <a:lnTo>
                    <a:pt x="1421653" y="1410886"/>
                  </a:lnTo>
                  <a:lnTo>
                    <a:pt x="1421653" y="1420868"/>
                  </a:lnTo>
                  <a:lnTo>
                    <a:pt x="1411154" y="1420868"/>
                  </a:lnTo>
                  <a:lnTo>
                    <a:pt x="1406616" y="1420868"/>
                  </a:lnTo>
                  <a:lnTo>
                    <a:pt x="1406616" y="1410886"/>
                  </a:lnTo>
                  <a:lnTo>
                    <a:pt x="1397132" y="1405863"/>
                  </a:lnTo>
                  <a:lnTo>
                    <a:pt x="1397132" y="1401362"/>
                  </a:lnTo>
                  <a:lnTo>
                    <a:pt x="1391646" y="1396404"/>
                  </a:lnTo>
                  <a:lnTo>
                    <a:pt x="1382162" y="1401362"/>
                  </a:lnTo>
                  <a:lnTo>
                    <a:pt x="1377624" y="1410886"/>
                  </a:lnTo>
                  <a:lnTo>
                    <a:pt x="1382162" y="1415388"/>
                  </a:lnTo>
                  <a:lnTo>
                    <a:pt x="1382162" y="1420868"/>
                  </a:lnTo>
                  <a:lnTo>
                    <a:pt x="1372137" y="1420868"/>
                  </a:lnTo>
                  <a:lnTo>
                    <a:pt x="1372137" y="1430392"/>
                  </a:lnTo>
                  <a:lnTo>
                    <a:pt x="1358116" y="1434893"/>
                  </a:lnTo>
                  <a:lnTo>
                    <a:pt x="1353103" y="1440373"/>
                  </a:lnTo>
                  <a:lnTo>
                    <a:pt x="1333595" y="1440373"/>
                  </a:lnTo>
                  <a:lnTo>
                    <a:pt x="1333595" y="1430392"/>
                  </a:lnTo>
                  <a:lnTo>
                    <a:pt x="1328108" y="1430392"/>
                  </a:lnTo>
                  <a:lnTo>
                    <a:pt x="1323570" y="1420868"/>
                  </a:lnTo>
                  <a:lnTo>
                    <a:pt x="1318625" y="1425369"/>
                  </a:lnTo>
                  <a:lnTo>
                    <a:pt x="1304061" y="1420868"/>
                  </a:lnTo>
                  <a:lnTo>
                    <a:pt x="1304061" y="1401362"/>
                  </a:lnTo>
                  <a:lnTo>
                    <a:pt x="1304061" y="1396404"/>
                  </a:lnTo>
                  <a:lnTo>
                    <a:pt x="1299116" y="1391381"/>
                  </a:lnTo>
                  <a:lnTo>
                    <a:pt x="1289091" y="1391381"/>
                  </a:lnTo>
                  <a:lnTo>
                    <a:pt x="1284553" y="1396404"/>
                  </a:lnTo>
                  <a:lnTo>
                    <a:pt x="1279608" y="1391381"/>
                  </a:lnTo>
                  <a:lnTo>
                    <a:pt x="1270057" y="1396404"/>
                  </a:lnTo>
                  <a:lnTo>
                    <a:pt x="1264570" y="1386358"/>
                  </a:lnTo>
                  <a:lnTo>
                    <a:pt x="1255087" y="1381856"/>
                  </a:lnTo>
                  <a:lnTo>
                    <a:pt x="1250549" y="1381856"/>
                  </a:lnTo>
                  <a:lnTo>
                    <a:pt x="1245062" y="1391381"/>
                  </a:lnTo>
                  <a:lnTo>
                    <a:pt x="1216070" y="1386358"/>
                  </a:lnTo>
                  <a:lnTo>
                    <a:pt x="1211532" y="1381856"/>
                  </a:lnTo>
                  <a:lnTo>
                    <a:pt x="1216070" y="1376898"/>
                  </a:lnTo>
                  <a:lnTo>
                    <a:pt x="1216070" y="1366852"/>
                  </a:lnTo>
                  <a:lnTo>
                    <a:pt x="1211532" y="1362351"/>
                  </a:lnTo>
                  <a:lnTo>
                    <a:pt x="1211532" y="1357393"/>
                  </a:lnTo>
                  <a:lnTo>
                    <a:pt x="1216070" y="1347412"/>
                  </a:lnTo>
                  <a:lnTo>
                    <a:pt x="1216070" y="1337887"/>
                  </a:lnTo>
                  <a:lnTo>
                    <a:pt x="1196562" y="1357393"/>
                  </a:lnTo>
                  <a:lnTo>
                    <a:pt x="1187011" y="1357393"/>
                  </a:lnTo>
                  <a:lnTo>
                    <a:pt x="1181524" y="1357393"/>
                  </a:lnTo>
                  <a:lnTo>
                    <a:pt x="1172041" y="1342910"/>
                  </a:lnTo>
                  <a:lnTo>
                    <a:pt x="1162016" y="1347412"/>
                  </a:lnTo>
                  <a:lnTo>
                    <a:pt x="1162016" y="1352891"/>
                  </a:lnTo>
                  <a:lnTo>
                    <a:pt x="1157477" y="1352891"/>
                  </a:lnTo>
                  <a:lnTo>
                    <a:pt x="1147994" y="1357393"/>
                  </a:lnTo>
                  <a:lnTo>
                    <a:pt x="1142507" y="1357393"/>
                  </a:lnTo>
                  <a:lnTo>
                    <a:pt x="1122999" y="1372397"/>
                  </a:lnTo>
                  <a:lnTo>
                    <a:pt x="1113516" y="1372397"/>
                  </a:lnTo>
                  <a:lnTo>
                    <a:pt x="1103965" y="1372397"/>
                  </a:lnTo>
                  <a:lnTo>
                    <a:pt x="1098478" y="1376898"/>
                  </a:lnTo>
                  <a:lnTo>
                    <a:pt x="1093940" y="1381856"/>
                  </a:lnTo>
                  <a:lnTo>
                    <a:pt x="1084457" y="1391381"/>
                  </a:lnTo>
                  <a:lnTo>
                    <a:pt x="1078970" y="1391381"/>
                  </a:lnTo>
                  <a:lnTo>
                    <a:pt x="1078970" y="1381856"/>
                  </a:lnTo>
                  <a:lnTo>
                    <a:pt x="1074431" y="1366852"/>
                  </a:lnTo>
                  <a:lnTo>
                    <a:pt x="1074431" y="1362351"/>
                  </a:lnTo>
                  <a:lnTo>
                    <a:pt x="1074431" y="1352891"/>
                  </a:lnTo>
                  <a:lnTo>
                    <a:pt x="1059461" y="1337887"/>
                  </a:lnTo>
                  <a:lnTo>
                    <a:pt x="1039953" y="1337887"/>
                  </a:lnTo>
                  <a:lnTo>
                    <a:pt x="1039953" y="1342910"/>
                  </a:lnTo>
                  <a:lnTo>
                    <a:pt x="1025457" y="1342910"/>
                  </a:lnTo>
                  <a:lnTo>
                    <a:pt x="1010894" y="1337887"/>
                  </a:lnTo>
                  <a:lnTo>
                    <a:pt x="1015432" y="1357393"/>
                  </a:lnTo>
                  <a:lnTo>
                    <a:pt x="1015432" y="1366852"/>
                  </a:lnTo>
                  <a:lnTo>
                    <a:pt x="1005949" y="1362351"/>
                  </a:lnTo>
                  <a:lnTo>
                    <a:pt x="1001410" y="1366852"/>
                  </a:lnTo>
                  <a:lnTo>
                    <a:pt x="995924" y="1357393"/>
                  </a:lnTo>
                  <a:lnTo>
                    <a:pt x="991385" y="1357393"/>
                  </a:lnTo>
                  <a:lnTo>
                    <a:pt x="986441" y="1352891"/>
                  </a:lnTo>
                  <a:lnTo>
                    <a:pt x="976415" y="1357393"/>
                  </a:lnTo>
                  <a:lnTo>
                    <a:pt x="971403" y="1342910"/>
                  </a:lnTo>
                  <a:lnTo>
                    <a:pt x="956907" y="1337887"/>
                  </a:lnTo>
                  <a:lnTo>
                    <a:pt x="956907" y="1333386"/>
                  </a:lnTo>
                  <a:lnTo>
                    <a:pt x="937399" y="1333386"/>
                  </a:lnTo>
                  <a:lnTo>
                    <a:pt x="937399" y="1337887"/>
                  </a:lnTo>
                  <a:lnTo>
                    <a:pt x="932386" y="1337887"/>
                  </a:lnTo>
                  <a:lnTo>
                    <a:pt x="932386" y="1357393"/>
                  </a:lnTo>
                  <a:lnTo>
                    <a:pt x="932386" y="1362351"/>
                  </a:lnTo>
                  <a:lnTo>
                    <a:pt x="918364" y="1362351"/>
                  </a:lnTo>
                  <a:lnTo>
                    <a:pt x="912878" y="1357393"/>
                  </a:lnTo>
                  <a:lnTo>
                    <a:pt x="912878" y="1342910"/>
                  </a:lnTo>
                  <a:lnTo>
                    <a:pt x="912878" y="1333386"/>
                  </a:lnTo>
                  <a:lnTo>
                    <a:pt x="907865" y="1333386"/>
                  </a:lnTo>
                  <a:lnTo>
                    <a:pt x="903394" y="1337887"/>
                  </a:lnTo>
                  <a:lnTo>
                    <a:pt x="883886" y="1337887"/>
                  </a:lnTo>
                  <a:lnTo>
                    <a:pt x="878332" y="1347412"/>
                  </a:lnTo>
                  <a:lnTo>
                    <a:pt x="868848" y="1347412"/>
                  </a:lnTo>
                  <a:lnTo>
                    <a:pt x="868848" y="1362351"/>
                  </a:lnTo>
                  <a:lnTo>
                    <a:pt x="859365" y="1376898"/>
                  </a:lnTo>
                  <a:lnTo>
                    <a:pt x="849340" y="1372397"/>
                  </a:lnTo>
                  <a:lnTo>
                    <a:pt x="844802" y="1362351"/>
                  </a:lnTo>
                  <a:lnTo>
                    <a:pt x="829832" y="1357393"/>
                  </a:lnTo>
                  <a:lnTo>
                    <a:pt x="824819" y="1347412"/>
                  </a:lnTo>
                  <a:lnTo>
                    <a:pt x="810323" y="1352891"/>
                  </a:lnTo>
                  <a:lnTo>
                    <a:pt x="810323" y="1342910"/>
                  </a:lnTo>
                  <a:lnTo>
                    <a:pt x="805311" y="1337887"/>
                  </a:lnTo>
                  <a:lnTo>
                    <a:pt x="800840" y="1342910"/>
                  </a:lnTo>
                  <a:lnTo>
                    <a:pt x="795286" y="1342910"/>
                  </a:lnTo>
                  <a:lnTo>
                    <a:pt x="785802" y="1342910"/>
                  </a:lnTo>
                  <a:lnTo>
                    <a:pt x="781332" y="1352891"/>
                  </a:lnTo>
                  <a:lnTo>
                    <a:pt x="776319" y="1352891"/>
                  </a:lnTo>
                  <a:lnTo>
                    <a:pt x="776319" y="1347412"/>
                  </a:lnTo>
                  <a:lnTo>
                    <a:pt x="771307" y="1342910"/>
                  </a:lnTo>
                  <a:lnTo>
                    <a:pt x="776319" y="1337887"/>
                  </a:lnTo>
                  <a:lnTo>
                    <a:pt x="776319" y="1327906"/>
                  </a:lnTo>
                  <a:lnTo>
                    <a:pt x="776319" y="1318381"/>
                  </a:lnTo>
                  <a:lnTo>
                    <a:pt x="771307" y="1313880"/>
                  </a:lnTo>
                  <a:lnTo>
                    <a:pt x="771307" y="1308400"/>
                  </a:lnTo>
                  <a:lnTo>
                    <a:pt x="781332" y="1308400"/>
                  </a:lnTo>
                  <a:lnTo>
                    <a:pt x="781332" y="1303899"/>
                  </a:lnTo>
                  <a:lnTo>
                    <a:pt x="771307" y="1289351"/>
                  </a:lnTo>
                  <a:lnTo>
                    <a:pt x="766294" y="1279370"/>
                  </a:lnTo>
                  <a:lnTo>
                    <a:pt x="761281" y="1274869"/>
                  </a:lnTo>
                  <a:lnTo>
                    <a:pt x="751256" y="1274869"/>
                  </a:lnTo>
                  <a:lnTo>
                    <a:pt x="746786" y="1259864"/>
                  </a:lnTo>
                  <a:lnTo>
                    <a:pt x="746786" y="1245839"/>
                  </a:lnTo>
                  <a:lnTo>
                    <a:pt x="746786" y="1240359"/>
                  </a:lnTo>
                  <a:lnTo>
                    <a:pt x="741773" y="1230834"/>
                  </a:lnTo>
                  <a:lnTo>
                    <a:pt x="737302" y="1220853"/>
                  </a:lnTo>
                  <a:lnTo>
                    <a:pt x="731748" y="1211329"/>
                  </a:lnTo>
                  <a:lnTo>
                    <a:pt x="722265" y="1211329"/>
                  </a:lnTo>
                  <a:lnTo>
                    <a:pt x="717794" y="1201869"/>
                  </a:lnTo>
                  <a:lnTo>
                    <a:pt x="717794" y="1191823"/>
                  </a:lnTo>
                  <a:lnTo>
                    <a:pt x="712240" y="1191823"/>
                  </a:lnTo>
                  <a:lnTo>
                    <a:pt x="707769" y="1187322"/>
                  </a:lnTo>
                  <a:lnTo>
                    <a:pt x="712240" y="1172317"/>
                  </a:lnTo>
                  <a:lnTo>
                    <a:pt x="707769" y="1167816"/>
                  </a:lnTo>
                  <a:lnTo>
                    <a:pt x="702756" y="1152877"/>
                  </a:lnTo>
                  <a:lnTo>
                    <a:pt x="707769" y="1143352"/>
                  </a:lnTo>
                  <a:lnTo>
                    <a:pt x="698286" y="1143352"/>
                  </a:lnTo>
                  <a:lnTo>
                    <a:pt x="698286" y="1138851"/>
                  </a:lnTo>
                  <a:lnTo>
                    <a:pt x="702756" y="1119345"/>
                  </a:lnTo>
                  <a:lnTo>
                    <a:pt x="699751" y="1119345"/>
                  </a:lnTo>
                  <a:lnTo>
                    <a:pt x="699180" y="1119984"/>
                  </a:lnTo>
                  <a:lnTo>
                    <a:pt x="688676" y="1119984"/>
                  </a:lnTo>
                  <a:lnTo>
                    <a:pt x="688676" y="1114971"/>
                  </a:lnTo>
                  <a:lnTo>
                    <a:pt x="684194" y="1114971"/>
                  </a:lnTo>
                  <a:lnTo>
                    <a:pt x="688676" y="1105482"/>
                  </a:lnTo>
                  <a:lnTo>
                    <a:pt x="678685" y="1105482"/>
                  </a:lnTo>
                  <a:lnTo>
                    <a:pt x="674156" y="1105482"/>
                  </a:lnTo>
                  <a:lnTo>
                    <a:pt x="669161" y="1095456"/>
                  </a:lnTo>
                  <a:lnTo>
                    <a:pt x="659683" y="1090980"/>
                  </a:lnTo>
                  <a:lnTo>
                    <a:pt x="654641" y="1081491"/>
                  </a:lnTo>
                  <a:lnTo>
                    <a:pt x="649646" y="1071465"/>
                  </a:lnTo>
                  <a:lnTo>
                    <a:pt x="620653" y="1075941"/>
                  </a:lnTo>
                  <a:lnTo>
                    <a:pt x="615144" y="1071465"/>
                  </a:lnTo>
                  <a:lnTo>
                    <a:pt x="620653" y="1066452"/>
                  </a:lnTo>
                  <a:lnTo>
                    <a:pt x="620653" y="1061976"/>
                  </a:lnTo>
                  <a:lnTo>
                    <a:pt x="615144" y="1046938"/>
                  </a:lnTo>
                  <a:lnTo>
                    <a:pt x="605666" y="1046938"/>
                  </a:lnTo>
                  <a:lnTo>
                    <a:pt x="596142" y="1046938"/>
                  </a:lnTo>
                  <a:lnTo>
                    <a:pt x="591147" y="1046938"/>
                  </a:lnTo>
                  <a:lnTo>
                    <a:pt x="591147" y="1075941"/>
                  </a:lnTo>
                  <a:lnTo>
                    <a:pt x="586151" y="1075941"/>
                  </a:lnTo>
                  <a:lnTo>
                    <a:pt x="586151" y="1071465"/>
                  </a:lnTo>
                  <a:lnTo>
                    <a:pt x="581623" y="1071465"/>
                  </a:lnTo>
                  <a:lnTo>
                    <a:pt x="581623" y="1075941"/>
                  </a:lnTo>
                  <a:lnTo>
                    <a:pt x="562154" y="1081491"/>
                  </a:lnTo>
                  <a:lnTo>
                    <a:pt x="552630" y="1090980"/>
                  </a:lnTo>
                  <a:lnTo>
                    <a:pt x="547121" y="1085967"/>
                  </a:lnTo>
                  <a:lnTo>
                    <a:pt x="532135" y="1061976"/>
                  </a:lnTo>
                  <a:lnTo>
                    <a:pt x="527653" y="1046938"/>
                  </a:lnTo>
                  <a:lnTo>
                    <a:pt x="522611" y="1027423"/>
                  </a:lnTo>
                  <a:lnTo>
                    <a:pt x="522611" y="1012921"/>
                  </a:lnTo>
                  <a:lnTo>
                    <a:pt x="518129" y="1012921"/>
                  </a:lnTo>
                  <a:lnTo>
                    <a:pt x="518129" y="1007908"/>
                  </a:lnTo>
                  <a:lnTo>
                    <a:pt x="513133" y="1007908"/>
                  </a:lnTo>
                  <a:lnTo>
                    <a:pt x="503142" y="998419"/>
                  </a:lnTo>
                  <a:lnTo>
                    <a:pt x="498614" y="998419"/>
                  </a:lnTo>
                  <a:lnTo>
                    <a:pt x="498614" y="1007908"/>
                  </a:lnTo>
                  <a:lnTo>
                    <a:pt x="493618" y="1007908"/>
                  </a:lnTo>
                  <a:lnTo>
                    <a:pt x="474103" y="1022887"/>
                  </a:lnTo>
                  <a:lnTo>
                    <a:pt x="464112" y="1022887"/>
                  </a:lnTo>
                  <a:lnTo>
                    <a:pt x="464112" y="1017934"/>
                  </a:lnTo>
                  <a:lnTo>
                    <a:pt x="459117" y="1012921"/>
                  </a:lnTo>
                  <a:lnTo>
                    <a:pt x="454635" y="1017934"/>
                  </a:lnTo>
                  <a:lnTo>
                    <a:pt x="454635" y="1027423"/>
                  </a:lnTo>
                  <a:lnTo>
                    <a:pt x="449126" y="1032436"/>
                  </a:lnTo>
                  <a:lnTo>
                    <a:pt x="454635" y="1046938"/>
                  </a:lnTo>
                  <a:lnTo>
                    <a:pt x="449126" y="1046938"/>
                  </a:lnTo>
                  <a:lnTo>
                    <a:pt x="430124" y="1056426"/>
                  </a:lnTo>
                  <a:lnTo>
                    <a:pt x="425596" y="1046938"/>
                  </a:lnTo>
                  <a:lnTo>
                    <a:pt x="420087" y="1042462"/>
                  </a:lnTo>
                  <a:lnTo>
                    <a:pt x="415605" y="1036911"/>
                  </a:lnTo>
                  <a:lnTo>
                    <a:pt x="410609" y="1036911"/>
                  </a:lnTo>
                  <a:lnTo>
                    <a:pt x="400618" y="1046938"/>
                  </a:lnTo>
                  <a:lnTo>
                    <a:pt x="400618" y="1056426"/>
                  </a:lnTo>
                  <a:lnTo>
                    <a:pt x="400618" y="1061976"/>
                  </a:lnTo>
                  <a:lnTo>
                    <a:pt x="400618" y="1071465"/>
                  </a:lnTo>
                  <a:lnTo>
                    <a:pt x="400618" y="1075941"/>
                  </a:lnTo>
                  <a:lnTo>
                    <a:pt x="395576" y="1075941"/>
                  </a:lnTo>
                  <a:lnTo>
                    <a:pt x="385585" y="1075941"/>
                  </a:lnTo>
                  <a:lnTo>
                    <a:pt x="391094" y="1081491"/>
                  </a:lnTo>
                  <a:lnTo>
                    <a:pt x="385585" y="1081491"/>
                  </a:lnTo>
                  <a:lnTo>
                    <a:pt x="376108" y="1095456"/>
                  </a:lnTo>
                  <a:lnTo>
                    <a:pt x="381103" y="1105482"/>
                  </a:lnTo>
                  <a:lnTo>
                    <a:pt x="381103" y="1110495"/>
                  </a:lnTo>
                  <a:lnTo>
                    <a:pt x="376108" y="1114971"/>
                  </a:lnTo>
                  <a:lnTo>
                    <a:pt x="371579" y="1130010"/>
                  </a:lnTo>
                  <a:lnTo>
                    <a:pt x="376108" y="1139499"/>
                  </a:lnTo>
                  <a:lnTo>
                    <a:pt x="366584" y="1139499"/>
                  </a:lnTo>
                  <a:lnTo>
                    <a:pt x="356593" y="1169039"/>
                  </a:lnTo>
                  <a:lnTo>
                    <a:pt x="352111" y="1178528"/>
                  </a:lnTo>
                  <a:lnTo>
                    <a:pt x="347069" y="1178528"/>
                  </a:lnTo>
                  <a:lnTo>
                    <a:pt x="347069" y="1173575"/>
                  </a:lnTo>
                  <a:lnTo>
                    <a:pt x="337078" y="1163549"/>
                  </a:lnTo>
                  <a:lnTo>
                    <a:pt x="332596" y="1139499"/>
                  </a:lnTo>
                  <a:lnTo>
                    <a:pt x="327600" y="1130010"/>
                  </a:lnTo>
                  <a:lnTo>
                    <a:pt x="332596" y="1124997"/>
                  </a:lnTo>
                  <a:lnTo>
                    <a:pt x="327600" y="1114971"/>
                  </a:lnTo>
                  <a:lnTo>
                    <a:pt x="327600" y="1110495"/>
                  </a:lnTo>
                  <a:lnTo>
                    <a:pt x="332596" y="1114971"/>
                  </a:lnTo>
                  <a:lnTo>
                    <a:pt x="337078" y="1105482"/>
                  </a:lnTo>
                  <a:lnTo>
                    <a:pt x="327600" y="1101006"/>
                  </a:lnTo>
                  <a:lnTo>
                    <a:pt x="322091" y="1105482"/>
                  </a:lnTo>
                  <a:lnTo>
                    <a:pt x="317563" y="1095456"/>
                  </a:lnTo>
                  <a:lnTo>
                    <a:pt x="312567" y="1095456"/>
                  </a:lnTo>
                  <a:lnTo>
                    <a:pt x="308085" y="1056426"/>
                  </a:lnTo>
                  <a:lnTo>
                    <a:pt x="302576" y="1051950"/>
                  </a:lnTo>
                  <a:lnTo>
                    <a:pt x="283575" y="1056426"/>
                  </a:lnTo>
                  <a:lnTo>
                    <a:pt x="273584" y="1066452"/>
                  </a:lnTo>
                  <a:lnTo>
                    <a:pt x="269055" y="1061976"/>
                  </a:lnTo>
                  <a:lnTo>
                    <a:pt x="273584" y="1046938"/>
                  </a:lnTo>
                  <a:lnTo>
                    <a:pt x="273584" y="1032436"/>
                  </a:lnTo>
                  <a:lnTo>
                    <a:pt x="259578" y="1017934"/>
                  </a:lnTo>
                  <a:lnTo>
                    <a:pt x="254069" y="1027423"/>
                  </a:lnTo>
                  <a:lnTo>
                    <a:pt x="249073" y="1022887"/>
                  </a:lnTo>
                  <a:lnTo>
                    <a:pt x="244545" y="1036911"/>
                  </a:lnTo>
                  <a:lnTo>
                    <a:pt x="239082" y="1036911"/>
                  </a:lnTo>
                  <a:lnTo>
                    <a:pt x="234554" y="1042462"/>
                  </a:lnTo>
                  <a:lnTo>
                    <a:pt x="225076" y="1056426"/>
                  </a:lnTo>
                  <a:lnTo>
                    <a:pt x="220034" y="1056426"/>
                  </a:lnTo>
                  <a:lnTo>
                    <a:pt x="205561" y="1071465"/>
                  </a:lnTo>
                  <a:lnTo>
                    <a:pt x="210043" y="1075941"/>
                  </a:lnTo>
                  <a:lnTo>
                    <a:pt x="205561" y="1081491"/>
                  </a:lnTo>
                  <a:lnTo>
                    <a:pt x="205561" y="1101006"/>
                  </a:lnTo>
                  <a:lnTo>
                    <a:pt x="200566" y="1105482"/>
                  </a:lnTo>
                  <a:lnTo>
                    <a:pt x="190528" y="1105482"/>
                  </a:lnTo>
                  <a:lnTo>
                    <a:pt x="186046" y="1119984"/>
                  </a:lnTo>
                  <a:lnTo>
                    <a:pt x="186046" y="1130010"/>
                  </a:lnTo>
                  <a:lnTo>
                    <a:pt x="190528" y="1130010"/>
                  </a:lnTo>
                  <a:lnTo>
                    <a:pt x="186046" y="1134486"/>
                  </a:lnTo>
                  <a:lnTo>
                    <a:pt x="181051" y="1144034"/>
                  </a:lnTo>
                  <a:lnTo>
                    <a:pt x="171060" y="1149525"/>
                  </a:lnTo>
                  <a:lnTo>
                    <a:pt x="166064" y="1154060"/>
                  </a:lnTo>
                  <a:lnTo>
                    <a:pt x="161536" y="1173575"/>
                  </a:lnTo>
                  <a:lnTo>
                    <a:pt x="156027" y="1173575"/>
                  </a:lnTo>
                  <a:lnTo>
                    <a:pt x="151545" y="1178528"/>
                  </a:lnTo>
                  <a:lnTo>
                    <a:pt x="146549" y="1178528"/>
                  </a:lnTo>
                  <a:lnTo>
                    <a:pt x="142021" y="1183064"/>
                  </a:lnTo>
                  <a:lnTo>
                    <a:pt x="127034" y="1178528"/>
                  </a:lnTo>
                  <a:lnTo>
                    <a:pt x="122552" y="1178528"/>
                  </a:lnTo>
                  <a:lnTo>
                    <a:pt x="113028" y="1178528"/>
                  </a:lnTo>
                  <a:lnTo>
                    <a:pt x="102524" y="1178528"/>
                  </a:lnTo>
                  <a:lnTo>
                    <a:pt x="102524" y="1169039"/>
                  </a:lnTo>
                  <a:lnTo>
                    <a:pt x="98042" y="1169039"/>
                  </a:lnTo>
                  <a:lnTo>
                    <a:pt x="78527" y="1169039"/>
                  </a:lnTo>
                  <a:lnTo>
                    <a:pt x="68536" y="1173575"/>
                  </a:lnTo>
                  <a:lnTo>
                    <a:pt x="63494" y="1173575"/>
                  </a:lnTo>
                  <a:lnTo>
                    <a:pt x="54016" y="1178528"/>
                  </a:lnTo>
                  <a:lnTo>
                    <a:pt x="59012" y="1193090"/>
                  </a:lnTo>
                  <a:lnTo>
                    <a:pt x="49534" y="1193090"/>
                  </a:lnTo>
                  <a:lnTo>
                    <a:pt x="39497" y="1183064"/>
                  </a:lnTo>
                  <a:lnTo>
                    <a:pt x="39497" y="1173575"/>
                  </a:lnTo>
                  <a:lnTo>
                    <a:pt x="39497" y="1163549"/>
                  </a:lnTo>
                  <a:lnTo>
                    <a:pt x="34501" y="1149525"/>
                  </a:lnTo>
                  <a:lnTo>
                    <a:pt x="24510" y="1154060"/>
                  </a:lnTo>
                  <a:lnTo>
                    <a:pt x="19515" y="1149525"/>
                  </a:lnTo>
                  <a:lnTo>
                    <a:pt x="24510" y="1144034"/>
                  </a:lnTo>
                  <a:lnTo>
                    <a:pt x="28992" y="1139499"/>
                  </a:lnTo>
                  <a:lnTo>
                    <a:pt x="28992" y="1119984"/>
                  </a:lnTo>
                  <a:lnTo>
                    <a:pt x="28992" y="1110495"/>
                  </a:lnTo>
                  <a:lnTo>
                    <a:pt x="39497" y="1105482"/>
                  </a:lnTo>
                  <a:lnTo>
                    <a:pt x="39497" y="1101006"/>
                  </a:lnTo>
                  <a:lnTo>
                    <a:pt x="39497" y="1095456"/>
                  </a:lnTo>
                  <a:lnTo>
                    <a:pt x="34501" y="1095456"/>
                  </a:lnTo>
                  <a:lnTo>
                    <a:pt x="34501" y="1085967"/>
                  </a:lnTo>
                  <a:lnTo>
                    <a:pt x="28992" y="1085967"/>
                  </a:lnTo>
                  <a:lnTo>
                    <a:pt x="24510" y="1081491"/>
                  </a:lnTo>
                  <a:lnTo>
                    <a:pt x="24510" y="1071465"/>
                  </a:lnTo>
                  <a:lnTo>
                    <a:pt x="14986" y="1066452"/>
                  </a:lnTo>
                  <a:lnTo>
                    <a:pt x="9524" y="1051950"/>
                  </a:lnTo>
                  <a:lnTo>
                    <a:pt x="4995" y="1036911"/>
                  </a:lnTo>
                  <a:lnTo>
                    <a:pt x="14986" y="1032436"/>
                  </a:lnTo>
                  <a:lnTo>
                    <a:pt x="4995" y="1017934"/>
                  </a:lnTo>
                  <a:lnTo>
                    <a:pt x="0" y="1012921"/>
                  </a:lnTo>
                  <a:lnTo>
                    <a:pt x="0" y="998419"/>
                  </a:lnTo>
                  <a:lnTo>
                    <a:pt x="9524" y="993883"/>
                  </a:lnTo>
                  <a:lnTo>
                    <a:pt x="24510" y="993883"/>
                  </a:lnTo>
                  <a:lnTo>
                    <a:pt x="28992" y="983857"/>
                  </a:lnTo>
                  <a:lnTo>
                    <a:pt x="19515" y="968878"/>
                  </a:lnTo>
                  <a:lnTo>
                    <a:pt x="14986" y="964343"/>
                  </a:lnTo>
                  <a:lnTo>
                    <a:pt x="9524" y="954854"/>
                  </a:lnTo>
                  <a:lnTo>
                    <a:pt x="9524" y="949363"/>
                  </a:lnTo>
                  <a:lnTo>
                    <a:pt x="24510" y="939815"/>
                  </a:lnTo>
                  <a:lnTo>
                    <a:pt x="39497" y="939815"/>
                  </a:lnTo>
                  <a:lnTo>
                    <a:pt x="44025" y="910811"/>
                  </a:lnTo>
                  <a:lnTo>
                    <a:pt x="54016" y="905798"/>
                  </a:lnTo>
                  <a:lnTo>
                    <a:pt x="54016" y="896309"/>
                  </a:lnTo>
                  <a:lnTo>
                    <a:pt x="59012" y="896309"/>
                  </a:lnTo>
                  <a:lnTo>
                    <a:pt x="59012" y="891296"/>
                  </a:lnTo>
                  <a:lnTo>
                    <a:pt x="54016" y="891296"/>
                  </a:lnTo>
                  <a:lnTo>
                    <a:pt x="49534" y="881270"/>
                  </a:lnTo>
                  <a:lnTo>
                    <a:pt x="49534" y="867246"/>
                  </a:lnTo>
                  <a:lnTo>
                    <a:pt x="49534" y="861756"/>
                  </a:lnTo>
                  <a:lnTo>
                    <a:pt x="59012" y="857280"/>
                  </a:lnTo>
                  <a:lnTo>
                    <a:pt x="63494" y="837765"/>
                  </a:lnTo>
                  <a:lnTo>
                    <a:pt x="73531" y="837765"/>
                  </a:lnTo>
                  <a:lnTo>
                    <a:pt x="73531" y="832752"/>
                  </a:lnTo>
                  <a:lnTo>
                    <a:pt x="73531" y="828216"/>
                  </a:lnTo>
                  <a:lnTo>
                    <a:pt x="78527" y="828216"/>
                  </a:lnTo>
                  <a:lnTo>
                    <a:pt x="83009" y="828216"/>
                  </a:lnTo>
                  <a:lnTo>
                    <a:pt x="88004" y="813237"/>
                  </a:lnTo>
                  <a:lnTo>
                    <a:pt x="98042" y="808701"/>
                  </a:lnTo>
                  <a:lnTo>
                    <a:pt x="102524" y="808701"/>
                  </a:lnTo>
                  <a:lnTo>
                    <a:pt x="107519" y="798735"/>
                  </a:lnTo>
                  <a:lnTo>
                    <a:pt x="107519" y="793722"/>
                  </a:lnTo>
                  <a:lnTo>
                    <a:pt x="113028" y="793722"/>
                  </a:lnTo>
                  <a:lnTo>
                    <a:pt x="113028" y="779698"/>
                  </a:lnTo>
                  <a:lnTo>
                    <a:pt x="113028" y="774207"/>
                  </a:lnTo>
                  <a:lnTo>
                    <a:pt x="113028" y="769672"/>
                  </a:lnTo>
                  <a:lnTo>
                    <a:pt x="107519" y="760183"/>
                  </a:lnTo>
                  <a:lnTo>
                    <a:pt x="113028" y="760183"/>
                  </a:lnTo>
                  <a:lnTo>
                    <a:pt x="122552" y="760183"/>
                  </a:lnTo>
                  <a:lnTo>
                    <a:pt x="132030" y="769672"/>
                  </a:lnTo>
                  <a:lnTo>
                    <a:pt x="142021" y="774207"/>
                  </a:lnTo>
                  <a:lnTo>
                    <a:pt x="146549" y="774207"/>
                  </a:lnTo>
                  <a:lnTo>
                    <a:pt x="151545" y="779698"/>
                  </a:lnTo>
                  <a:lnTo>
                    <a:pt x="151545" y="784174"/>
                  </a:lnTo>
                  <a:lnTo>
                    <a:pt x="156027" y="784174"/>
                  </a:lnTo>
                  <a:lnTo>
                    <a:pt x="161536" y="779698"/>
                  </a:lnTo>
                  <a:lnTo>
                    <a:pt x="175542" y="779698"/>
                  </a:lnTo>
                  <a:lnTo>
                    <a:pt x="175542" y="764659"/>
                  </a:lnTo>
                  <a:lnTo>
                    <a:pt x="161536" y="760183"/>
                  </a:lnTo>
                  <a:lnTo>
                    <a:pt x="161536" y="745144"/>
                  </a:lnTo>
                  <a:lnTo>
                    <a:pt x="161536" y="740668"/>
                  </a:lnTo>
                  <a:lnTo>
                    <a:pt x="166064" y="730642"/>
                  </a:lnTo>
                  <a:lnTo>
                    <a:pt x="166064" y="725629"/>
                  </a:lnTo>
                  <a:lnTo>
                    <a:pt x="171060" y="715663"/>
                  </a:lnTo>
                  <a:lnTo>
                    <a:pt x="166064" y="711127"/>
                  </a:lnTo>
                  <a:lnTo>
                    <a:pt x="171060" y="701639"/>
                  </a:lnTo>
                  <a:lnTo>
                    <a:pt x="166064" y="696626"/>
                  </a:lnTo>
                  <a:lnTo>
                    <a:pt x="171060" y="686600"/>
                  </a:lnTo>
                  <a:lnTo>
                    <a:pt x="171060" y="682124"/>
                  </a:lnTo>
                  <a:lnTo>
                    <a:pt x="161536" y="682124"/>
                  </a:lnTo>
                  <a:lnTo>
                    <a:pt x="151545" y="657596"/>
                  </a:lnTo>
                  <a:lnTo>
                    <a:pt x="156027" y="653060"/>
                  </a:lnTo>
                  <a:lnTo>
                    <a:pt x="156027" y="638081"/>
                  </a:lnTo>
                  <a:lnTo>
                    <a:pt x="171060" y="638081"/>
                  </a:lnTo>
                  <a:lnTo>
                    <a:pt x="171060" y="628055"/>
                  </a:lnTo>
                  <a:lnTo>
                    <a:pt x="175542" y="623579"/>
                  </a:lnTo>
                  <a:lnTo>
                    <a:pt x="171060" y="614031"/>
                  </a:lnTo>
                  <a:lnTo>
                    <a:pt x="175542" y="608540"/>
                  </a:lnTo>
                  <a:lnTo>
                    <a:pt x="175542" y="604064"/>
                  </a:lnTo>
                  <a:lnTo>
                    <a:pt x="171060" y="604064"/>
                  </a:lnTo>
                  <a:lnTo>
                    <a:pt x="171060" y="594516"/>
                  </a:lnTo>
                  <a:lnTo>
                    <a:pt x="161536" y="585027"/>
                  </a:lnTo>
                  <a:lnTo>
                    <a:pt x="151545" y="569988"/>
                  </a:lnTo>
                  <a:lnTo>
                    <a:pt x="137025" y="565512"/>
                  </a:lnTo>
                  <a:lnTo>
                    <a:pt x="137025" y="555486"/>
                  </a:lnTo>
                  <a:lnTo>
                    <a:pt x="122552" y="530958"/>
                  </a:lnTo>
                  <a:lnTo>
                    <a:pt x="127034" y="526483"/>
                  </a:lnTo>
                  <a:lnTo>
                    <a:pt x="132030" y="530958"/>
                  </a:lnTo>
                  <a:lnTo>
                    <a:pt x="142021" y="526483"/>
                  </a:lnTo>
                  <a:lnTo>
                    <a:pt x="142021" y="520992"/>
                  </a:lnTo>
                  <a:lnTo>
                    <a:pt x="146549" y="520992"/>
                  </a:lnTo>
                  <a:lnTo>
                    <a:pt x="142021" y="511444"/>
                  </a:lnTo>
                  <a:lnTo>
                    <a:pt x="151545" y="511444"/>
                  </a:lnTo>
                  <a:lnTo>
                    <a:pt x="161536" y="511444"/>
                  </a:lnTo>
                  <a:lnTo>
                    <a:pt x="166064" y="506968"/>
                  </a:lnTo>
                  <a:lnTo>
                    <a:pt x="186046" y="487453"/>
                  </a:lnTo>
                  <a:lnTo>
                    <a:pt x="181051" y="482440"/>
                  </a:lnTo>
                  <a:lnTo>
                    <a:pt x="186046" y="472414"/>
                  </a:lnTo>
                  <a:lnTo>
                    <a:pt x="190528" y="467938"/>
                  </a:lnTo>
                  <a:lnTo>
                    <a:pt x="190528" y="462925"/>
                  </a:lnTo>
                  <a:lnTo>
                    <a:pt x="205561" y="458390"/>
                  </a:lnTo>
                  <a:lnTo>
                    <a:pt x="205561" y="452899"/>
                  </a:lnTo>
                  <a:lnTo>
                    <a:pt x="200566" y="443410"/>
                  </a:lnTo>
                  <a:lnTo>
                    <a:pt x="205561" y="428908"/>
                  </a:lnTo>
                  <a:lnTo>
                    <a:pt x="205561" y="419360"/>
                  </a:lnTo>
                  <a:lnTo>
                    <a:pt x="196037" y="413869"/>
                  </a:lnTo>
                  <a:lnTo>
                    <a:pt x="186046" y="389819"/>
                  </a:lnTo>
                  <a:lnTo>
                    <a:pt x="186046" y="384866"/>
                  </a:lnTo>
                  <a:lnTo>
                    <a:pt x="186046" y="375317"/>
                  </a:lnTo>
                  <a:lnTo>
                    <a:pt x="190528" y="360815"/>
                  </a:lnTo>
                  <a:lnTo>
                    <a:pt x="186046" y="345836"/>
                  </a:lnTo>
                  <a:lnTo>
                    <a:pt x="175542" y="336288"/>
                  </a:lnTo>
                  <a:lnTo>
                    <a:pt x="175542" y="326321"/>
                  </a:lnTo>
                  <a:lnTo>
                    <a:pt x="171060" y="312297"/>
                  </a:lnTo>
                  <a:lnTo>
                    <a:pt x="171060" y="306747"/>
                  </a:lnTo>
                  <a:lnTo>
                    <a:pt x="161536" y="302271"/>
                  </a:lnTo>
                  <a:lnTo>
                    <a:pt x="156027" y="287769"/>
                  </a:lnTo>
                  <a:lnTo>
                    <a:pt x="142021" y="277743"/>
                  </a:lnTo>
                  <a:lnTo>
                    <a:pt x="137025" y="277743"/>
                  </a:lnTo>
                  <a:lnTo>
                    <a:pt x="137025" y="282756"/>
                  </a:lnTo>
                  <a:lnTo>
                    <a:pt x="132030" y="282756"/>
                  </a:lnTo>
                  <a:lnTo>
                    <a:pt x="132030" y="273267"/>
                  </a:lnTo>
                  <a:lnTo>
                    <a:pt x="122552" y="258228"/>
                  </a:lnTo>
                  <a:lnTo>
                    <a:pt x="117510" y="268254"/>
                  </a:lnTo>
                  <a:lnTo>
                    <a:pt x="113028" y="268254"/>
                  </a:lnTo>
                  <a:lnTo>
                    <a:pt x="107519" y="258228"/>
                  </a:lnTo>
                  <a:lnTo>
                    <a:pt x="102524" y="262764"/>
                  </a:lnTo>
                  <a:lnTo>
                    <a:pt x="92533" y="253215"/>
                  </a:lnTo>
                  <a:lnTo>
                    <a:pt x="92533" y="243189"/>
                  </a:lnTo>
                  <a:lnTo>
                    <a:pt x="102524" y="238714"/>
                  </a:lnTo>
                  <a:lnTo>
                    <a:pt x="98042" y="233701"/>
                  </a:lnTo>
                  <a:lnTo>
                    <a:pt x="92533" y="233701"/>
                  </a:lnTo>
                  <a:lnTo>
                    <a:pt x="88004" y="233701"/>
                  </a:lnTo>
                  <a:lnTo>
                    <a:pt x="83009" y="229225"/>
                  </a:lnTo>
                  <a:lnTo>
                    <a:pt x="83009" y="214186"/>
                  </a:lnTo>
                  <a:lnTo>
                    <a:pt x="78527" y="209710"/>
                  </a:lnTo>
                  <a:lnTo>
                    <a:pt x="88004" y="180646"/>
                  </a:lnTo>
                  <a:lnTo>
                    <a:pt x="98042" y="185182"/>
                  </a:lnTo>
                  <a:lnTo>
                    <a:pt x="98042" y="175156"/>
                  </a:lnTo>
                  <a:lnTo>
                    <a:pt x="98042" y="170680"/>
                  </a:lnTo>
                  <a:lnTo>
                    <a:pt x="113028" y="155641"/>
                  </a:lnTo>
                  <a:lnTo>
                    <a:pt x="117510" y="155641"/>
                  </a:lnTo>
                  <a:lnTo>
                    <a:pt x="146549" y="155641"/>
                  </a:lnTo>
                  <a:lnTo>
                    <a:pt x="161536" y="146152"/>
                  </a:lnTo>
                  <a:lnTo>
                    <a:pt x="161536" y="155641"/>
                  </a:lnTo>
                  <a:lnTo>
                    <a:pt x="171060" y="155641"/>
                  </a:lnTo>
                  <a:lnTo>
                    <a:pt x="171060" y="151106"/>
                  </a:lnTo>
                  <a:lnTo>
                    <a:pt x="175542" y="151106"/>
                  </a:lnTo>
                  <a:lnTo>
                    <a:pt x="175542" y="155641"/>
                  </a:lnTo>
                  <a:lnTo>
                    <a:pt x="181051" y="155641"/>
                  </a:lnTo>
                  <a:lnTo>
                    <a:pt x="190528" y="146152"/>
                  </a:lnTo>
                  <a:lnTo>
                    <a:pt x="210043" y="136126"/>
                  </a:lnTo>
                  <a:lnTo>
                    <a:pt x="205561" y="126637"/>
                  </a:lnTo>
                  <a:lnTo>
                    <a:pt x="200566" y="112076"/>
                  </a:lnTo>
                  <a:lnTo>
                    <a:pt x="196037" y="116611"/>
                  </a:lnTo>
                  <a:lnTo>
                    <a:pt x="190528" y="107123"/>
                  </a:lnTo>
                  <a:lnTo>
                    <a:pt x="200566" y="102587"/>
                  </a:lnTo>
                  <a:lnTo>
                    <a:pt x="200566" y="87608"/>
                  </a:lnTo>
                  <a:lnTo>
                    <a:pt x="190528" y="83072"/>
                  </a:lnTo>
                  <a:lnTo>
                    <a:pt x="190528" y="78059"/>
                  </a:lnTo>
                  <a:lnTo>
                    <a:pt x="205561" y="73583"/>
                  </a:lnTo>
                  <a:lnTo>
                    <a:pt x="205561" y="78059"/>
                  </a:lnTo>
                  <a:lnTo>
                    <a:pt x="210043" y="78059"/>
                  </a:lnTo>
                  <a:lnTo>
                    <a:pt x="215039" y="73583"/>
                  </a:lnTo>
                  <a:lnTo>
                    <a:pt x="210043" y="68033"/>
                  </a:lnTo>
                  <a:lnTo>
                    <a:pt x="215039" y="58544"/>
                  </a:lnTo>
                  <a:lnTo>
                    <a:pt x="220034" y="63557"/>
                  </a:lnTo>
                  <a:lnTo>
                    <a:pt x="229558" y="54068"/>
                  </a:lnTo>
                  <a:lnTo>
                    <a:pt x="234554" y="48518"/>
                  </a:lnTo>
                  <a:lnTo>
                    <a:pt x="234554" y="44042"/>
                  </a:lnTo>
                  <a:lnTo>
                    <a:pt x="239082" y="44042"/>
                  </a:lnTo>
                  <a:lnTo>
                    <a:pt x="239082" y="34554"/>
                  </a:lnTo>
                  <a:lnTo>
                    <a:pt x="254069" y="29004"/>
                  </a:lnTo>
                  <a:lnTo>
                    <a:pt x="264060" y="48518"/>
                  </a:lnTo>
                  <a:lnTo>
                    <a:pt x="269055" y="44042"/>
                  </a:lnTo>
                  <a:lnTo>
                    <a:pt x="273584" y="39030"/>
                  </a:lnTo>
                  <a:lnTo>
                    <a:pt x="288570" y="34554"/>
                  </a:lnTo>
                  <a:lnTo>
                    <a:pt x="293052" y="44042"/>
                  </a:lnTo>
                  <a:lnTo>
                    <a:pt x="298094" y="44042"/>
                  </a:lnTo>
                  <a:lnTo>
                    <a:pt x="298094" y="29004"/>
                  </a:lnTo>
                  <a:lnTo>
                    <a:pt x="308085" y="24528"/>
                  </a:lnTo>
                  <a:lnTo>
                    <a:pt x="308085" y="19515"/>
                  </a:lnTo>
                  <a:lnTo>
                    <a:pt x="312567" y="15039"/>
                  </a:lnTo>
                  <a:lnTo>
                    <a:pt x="317563" y="15039"/>
                  </a:lnTo>
                  <a:lnTo>
                    <a:pt x="317563" y="5013"/>
                  </a:lnTo>
                  <a:lnTo>
                    <a:pt x="327600" y="5013"/>
                  </a:lnTo>
                  <a:lnTo>
                    <a:pt x="332596" y="5013"/>
                  </a:lnTo>
                  <a:close/>
                </a:path>
              </a:pathLst>
            </a:custGeom>
            <a:solidFill>
              <a:srgbClr val="DF2680"/>
            </a:solidFill>
            <a:ln w="63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222</a:t>
              </a:r>
            </a:p>
          </p:txBody>
        </p:sp>
        <p:sp>
          <p:nvSpPr>
            <p:cNvPr id="59" name="Forme libre 16">
              <a:extLst>
                <a:ext uri="{FF2B5EF4-FFF2-40B4-BE49-F238E27FC236}">
                  <a16:creationId xmlns:a16="http://schemas.microsoft.com/office/drawing/2014/main" id="{BE742F61-87FF-EE10-6B7E-CBE053A9E8DA}"/>
                </a:ext>
              </a:extLst>
            </p:cNvPr>
            <p:cNvSpPr/>
            <p:nvPr/>
          </p:nvSpPr>
          <p:spPr>
            <a:xfrm>
              <a:off x="9633417" y="2206870"/>
              <a:ext cx="1077932" cy="815994"/>
            </a:xfrm>
            <a:custGeom>
              <a:avLst/>
              <a:gdLst>
                <a:gd name="connsiteX0" fmla="*/ 190867 w 1594610"/>
                <a:gd name="connsiteY0" fmla="*/ 0 h 1215313"/>
                <a:gd name="connsiteX1" fmla="*/ 200907 w 1594610"/>
                <a:gd name="connsiteY1" fmla="*/ 4499 h 1215313"/>
                <a:gd name="connsiteX2" fmla="*/ 205902 w 1594610"/>
                <a:gd name="connsiteY2" fmla="*/ 14468 h 1215313"/>
                <a:gd name="connsiteX3" fmla="*/ 210448 w 1594610"/>
                <a:gd name="connsiteY3" fmla="*/ 19514 h 1215313"/>
                <a:gd name="connsiteX4" fmla="*/ 225484 w 1594610"/>
                <a:gd name="connsiteY4" fmla="*/ 9483 h 1215313"/>
                <a:gd name="connsiteX5" fmla="*/ 225484 w 1594610"/>
                <a:gd name="connsiteY5" fmla="*/ 14468 h 1215313"/>
                <a:gd name="connsiteX6" fmla="*/ 234974 w 1594610"/>
                <a:gd name="connsiteY6" fmla="*/ 14468 h 1215313"/>
                <a:gd name="connsiteX7" fmla="*/ 249510 w 1594610"/>
                <a:gd name="connsiteY7" fmla="*/ 33495 h 1215313"/>
                <a:gd name="connsiteX8" fmla="*/ 249510 w 1594610"/>
                <a:gd name="connsiteY8" fmla="*/ 43465 h 1215313"/>
                <a:gd name="connsiteX9" fmla="*/ 260050 w 1594610"/>
                <a:gd name="connsiteY9" fmla="*/ 38966 h 1215313"/>
                <a:gd name="connsiteX10" fmla="*/ 260050 w 1594610"/>
                <a:gd name="connsiteY10" fmla="*/ 43465 h 1215313"/>
                <a:gd name="connsiteX11" fmla="*/ 264546 w 1594610"/>
                <a:gd name="connsiteY11" fmla="*/ 52948 h 1215313"/>
                <a:gd name="connsiteX12" fmla="*/ 264546 w 1594610"/>
                <a:gd name="connsiteY12" fmla="*/ 58480 h 1215313"/>
                <a:gd name="connsiteX13" fmla="*/ 274037 w 1594610"/>
                <a:gd name="connsiteY13" fmla="*/ 62979 h 1215313"/>
                <a:gd name="connsiteX14" fmla="*/ 279082 w 1594610"/>
                <a:gd name="connsiteY14" fmla="*/ 67963 h 1215313"/>
                <a:gd name="connsiteX15" fmla="*/ 279082 w 1594610"/>
                <a:gd name="connsiteY15" fmla="*/ 72462 h 1215313"/>
                <a:gd name="connsiteX16" fmla="*/ 274037 w 1594610"/>
                <a:gd name="connsiteY16" fmla="*/ 87477 h 1215313"/>
                <a:gd name="connsiteX17" fmla="*/ 279082 w 1594610"/>
                <a:gd name="connsiteY17" fmla="*/ 87477 h 1215313"/>
                <a:gd name="connsiteX18" fmla="*/ 284077 w 1594610"/>
                <a:gd name="connsiteY18" fmla="*/ 91975 h 1215313"/>
                <a:gd name="connsiteX19" fmla="*/ 264546 w 1594610"/>
                <a:gd name="connsiteY19" fmla="*/ 111428 h 1215313"/>
                <a:gd name="connsiteX20" fmla="*/ 274037 w 1594610"/>
                <a:gd name="connsiteY20" fmla="*/ 116413 h 1215313"/>
                <a:gd name="connsiteX21" fmla="*/ 279082 w 1594610"/>
                <a:gd name="connsiteY21" fmla="*/ 111428 h 1215313"/>
                <a:gd name="connsiteX22" fmla="*/ 284077 w 1594610"/>
                <a:gd name="connsiteY22" fmla="*/ 111428 h 1215313"/>
                <a:gd name="connsiteX23" fmla="*/ 289072 w 1594610"/>
                <a:gd name="connsiteY23" fmla="*/ 111428 h 1215313"/>
                <a:gd name="connsiteX24" fmla="*/ 293618 w 1594610"/>
                <a:gd name="connsiteY24" fmla="*/ 121458 h 1215313"/>
                <a:gd name="connsiteX25" fmla="*/ 298613 w 1594610"/>
                <a:gd name="connsiteY25" fmla="*/ 135926 h 1215313"/>
                <a:gd name="connsiteX26" fmla="*/ 308654 w 1594610"/>
                <a:gd name="connsiteY26" fmla="*/ 135926 h 1215313"/>
                <a:gd name="connsiteX27" fmla="*/ 308654 w 1594610"/>
                <a:gd name="connsiteY27" fmla="*/ 130942 h 1215313"/>
                <a:gd name="connsiteX28" fmla="*/ 313149 w 1594610"/>
                <a:gd name="connsiteY28" fmla="*/ 135926 h 1215313"/>
                <a:gd name="connsiteX29" fmla="*/ 318145 w 1594610"/>
                <a:gd name="connsiteY29" fmla="*/ 126443 h 1215313"/>
                <a:gd name="connsiteX30" fmla="*/ 318145 w 1594610"/>
                <a:gd name="connsiteY30" fmla="*/ 121458 h 1215313"/>
                <a:gd name="connsiteX31" fmla="*/ 328185 w 1594610"/>
                <a:gd name="connsiteY31" fmla="*/ 121458 h 1215313"/>
                <a:gd name="connsiteX32" fmla="*/ 333180 w 1594610"/>
                <a:gd name="connsiteY32" fmla="*/ 130942 h 1215313"/>
                <a:gd name="connsiteX33" fmla="*/ 322640 w 1594610"/>
                <a:gd name="connsiteY33" fmla="*/ 135926 h 1215313"/>
                <a:gd name="connsiteX34" fmla="*/ 328185 w 1594610"/>
                <a:gd name="connsiteY34" fmla="*/ 145896 h 1215313"/>
                <a:gd name="connsiteX35" fmla="*/ 337676 w 1594610"/>
                <a:gd name="connsiteY35" fmla="*/ 145896 h 1215313"/>
                <a:gd name="connsiteX36" fmla="*/ 347716 w 1594610"/>
                <a:gd name="connsiteY36" fmla="*/ 155440 h 1215313"/>
                <a:gd name="connsiteX37" fmla="*/ 352711 w 1594610"/>
                <a:gd name="connsiteY37" fmla="*/ 159878 h 1215313"/>
                <a:gd name="connsiteX38" fmla="*/ 347716 w 1594610"/>
                <a:gd name="connsiteY38" fmla="*/ 165410 h 1215313"/>
                <a:gd name="connsiteX39" fmla="*/ 352711 w 1594610"/>
                <a:gd name="connsiteY39" fmla="*/ 169908 h 1215313"/>
                <a:gd name="connsiteX40" fmla="*/ 357207 w 1594610"/>
                <a:gd name="connsiteY40" fmla="*/ 179391 h 1215313"/>
                <a:gd name="connsiteX41" fmla="*/ 357207 w 1594610"/>
                <a:gd name="connsiteY41" fmla="*/ 189361 h 1215313"/>
                <a:gd name="connsiteX42" fmla="*/ 362252 w 1594610"/>
                <a:gd name="connsiteY42" fmla="*/ 194406 h 1215313"/>
                <a:gd name="connsiteX43" fmla="*/ 367247 w 1594610"/>
                <a:gd name="connsiteY43" fmla="*/ 194406 h 1215313"/>
                <a:gd name="connsiteX44" fmla="*/ 376788 w 1594610"/>
                <a:gd name="connsiteY44" fmla="*/ 204376 h 1215313"/>
                <a:gd name="connsiteX45" fmla="*/ 376788 w 1594610"/>
                <a:gd name="connsiteY45" fmla="*/ 208874 h 1215313"/>
                <a:gd name="connsiteX46" fmla="*/ 362252 w 1594610"/>
                <a:gd name="connsiteY46" fmla="*/ 213859 h 1215313"/>
                <a:gd name="connsiteX47" fmla="*/ 367247 w 1594610"/>
                <a:gd name="connsiteY47" fmla="*/ 223342 h 1215313"/>
                <a:gd name="connsiteX48" fmla="*/ 372243 w 1594610"/>
                <a:gd name="connsiteY48" fmla="*/ 223342 h 1215313"/>
                <a:gd name="connsiteX49" fmla="*/ 376788 w 1594610"/>
                <a:gd name="connsiteY49" fmla="*/ 223342 h 1215313"/>
                <a:gd name="connsiteX50" fmla="*/ 381783 w 1594610"/>
                <a:gd name="connsiteY50" fmla="*/ 213859 h 1215313"/>
                <a:gd name="connsiteX51" fmla="*/ 386279 w 1594610"/>
                <a:gd name="connsiteY51" fmla="*/ 213859 h 1215313"/>
                <a:gd name="connsiteX52" fmla="*/ 386279 w 1594610"/>
                <a:gd name="connsiteY52" fmla="*/ 218358 h 1215313"/>
                <a:gd name="connsiteX53" fmla="*/ 391824 w 1594610"/>
                <a:gd name="connsiteY53" fmla="*/ 228388 h 1215313"/>
                <a:gd name="connsiteX54" fmla="*/ 386279 w 1594610"/>
                <a:gd name="connsiteY54" fmla="*/ 252826 h 1215313"/>
                <a:gd name="connsiteX55" fmla="*/ 396319 w 1594610"/>
                <a:gd name="connsiteY55" fmla="*/ 252826 h 1215313"/>
                <a:gd name="connsiteX56" fmla="*/ 396319 w 1594610"/>
                <a:gd name="connsiteY56" fmla="*/ 247354 h 1215313"/>
                <a:gd name="connsiteX57" fmla="*/ 416350 w 1594610"/>
                <a:gd name="connsiteY57" fmla="*/ 247354 h 1215313"/>
                <a:gd name="connsiteX58" fmla="*/ 425891 w 1594610"/>
                <a:gd name="connsiteY58" fmla="*/ 242856 h 1215313"/>
                <a:gd name="connsiteX59" fmla="*/ 430886 w 1594610"/>
                <a:gd name="connsiteY59" fmla="*/ 252826 h 1215313"/>
                <a:gd name="connsiteX60" fmla="*/ 435881 w 1594610"/>
                <a:gd name="connsiteY60" fmla="*/ 247354 h 1215313"/>
                <a:gd name="connsiteX61" fmla="*/ 440377 w 1594610"/>
                <a:gd name="connsiteY61" fmla="*/ 252826 h 1215313"/>
                <a:gd name="connsiteX62" fmla="*/ 445422 w 1594610"/>
                <a:gd name="connsiteY62" fmla="*/ 247354 h 1215313"/>
                <a:gd name="connsiteX63" fmla="*/ 445422 w 1594610"/>
                <a:gd name="connsiteY63" fmla="*/ 242856 h 1215313"/>
                <a:gd name="connsiteX64" fmla="*/ 455413 w 1594610"/>
                <a:gd name="connsiteY64" fmla="*/ 242856 h 1215313"/>
                <a:gd name="connsiteX65" fmla="*/ 459958 w 1594610"/>
                <a:gd name="connsiteY65" fmla="*/ 247354 h 1215313"/>
                <a:gd name="connsiteX66" fmla="*/ 469449 w 1594610"/>
                <a:gd name="connsiteY66" fmla="*/ 247354 h 1215313"/>
                <a:gd name="connsiteX67" fmla="*/ 474994 w 1594610"/>
                <a:gd name="connsiteY67" fmla="*/ 242856 h 1215313"/>
                <a:gd name="connsiteX68" fmla="*/ 484485 w 1594610"/>
                <a:gd name="connsiteY68" fmla="*/ 233373 h 1215313"/>
                <a:gd name="connsiteX69" fmla="*/ 489979 w 1594610"/>
                <a:gd name="connsiteY69" fmla="*/ 237871 h 1215313"/>
                <a:gd name="connsiteX70" fmla="*/ 494525 w 1594610"/>
                <a:gd name="connsiteY70" fmla="*/ 242856 h 1215313"/>
                <a:gd name="connsiteX71" fmla="*/ 499520 w 1594610"/>
                <a:gd name="connsiteY71" fmla="*/ 242856 h 1215313"/>
                <a:gd name="connsiteX72" fmla="*/ 494525 w 1594610"/>
                <a:gd name="connsiteY72" fmla="*/ 228388 h 1215313"/>
                <a:gd name="connsiteX73" fmla="*/ 504016 w 1594610"/>
                <a:gd name="connsiteY73" fmla="*/ 228388 h 1215313"/>
                <a:gd name="connsiteX74" fmla="*/ 504016 w 1594610"/>
                <a:gd name="connsiteY74" fmla="*/ 237871 h 1215313"/>
                <a:gd name="connsiteX75" fmla="*/ 519051 w 1594610"/>
                <a:gd name="connsiteY75" fmla="*/ 247354 h 1215313"/>
                <a:gd name="connsiteX76" fmla="*/ 528592 w 1594610"/>
                <a:gd name="connsiteY76" fmla="*/ 247354 h 1215313"/>
                <a:gd name="connsiteX77" fmla="*/ 533088 w 1594610"/>
                <a:gd name="connsiteY77" fmla="*/ 252826 h 1215313"/>
                <a:gd name="connsiteX78" fmla="*/ 533088 w 1594610"/>
                <a:gd name="connsiteY78" fmla="*/ 237871 h 1215313"/>
                <a:gd name="connsiteX79" fmla="*/ 538583 w 1594610"/>
                <a:gd name="connsiteY79" fmla="*/ 233373 h 1215313"/>
                <a:gd name="connsiteX80" fmla="*/ 538583 w 1594610"/>
                <a:gd name="connsiteY80" fmla="*/ 228388 h 1215313"/>
                <a:gd name="connsiteX81" fmla="*/ 553618 w 1594610"/>
                <a:gd name="connsiteY81" fmla="*/ 233373 h 1215313"/>
                <a:gd name="connsiteX82" fmla="*/ 573149 w 1594610"/>
                <a:gd name="connsiteY82" fmla="*/ 228388 h 1215313"/>
                <a:gd name="connsiteX83" fmla="*/ 582690 w 1594610"/>
                <a:gd name="connsiteY83" fmla="*/ 228388 h 1215313"/>
                <a:gd name="connsiteX84" fmla="*/ 587186 w 1594610"/>
                <a:gd name="connsiteY84" fmla="*/ 233373 h 1215313"/>
                <a:gd name="connsiteX85" fmla="*/ 606717 w 1594610"/>
                <a:gd name="connsiteY85" fmla="*/ 223342 h 1215313"/>
                <a:gd name="connsiteX86" fmla="*/ 626798 w 1594610"/>
                <a:gd name="connsiteY86" fmla="*/ 223342 h 1215313"/>
                <a:gd name="connsiteX87" fmla="*/ 631294 w 1594610"/>
                <a:gd name="connsiteY87" fmla="*/ 223342 h 1215313"/>
                <a:gd name="connsiteX88" fmla="*/ 621753 w 1594610"/>
                <a:gd name="connsiteY88" fmla="*/ 204376 h 1215313"/>
                <a:gd name="connsiteX89" fmla="*/ 626798 w 1594610"/>
                <a:gd name="connsiteY89" fmla="*/ 204376 h 1215313"/>
                <a:gd name="connsiteX90" fmla="*/ 626798 w 1594610"/>
                <a:gd name="connsiteY90" fmla="*/ 198905 h 1215313"/>
                <a:gd name="connsiteX91" fmla="*/ 636788 w 1594610"/>
                <a:gd name="connsiteY91" fmla="*/ 194406 h 1215313"/>
                <a:gd name="connsiteX92" fmla="*/ 650825 w 1594610"/>
                <a:gd name="connsiteY92" fmla="*/ 189361 h 1215313"/>
                <a:gd name="connsiteX93" fmla="*/ 650825 w 1594610"/>
                <a:gd name="connsiteY93" fmla="*/ 194406 h 1215313"/>
                <a:gd name="connsiteX94" fmla="*/ 670356 w 1594610"/>
                <a:gd name="connsiteY94" fmla="*/ 198905 h 1215313"/>
                <a:gd name="connsiteX95" fmla="*/ 679897 w 1594610"/>
                <a:gd name="connsiteY95" fmla="*/ 194406 h 1215313"/>
                <a:gd name="connsiteX96" fmla="*/ 689887 w 1594610"/>
                <a:gd name="connsiteY96" fmla="*/ 198905 h 1215313"/>
                <a:gd name="connsiteX97" fmla="*/ 714464 w 1594610"/>
                <a:gd name="connsiteY97" fmla="*/ 204376 h 1215313"/>
                <a:gd name="connsiteX98" fmla="*/ 719958 w 1594610"/>
                <a:gd name="connsiteY98" fmla="*/ 208874 h 1215313"/>
                <a:gd name="connsiteX99" fmla="*/ 719958 w 1594610"/>
                <a:gd name="connsiteY99" fmla="*/ 213859 h 1215313"/>
                <a:gd name="connsiteX100" fmla="*/ 714464 w 1594610"/>
                <a:gd name="connsiteY100" fmla="*/ 213859 h 1215313"/>
                <a:gd name="connsiteX101" fmla="*/ 714464 w 1594610"/>
                <a:gd name="connsiteY101" fmla="*/ 223342 h 1215313"/>
                <a:gd name="connsiteX102" fmla="*/ 719958 w 1594610"/>
                <a:gd name="connsiteY102" fmla="*/ 228388 h 1215313"/>
                <a:gd name="connsiteX103" fmla="*/ 733995 w 1594610"/>
                <a:gd name="connsiteY103" fmla="*/ 223342 h 1215313"/>
                <a:gd name="connsiteX104" fmla="*/ 738990 w 1594610"/>
                <a:gd name="connsiteY104" fmla="*/ 228388 h 1215313"/>
                <a:gd name="connsiteX105" fmla="*/ 738990 w 1594610"/>
                <a:gd name="connsiteY105" fmla="*/ 237871 h 1215313"/>
                <a:gd name="connsiteX106" fmla="*/ 729499 w 1594610"/>
                <a:gd name="connsiteY106" fmla="*/ 252826 h 1215313"/>
                <a:gd name="connsiteX107" fmla="*/ 738990 w 1594610"/>
                <a:gd name="connsiteY107" fmla="*/ 257324 h 1215313"/>
                <a:gd name="connsiteX108" fmla="*/ 743536 w 1594610"/>
                <a:gd name="connsiteY108" fmla="*/ 247354 h 1215313"/>
                <a:gd name="connsiteX109" fmla="*/ 758571 w 1594610"/>
                <a:gd name="connsiteY109" fmla="*/ 247354 h 1215313"/>
                <a:gd name="connsiteX110" fmla="*/ 764066 w 1594610"/>
                <a:gd name="connsiteY110" fmla="*/ 262370 h 1215313"/>
                <a:gd name="connsiteX111" fmla="*/ 768562 w 1594610"/>
                <a:gd name="connsiteY111" fmla="*/ 272339 h 1215313"/>
                <a:gd name="connsiteX112" fmla="*/ 778103 w 1594610"/>
                <a:gd name="connsiteY112" fmla="*/ 276838 h 1215313"/>
                <a:gd name="connsiteX113" fmla="*/ 783597 w 1594610"/>
                <a:gd name="connsiteY113" fmla="*/ 296351 h 1215313"/>
                <a:gd name="connsiteX114" fmla="*/ 788093 w 1594610"/>
                <a:gd name="connsiteY114" fmla="*/ 296351 h 1215313"/>
                <a:gd name="connsiteX115" fmla="*/ 788093 w 1594610"/>
                <a:gd name="connsiteY115" fmla="*/ 301336 h 1215313"/>
                <a:gd name="connsiteX116" fmla="*/ 793138 w 1594610"/>
                <a:gd name="connsiteY116" fmla="*/ 301336 h 1215313"/>
                <a:gd name="connsiteX117" fmla="*/ 788093 w 1594610"/>
                <a:gd name="connsiteY117" fmla="*/ 311305 h 1215313"/>
                <a:gd name="connsiteX118" fmla="*/ 778103 w 1594610"/>
                <a:gd name="connsiteY118" fmla="*/ 315804 h 1215313"/>
                <a:gd name="connsiteX119" fmla="*/ 773557 w 1594610"/>
                <a:gd name="connsiteY119" fmla="*/ 320789 h 1215313"/>
                <a:gd name="connsiteX120" fmla="*/ 764066 w 1594610"/>
                <a:gd name="connsiteY120" fmla="*/ 325287 h 1215313"/>
                <a:gd name="connsiteX121" fmla="*/ 768562 w 1594610"/>
                <a:gd name="connsiteY121" fmla="*/ 330333 h 1215313"/>
                <a:gd name="connsiteX122" fmla="*/ 773557 w 1594610"/>
                <a:gd name="connsiteY122" fmla="*/ 330333 h 1215313"/>
                <a:gd name="connsiteX123" fmla="*/ 778103 w 1594610"/>
                <a:gd name="connsiteY123" fmla="*/ 335318 h 1215313"/>
                <a:gd name="connsiteX124" fmla="*/ 783597 w 1594610"/>
                <a:gd name="connsiteY124" fmla="*/ 349786 h 1215313"/>
                <a:gd name="connsiteX125" fmla="*/ 783597 w 1594610"/>
                <a:gd name="connsiteY125" fmla="*/ 359816 h 1215313"/>
                <a:gd name="connsiteX126" fmla="*/ 778103 w 1594610"/>
                <a:gd name="connsiteY126" fmla="*/ 364314 h 1215313"/>
                <a:gd name="connsiteX127" fmla="*/ 783597 w 1594610"/>
                <a:gd name="connsiteY127" fmla="*/ 369299 h 1215313"/>
                <a:gd name="connsiteX128" fmla="*/ 797634 w 1594610"/>
                <a:gd name="connsiteY128" fmla="*/ 369299 h 1215313"/>
                <a:gd name="connsiteX129" fmla="*/ 797634 w 1594610"/>
                <a:gd name="connsiteY129" fmla="*/ 364314 h 1215313"/>
                <a:gd name="connsiteX130" fmla="*/ 807674 w 1594610"/>
                <a:gd name="connsiteY130" fmla="*/ 359816 h 1215313"/>
                <a:gd name="connsiteX131" fmla="*/ 807674 w 1594610"/>
                <a:gd name="connsiteY131" fmla="*/ 369299 h 1215313"/>
                <a:gd name="connsiteX132" fmla="*/ 817165 w 1594610"/>
                <a:gd name="connsiteY132" fmla="*/ 369299 h 1215313"/>
                <a:gd name="connsiteX133" fmla="*/ 817165 w 1594610"/>
                <a:gd name="connsiteY133" fmla="*/ 373798 h 1215313"/>
                <a:gd name="connsiteX134" fmla="*/ 812669 w 1594610"/>
                <a:gd name="connsiteY134" fmla="*/ 379269 h 1215313"/>
                <a:gd name="connsiteX135" fmla="*/ 817165 w 1594610"/>
                <a:gd name="connsiteY135" fmla="*/ 383767 h 1215313"/>
                <a:gd name="connsiteX136" fmla="*/ 841741 w 1594610"/>
                <a:gd name="connsiteY136" fmla="*/ 388752 h 1215313"/>
                <a:gd name="connsiteX137" fmla="*/ 851732 w 1594610"/>
                <a:gd name="connsiteY137" fmla="*/ 388752 h 1215313"/>
                <a:gd name="connsiteX138" fmla="*/ 856727 w 1594610"/>
                <a:gd name="connsiteY138" fmla="*/ 373798 h 1215313"/>
                <a:gd name="connsiteX139" fmla="*/ 861273 w 1594610"/>
                <a:gd name="connsiteY139" fmla="*/ 373798 h 1215313"/>
                <a:gd name="connsiteX140" fmla="*/ 861273 w 1594610"/>
                <a:gd name="connsiteY140" fmla="*/ 388752 h 1215313"/>
                <a:gd name="connsiteX141" fmla="*/ 866767 w 1594610"/>
                <a:gd name="connsiteY141" fmla="*/ 388752 h 1215313"/>
                <a:gd name="connsiteX142" fmla="*/ 866767 w 1594610"/>
                <a:gd name="connsiteY142" fmla="*/ 393250 h 1215313"/>
                <a:gd name="connsiteX143" fmla="*/ 876308 w 1594610"/>
                <a:gd name="connsiteY143" fmla="*/ 398782 h 1215313"/>
                <a:gd name="connsiteX144" fmla="*/ 885799 w 1594610"/>
                <a:gd name="connsiteY144" fmla="*/ 408265 h 1215313"/>
                <a:gd name="connsiteX145" fmla="*/ 890295 w 1594610"/>
                <a:gd name="connsiteY145" fmla="*/ 408265 h 1215313"/>
                <a:gd name="connsiteX146" fmla="*/ 895839 w 1594610"/>
                <a:gd name="connsiteY146" fmla="*/ 408265 h 1215313"/>
                <a:gd name="connsiteX147" fmla="*/ 890295 w 1594610"/>
                <a:gd name="connsiteY147" fmla="*/ 418235 h 1215313"/>
                <a:gd name="connsiteX148" fmla="*/ 890295 w 1594610"/>
                <a:gd name="connsiteY148" fmla="*/ 427779 h 1215313"/>
                <a:gd name="connsiteX149" fmla="*/ 895839 w 1594610"/>
                <a:gd name="connsiteY149" fmla="*/ 427779 h 1215313"/>
                <a:gd name="connsiteX150" fmla="*/ 905330 w 1594610"/>
                <a:gd name="connsiteY150" fmla="*/ 427779 h 1215313"/>
                <a:gd name="connsiteX151" fmla="*/ 910875 w 1594610"/>
                <a:gd name="connsiteY151" fmla="*/ 412764 h 1215313"/>
                <a:gd name="connsiteX152" fmla="*/ 924911 w 1594610"/>
                <a:gd name="connsiteY152" fmla="*/ 408265 h 1215313"/>
                <a:gd name="connsiteX153" fmla="*/ 924911 w 1594610"/>
                <a:gd name="connsiteY153" fmla="*/ 418235 h 1215313"/>
                <a:gd name="connsiteX154" fmla="*/ 930406 w 1594610"/>
                <a:gd name="connsiteY154" fmla="*/ 418235 h 1215313"/>
                <a:gd name="connsiteX155" fmla="*/ 934902 w 1594610"/>
                <a:gd name="connsiteY155" fmla="*/ 412764 h 1215313"/>
                <a:gd name="connsiteX156" fmla="*/ 939303 w 1594610"/>
                <a:gd name="connsiteY156" fmla="*/ 412764 h 1215313"/>
                <a:gd name="connsiteX157" fmla="*/ 939117 w 1594610"/>
                <a:gd name="connsiteY157" fmla="*/ 412537 h 1215313"/>
                <a:gd name="connsiteX158" fmla="*/ 933627 w 1594610"/>
                <a:gd name="connsiteY158" fmla="*/ 412537 h 1215313"/>
                <a:gd name="connsiteX159" fmla="*/ 933627 w 1594610"/>
                <a:gd name="connsiteY159" fmla="*/ 403041 h 1215313"/>
                <a:gd name="connsiteX160" fmla="*/ 943641 w 1594610"/>
                <a:gd name="connsiteY160" fmla="*/ 388528 h 1215313"/>
                <a:gd name="connsiteX161" fmla="*/ 943641 w 1594610"/>
                <a:gd name="connsiteY161" fmla="*/ 383511 h 1215313"/>
                <a:gd name="connsiteX162" fmla="*/ 948647 w 1594610"/>
                <a:gd name="connsiteY162" fmla="*/ 374015 h 1215313"/>
                <a:gd name="connsiteX163" fmla="*/ 953171 w 1594610"/>
                <a:gd name="connsiteY163" fmla="*/ 374015 h 1215313"/>
                <a:gd name="connsiteX164" fmla="*/ 958661 w 1594610"/>
                <a:gd name="connsiteY164" fmla="*/ 374015 h 1215313"/>
                <a:gd name="connsiteX165" fmla="*/ 972714 w 1594610"/>
                <a:gd name="connsiteY165" fmla="*/ 364031 h 1215313"/>
                <a:gd name="connsiteX166" fmla="*/ 983245 w 1594610"/>
                <a:gd name="connsiteY166" fmla="*/ 369047 h 1215313"/>
                <a:gd name="connsiteX167" fmla="*/ 987734 w 1594610"/>
                <a:gd name="connsiteY167" fmla="*/ 369047 h 1215313"/>
                <a:gd name="connsiteX168" fmla="*/ 992741 w 1594610"/>
                <a:gd name="connsiteY168" fmla="*/ 374015 h 1215313"/>
                <a:gd name="connsiteX169" fmla="*/ 1002788 w 1594610"/>
                <a:gd name="connsiteY169" fmla="*/ 354534 h 1215313"/>
                <a:gd name="connsiteX170" fmla="*/ 1007277 w 1594610"/>
                <a:gd name="connsiteY170" fmla="*/ 354534 h 1215313"/>
                <a:gd name="connsiteX171" fmla="*/ 1016807 w 1594610"/>
                <a:gd name="connsiteY171" fmla="*/ 369047 h 1215313"/>
                <a:gd name="connsiteX172" fmla="*/ 1022332 w 1594610"/>
                <a:gd name="connsiteY172" fmla="*/ 369047 h 1215313"/>
                <a:gd name="connsiteX173" fmla="*/ 1036350 w 1594610"/>
                <a:gd name="connsiteY173" fmla="*/ 369047 h 1215313"/>
                <a:gd name="connsiteX174" fmla="*/ 1041875 w 1594610"/>
                <a:gd name="connsiteY174" fmla="*/ 364031 h 1215313"/>
                <a:gd name="connsiteX175" fmla="*/ 1051405 w 1594610"/>
                <a:gd name="connsiteY175" fmla="*/ 359501 h 1215313"/>
                <a:gd name="connsiteX176" fmla="*/ 1046364 w 1594610"/>
                <a:gd name="connsiteY176" fmla="*/ 350005 h 1215313"/>
                <a:gd name="connsiteX177" fmla="*/ 1051405 w 1594610"/>
                <a:gd name="connsiteY177" fmla="*/ 340021 h 1215313"/>
                <a:gd name="connsiteX178" fmla="*/ 1051405 w 1594610"/>
                <a:gd name="connsiteY178" fmla="*/ 335005 h 1215313"/>
                <a:gd name="connsiteX179" fmla="*/ 1056411 w 1594610"/>
                <a:gd name="connsiteY179" fmla="*/ 330524 h 1215313"/>
                <a:gd name="connsiteX180" fmla="*/ 1056411 w 1594610"/>
                <a:gd name="connsiteY180" fmla="*/ 320540 h 1215313"/>
                <a:gd name="connsiteX181" fmla="*/ 1046364 w 1594610"/>
                <a:gd name="connsiteY181" fmla="*/ 320540 h 1215313"/>
                <a:gd name="connsiteX182" fmla="*/ 1046364 w 1594610"/>
                <a:gd name="connsiteY182" fmla="*/ 315524 h 1215313"/>
                <a:gd name="connsiteX183" fmla="*/ 1046364 w 1594610"/>
                <a:gd name="connsiteY183" fmla="*/ 311044 h 1215313"/>
                <a:gd name="connsiteX184" fmla="*/ 1046364 w 1594610"/>
                <a:gd name="connsiteY184" fmla="*/ 291514 h 1215313"/>
                <a:gd name="connsiteX185" fmla="*/ 1051405 w 1594610"/>
                <a:gd name="connsiteY185" fmla="*/ 291514 h 1215313"/>
                <a:gd name="connsiteX186" fmla="*/ 1056411 w 1594610"/>
                <a:gd name="connsiteY186" fmla="*/ 291514 h 1215313"/>
                <a:gd name="connsiteX187" fmla="*/ 1060900 w 1594610"/>
                <a:gd name="connsiteY187" fmla="*/ 291514 h 1215313"/>
                <a:gd name="connsiteX188" fmla="*/ 1070948 w 1594610"/>
                <a:gd name="connsiteY188" fmla="*/ 286011 h 1215313"/>
                <a:gd name="connsiteX189" fmla="*/ 1066425 w 1594610"/>
                <a:gd name="connsiteY189" fmla="*/ 276514 h 1215313"/>
                <a:gd name="connsiteX190" fmla="*/ 1070948 w 1594610"/>
                <a:gd name="connsiteY190" fmla="*/ 272034 h 1215313"/>
                <a:gd name="connsiteX191" fmla="*/ 1075955 w 1594610"/>
                <a:gd name="connsiteY191" fmla="*/ 267017 h 1215313"/>
                <a:gd name="connsiteX192" fmla="*/ 1085968 w 1594610"/>
                <a:gd name="connsiteY192" fmla="*/ 272034 h 1215313"/>
                <a:gd name="connsiteX193" fmla="*/ 1090491 w 1594610"/>
                <a:gd name="connsiteY193" fmla="*/ 272034 h 1215313"/>
                <a:gd name="connsiteX194" fmla="*/ 1099987 w 1594610"/>
                <a:gd name="connsiteY194" fmla="*/ 272034 h 1215313"/>
                <a:gd name="connsiteX195" fmla="*/ 1095498 w 1594610"/>
                <a:gd name="connsiteY195" fmla="*/ 267017 h 1215313"/>
                <a:gd name="connsiteX196" fmla="*/ 1095498 w 1594610"/>
                <a:gd name="connsiteY196" fmla="*/ 257034 h 1215313"/>
                <a:gd name="connsiteX197" fmla="*/ 1099987 w 1594610"/>
                <a:gd name="connsiteY197" fmla="*/ 252504 h 1215313"/>
                <a:gd name="connsiteX198" fmla="*/ 1099987 w 1594610"/>
                <a:gd name="connsiteY198" fmla="*/ 247537 h 1215313"/>
                <a:gd name="connsiteX199" fmla="*/ 1105511 w 1594610"/>
                <a:gd name="connsiteY199" fmla="*/ 247537 h 1215313"/>
                <a:gd name="connsiteX200" fmla="*/ 1105511 w 1594610"/>
                <a:gd name="connsiteY200" fmla="*/ 243008 h 1215313"/>
                <a:gd name="connsiteX201" fmla="*/ 1119530 w 1594610"/>
                <a:gd name="connsiteY201" fmla="*/ 243008 h 1215313"/>
                <a:gd name="connsiteX202" fmla="*/ 1119530 w 1594610"/>
                <a:gd name="connsiteY202" fmla="*/ 237504 h 1215313"/>
                <a:gd name="connsiteX203" fmla="*/ 1119530 w 1594610"/>
                <a:gd name="connsiteY203" fmla="*/ 228008 h 1215313"/>
                <a:gd name="connsiteX204" fmla="*/ 1124571 w 1594610"/>
                <a:gd name="connsiteY204" fmla="*/ 218024 h 1215313"/>
                <a:gd name="connsiteX205" fmla="*/ 1130061 w 1594610"/>
                <a:gd name="connsiteY205" fmla="*/ 218024 h 1215313"/>
                <a:gd name="connsiteX206" fmla="*/ 1130061 w 1594610"/>
                <a:gd name="connsiteY206" fmla="*/ 203998 h 1215313"/>
                <a:gd name="connsiteX207" fmla="*/ 1134584 w 1594610"/>
                <a:gd name="connsiteY207" fmla="*/ 198494 h 1215313"/>
                <a:gd name="connsiteX208" fmla="*/ 1139591 w 1594610"/>
                <a:gd name="connsiteY208" fmla="*/ 198494 h 1215313"/>
                <a:gd name="connsiteX209" fmla="*/ 1144114 w 1594610"/>
                <a:gd name="connsiteY209" fmla="*/ 208527 h 1215313"/>
                <a:gd name="connsiteX210" fmla="*/ 1134584 w 1594610"/>
                <a:gd name="connsiteY210" fmla="*/ 218024 h 1215313"/>
                <a:gd name="connsiteX211" fmla="*/ 1134584 w 1594610"/>
                <a:gd name="connsiteY211" fmla="*/ 223527 h 1215313"/>
                <a:gd name="connsiteX212" fmla="*/ 1139591 w 1594610"/>
                <a:gd name="connsiteY212" fmla="*/ 223527 h 1215313"/>
                <a:gd name="connsiteX213" fmla="*/ 1149604 w 1594610"/>
                <a:gd name="connsiteY213" fmla="*/ 218024 h 1215313"/>
                <a:gd name="connsiteX214" fmla="*/ 1149604 w 1594610"/>
                <a:gd name="connsiteY214" fmla="*/ 213495 h 1215313"/>
                <a:gd name="connsiteX215" fmla="*/ 1159134 w 1594610"/>
                <a:gd name="connsiteY215" fmla="*/ 213495 h 1215313"/>
                <a:gd name="connsiteX216" fmla="*/ 1169148 w 1594610"/>
                <a:gd name="connsiteY216" fmla="*/ 198494 h 1215313"/>
                <a:gd name="connsiteX217" fmla="*/ 1163658 w 1594610"/>
                <a:gd name="connsiteY217" fmla="*/ 194014 h 1215313"/>
                <a:gd name="connsiteX218" fmla="*/ 1183201 w 1594610"/>
                <a:gd name="connsiteY218" fmla="*/ 179014 h 1215313"/>
                <a:gd name="connsiteX219" fmla="*/ 1188208 w 1594610"/>
                <a:gd name="connsiteY219" fmla="*/ 179014 h 1215313"/>
                <a:gd name="connsiteX220" fmla="*/ 1198221 w 1594610"/>
                <a:gd name="connsiteY220" fmla="*/ 179014 h 1215313"/>
                <a:gd name="connsiteX221" fmla="*/ 1207751 w 1594610"/>
                <a:gd name="connsiteY221" fmla="*/ 169517 h 1215313"/>
                <a:gd name="connsiteX222" fmla="*/ 1217764 w 1594610"/>
                <a:gd name="connsiteY222" fmla="*/ 179014 h 1215313"/>
                <a:gd name="connsiteX223" fmla="*/ 1217764 w 1594610"/>
                <a:gd name="connsiteY223" fmla="*/ 188998 h 1215313"/>
                <a:gd name="connsiteX224" fmla="*/ 1217764 w 1594610"/>
                <a:gd name="connsiteY224" fmla="*/ 198494 h 1215313"/>
                <a:gd name="connsiteX225" fmla="*/ 1217764 w 1594610"/>
                <a:gd name="connsiteY225" fmla="*/ 203998 h 1215313"/>
                <a:gd name="connsiteX226" fmla="*/ 1217764 w 1594610"/>
                <a:gd name="connsiteY226" fmla="*/ 208527 h 1215313"/>
                <a:gd name="connsiteX227" fmla="*/ 1227294 w 1594610"/>
                <a:gd name="connsiteY227" fmla="*/ 208527 h 1215313"/>
                <a:gd name="connsiteX228" fmla="*/ 1237307 w 1594610"/>
                <a:gd name="connsiteY228" fmla="*/ 213495 h 1215313"/>
                <a:gd name="connsiteX229" fmla="*/ 1237307 w 1594610"/>
                <a:gd name="connsiteY229" fmla="*/ 223527 h 1215313"/>
                <a:gd name="connsiteX230" fmla="*/ 1242314 w 1594610"/>
                <a:gd name="connsiteY230" fmla="*/ 218024 h 1215313"/>
                <a:gd name="connsiteX231" fmla="*/ 1246837 w 1594610"/>
                <a:gd name="connsiteY231" fmla="*/ 218024 h 1215313"/>
                <a:gd name="connsiteX232" fmla="*/ 1252362 w 1594610"/>
                <a:gd name="connsiteY232" fmla="*/ 213495 h 1215313"/>
                <a:gd name="connsiteX233" fmla="*/ 1256851 w 1594610"/>
                <a:gd name="connsiteY233" fmla="*/ 213495 h 1215313"/>
                <a:gd name="connsiteX234" fmla="*/ 1261857 w 1594610"/>
                <a:gd name="connsiteY234" fmla="*/ 208527 h 1215313"/>
                <a:gd name="connsiteX235" fmla="*/ 1271387 w 1594610"/>
                <a:gd name="connsiteY235" fmla="*/ 203998 h 1215313"/>
                <a:gd name="connsiteX236" fmla="*/ 1271387 w 1594610"/>
                <a:gd name="connsiteY236" fmla="*/ 208527 h 1215313"/>
                <a:gd name="connsiteX237" fmla="*/ 1296455 w 1594610"/>
                <a:gd name="connsiteY237" fmla="*/ 203998 h 1215313"/>
                <a:gd name="connsiteX238" fmla="*/ 1310474 w 1594610"/>
                <a:gd name="connsiteY238" fmla="*/ 203998 h 1215313"/>
                <a:gd name="connsiteX239" fmla="*/ 1310474 w 1594610"/>
                <a:gd name="connsiteY239" fmla="*/ 208527 h 1215313"/>
                <a:gd name="connsiteX240" fmla="*/ 1320487 w 1594610"/>
                <a:gd name="connsiteY240" fmla="*/ 208527 h 1215313"/>
                <a:gd name="connsiteX241" fmla="*/ 1335024 w 1594610"/>
                <a:gd name="connsiteY241" fmla="*/ 237504 h 1215313"/>
                <a:gd name="connsiteX242" fmla="*/ 1360091 w 1594610"/>
                <a:gd name="connsiteY242" fmla="*/ 228008 h 1215313"/>
                <a:gd name="connsiteX243" fmla="*/ 1364615 w 1594610"/>
                <a:gd name="connsiteY243" fmla="*/ 218024 h 1215313"/>
                <a:gd name="connsiteX244" fmla="*/ 1369621 w 1594610"/>
                <a:gd name="connsiteY244" fmla="*/ 213495 h 1215313"/>
                <a:gd name="connsiteX245" fmla="*/ 1379635 w 1594610"/>
                <a:gd name="connsiteY245" fmla="*/ 203998 h 1215313"/>
                <a:gd name="connsiteX246" fmla="*/ 1384158 w 1594610"/>
                <a:gd name="connsiteY246" fmla="*/ 208527 h 1215313"/>
                <a:gd name="connsiteX247" fmla="*/ 1393653 w 1594610"/>
                <a:gd name="connsiteY247" fmla="*/ 218024 h 1215313"/>
                <a:gd name="connsiteX248" fmla="*/ 1399178 w 1594610"/>
                <a:gd name="connsiteY248" fmla="*/ 228008 h 1215313"/>
                <a:gd name="connsiteX249" fmla="*/ 1413197 w 1594610"/>
                <a:gd name="connsiteY249" fmla="*/ 233024 h 1215313"/>
                <a:gd name="connsiteX250" fmla="*/ 1413197 w 1594610"/>
                <a:gd name="connsiteY250" fmla="*/ 237504 h 1215313"/>
                <a:gd name="connsiteX251" fmla="*/ 1423728 w 1594610"/>
                <a:gd name="connsiteY251" fmla="*/ 237504 h 1215313"/>
                <a:gd name="connsiteX252" fmla="*/ 1423728 w 1594610"/>
                <a:gd name="connsiteY252" fmla="*/ 243008 h 1215313"/>
                <a:gd name="connsiteX253" fmla="*/ 1433258 w 1594610"/>
                <a:gd name="connsiteY253" fmla="*/ 247537 h 1215313"/>
                <a:gd name="connsiteX254" fmla="*/ 1452801 w 1594610"/>
                <a:gd name="connsiteY254" fmla="*/ 252504 h 1215313"/>
                <a:gd name="connsiteX255" fmla="*/ 1452801 w 1594610"/>
                <a:gd name="connsiteY255" fmla="*/ 267017 h 1215313"/>
                <a:gd name="connsiteX256" fmla="*/ 1457324 w 1594610"/>
                <a:gd name="connsiteY256" fmla="*/ 267017 h 1215313"/>
                <a:gd name="connsiteX257" fmla="*/ 1467338 w 1594610"/>
                <a:gd name="connsiteY257" fmla="*/ 272034 h 1215313"/>
                <a:gd name="connsiteX258" fmla="*/ 1472344 w 1594610"/>
                <a:gd name="connsiteY258" fmla="*/ 267017 h 1215313"/>
                <a:gd name="connsiteX259" fmla="*/ 1481874 w 1594610"/>
                <a:gd name="connsiteY259" fmla="*/ 291514 h 1215313"/>
                <a:gd name="connsiteX260" fmla="*/ 1491887 w 1594610"/>
                <a:gd name="connsiteY260" fmla="*/ 291514 h 1215313"/>
                <a:gd name="connsiteX261" fmla="*/ 1496894 w 1594610"/>
                <a:gd name="connsiteY261" fmla="*/ 291514 h 1215313"/>
                <a:gd name="connsiteX262" fmla="*/ 1501417 w 1594610"/>
                <a:gd name="connsiteY262" fmla="*/ 291514 h 1215313"/>
                <a:gd name="connsiteX263" fmla="*/ 1506942 w 1594610"/>
                <a:gd name="connsiteY263" fmla="*/ 296043 h 1215313"/>
                <a:gd name="connsiteX264" fmla="*/ 1511431 w 1594610"/>
                <a:gd name="connsiteY264" fmla="*/ 296043 h 1215313"/>
                <a:gd name="connsiteX265" fmla="*/ 1530974 w 1594610"/>
                <a:gd name="connsiteY265" fmla="*/ 305540 h 1215313"/>
                <a:gd name="connsiteX266" fmla="*/ 1540504 w 1594610"/>
                <a:gd name="connsiteY266" fmla="*/ 311044 h 1215313"/>
                <a:gd name="connsiteX267" fmla="*/ 1540504 w 1594610"/>
                <a:gd name="connsiteY267" fmla="*/ 315524 h 1215313"/>
                <a:gd name="connsiteX268" fmla="*/ 1545510 w 1594610"/>
                <a:gd name="connsiteY268" fmla="*/ 315524 h 1215313"/>
                <a:gd name="connsiteX269" fmla="*/ 1545510 w 1594610"/>
                <a:gd name="connsiteY269" fmla="*/ 320540 h 1215313"/>
                <a:gd name="connsiteX270" fmla="*/ 1545510 w 1594610"/>
                <a:gd name="connsiteY270" fmla="*/ 330524 h 1215313"/>
                <a:gd name="connsiteX271" fmla="*/ 1545510 w 1594610"/>
                <a:gd name="connsiteY271" fmla="*/ 335005 h 1215313"/>
                <a:gd name="connsiteX272" fmla="*/ 1550517 w 1594610"/>
                <a:gd name="connsiteY272" fmla="*/ 335005 h 1215313"/>
                <a:gd name="connsiteX273" fmla="*/ 1550517 w 1594610"/>
                <a:gd name="connsiteY273" fmla="*/ 340021 h 1215313"/>
                <a:gd name="connsiteX274" fmla="*/ 1550517 w 1594610"/>
                <a:gd name="connsiteY274" fmla="*/ 344501 h 1215313"/>
                <a:gd name="connsiteX275" fmla="*/ 1550517 w 1594610"/>
                <a:gd name="connsiteY275" fmla="*/ 350005 h 1215313"/>
                <a:gd name="connsiteX276" fmla="*/ 1550517 w 1594610"/>
                <a:gd name="connsiteY276" fmla="*/ 359501 h 1215313"/>
                <a:gd name="connsiteX277" fmla="*/ 1545510 w 1594610"/>
                <a:gd name="connsiteY277" fmla="*/ 359501 h 1215313"/>
                <a:gd name="connsiteX278" fmla="*/ 1540504 w 1594610"/>
                <a:gd name="connsiteY278" fmla="*/ 364031 h 1215313"/>
                <a:gd name="connsiteX279" fmla="*/ 1540504 w 1594610"/>
                <a:gd name="connsiteY279" fmla="*/ 369047 h 1215313"/>
                <a:gd name="connsiteX280" fmla="*/ 1540504 w 1594610"/>
                <a:gd name="connsiteY280" fmla="*/ 374015 h 1215313"/>
                <a:gd name="connsiteX281" fmla="*/ 1540504 w 1594610"/>
                <a:gd name="connsiteY281" fmla="*/ 383511 h 1215313"/>
                <a:gd name="connsiteX282" fmla="*/ 1540504 w 1594610"/>
                <a:gd name="connsiteY282" fmla="*/ 388528 h 1215313"/>
                <a:gd name="connsiteX283" fmla="*/ 1545510 w 1594610"/>
                <a:gd name="connsiteY283" fmla="*/ 388528 h 1215313"/>
                <a:gd name="connsiteX284" fmla="*/ 1550517 w 1594610"/>
                <a:gd name="connsiteY284" fmla="*/ 388528 h 1215313"/>
                <a:gd name="connsiteX285" fmla="*/ 1565054 w 1594610"/>
                <a:gd name="connsiteY285" fmla="*/ 383511 h 1215313"/>
                <a:gd name="connsiteX286" fmla="*/ 1570578 w 1594610"/>
                <a:gd name="connsiteY286" fmla="*/ 383511 h 1215313"/>
                <a:gd name="connsiteX287" fmla="*/ 1570578 w 1594610"/>
                <a:gd name="connsiteY287" fmla="*/ 388528 h 1215313"/>
                <a:gd name="connsiteX288" fmla="*/ 1570578 w 1594610"/>
                <a:gd name="connsiteY288" fmla="*/ 393008 h 1215313"/>
                <a:gd name="connsiteX289" fmla="*/ 1575067 w 1594610"/>
                <a:gd name="connsiteY289" fmla="*/ 398511 h 1215313"/>
                <a:gd name="connsiteX290" fmla="*/ 1580108 w 1594610"/>
                <a:gd name="connsiteY290" fmla="*/ 403041 h 1215313"/>
                <a:gd name="connsiteX291" fmla="*/ 1580108 w 1594610"/>
                <a:gd name="connsiteY291" fmla="*/ 408008 h 1215313"/>
                <a:gd name="connsiteX292" fmla="*/ 1584597 w 1594610"/>
                <a:gd name="connsiteY292" fmla="*/ 412537 h 1215313"/>
                <a:gd name="connsiteX293" fmla="*/ 1590122 w 1594610"/>
                <a:gd name="connsiteY293" fmla="*/ 412537 h 1215313"/>
                <a:gd name="connsiteX294" fmla="*/ 1590122 w 1594610"/>
                <a:gd name="connsiteY294" fmla="*/ 418041 h 1215313"/>
                <a:gd name="connsiteX295" fmla="*/ 1594610 w 1594610"/>
                <a:gd name="connsiteY295" fmla="*/ 422521 h 1215313"/>
                <a:gd name="connsiteX296" fmla="*/ 1594610 w 1594610"/>
                <a:gd name="connsiteY296" fmla="*/ 437521 h 1215313"/>
                <a:gd name="connsiteX297" fmla="*/ 1580108 w 1594610"/>
                <a:gd name="connsiteY297" fmla="*/ 442002 h 1215313"/>
                <a:gd name="connsiteX298" fmla="*/ 1570578 w 1594610"/>
                <a:gd name="connsiteY298" fmla="*/ 447018 h 1215313"/>
                <a:gd name="connsiteX299" fmla="*/ 1555524 w 1594610"/>
                <a:gd name="connsiteY299" fmla="*/ 442002 h 1215313"/>
                <a:gd name="connsiteX300" fmla="*/ 1550517 w 1594610"/>
                <a:gd name="connsiteY300" fmla="*/ 437521 h 1215313"/>
                <a:gd name="connsiteX301" fmla="*/ 1535981 w 1594610"/>
                <a:gd name="connsiteY301" fmla="*/ 442002 h 1215313"/>
                <a:gd name="connsiteX302" fmla="*/ 1535981 w 1594610"/>
                <a:gd name="connsiteY302" fmla="*/ 457002 h 1215313"/>
                <a:gd name="connsiteX303" fmla="*/ 1540504 w 1594610"/>
                <a:gd name="connsiteY303" fmla="*/ 457002 h 1215313"/>
                <a:gd name="connsiteX304" fmla="*/ 1545510 w 1594610"/>
                <a:gd name="connsiteY304" fmla="*/ 461531 h 1215313"/>
                <a:gd name="connsiteX305" fmla="*/ 1545510 w 1594610"/>
                <a:gd name="connsiteY305" fmla="*/ 466547 h 1215313"/>
                <a:gd name="connsiteX306" fmla="*/ 1535981 w 1594610"/>
                <a:gd name="connsiteY306" fmla="*/ 471028 h 1215313"/>
                <a:gd name="connsiteX307" fmla="*/ 1530974 w 1594610"/>
                <a:gd name="connsiteY307" fmla="*/ 476044 h 1215313"/>
                <a:gd name="connsiteX308" fmla="*/ 1520961 w 1594610"/>
                <a:gd name="connsiteY308" fmla="*/ 476044 h 1215313"/>
                <a:gd name="connsiteX309" fmla="*/ 1520961 w 1594610"/>
                <a:gd name="connsiteY309" fmla="*/ 490508 h 1215313"/>
                <a:gd name="connsiteX310" fmla="*/ 1516437 w 1594610"/>
                <a:gd name="connsiteY310" fmla="*/ 495525 h 1215313"/>
                <a:gd name="connsiteX311" fmla="*/ 1511431 w 1594610"/>
                <a:gd name="connsiteY311" fmla="*/ 500005 h 1215313"/>
                <a:gd name="connsiteX312" fmla="*/ 1511431 w 1594610"/>
                <a:gd name="connsiteY312" fmla="*/ 505508 h 1215313"/>
                <a:gd name="connsiteX313" fmla="*/ 1506942 w 1594610"/>
                <a:gd name="connsiteY313" fmla="*/ 510038 h 1215313"/>
                <a:gd name="connsiteX314" fmla="*/ 1501417 w 1594610"/>
                <a:gd name="connsiteY314" fmla="*/ 515005 h 1215313"/>
                <a:gd name="connsiteX315" fmla="*/ 1501417 w 1594610"/>
                <a:gd name="connsiteY315" fmla="*/ 525038 h 1215313"/>
                <a:gd name="connsiteX316" fmla="*/ 1511431 w 1594610"/>
                <a:gd name="connsiteY316" fmla="*/ 519534 h 1215313"/>
                <a:gd name="connsiteX317" fmla="*/ 1520961 w 1594610"/>
                <a:gd name="connsiteY317" fmla="*/ 519534 h 1215313"/>
                <a:gd name="connsiteX318" fmla="*/ 1545510 w 1594610"/>
                <a:gd name="connsiteY318" fmla="*/ 515005 h 1215313"/>
                <a:gd name="connsiteX319" fmla="*/ 1550517 w 1594610"/>
                <a:gd name="connsiteY319" fmla="*/ 510038 h 1215313"/>
                <a:gd name="connsiteX320" fmla="*/ 1560047 w 1594610"/>
                <a:gd name="connsiteY320" fmla="*/ 515005 h 1215313"/>
                <a:gd name="connsiteX321" fmla="*/ 1570578 w 1594610"/>
                <a:gd name="connsiteY321" fmla="*/ 525038 h 1215313"/>
                <a:gd name="connsiteX322" fmla="*/ 1565054 w 1594610"/>
                <a:gd name="connsiteY322" fmla="*/ 529518 h 1215313"/>
                <a:gd name="connsiteX323" fmla="*/ 1565054 w 1594610"/>
                <a:gd name="connsiteY323" fmla="*/ 534535 h 1215313"/>
                <a:gd name="connsiteX324" fmla="*/ 1555524 w 1594610"/>
                <a:gd name="connsiteY324" fmla="*/ 534535 h 1215313"/>
                <a:gd name="connsiteX325" fmla="*/ 1550517 w 1594610"/>
                <a:gd name="connsiteY325" fmla="*/ 549048 h 1215313"/>
                <a:gd name="connsiteX326" fmla="*/ 1530974 w 1594610"/>
                <a:gd name="connsiteY326" fmla="*/ 558544 h 1215313"/>
                <a:gd name="connsiteX327" fmla="*/ 1535981 w 1594610"/>
                <a:gd name="connsiteY327" fmla="*/ 578025 h 1215313"/>
                <a:gd name="connsiteX328" fmla="*/ 1530974 w 1594610"/>
                <a:gd name="connsiteY328" fmla="*/ 578025 h 1215313"/>
                <a:gd name="connsiteX329" fmla="*/ 1511431 w 1594610"/>
                <a:gd name="connsiteY329" fmla="*/ 602522 h 1215313"/>
                <a:gd name="connsiteX330" fmla="*/ 1501417 w 1594610"/>
                <a:gd name="connsiteY330" fmla="*/ 617035 h 1215313"/>
                <a:gd name="connsiteX331" fmla="*/ 1496894 w 1594610"/>
                <a:gd name="connsiteY331" fmla="*/ 622051 h 1215313"/>
                <a:gd name="connsiteX332" fmla="*/ 1496894 w 1594610"/>
                <a:gd name="connsiteY332" fmla="*/ 626532 h 1215313"/>
                <a:gd name="connsiteX333" fmla="*/ 1491887 w 1594610"/>
                <a:gd name="connsiteY333" fmla="*/ 636515 h 1215313"/>
                <a:gd name="connsiteX334" fmla="*/ 1486881 w 1594610"/>
                <a:gd name="connsiteY334" fmla="*/ 641532 h 1215313"/>
                <a:gd name="connsiteX335" fmla="*/ 1462814 w 1594610"/>
                <a:gd name="connsiteY335" fmla="*/ 656045 h 1215313"/>
                <a:gd name="connsiteX336" fmla="*/ 1462814 w 1594610"/>
                <a:gd name="connsiteY336" fmla="*/ 671045 h 1215313"/>
                <a:gd name="connsiteX337" fmla="*/ 1457324 w 1594610"/>
                <a:gd name="connsiteY337" fmla="*/ 671045 h 1215313"/>
                <a:gd name="connsiteX338" fmla="*/ 1452801 w 1594610"/>
                <a:gd name="connsiteY338" fmla="*/ 671045 h 1215313"/>
                <a:gd name="connsiteX339" fmla="*/ 1443271 w 1594610"/>
                <a:gd name="connsiteY339" fmla="*/ 680541 h 1215313"/>
                <a:gd name="connsiteX340" fmla="*/ 1443271 w 1594610"/>
                <a:gd name="connsiteY340" fmla="*/ 685022 h 1215313"/>
                <a:gd name="connsiteX341" fmla="*/ 1452801 w 1594610"/>
                <a:gd name="connsiteY341" fmla="*/ 690038 h 1215313"/>
                <a:gd name="connsiteX342" fmla="*/ 1443271 w 1594610"/>
                <a:gd name="connsiteY342" fmla="*/ 700022 h 1215313"/>
                <a:gd name="connsiteX343" fmla="*/ 1437781 w 1594610"/>
                <a:gd name="connsiteY343" fmla="*/ 700022 h 1215313"/>
                <a:gd name="connsiteX344" fmla="*/ 1428251 w 1594610"/>
                <a:gd name="connsiteY344" fmla="*/ 709519 h 1215313"/>
                <a:gd name="connsiteX345" fmla="*/ 1423728 w 1594610"/>
                <a:gd name="connsiteY345" fmla="*/ 719551 h 1215313"/>
                <a:gd name="connsiteX346" fmla="*/ 1418238 w 1594610"/>
                <a:gd name="connsiteY346" fmla="*/ 724032 h 1215313"/>
                <a:gd name="connsiteX347" fmla="*/ 1408708 w 1594610"/>
                <a:gd name="connsiteY347" fmla="*/ 724032 h 1215313"/>
                <a:gd name="connsiteX348" fmla="*/ 1403701 w 1594610"/>
                <a:gd name="connsiteY348" fmla="*/ 729048 h 1215313"/>
                <a:gd name="connsiteX349" fmla="*/ 1374110 w 1594610"/>
                <a:gd name="connsiteY349" fmla="*/ 743512 h 1215313"/>
                <a:gd name="connsiteX350" fmla="*/ 1369621 w 1594610"/>
                <a:gd name="connsiteY350" fmla="*/ 739032 h 1215313"/>
                <a:gd name="connsiteX351" fmla="*/ 1364615 w 1594610"/>
                <a:gd name="connsiteY351" fmla="*/ 743512 h 1215313"/>
                <a:gd name="connsiteX352" fmla="*/ 1360091 w 1594610"/>
                <a:gd name="connsiteY352" fmla="*/ 748529 h 1215313"/>
                <a:gd name="connsiteX353" fmla="*/ 1354567 w 1594610"/>
                <a:gd name="connsiteY353" fmla="*/ 758512 h 1215313"/>
                <a:gd name="connsiteX354" fmla="*/ 1350078 w 1594610"/>
                <a:gd name="connsiteY354" fmla="*/ 758512 h 1215313"/>
                <a:gd name="connsiteX355" fmla="*/ 1350078 w 1594610"/>
                <a:gd name="connsiteY355" fmla="*/ 763042 h 1215313"/>
                <a:gd name="connsiteX356" fmla="*/ 1354567 w 1594610"/>
                <a:gd name="connsiteY356" fmla="*/ 772539 h 1215313"/>
                <a:gd name="connsiteX357" fmla="*/ 1360091 w 1594610"/>
                <a:gd name="connsiteY357" fmla="*/ 778042 h 1215313"/>
                <a:gd name="connsiteX358" fmla="*/ 1360091 w 1594610"/>
                <a:gd name="connsiteY358" fmla="*/ 782522 h 1215313"/>
                <a:gd name="connsiteX359" fmla="*/ 1360091 w 1594610"/>
                <a:gd name="connsiteY359" fmla="*/ 797035 h 1215313"/>
                <a:gd name="connsiteX360" fmla="*/ 1354567 w 1594610"/>
                <a:gd name="connsiteY360" fmla="*/ 826548 h 1215313"/>
                <a:gd name="connsiteX361" fmla="*/ 1354567 w 1594610"/>
                <a:gd name="connsiteY361" fmla="*/ 836045 h 1215313"/>
                <a:gd name="connsiteX362" fmla="*/ 1360091 w 1594610"/>
                <a:gd name="connsiteY362" fmla="*/ 836045 h 1215313"/>
                <a:gd name="connsiteX363" fmla="*/ 1354567 w 1594610"/>
                <a:gd name="connsiteY363" fmla="*/ 855526 h 1215313"/>
                <a:gd name="connsiteX364" fmla="*/ 1340030 w 1594610"/>
                <a:gd name="connsiteY364" fmla="*/ 865558 h 1215313"/>
                <a:gd name="connsiteX365" fmla="*/ 1325528 w 1594610"/>
                <a:gd name="connsiteY365" fmla="*/ 875055 h 1215313"/>
                <a:gd name="connsiteX366" fmla="*/ 1325528 w 1594610"/>
                <a:gd name="connsiteY366" fmla="*/ 879536 h 1215313"/>
                <a:gd name="connsiteX367" fmla="*/ 1315998 w 1594610"/>
                <a:gd name="connsiteY367" fmla="*/ 885039 h 1215313"/>
                <a:gd name="connsiteX368" fmla="*/ 1305985 w 1594610"/>
                <a:gd name="connsiteY368" fmla="*/ 889519 h 1215313"/>
                <a:gd name="connsiteX369" fmla="*/ 1296455 w 1594610"/>
                <a:gd name="connsiteY369" fmla="*/ 899016 h 1215313"/>
                <a:gd name="connsiteX370" fmla="*/ 1286442 w 1594610"/>
                <a:gd name="connsiteY370" fmla="*/ 904032 h 1215313"/>
                <a:gd name="connsiteX371" fmla="*/ 1271387 w 1594610"/>
                <a:gd name="connsiteY371" fmla="*/ 923562 h 1215313"/>
                <a:gd name="connsiteX372" fmla="*/ 1266380 w 1594610"/>
                <a:gd name="connsiteY372" fmla="*/ 928042 h 1215313"/>
                <a:gd name="connsiteX373" fmla="*/ 1256851 w 1594610"/>
                <a:gd name="connsiteY373" fmla="*/ 938026 h 1215313"/>
                <a:gd name="connsiteX374" fmla="*/ 1237307 w 1594610"/>
                <a:gd name="connsiteY374" fmla="*/ 962523 h 1215313"/>
                <a:gd name="connsiteX375" fmla="*/ 1246837 w 1594610"/>
                <a:gd name="connsiteY375" fmla="*/ 972555 h 1215313"/>
                <a:gd name="connsiteX376" fmla="*/ 1256851 w 1594610"/>
                <a:gd name="connsiteY376" fmla="*/ 977036 h 1215313"/>
                <a:gd name="connsiteX377" fmla="*/ 1242314 w 1594610"/>
                <a:gd name="connsiteY377" fmla="*/ 992036 h 1215313"/>
                <a:gd name="connsiteX378" fmla="*/ 1232819 w 1594610"/>
                <a:gd name="connsiteY378" fmla="*/ 1016046 h 1215313"/>
                <a:gd name="connsiteX379" fmla="*/ 1227294 w 1594610"/>
                <a:gd name="connsiteY379" fmla="*/ 1021062 h 1215313"/>
                <a:gd name="connsiteX380" fmla="*/ 1227294 w 1594610"/>
                <a:gd name="connsiteY380" fmla="*/ 1030559 h 1215313"/>
                <a:gd name="connsiteX381" fmla="*/ 1227294 w 1594610"/>
                <a:gd name="connsiteY381" fmla="*/ 1035039 h 1215313"/>
                <a:gd name="connsiteX382" fmla="*/ 1222771 w 1594610"/>
                <a:gd name="connsiteY382" fmla="*/ 1045023 h 1215313"/>
                <a:gd name="connsiteX383" fmla="*/ 1222771 w 1594610"/>
                <a:gd name="connsiteY383" fmla="*/ 1050039 h 1215313"/>
                <a:gd name="connsiteX384" fmla="*/ 1217764 w 1594610"/>
                <a:gd name="connsiteY384" fmla="*/ 1054520 h 1215313"/>
                <a:gd name="connsiteX385" fmla="*/ 1213241 w 1594610"/>
                <a:gd name="connsiteY385" fmla="*/ 1060023 h 1215313"/>
                <a:gd name="connsiteX386" fmla="*/ 1203227 w 1594610"/>
                <a:gd name="connsiteY386" fmla="*/ 1074049 h 1215313"/>
                <a:gd name="connsiteX387" fmla="*/ 1198221 w 1594610"/>
                <a:gd name="connsiteY387" fmla="*/ 1074049 h 1215313"/>
                <a:gd name="connsiteX388" fmla="*/ 1193214 w 1594610"/>
                <a:gd name="connsiteY388" fmla="*/ 1089049 h 1215313"/>
                <a:gd name="connsiteX389" fmla="*/ 1178678 w 1594610"/>
                <a:gd name="connsiteY389" fmla="*/ 1108530 h 1215313"/>
                <a:gd name="connsiteX390" fmla="*/ 1173671 w 1594610"/>
                <a:gd name="connsiteY390" fmla="*/ 1108530 h 1215313"/>
                <a:gd name="connsiteX391" fmla="*/ 1163658 w 1594610"/>
                <a:gd name="connsiteY391" fmla="*/ 1122556 h 1215313"/>
                <a:gd name="connsiteX392" fmla="*/ 1154128 w 1594610"/>
                <a:gd name="connsiteY392" fmla="*/ 1132540 h 1215313"/>
                <a:gd name="connsiteX393" fmla="*/ 1149604 w 1594610"/>
                <a:gd name="connsiteY393" fmla="*/ 1132540 h 1215313"/>
                <a:gd name="connsiteX394" fmla="*/ 1144114 w 1594610"/>
                <a:gd name="connsiteY394" fmla="*/ 1137556 h 1215313"/>
                <a:gd name="connsiteX395" fmla="*/ 1134584 w 1594610"/>
                <a:gd name="connsiteY395" fmla="*/ 1137556 h 1215313"/>
                <a:gd name="connsiteX396" fmla="*/ 1115041 w 1594610"/>
                <a:gd name="connsiteY396" fmla="*/ 1137556 h 1215313"/>
                <a:gd name="connsiteX397" fmla="*/ 1105511 w 1594610"/>
                <a:gd name="connsiteY397" fmla="*/ 1137556 h 1215313"/>
                <a:gd name="connsiteX398" fmla="*/ 1099987 w 1594610"/>
                <a:gd name="connsiteY398" fmla="*/ 1137556 h 1215313"/>
                <a:gd name="connsiteX399" fmla="*/ 1095498 w 1594610"/>
                <a:gd name="connsiteY399" fmla="*/ 1128059 h 1215313"/>
                <a:gd name="connsiteX400" fmla="*/ 1095498 w 1594610"/>
                <a:gd name="connsiteY400" fmla="*/ 1113059 h 1215313"/>
                <a:gd name="connsiteX401" fmla="*/ 1080443 w 1594610"/>
                <a:gd name="connsiteY401" fmla="*/ 1113059 h 1215313"/>
                <a:gd name="connsiteX402" fmla="*/ 1080443 w 1594610"/>
                <a:gd name="connsiteY402" fmla="*/ 1108530 h 1215313"/>
                <a:gd name="connsiteX403" fmla="*/ 1075955 w 1594610"/>
                <a:gd name="connsiteY403" fmla="*/ 1108530 h 1215313"/>
                <a:gd name="connsiteX404" fmla="*/ 1066425 w 1594610"/>
                <a:gd name="connsiteY404" fmla="*/ 1108530 h 1215313"/>
                <a:gd name="connsiteX405" fmla="*/ 1066425 w 1594610"/>
                <a:gd name="connsiteY405" fmla="*/ 1103562 h 1215313"/>
                <a:gd name="connsiteX406" fmla="*/ 1066425 w 1594610"/>
                <a:gd name="connsiteY406" fmla="*/ 1099033 h 1215313"/>
                <a:gd name="connsiteX407" fmla="*/ 1060900 w 1594610"/>
                <a:gd name="connsiteY407" fmla="*/ 1099033 h 1215313"/>
                <a:gd name="connsiteX408" fmla="*/ 1060900 w 1594610"/>
                <a:gd name="connsiteY408" fmla="*/ 1103562 h 1215313"/>
                <a:gd name="connsiteX409" fmla="*/ 1056411 w 1594610"/>
                <a:gd name="connsiteY409" fmla="*/ 1103562 h 1215313"/>
                <a:gd name="connsiteX410" fmla="*/ 1051405 w 1594610"/>
                <a:gd name="connsiteY410" fmla="*/ 1113059 h 1215313"/>
                <a:gd name="connsiteX411" fmla="*/ 1051405 w 1594610"/>
                <a:gd name="connsiteY411" fmla="*/ 1118027 h 1215313"/>
                <a:gd name="connsiteX412" fmla="*/ 1046364 w 1594610"/>
                <a:gd name="connsiteY412" fmla="*/ 1122556 h 1215313"/>
                <a:gd name="connsiteX413" fmla="*/ 1036350 w 1594610"/>
                <a:gd name="connsiteY413" fmla="*/ 1122556 h 1215313"/>
                <a:gd name="connsiteX414" fmla="*/ 1036350 w 1594610"/>
                <a:gd name="connsiteY414" fmla="*/ 1128059 h 1215313"/>
                <a:gd name="connsiteX415" fmla="*/ 1031862 w 1594610"/>
                <a:gd name="connsiteY415" fmla="*/ 1128059 h 1215313"/>
                <a:gd name="connsiteX416" fmla="*/ 1026820 w 1594610"/>
                <a:gd name="connsiteY416" fmla="*/ 1137556 h 1215313"/>
                <a:gd name="connsiteX417" fmla="*/ 1016807 w 1594610"/>
                <a:gd name="connsiteY417" fmla="*/ 1143059 h 1215313"/>
                <a:gd name="connsiteX418" fmla="*/ 1012284 w 1594610"/>
                <a:gd name="connsiteY418" fmla="*/ 1137556 h 1215313"/>
                <a:gd name="connsiteX419" fmla="*/ 1002788 w 1594610"/>
                <a:gd name="connsiteY419" fmla="*/ 1143059 h 1215313"/>
                <a:gd name="connsiteX420" fmla="*/ 997264 w 1594610"/>
                <a:gd name="connsiteY420" fmla="*/ 1132540 h 1215313"/>
                <a:gd name="connsiteX421" fmla="*/ 997264 w 1594610"/>
                <a:gd name="connsiteY421" fmla="*/ 1128059 h 1215313"/>
                <a:gd name="connsiteX422" fmla="*/ 1002788 w 1594610"/>
                <a:gd name="connsiteY422" fmla="*/ 1113059 h 1215313"/>
                <a:gd name="connsiteX423" fmla="*/ 997264 w 1594610"/>
                <a:gd name="connsiteY423" fmla="*/ 1108530 h 1215313"/>
                <a:gd name="connsiteX424" fmla="*/ 987734 w 1594610"/>
                <a:gd name="connsiteY424" fmla="*/ 1113059 h 1215313"/>
                <a:gd name="connsiteX425" fmla="*/ 983245 w 1594610"/>
                <a:gd name="connsiteY425" fmla="*/ 1099033 h 1215313"/>
                <a:gd name="connsiteX426" fmla="*/ 977721 w 1594610"/>
                <a:gd name="connsiteY426" fmla="*/ 1099033 h 1215313"/>
                <a:gd name="connsiteX427" fmla="*/ 977721 w 1594610"/>
                <a:gd name="connsiteY427" fmla="*/ 1118027 h 1215313"/>
                <a:gd name="connsiteX428" fmla="*/ 972714 w 1594610"/>
                <a:gd name="connsiteY428" fmla="*/ 1118027 h 1215313"/>
                <a:gd name="connsiteX429" fmla="*/ 972714 w 1594610"/>
                <a:gd name="connsiteY429" fmla="*/ 1113059 h 1215313"/>
                <a:gd name="connsiteX430" fmla="*/ 972714 w 1594610"/>
                <a:gd name="connsiteY430" fmla="*/ 1103562 h 1215313"/>
                <a:gd name="connsiteX431" fmla="*/ 963184 w 1594610"/>
                <a:gd name="connsiteY431" fmla="*/ 1093530 h 1215313"/>
                <a:gd name="connsiteX432" fmla="*/ 963184 w 1594610"/>
                <a:gd name="connsiteY432" fmla="*/ 1089049 h 1215313"/>
                <a:gd name="connsiteX433" fmla="*/ 958661 w 1594610"/>
                <a:gd name="connsiteY433" fmla="*/ 1084033 h 1215313"/>
                <a:gd name="connsiteX434" fmla="*/ 963184 w 1594610"/>
                <a:gd name="connsiteY434" fmla="*/ 1079552 h 1215313"/>
                <a:gd name="connsiteX435" fmla="*/ 958661 w 1594610"/>
                <a:gd name="connsiteY435" fmla="*/ 1074049 h 1215313"/>
                <a:gd name="connsiteX436" fmla="*/ 953171 w 1594610"/>
                <a:gd name="connsiteY436" fmla="*/ 1069520 h 1215313"/>
                <a:gd name="connsiteX437" fmla="*/ 939117 w 1594610"/>
                <a:gd name="connsiteY437" fmla="*/ 1064552 h 1215313"/>
                <a:gd name="connsiteX438" fmla="*/ 933627 w 1594610"/>
                <a:gd name="connsiteY438" fmla="*/ 1064552 h 1215313"/>
                <a:gd name="connsiteX439" fmla="*/ 933627 w 1594610"/>
                <a:gd name="connsiteY439" fmla="*/ 1060023 h 1215313"/>
                <a:gd name="connsiteX440" fmla="*/ 939117 w 1594610"/>
                <a:gd name="connsiteY440" fmla="*/ 1060023 h 1215313"/>
                <a:gd name="connsiteX441" fmla="*/ 939117 w 1594610"/>
                <a:gd name="connsiteY441" fmla="*/ 1054520 h 1215313"/>
                <a:gd name="connsiteX442" fmla="*/ 943641 w 1594610"/>
                <a:gd name="connsiteY442" fmla="*/ 1054520 h 1215313"/>
                <a:gd name="connsiteX443" fmla="*/ 939117 w 1594610"/>
                <a:gd name="connsiteY443" fmla="*/ 1045023 h 1215313"/>
                <a:gd name="connsiteX444" fmla="*/ 939544 w 1594610"/>
                <a:gd name="connsiteY444" fmla="*/ 1044600 h 1215313"/>
                <a:gd name="connsiteX445" fmla="*/ 934902 w 1594610"/>
                <a:gd name="connsiteY445" fmla="*/ 1040420 h 1215313"/>
                <a:gd name="connsiteX446" fmla="*/ 924911 w 1594610"/>
                <a:gd name="connsiteY446" fmla="*/ 1044919 h 1215313"/>
                <a:gd name="connsiteX447" fmla="*/ 915371 w 1594610"/>
                <a:gd name="connsiteY447" fmla="*/ 1040420 h 1215313"/>
                <a:gd name="connsiteX448" fmla="*/ 910875 w 1594610"/>
                <a:gd name="connsiteY448" fmla="*/ 1040420 h 1215313"/>
                <a:gd name="connsiteX449" fmla="*/ 905330 w 1594610"/>
                <a:gd name="connsiteY449" fmla="*/ 1034888 h 1215313"/>
                <a:gd name="connsiteX450" fmla="*/ 900335 w 1594610"/>
                <a:gd name="connsiteY450" fmla="*/ 1034888 h 1215313"/>
                <a:gd name="connsiteX451" fmla="*/ 895839 w 1594610"/>
                <a:gd name="connsiteY451" fmla="*/ 1025405 h 1215313"/>
                <a:gd name="connsiteX452" fmla="*/ 895839 w 1594610"/>
                <a:gd name="connsiteY452" fmla="*/ 1010937 h 1215313"/>
                <a:gd name="connsiteX453" fmla="*/ 880804 w 1594610"/>
                <a:gd name="connsiteY453" fmla="*/ 1005891 h 1215313"/>
                <a:gd name="connsiteX454" fmla="*/ 880804 w 1594610"/>
                <a:gd name="connsiteY454" fmla="*/ 1010937 h 1215313"/>
                <a:gd name="connsiteX455" fmla="*/ 871263 w 1594610"/>
                <a:gd name="connsiteY455" fmla="*/ 1010937 h 1215313"/>
                <a:gd name="connsiteX456" fmla="*/ 871263 w 1594610"/>
                <a:gd name="connsiteY456" fmla="*/ 1015435 h 1215313"/>
                <a:gd name="connsiteX457" fmla="*/ 861273 w 1594610"/>
                <a:gd name="connsiteY457" fmla="*/ 1020907 h 1215313"/>
                <a:gd name="connsiteX458" fmla="*/ 856727 w 1594610"/>
                <a:gd name="connsiteY458" fmla="*/ 1020907 h 1215313"/>
                <a:gd name="connsiteX459" fmla="*/ 847236 w 1594610"/>
                <a:gd name="connsiteY459" fmla="*/ 1025405 h 1215313"/>
                <a:gd name="connsiteX460" fmla="*/ 841741 w 1594610"/>
                <a:gd name="connsiteY460" fmla="*/ 1025405 h 1215313"/>
                <a:gd name="connsiteX461" fmla="*/ 826706 w 1594610"/>
                <a:gd name="connsiteY461" fmla="*/ 1020907 h 1215313"/>
                <a:gd name="connsiteX462" fmla="*/ 822160 w 1594610"/>
                <a:gd name="connsiteY462" fmla="*/ 1015435 h 1215313"/>
                <a:gd name="connsiteX463" fmla="*/ 812669 w 1594610"/>
                <a:gd name="connsiteY463" fmla="*/ 1010937 h 1215313"/>
                <a:gd name="connsiteX464" fmla="*/ 802629 w 1594610"/>
                <a:gd name="connsiteY464" fmla="*/ 1015435 h 1215313"/>
                <a:gd name="connsiteX465" fmla="*/ 797634 w 1594610"/>
                <a:gd name="connsiteY465" fmla="*/ 1015435 h 1215313"/>
                <a:gd name="connsiteX466" fmla="*/ 797634 w 1594610"/>
                <a:gd name="connsiteY466" fmla="*/ 1010937 h 1215313"/>
                <a:gd name="connsiteX467" fmla="*/ 793138 w 1594610"/>
                <a:gd name="connsiteY467" fmla="*/ 1010937 h 1215313"/>
                <a:gd name="connsiteX468" fmla="*/ 793138 w 1594610"/>
                <a:gd name="connsiteY468" fmla="*/ 1015435 h 1215313"/>
                <a:gd name="connsiteX469" fmla="*/ 793138 w 1594610"/>
                <a:gd name="connsiteY469" fmla="*/ 1020907 h 1215313"/>
                <a:gd name="connsiteX470" fmla="*/ 788093 w 1594610"/>
                <a:gd name="connsiteY470" fmla="*/ 1025405 h 1215313"/>
                <a:gd name="connsiteX471" fmla="*/ 788093 w 1594610"/>
                <a:gd name="connsiteY471" fmla="*/ 1030390 h 1215313"/>
                <a:gd name="connsiteX472" fmla="*/ 788093 w 1594610"/>
                <a:gd name="connsiteY472" fmla="*/ 1040420 h 1215313"/>
                <a:gd name="connsiteX473" fmla="*/ 783597 w 1594610"/>
                <a:gd name="connsiteY473" fmla="*/ 1049903 h 1215313"/>
                <a:gd name="connsiteX474" fmla="*/ 778103 w 1594610"/>
                <a:gd name="connsiteY474" fmla="*/ 1049903 h 1215313"/>
                <a:gd name="connsiteX475" fmla="*/ 778103 w 1594610"/>
                <a:gd name="connsiteY475" fmla="*/ 1059387 h 1215313"/>
                <a:gd name="connsiteX476" fmla="*/ 778103 w 1594610"/>
                <a:gd name="connsiteY476" fmla="*/ 1064371 h 1215313"/>
                <a:gd name="connsiteX477" fmla="*/ 778103 w 1594610"/>
                <a:gd name="connsiteY477" fmla="*/ 1073855 h 1215313"/>
                <a:gd name="connsiteX478" fmla="*/ 773557 w 1594610"/>
                <a:gd name="connsiteY478" fmla="*/ 1083399 h 1215313"/>
                <a:gd name="connsiteX479" fmla="*/ 773557 w 1594610"/>
                <a:gd name="connsiteY479" fmla="*/ 1088870 h 1215313"/>
                <a:gd name="connsiteX480" fmla="*/ 768562 w 1594610"/>
                <a:gd name="connsiteY480" fmla="*/ 1093368 h 1215313"/>
                <a:gd name="connsiteX481" fmla="*/ 764066 w 1594610"/>
                <a:gd name="connsiteY481" fmla="*/ 1102851 h 1215313"/>
                <a:gd name="connsiteX482" fmla="*/ 768562 w 1594610"/>
                <a:gd name="connsiteY482" fmla="*/ 1108383 h 1215313"/>
                <a:gd name="connsiteX483" fmla="*/ 768562 w 1594610"/>
                <a:gd name="connsiteY483" fmla="*/ 1117867 h 1215313"/>
                <a:gd name="connsiteX484" fmla="*/ 764066 w 1594610"/>
                <a:gd name="connsiteY484" fmla="*/ 1117867 h 1215313"/>
                <a:gd name="connsiteX485" fmla="*/ 764066 w 1594610"/>
                <a:gd name="connsiteY485" fmla="*/ 1122365 h 1215313"/>
                <a:gd name="connsiteX486" fmla="*/ 758571 w 1594610"/>
                <a:gd name="connsiteY486" fmla="*/ 1132335 h 1215313"/>
                <a:gd name="connsiteX487" fmla="*/ 758571 w 1594610"/>
                <a:gd name="connsiteY487" fmla="*/ 1142365 h 1215313"/>
                <a:gd name="connsiteX488" fmla="*/ 753526 w 1594610"/>
                <a:gd name="connsiteY488" fmla="*/ 1152334 h 1215313"/>
                <a:gd name="connsiteX489" fmla="*/ 753526 w 1594610"/>
                <a:gd name="connsiteY489" fmla="*/ 1156833 h 1215313"/>
                <a:gd name="connsiteX490" fmla="*/ 749030 w 1594610"/>
                <a:gd name="connsiteY490" fmla="*/ 1171848 h 1215313"/>
                <a:gd name="connsiteX491" fmla="*/ 749030 w 1594610"/>
                <a:gd name="connsiteY491" fmla="*/ 1176347 h 1215313"/>
                <a:gd name="connsiteX492" fmla="*/ 749030 w 1594610"/>
                <a:gd name="connsiteY492" fmla="*/ 1181331 h 1215313"/>
                <a:gd name="connsiteX493" fmla="*/ 738990 w 1594610"/>
                <a:gd name="connsiteY493" fmla="*/ 1195799 h 1215313"/>
                <a:gd name="connsiteX494" fmla="*/ 738990 w 1594610"/>
                <a:gd name="connsiteY494" fmla="*/ 1200784 h 1215313"/>
                <a:gd name="connsiteX495" fmla="*/ 733995 w 1594610"/>
                <a:gd name="connsiteY495" fmla="*/ 1200784 h 1215313"/>
                <a:gd name="connsiteX496" fmla="*/ 719958 w 1594610"/>
                <a:gd name="connsiteY496" fmla="*/ 1195799 h 1215313"/>
                <a:gd name="connsiteX497" fmla="*/ 719958 w 1594610"/>
                <a:gd name="connsiteY497" fmla="*/ 1185830 h 1215313"/>
                <a:gd name="connsiteX498" fmla="*/ 724504 w 1594610"/>
                <a:gd name="connsiteY498" fmla="*/ 1181331 h 1215313"/>
                <a:gd name="connsiteX499" fmla="*/ 719958 w 1594610"/>
                <a:gd name="connsiteY499" fmla="*/ 1171848 h 1215313"/>
                <a:gd name="connsiteX500" fmla="*/ 724504 w 1594610"/>
                <a:gd name="connsiteY500" fmla="*/ 1171848 h 1215313"/>
                <a:gd name="connsiteX501" fmla="*/ 724504 w 1594610"/>
                <a:gd name="connsiteY501" fmla="*/ 1166316 h 1215313"/>
                <a:gd name="connsiteX502" fmla="*/ 714464 w 1594610"/>
                <a:gd name="connsiteY502" fmla="*/ 1156833 h 1215313"/>
                <a:gd name="connsiteX503" fmla="*/ 704923 w 1594610"/>
                <a:gd name="connsiteY503" fmla="*/ 1161818 h 1215313"/>
                <a:gd name="connsiteX504" fmla="*/ 704923 w 1594610"/>
                <a:gd name="connsiteY504" fmla="*/ 1152334 h 1215313"/>
                <a:gd name="connsiteX505" fmla="*/ 709968 w 1594610"/>
                <a:gd name="connsiteY505" fmla="*/ 1147350 h 1215313"/>
                <a:gd name="connsiteX506" fmla="*/ 714464 w 1594610"/>
                <a:gd name="connsiteY506" fmla="*/ 1147350 h 1215313"/>
                <a:gd name="connsiteX507" fmla="*/ 709968 w 1594610"/>
                <a:gd name="connsiteY507" fmla="*/ 1142365 h 1215313"/>
                <a:gd name="connsiteX508" fmla="*/ 709968 w 1594610"/>
                <a:gd name="connsiteY508" fmla="*/ 1132335 h 1215313"/>
                <a:gd name="connsiteX509" fmla="*/ 704923 w 1594610"/>
                <a:gd name="connsiteY509" fmla="*/ 1127836 h 1215313"/>
                <a:gd name="connsiteX510" fmla="*/ 700427 w 1594610"/>
                <a:gd name="connsiteY510" fmla="*/ 1127836 h 1215313"/>
                <a:gd name="connsiteX511" fmla="*/ 700427 w 1594610"/>
                <a:gd name="connsiteY511" fmla="*/ 1132335 h 1215313"/>
                <a:gd name="connsiteX512" fmla="*/ 685392 w 1594610"/>
                <a:gd name="connsiteY512" fmla="*/ 1132335 h 1215313"/>
                <a:gd name="connsiteX513" fmla="*/ 685392 w 1594610"/>
                <a:gd name="connsiteY513" fmla="*/ 1137319 h 1215313"/>
                <a:gd name="connsiteX514" fmla="*/ 679897 w 1594610"/>
                <a:gd name="connsiteY514" fmla="*/ 1142365 h 1215313"/>
                <a:gd name="connsiteX515" fmla="*/ 679897 w 1594610"/>
                <a:gd name="connsiteY515" fmla="*/ 1152334 h 1215313"/>
                <a:gd name="connsiteX516" fmla="*/ 665860 w 1594610"/>
                <a:gd name="connsiteY516" fmla="*/ 1152334 h 1215313"/>
                <a:gd name="connsiteX517" fmla="*/ 660865 w 1594610"/>
                <a:gd name="connsiteY517" fmla="*/ 1147350 h 1215313"/>
                <a:gd name="connsiteX518" fmla="*/ 660865 w 1594610"/>
                <a:gd name="connsiteY518" fmla="*/ 1137319 h 1215313"/>
                <a:gd name="connsiteX519" fmla="*/ 655820 w 1594610"/>
                <a:gd name="connsiteY519" fmla="*/ 1137319 h 1215313"/>
                <a:gd name="connsiteX520" fmla="*/ 650825 w 1594610"/>
                <a:gd name="connsiteY520" fmla="*/ 1147350 h 1215313"/>
                <a:gd name="connsiteX521" fmla="*/ 636788 w 1594610"/>
                <a:gd name="connsiteY521" fmla="*/ 1152334 h 1215313"/>
                <a:gd name="connsiteX522" fmla="*/ 631294 w 1594610"/>
                <a:gd name="connsiteY522" fmla="*/ 1142365 h 1215313"/>
                <a:gd name="connsiteX523" fmla="*/ 616258 w 1594610"/>
                <a:gd name="connsiteY523" fmla="*/ 1137319 h 1215313"/>
                <a:gd name="connsiteX524" fmla="*/ 611762 w 1594610"/>
                <a:gd name="connsiteY524" fmla="*/ 1137319 h 1215313"/>
                <a:gd name="connsiteX525" fmla="*/ 606717 w 1594610"/>
                <a:gd name="connsiteY525" fmla="*/ 1132335 h 1215313"/>
                <a:gd name="connsiteX526" fmla="*/ 596727 w 1594610"/>
                <a:gd name="connsiteY526" fmla="*/ 1137319 h 1215313"/>
                <a:gd name="connsiteX527" fmla="*/ 592231 w 1594610"/>
                <a:gd name="connsiteY527" fmla="*/ 1147350 h 1215313"/>
                <a:gd name="connsiteX528" fmla="*/ 592231 w 1594610"/>
                <a:gd name="connsiteY528" fmla="*/ 1152334 h 1215313"/>
                <a:gd name="connsiteX529" fmla="*/ 592231 w 1594610"/>
                <a:gd name="connsiteY529" fmla="*/ 1161818 h 1215313"/>
                <a:gd name="connsiteX530" fmla="*/ 592231 w 1594610"/>
                <a:gd name="connsiteY530" fmla="*/ 1176347 h 1215313"/>
                <a:gd name="connsiteX531" fmla="*/ 587186 w 1594610"/>
                <a:gd name="connsiteY531" fmla="*/ 1176347 h 1215313"/>
                <a:gd name="connsiteX532" fmla="*/ 587186 w 1594610"/>
                <a:gd name="connsiteY532" fmla="*/ 1181331 h 1215313"/>
                <a:gd name="connsiteX533" fmla="*/ 582690 w 1594610"/>
                <a:gd name="connsiteY533" fmla="*/ 1191301 h 1215313"/>
                <a:gd name="connsiteX534" fmla="*/ 587186 w 1594610"/>
                <a:gd name="connsiteY534" fmla="*/ 1195799 h 1215313"/>
                <a:gd name="connsiteX535" fmla="*/ 582690 w 1594610"/>
                <a:gd name="connsiteY535" fmla="*/ 1200784 h 1215313"/>
                <a:gd name="connsiteX536" fmla="*/ 577695 w 1594610"/>
                <a:gd name="connsiteY536" fmla="*/ 1195799 h 1215313"/>
                <a:gd name="connsiteX537" fmla="*/ 567655 w 1594610"/>
                <a:gd name="connsiteY537" fmla="*/ 1195799 h 1215313"/>
                <a:gd name="connsiteX538" fmla="*/ 563159 w 1594610"/>
                <a:gd name="connsiteY538" fmla="*/ 1205283 h 1215313"/>
                <a:gd name="connsiteX539" fmla="*/ 558164 w 1594610"/>
                <a:gd name="connsiteY539" fmla="*/ 1205283 h 1215313"/>
                <a:gd name="connsiteX540" fmla="*/ 553618 w 1594610"/>
                <a:gd name="connsiteY540" fmla="*/ 1215313 h 1215313"/>
                <a:gd name="connsiteX541" fmla="*/ 538583 w 1594610"/>
                <a:gd name="connsiteY541" fmla="*/ 1215313 h 1215313"/>
                <a:gd name="connsiteX542" fmla="*/ 538583 w 1594610"/>
                <a:gd name="connsiteY542" fmla="*/ 1210814 h 1215313"/>
                <a:gd name="connsiteX543" fmla="*/ 543128 w 1594610"/>
                <a:gd name="connsiteY543" fmla="*/ 1200784 h 1215313"/>
                <a:gd name="connsiteX544" fmla="*/ 538583 w 1594610"/>
                <a:gd name="connsiteY544" fmla="*/ 1195799 h 1215313"/>
                <a:gd name="connsiteX545" fmla="*/ 533088 w 1594610"/>
                <a:gd name="connsiteY545" fmla="*/ 1200784 h 1215313"/>
                <a:gd name="connsiteX546" fmla="*/ 528592 w 1594610"/>
                <a:gd name="connsiteY546" fmla="*/ 1205283 h 1215313"/>
                <a:gd name="connsiteX547" fmla="*/ 528592 w 1594610"/>
                <a:gd name="connsiteY547" fmla="*/ 1200784 h 1215313"/>
                <a:gd name="connsiteX548" fmla="*/ 523547 w 1594610"/>
                <a:gd name="connsiteY548" fmla="*/ 1195799 h 1215313"/>
                <a:gd name="connsiteX549" fmla="*/ 514056 w 1594610"/>
                <a:gd name="connsiteY549" fmla="*/ 1195799 h 1215313"/>
                <a:gd name="connsiteX550" fmla="*/ 514056 w 1594610"/>
                <a:gd name="connsiteY550" fmla="*/ 1200784 h 1215313"/>
                <a:gd name="connsiteX551" fmla="*/ 514056 w 1594610"/>
                <a:gd name="connsiteY551" fmla="*/ 1205283 h 1215313"/>
                <a:gd name="connsiteX552" fmla="*/ 499520 w 1594610"/>
                <a:gd name="connsiteY552" fmla="*/ 1205283 h 1215313"/>
                <a:gd name="connsiteX553" fmla="*/ 494525 w 1594610"/>
                <a:gd name="connsiteY553" fmla="*/ 1205283 h 1215313"/>
                <a:gd name="connsiteX554" fmla="*/ 484485 w 1594610"/>
                <a:gd name="connsiteY554" fmla="*/ 1195799 h 1215313"/>
                <a:gd name="connsiteX555" fmla="*/ 474994 w 1594610"/>
                <a:gd name="connsiteY555" fmla="*/ 1200784 h 1215313"/>
                <a:gd name="connsiteX556" fmla="*/ 464953 w 1594610"/>
                <a:gd name="connsiteY556" fmla="*/ 1200784 h 1215313"/>
                <a:gd name="connsiteX557" fmla="*/ 464953 w 1594610"/>
                <a:gd name="connsiteY557" fmla="*/ 1205283 h 1215313"/>
                <a:gd name="connsiteX558" fmla="*/ 455413 w 1594610"/>
                <a:gd name="connsiteY558" fmla="*/ 1210814 h 1215313"/>
                <a:gd name="connsiteX559" fmla="*/ 435881 w 1594610"/>
                <a:gd name="connsiteY559" fmla="*/ 1210814 h 1215313"/>
                <a:gd name="connsiteX560" fmla="*/ 435881 w 1594610"/>
                <a:gd name="connsiteY560" fmla="*/ 1191301 h 1215313"/>
                <a:gd name="connsiteX561" fmla="*/ 430886 w 1594610"/>
                <a:gd name="connsiteY561" fmla="*/ 1191301 h 1215313"/>
                <a:gd name="connsiteX562" fmla="*/ 416350 w 1594610"/>
                <a:gd name="connsiteY562" fmla="*/ 1191301 h 1215313"/>
                <a:gd name="connsiteX563" fmla="*/ 411355 w 1594610"/>
                <a:gd name="connsiteY563" fmla="*/ 1191301 h 1215313"/>
                <a:gd name="connsiteX564" fmla="*/ 401315 w 1594610"/>
                <a:gd name="connsiteY564" fmla="*/ 1185830 h 1215313"/>
                <a:gd name="connsiteX565" fmla="*/ 406809 w 1594610"/>
                <a:gd name="connsiteY565" fmla="*/ 1176347 h 1215313"/>
                <a:gd name="connsiteX566" fmla="*/ 406809 w 1594610"/>
                <a:gd name="connsiteY566" fmla="*/ 1171848 h 1215313"/>
                <a:gd name="connsiteX567" fmla="*/ 406809 w 1594610"/>
                <a:gd name="connsiteY567" fmla="*/ 1161818 h 1215313"/>
                <a:gd name="connsiteX568" fmla="*/ 406809 w 1594610"/>
                <a:gd name="connsiteY568" fmla="*/ 1152334 h 1215313"/>
                <a:gd name="connsiteX569" fmla="*/ 401315 w 1594610"/>
                <a:gd name="connsiteY569" fmla="*/ 1147350 h 1215313"/>
                <a:gd name="connsiteX570" fmla="*/ 420846 w 1594610"/>
                <a:gd name="connsiteY570" fmla="*/ 1137319 h 1215313"/>
                <a:gd name="connsiteX571" fmla="*/ 425891 w 1594610"/>
                <a:gd name="connsiteY571" fmla="*/ 1137319 h 1215313"/>
                <a:gd name="connsiteX572" fmla="*/ 420846 w 1594610"/>
                <a:gd name="connsiteY572" fmla="*/ 1127836 h 1215313"/>
                <a:gd name="connsiteX573" fmla="*/ 435881 w 1594610"/>
                <a:gd name="connsiteY573" fmla="*/ 1127836 h 1215313"/>
                <a:gd name="connsiteX574" fmla="*/ 440377 w 1594610"/>
                <a:gd name="connsiteY574" fmla="*/ 1127836 h 1215313"/>
                <a:gd name="connsiteX575" fmla="*/ 440377 w 1594610"/>
                <a:gd name="connsiteY575" fmla="*/ 1122365 h 1215313"/>
                <a:gd name="connsiteX576" fmla="*/ 435881 w 1594610"/>
                <a:gd name="connsiteY576" fmla="*/ 1122365 h 1215313"/>
                <a:gd name="connsiteX577" fmla="*/ 435881 w 1594610"/>
                <a:gd name="connsiteY577" fmla="*/ 1112882 h 1215313"/>
                <a:gd name="connsiteX578" fmla="*/ 440377 w 1594610"/>
                <a:gd name="connsiteY578" fmla="*/ 1098353 h 1215313"/>
                <a:gd name="connsiteX579" fmla="*/ 435881 w 1594610"/>
                <a:gd name="connsiteY579" fmla="*/ 1098353 h 1215313"/>
                <a:gd name="connsiteX580" fmla="*/ 435881 w 1594610"/>
                <a:gd name="connsiteY580" fmla="*/ 1093368 h 1215313"/>
                <a:gd name="connsiteX581" fmla="*/ 430886 w 1594610"/>
                <a:gd name="connsiteY581" fmla="*/ 1083399 h 1215313"/>
                <a:gd name="connsiteX582" fmla="*/ 435881 w 1594610"/>
                <a:gd name="connsiteY582" fmla="*/ 1073855 h 1215313"/>
                <a:gd name="connsiteX583" fmla="*/ 435881 w 1594610"/>
                <a:gd name="connsiteY583" fmla="*/ 1069356 h 1215313"/>
                <a:gd name="connsiteX584" fmla="*/ 435881 w 1594610"/>
                <a:gd name="connsiteY584" fmla="*/ 1064371 h 1215313"/>
                <a:gd name="connsiteX585" fmla="*/ 440377 w 1594610"/>
                <a:gd name="connsiteY585" fmla="*/ 1059387 h 1215313"/>
                <a:gd name="connsiteX586" fmla="*/ 435881 w 1594610"/>
                <a:gd name="connsiteY586" fmla="*/ 1054402 h 1215313"/>
                <a:gd name="connsiteX587" fmla="*/ 435881 w 1594610"/>
                <a:gd name="connsiteY587" fmla="*/ 1044919 h 1215313"/>
                <a:gd name="connsiteX588" fmla="*/ 425891 w 1594610"/>
                <a:gd name="connsiteY588" fmla="*/ 1040420 h 1215313"/>
                <a:gd name="connsiteX589" fmla="*/ 420846 w 1594610"/>
                <a:gd name="connsiteY589" fmla="*/ 1040420 h 1215313"/>
                <a:gd name="connsiteX590" fmla="*/ 425891 w 1594610"/>
                <a:gd name="connsiteY590" fmla="*/ 1034888 h 1215313"/>
                <a:gd name="connsiteX591" fmla="*/ 406809 w 1594610"/>
                <a:gd name="connsiteY591" fmla="*/ 1030390 h 1215313"/>
                <a:gd name="connsiteX592" fmla="*/ 401315 w 1594610"/>
                <a:gd name="connsiteY592" fmla="*/ 1040420 h 1215313"/>
                <a:gd name="connsiteX593" fmla="*/ 386279 w 1594610"/>
                <a:gd name="connsiteY593" fmla="*/ 1034888 h 1215313"/>
                <a:gd name="connsiteX594" fmla="*/ 386279 w 1594610"/>
                <a:gd name="connsiteY594" fmla="*/ 1025405 h 1215313"/>
                <a:gd name="connsiteX595" fmla="*/ 381783 w 1594610"/>
                <a:gd name="connsiteY595" fmla="*/ 1020907 h 1215313"/>
                <a:gd name="connsiteX596" fmla="*/ 376788 w 1594610"/>
                <a:gd name="connsiteY596" fmla="*/ 1015435 h 1215313"/>
                <a:gd name="connsiteX597" fmla="*/ 367247 w 1594610"/>
                <a:gd name="connsiteY597" fmla="*/ 1020907 h 1215313"/>
                <a:gd name="connsiteX598" fmla="*/ 362252 w 1594610"/>
                <a:gd name="connsiteY598" fmla="*/ 1020907 h 1215313"/>
                <a:gd name="connsiteX599" fmla="*/ 357207 w 1594610"/>
                <a:gd name="connsiteY599" fmla="*/ 1015435 h 1215313"/>
                <a:gd name="connsiteX600" fmla="*/ 352711 w 1594610"/>
                <a:gd name="connsiteY600" fmla="*/ 1010937 h 1215313"/>
                <a:gd name="connsiteX601" fmla="*/ 337676 w 1594610"/>
                <a:gd name="connsiteY601" fmla="*/ 1005891 h 1215313"/>
                <a:gd name="connsiteX602" fmla="*/ 337676 w 1594610"/>
                <a:gd name="connsiteY602" fmla="*/ 1001393 h 1215313"/>
                <a:gd name="connsiteX603" fmla="*/ 337676 w 1594610"/>
                <a:gd name="connsiteY603" fmla="*/ 991423 h 1215313"/>
                <a:gd name="connsiteX604" fmla="*/ 337676 w 1594610"/>
                <a:gd name="connsiteY604" fmla="*/ 986439 h 1215313"/>
                <a:gd name="connsiteX605" fmla="*/ 337676 w 1594610"/>
                <a:gd name="connsiteY605" fmla="*/ 976408 h 1215313"/>
                <a:gd name="connsiteX606" fmla="*/ 333180 w 1594610"/>
                <a:gd name="connsiteY606" fmla="*/ 976408 h 1215313"/>
                <a:gd name="connsiteX607" fmla="*/ 328185 w 1594610"/>
                <a:gd name="connsiteY607" fmla="*/ 971910 h 1215313"/>
                <a:gd name="connsiteX608" fmla="*/ 333180 w 1594610"/>
                <a:gd name="connsiteY608" fmla="*/ 962427 h 1215313"/>
                <a:gd name="connsiteX609" fmla="*/ 328185 w 1594610"/>
                <a:gd name="connsiteY609" fmla="*/ 962427 h 1215313"/>
                <a:gd name="connsiteX610" fmla="*/ 328185 w 1594610"/>
                <a:gd name="connsiteY610" fmla="*/ 957442 h 1215313"/>
                <a:gd name="connsiteX611" fmla="*/ 328185 w 1594610"/>
                <a:gd name="connsiteY611" fmla="*/ 952457 h 1215313"/>
                <a:gd name="connsiteX612" fmla="*/ 322640 w 1594610"/>
                <a:gd name="connsiteY612" fmla="*/ 947472 h 1215313"/>
                <a:gd name="connsiteX613" fmla="*/ 322640 w 1594610"/>
                <a:gd name="connsiteY613" fmla="*/ 942974 h 1215313"/>
                <a:gd name="connsiteX614" fmla="*/ 313149 w 1594610"/>
                <a:gd name="connsiteY614" fmla="*/ 937989 h 1215313"/>
                <a:gd name="connsiteX615" fmla="*/ 313149 w 1594610"/>
                <a:gd name="connsiteY615" fmla="*/ 933491 h 1215313"/>
                <a:gd name="connsiteX616" fmla="*/ 308654 w 1594610"/>
                <a:gd name="connsiteY616" fmla="*/ 927959 h 1215313"/>
                <a:gd name="connsiteX617" fmla="*/ 303109 w 1594610"/>
                <a:gd name="connsiteY617" fmla="*/ 918476 h 1215313"/>
                <a:gd name="connsiteX618" fmla="*/ 298613 w 1594610"/>
                <a:gd name="connsiteY618" fmla="*/ 918476 h 1215313"/>
                <a:gd name="connsiteX619" fmla="*/ 298613 w 1594610"/>
                <a:gd name="connsiteY619" fmla="*/ 904008 h 1215313"/>
                <a:gd name="connsiteX620" fmla="*/ 293618 w 1594610"/>
                <a:gd name="connsiteY620" fmla="*/ 898962 h 1215313"/>
                <a:gd name="connsiteX621" fmla="*/ 298613 w 1594610"/>
                <a:gd name="connsiteY621" fmla="*/ 894463 h 1215313"/>
                <a:gd name="connsiteX622" fmla="*/ 293618 w 1594610"/>
                <a:gd name="connsiteY622" fmla="*/ 894463 h 1215313"/>
                <a:gd name="connsiteX623" fmla="*/ 289072 w 1594610"/>
                <a:gd name="connsiteY623" fmla="*/ 894463 h 1215313"/>
                <a:gd name="connsiteX624" fmla="*/ 279082 w 1594610"/>
                <a:gd name="connsiteY624" fmla="*/ 888992 h 1215313"/>
                <a:gd name="connsiteX625" fmla="*/ 279082 w 1594610"/>
                <a:gd name="connsiteY625" fmla="*/ 894463 h 1215313"/>
                <a:gd name="connsiteX626" fmla="*/ 284077 w 1594610"/>
                <a:gd name="connsiteY626" fmla="*/ 908506 h 1215313"/>
                <a:gd name="connsiteX627" fmla="*/ 279082 w 1594610"/>
                <a:gd name="connsiteY627" fmla="*/ 913977 h 1215313"/>
                <a:gd name="connsiteX628" fmla="*/ 264546 w 1594610"/>
                <a:gd name="connsiteY628" fmla="*/ 913977 h 1215313"/>
                <a:gd name="connsiteX629" fmla="*/ 269541 w 1594610"/>
                <a:gd name="connsiteY629" fmla="*/ 933491 h 1215313"/>
                <a:gd name="connsiteX630" fmla="*/ 264546 w 1594610"/>
                <a:gd name="connsiteY630" fmla="*/ 933491 h 1215313"/>
                <a:gd name="connsiteX631" fmla="*/ 260050 w 1594610"/>
                <a:gd name="connsiteY631" fmla="*/ 927959 h 1215313"/>
                <a:gd name="connsiteX632" fmla="*/ 249510 w 1594610"/>
                <a:gd name="connsiteY632" fmla="*/ 942974 h 1215313"/>
                <a:gd name="connsiteX633" fmla="*/ 245015 w 1594610"/>
                <a:gd name="connsiteY633" fmla="*/ 947472 h 1215313"/>
                <a:gd name="connsiteX634" fmla="*/ 234974 w 1594610"/>
                <a:gd name="connsiteY634" fmla="*/ 952457 h 1215313"/>
                <a:gd name="connsiteX635" fmla="*/ 225484 w 1594610"/>
                <a:gd name="connsiteY635" fmla="*/ 947472 h 1215313"/>
                <a:gd name="connsiteX636" fmla="*/ 229979 w 1594610"/>
                <a:gd name="connsiteY636" fmla="*/ 927959 h 1215313"/>
                <a:gd name="connsiteX637" fmla="*/ 220438 w 1594610"/>
                <a:gd name="connsiteY637" fmla="*/ 927959 h 1215313"/>
                <a:gd name="connsiteX638" fmla="*/ 220438 w 1594610"/>
                <a:gd name="connsiteY638" fmla="*/ 918476 h 1215313"/>
                <a:gd name="connsiteX639" fmla="*/ 205902 w 1594610"/>
                <a:gd name="connsiteY639" fmla="*/ 913977 h 1215313"/>
                <a:gd name="connsiteX640" fmla="*/ 190867 w 1594610"/>
                <a:gd name="connsiteY640" fmla="*/ 933491 h 1215313"/>
                <a:gd name="connsiteX641" fmla="*/ 175881 w 1594610"/>
                <a:gd name="connsiteY641" fmla="*/ 933491 h 1215313"/>
                <a:gd name="connsiteX642" fmla="*/ 171336 w 1594610"/>
                <a:gd name="connsiteY642" fmla="*/ 918476 h 1215313"/>
                <a:gd name="connsiteX643" fmla="*/ 166340 w 1594610"/>
                <a:gd name="connsiteY643" fmla="*/ 918476 h 1215313"/>
                <a:gd name="connsiteX644" fmla="*/ 161845 w 1594610"/>
                <a:gd name="connsiteY644" fmla="*/ 918476 h 1215313"/>
                <a:gd name="connsiteX645" fmla="*/ 161845 w 1594610"/>
                <a:gd name="connsiteY645" fmla="*/ 913977 h 1215313"/>
                <a:gd name="connsiteX646" fmla="*/ 156300 w 1594610"/>
                <a:gd name="connsiteY646" fmla="*/ 923460 h 1215313"/>
                <a:gd name="connsiteX647" fmla="*/ 146809 w 1594610"/>
                <a:gd name="connsiteY647" fmla="*/ 927959 h 1215313"/>
                <a:gd name="connsiteX648" fmla="*/ 137268 w 1594610"/>
                <a:gd name="connsiteY648" fmla="*/ 933491 h 1215313"/>
                <a:gd name="connsiteX649" fmla="*/ 137268 w 1594610"/>
                <a:gd name="connsiteY649" fmla="*/ 937989 h 1215313"/>
                <a:gd name="connsiteX650" fmla="*/ 127278 w 1594610"/>
                <a:gd name="connsiteY650" fmla="*/ 933491 h 1215313"/>
                <a:gd name="connsiteX651" fmla="*/ 113241 w 1594610"/>
                <a:gd name="connsiteY651" fmla="*/ 923460 h 1215313"/>
                <a:gd name="connsiteX652" fmla="*/ 113241 w 1594610"/>
                <a:gd name="connsiteY652" fmla="*/ 918476 h 1215313"/>
                <a:gd name="connsiteX653" fmla="*/ 107697 w 1594610"/>
                <a:gd name="connsiteY653" fmla="*/ 908506 h 1215313"/>
                <a:gd name="connsiteX654" fmla="*/ 98206 w 1594610"/>
                <a:gd name="connsiteY654" fmla="*/ 908506 h 1215313"/>
                <a:gd name="connsiteX655" fmla="*/ 92711 w 1594610"/>
                <a:gd name="connsiteY655" fmla="*/ 908506 h 1215313"/>
                <a:gd name="connsiteX656" fmla="*/ 73629 w 1594610"/>
                <a:gd name="connsiteY656" fmla="*/ 888992 h 1215313"/>
                <a:gd name="connsiteX657" fmla="*/ 68634 w 1594610"/>
                <a:gd name="connsiteY657" fmla="*/ 875011 h 1215313"/>
                <a:gd name="connsiteX658" fmla="*/ 73629 w 1594610"/>
                <a:gd name="connsiteY658" fmla="*/ 864980 h 1215313"/>
                <a:gd name="connsiteX659" fmla="*/ 78675 w 1594610"/>
                <a:gd name="connsiteY659" fmla="*/ 859996 h 1215313"/>
                <a:gd name="connsiteX660" fmla="*/ 78675 w 1594610"/>
                <a:gd name="connsiteY660" fmla="*/ 850512 h 1215313"/>
                <a:gd name="connsiteX661" fmla="*/ 83170 w 1594610"/>
                <a:gd name="connsiteY661" fmla="*/ 845528 h 1215313"/>
                <a:gd name="connsiteX662" fmla="*/ 83170 w 1594610"/>
                <a:gd name="connsiteY662" fmla="*/ 821029 h 1215313"/>
                <a:gd name="connsiteX663" fmla="*/ 78675 w 1594610"/>
                <a:gd name="connsiteY663" fmla="*/ 811546 h 1215313"/>
                <a:gd name="connsiteX664" fmla="*/ 83170 w 1594610"/>
                <a:gd name="connsiteY664" fmla="*/ 797017 h 1215313"/>
                <a:gd name="connsiteX665" fmla="*/ 88166 w 1594610"/>
                <a:gd name="connsiteY665" fmla="*/ 782063 h 1215313"/>
                <a:gd name="connsiteX666" fmla="*/ 83170 w 1594610"/>
                <a:gd name="connsiteY666" fmla="*/ 772580 h 1215313"/>
                <a:gd name="connsiteX667" fmla="*/ 83170 w 1594610"/>
                <a:gd name="connsiteY667" fmla="*/ 762549 h 1215313"/>
                <a:gd name="connsiteX668" fmla="*/ 88166 w 1594610"/>
                <a:gd name="connsiteY668" fmla="*/ 753066 h 1215313"/>
                <a:gd name="connsiteX669" fmla="*/ 88166 w 1594610"/>
                <a:gd name="connsiteY669" fmla="*/ 743583 h 1215313"/>
                <a:gd name="connsiteX670" fmla="*/ 83170 w 1594610"/>
                <a:gd name="connsiteY670" fmla="*/ 733552 h 1215313"/>
                <a:gd name="connsiteX671" fmla="*/ 78675 w 1594610"/>
                <a:gd name="connsiteY671" fmla="*/ 733552 h 1215313"/>
                <a:gd name="connsiteX672" fmla="*/ 68634 w 1594610"/>
                <a:gd name="connsiteY672" fmla="*/ 729054 h 1215313"/>
                <a:gd name="connsiteX673" fmla="*/ 63639 w 1594610"/>
                <a:gd name="connsiteY673" fmla="*/ 719571 h 1215313"/>
                <a:gd name="connsiteX674" fmla="*/ 68634 w 1594610"/>
                <a:gd name="connsiteY674" fmla="*/ 714100 h 1215313"/>
                <a:gd name="connsiteX675" fmla="*/ 68634 w 1594610"/>
                <a:gd name="connsiteY675" fmla="*/ 704616 h 1215313"/>
                <a:gd name="connsiteX676" fmla="*/ 68634 w 1594610"/>
                <a:gd name="connsiteY676" fmla="*/ 694586 h 1215313"/>
                <a:gd name="connsiteX677" fmla="*/ 68634 w 1594610"/>
                <a:gd name="connsiteY677" fmla="*/ 690088 h 1215313"/>
                <a:gd name="connsiteX678" fmla="*/ 63639 w 1594610"/>
                <a:gd name="connsiteY678" fmla="*/ 685103 h 1215313"/>
                <a:gd name="connsiteX679" fmla="*/ 63639 w 1594610"/>
                <a:gd name="connsiteY679" fmla="*/ 675133 h 1215313"/>
                <a:gd name="connsiteX680" fmla="*/ 59143 w 1594610"/>
                <a:gd name="connsiteY680" fmla="*/ 651121 h 1215313"/>
                <a:gd name="connsiteX681" fmla="*/ 54098 w 1594610"/>
                <a:gd name="connsiteY681" fmla="*/ 651121 h 1215313"/>
                <a:gd name="connsiteX682" fmla="*/ 49603 w 1594610"/>
                <a:gd name="connsiteY682" fmla="*/ 631608 h 1215313"/>
                <a:gd name="connsiteX683" fmla="*/ 49603 w 1594610"/>
                <a:gd name="connsiteY683" fmla="*/ 622125 h 1215313"/>
                <a:gd name="connsiteX684" fmla="*/ 49603 w 1594610"/>
                <a:gd name="connsiteY684" fmla="*/ 617140 h 1215313"/>
                <a:gd name="connsiteX685" fmla="*/ 44108 w 1594610"/>
                <a:gd name="connsiteY685" fmla="*/ 617140 h 1215313"/>
                <a:gd name="connsiteX686" fmla="*/ 44108 w 1594610"/>
                <a:gd name="connsiteY686" fmla="*/ 612641 h 1215313"/>
                <a:gd name="connsiteX687" fmla="*/ 29072 w 1594610"/>
                <a:gd name="connsiteY687" fmla="*/ 597626 h 1215313"/>
                <a:gd name="connsiteX688" fmla="*/ 24527 w 1594610"/>
                <a:gd name="connsiteY688" fmla="*/ 593188 h 1215313"/>
                <a:gd name="connsiteX689" fmla="*/ 19531 w 1594610"/>
                <a:gd name="connsiteY689" fmla="*/ 593188 h 1215313"/>
                <a:gd name="connsiteX690" fmla="*/ 15036 w 1594610"/>
                <a:gd name="connsiteY690" fmla="*/ 587657 h 1215313"/>
                <a:gd name="connsiteX691" fmla="*/ 9541 w 1594610"/>
                <a:gd name="connsiteY691" fmla="*/ 583158 h 1215313"/>
                <a:gd name="connsiteX692" fmla="*/ 9541 w 1594610"/>
                <a:gd name="connsiteY692" fmla="*/ 568143 h 1215313"/>
                <a:gd name="connsiteX693" fmla="*/ 15036 w 1594610"/>
                <a:gd name="connsiteY693" fmla="*/ 563705 h 1215313"/>
                <a:gd name="connsiteX694" fmla="*/ 24527 w 1594610"/>
                <a:gd name="connsiteY694" fmla="*/ 539207 h 1215313"/>
                <a:gd name="connsiteX695" fmla="*/ 29072 w 1594610"/>
                <a:gd name="connsiteY695" fmla="*/ 524678 h 1215313"/>
                <a:gd name="connsiteX696" fmla="*/ 29072 w 1594610"/>
                <a:gd name="connsiteY696" fmla="*/ 515195 h 1215313"/>
                <a:gd name="connsiteX697" fmla="*/ 24527 w 1594610"/>
                <a:gd name="connsiteY697" fmla="*/ 515195 h 1215313"/>
                <a:gd name="connsiteX698" fmla="*/ 24527 w 1594610"/>
                <a:gd name="connsiteY698" fmla="*/ 505712 h 1215313"/>
                <a:gd name="connsiteX699" fmla="*/ 19531 w 1594610"/>
                <a:gd name="connsiteY699" fmla="*/ 500241 h 1215313"/>
                <a:gd name="connsiteX700" fmla="*/ 15036 w 1594610"/>
                <a:gd name="connsiteY700" fmla="*/ 490697 h 1215313"/>
                <a:gd name="connsiteX701" fmla="*/ 15036 w 1594610"/>
                <a:gd name="connsiteY701" fmla="*/ 486198 h 1215313"/>
                <a:gd name="connsiteX702" fmla="*/ 9541 w 1594610"/>
                <a:gd name="connsiteY702" fmla="*/ 480727 h 1215313"/>
                <a:gd name="connsiteX703" fmla="*/ 4995 w 1594610"/>
                <a:gd name="connsiteY703" fmla="*/ 476229 h 1215313"/>
                <a:gd name="connsiteX704" fmla="*/ 0 w 1594610"/>
                <a:gd name="connsiteY704" fmla="*/ 466745 h 1215313"/>
                <a:gd name="connsiteX705" fmla="*/ 0 w 1594610"/>
                <a:gd name="connsiteY705" fmla="*/ 461213 h 1215313"/>
                <a:gd name="connsiteX706" fmla="*/ 4995 w 1594610"/>
                <a:gd name="connsiteY706" fmla="*/ 461213 h 1215313"/>
                <a:gd name="connsiteX707" fmla="*/ 4995 w 1594610"/>
                <a:gd name="connsiteY707" fmla="*/ 466745 h 1215313"/>
                <a:gd name="connsiteX708" fmla="*/ 9541 w 1594610"/>
                <a:gd name="connsiteY708" fmla="*/ 466745 h 1215313"/>
                <a:gd name="connsiteX709" fmla="*/ 9541 w 1594610"/>
                <a:gd name="connsiteY709" fmla="*/ 461213 h 1215313"/>
                <a:gd name="connsiteX710" fmla="*/ 15036 w 1594610"/>
                <a:gd name="connsiteY710" fmla="*/ 461213 h 1215313"/>
                <a:gd name="connsiteX711" fmla="*/ 24527 w 1594610"/>
                <a:gd name="connsiteY711" fmla="*/ 456715 h 1215313"/>
                <a:gd name="connsiteX712" fmla="*/ 44108 w 1594610"/>
                <a:gd name="connsiteY712" fmla="*/ 456715 h 1215313"/>
                <a:gd name="connsiteX713" fmla="*/ 49603 w 1594610"/>
                <a:gd name="connsiteY713" fmla="*/ 451730 h 1215313"/>
                <a:gd name="connsiteX714" fmla="*/ 34567 w 1594610"/>
                <a:gd name="connsiteY714" fmla="*/ 432277 h 1215313"/>
                <a:gd name="connsiteX715" fmla="*/ 34567 w 1594610"/>
                <a:gd name="connsiteY715" fmla="*/ 422733 h 1215313"/>
                <a:gd name="connsiteX716" fmla="*/ 34567 w 1594610"/>
                <a:gd name="connsiteY716" fmla="*/ 418235 h 1215313"/>
                <a:gd name="connsiteX717" fmla="*/ 39562 w 1594610"/>
                <a:gd name="connsiteY717" fmla="*/ 408265 h 1215313"/>
                <a:gd name="connsiteX718" fmla="*/ 34567 w 1594610"/>
                <a:gd name="connsiteY718" fmla="*/ 403281 h 1215313"/>
                <a:gd name="connsiteX719" fmla="*/ 29072 w 1594610"/>
                <a:gd name="connsiteY719" fmla="*/ 403281 h 1215313"/>
                <a:gd name="connsiteX720" fmla="*/ 24527 w 1594610"/>
                <a:gd name="connsiteY720" fmla="*/ 398782 h 1215313"/>
                <a:gd name="connsiteX721" fmla="*/ 29072 w 1594610"/>
                <a:gd name="connsiteY721" fmla="*/ 393250 h 1215313"/>
                <a:gd name="connsiteX722" fmla="*/ 15036 w 1594610"/>
                <a:gd name="connsiteY722" fmla="*/ 383767 h 1215313"/>
                <a:gd name="connsiteX723" fmla="*/ 9541 w 1594610"/>
                <a:gd name="connsiteY723" fmla="*/ 379269 h 1215313"/>
                <a:gd name="connsiteX724" fmla="*/ 9541 w 1594610"/>
                <a:gd name="connsiteY724" fmla="*/ 369299 h 1215313"/>
                <a:gd name="connsiteX725" fmla="*/ 4995 w 1594610"/>
                <a:gd name="connsiteY725" fmla="*/ 369299 h 1215313"/>
                <a:gd name="connsiteX726" fmla="*/ 4995 w 1594610"/>
                <a:gd name="connsiteY726" fmla="*/ 373798 h 1215313"/>
                <a:gd name="connsiteX727" fmla="*/ 0 w 1594610"/>
                <a:gd name="connsiteY727" fmla="*/ 373798 h 1215313"/>
                <a:gd name="connsiteX728" fmla="*/ 0 w 1594610"/>
                <a:gd name="connsiteY728" fmla="*/ 369299 h 1215313"/>
                <a:gd name="connsiteX729" fmla="*/ 0 w 1594610"/>
                <a:gd name="connsiteY729" fmla="*/ 349786 h 1215313"/>
                <a:gd name="connsiteX730" fmla="*/ 24527 w 1594610"/>
                <a:gd name="connsiteY730" fmla="*/ 344801 h 1215313"/>
                <a:gd name="connsiteX731" fmla="*/ 29072 w 1594610"/>
                <a:gd name="connsiteY731" fmla="*/ 344801 h 1215313"/>
                <a:gd name="connsiteX732" fmla="*/ 44108 w 1594610"/>
                <a:gd name="connsiteY732" fmla="*/ 335318 h 1215313"/>
                <a:gd name="connsiteX733" fmla="*/ 63639 w 1594610"/>
                <a:gd name="connsiteY733" fmla="*/ 335318 h 1215313"/>
                <a:gd name="connsiteX734" fmla="*/ 63639 w 1594610"/>
                <a:gd name="connsiteY734" fmla="*/ 320789 h 1215313"/>
                <a:gd name="connsiteX735" fmla="*/ 59143 w 1594610"/>
                <a:gd name="connsiteY735" fmla="*/ 320789 h 1215313"/>
                <a:gd name="connsiteX736" fmla="*/ 59143 w 1594610"/>
                <a:gd name="connsiteY736" fmla="*/ 305834 h 1215313"/>
                <a:gd name="connsiteX737" fmla="*/ 63639 w 1594610"/>
                <a:gd name="connsiteY737" fmla="*/ 305834 h 1215313"/>
                <a:gd name="connsiteX738" fmla="*/ 68634 w 1594610"/>
                <a:gd name="connsiteY738" fmla="*/ 301336 h 1215313"/>
                <a:gd name="connsiteX739" fmla="*/ 63639 w 1594610"/>
                <a:gd name="connsiteY739" fmla="*/ 291853 h 1215313"/>
                <a:gd name="connsiteX740" fmla="*/ 54098 w 1594610"/>
                <a:gd name="connsiteY740" fmla="*/ 291853 h 1215313"/>
                <a:gd name="connsiteX741" fmla="*/ 59143 w 1594610"/>
                <a:gd name="connsiteY741" fmla="*/ 281822 h 1215313"/>
                <a:gd name="connsiteX742" fmla="*/ 59143 w 1594610"/>
                <a:gd name="connsiteY742" fmla="*/ 276838 h 1215313"/>
                <a:gd name="connsiteX743" fmla="*/ 59143 w 1594610"/>
                <a:gd name="connsiteY743" fmla="*/ 272339 h 1215313"/>
                <a:gd name="connsiteX744" fmla="*/ 59143 w 1594610"/>
                <a:gd name="connsiteY744" fmla="*/ 266868 h 1215313"/>
                <a:gd name="connsiteX745" fmla="*/ 63639 w 1594610"/>
                <a:gd name="connsiteY745" fmla="*/ 266868 h 1215313"/>
                <a:gd name="connsiteX746" fmla="*/ 68634 w 1594610"/>
                <a:gd name="connsiteY746" fmla="*/ 266868 h 1215313"/>
                <a:gd name="connsiteX747" fmla="*/ 73629 w 1594610"/>
                <a:gd name="connsiteY747" fmla="*/ 266868 h 1215313"/>
                <a:gd name="connsiteX748" fmla="*/ 73629 w 1594610"/>
                <a:gd name="connsiteY748" fmla="*/ 257324 h 1215313"/>
                <a:gd name="connsiteX749" fmla="*/ 78675 w 1594610"/>
                <a:gd name="connsiteY749" fmla="*/ 257324 h 1215313"/>
                <a:gd name="connsiteX750" fmla="*/ 88166 w 1594610"/>
                <a:gd name="connsiteY750" fmla="*/ 247354 h 1215313"/>
                <a:gd name="connsiteX751" fmla="*/ 92711 w 1594610"/>
                <a:gd name="connsiteY751" fmla="*/ 247354 h 1215313"/>
                <a:gd name="connsiteX752" fmla="*/ 92711 w 1594610"/>
                <a:gd name="connsiteY752" fmla="*/ 237871 h 1215313"/>
                <a:gd name="connsiteX753" fmla="*/ 98206 w 1594610"/>
                <a:gd name="connsiteY753" fmla="*/ 233373 h 1215313"/>
                <a:gd name="connsiteX754" fmla="*/ 98206 w 1594610"/>
                <a:gd name="connsiteY754" fmla="*/ 223342 h 1215313"/>
                <a:gd name="connsiteX755" fmla="*/ 98206 w 1594610"/>
                <a:gd name="connsiteY755" fmla="*/ 218358 h 1215313"/>
                <a:gd name="connsiteX756" fmla="*/ 98206 w 1594610"/>
                <a:gd name="connsiteY756" fmla="*/ 213859 h 1215313"/>
                <a:gd name="connsiteX757" fmla="*/ 98206 w 1594610"/>
                <a:gd name="connsiteY757" fmla="*/ 208874 h 1215313"/>
                <a:gd name="connsiteX758" fmla="*/ 92711 w 1594610"/>
                <a:gd name="connsiteY758" fmla="*/ 213859 h 1215313"/>
                <a:gd name="connsiteX759" fmla="*/ 92711 w 1594610"/>
                <a:gd name="connsiteY759" fmla="*/ 204376 h 1215313"/>
                <a:gd name="connsiteX760" fmla="*/ 98206 w 1594610"/>
                <a:gd name="connsiteY760" fmla="*/ 198905 h 1215313"/>
                <a:gd name="connsiteX761" fmla="*/ 88166 w 1594610"/>
                <a:gd name="connsiteY761" fmla="*/ 194406 h 1215313"/>
                <a:gd name="connsiteX762" fmla="*/ 88166 w 1594610"/>
                <a:gd name="connsiteY762" fmla="*/ 189361 h 1215313"/>
                <a:gd name="connsiteX763" fmla="*/ 73629 w 1594610"/>
                <a:gd name="connsiteY763" fmla="*/ 179391 h 1215313"/>
                <a:gd name="connsiteX764" fmla="*/ 73629 w 1594610"/>
                <a:gd name="connsiteY764" fmla="*/ 169908 h 1215313"/>
                <a:gd name="connsiteX765" fmla="*/ 68634 w 1594610"/>
                <a:gd name="connsiteY765" fmla="*/ 165410 h 1215313"/>
                <a:gd name="connsiteX766" fmla="*/ 68634 w 1594610"/>
                <a:gd name="connsiteY766" fmla="*/ 155440 h 1215313"/>
                <a:gd name="connsiteX767" fmla="*/ 63639 w 1594610"/>
                <a:gd name="connsiteY767" fmla="*/ 155440 h 1215313"/>
                <a:gd name="connsiteX768" fmla="*/ 63639 w 1594610"/>
                <a:gd name="connsiteY768" fmla="*/ 145896 h 1215313"/>
                <a:gd name="connsiteX769" fmla="*/ 59143 w 1594610"/>
                <a:gd name="connsiteY769" fmla="*/ 135926 h 1215313"/>
                <a:gd name="connsiteX770" fmla="*/ 54098 w 1594610"/>
                <a:gd name="connsiteY770" fmla="*/ 140425 h 1215313"/>
                <a:gd name="connsiteX771" fmla="*/ 49603 w 1594610"/>
                <a:gd name="connsiteY771" fmla="*/ 135926 h 1215313"/>
                <a:gd name="connsiteX772" fmla="*/ 39562 w 1594610"/>
                <a:gd name="connsiteY772" fmla="*/ 135926 h 1215313"/>
                <a:gd name="connsiteX773" fmla="*/ 39562 w 1594610"/>
                <a:gd name="connsiteY773" fmla="*/ 126443 h 1215313"/>
                <a:gd name="connsiteX774" fmla="*/ 29072 w 1594610"/>
                <a:gd name="connsiteY774" fmla="*/ 126443 h 1215313"/>
                <a:gd name="connsiteX775" fmla="*/ 29072 w 1594610"/>
                <a:gd name="connsiteY775" fmla="*/ 121458 h 1215313"/>
                <a:gd name="connsiteX776" fmla="*/ 39562 w 1594610"/>
                <a:gd name="connsiteY776" fmla="*/ 111428 h 1215313"/>
                <a:gd name="connsiteX777" fmla="*/ 44108 w 1594610"/>
                <a:gd name="connsiteY777" fmla="*/ 111428 h 1215313"/>
                <a:gd name="connsiteX778" fmla="*/ 44108 w 1594610"/>
                <a:gd name="connsiteY778" fmla="*/ 106930 h 1215313"/>
                <a:gd name="connsiteX779" fmla="*/ 49603 w 1594610"/>
                <a:gd name="connsiteY779" fmla="*/ 106930 h 1215313"/>
                <a:gd name="connsiteX780" fmla="*/ 54098 w 1594610"/>
                <a:gd name="connsiteY780" fmla="*/ 106930 h 1215313"/>
                <a:gd name="connsiteX781" fmla="*/ 59143 w 1594610"/>
                <a:gd name="connsiteY781" fmla="*/ 97446 h 1215313"/>
                <a:gd name="connsiteX782" fmla="*/ 68634 w 1594610"/>
                <a:gd name="connsiteY782" fmla="*/ 77933 h 1215313"/>
                <a:gd name="connsiteX783" fmla="*/ 68634 w 1594610"/>
                <a:gd name="connsiteY783" fmla="*/ 72462 h 1215313"/>
                <a:gd name="connsiteX784" fmla="*/ 59143 w 1594610"/>
                <a:gd name="connsiteY784" fmla="*/ 67963 h 1215313"/>
                <a:gd name="connsiteX785" fmla="*/ 63639 w 1594610"/>
                <a:gd name="connsiteY785" fmla="*/ 62979 h 1215313"/>
                <a:gd name="connsiteX786" fmla="*/ 59143 w 1594610"/>
                <a:gd name="connsiteY786" fmla="*/ 58480 h 1215313"/>
                <a:gd name="connsiteX787" fmla="*/ 59143 w 1594610"/>
                <a:gd name="connsiteY787" fmla="*/ 52948 h 1215313"/>
                <a:gd name="connsiteX788" fmla="*/ 59143 w 1594610"/>
                <a:gd name="connsiteY788" fmla="*/ 48450 h 1215313"/>
                <a:gd name="connsiteX789" fmla="*/ 68634 w 1594610"/>
                <a:gd name="connsiteY789" fmla="*/ 33495 h 1215313"/>
                <a:gd name="connsiteX790" fmla="*/ 63639 w 1594610"/>
                <a:gd name="connsiteY790" fmla="*/ 33495 h 1215313"/>
                <a:gd name="connsiteX791" fmla="*/ 68634 w 1594610"/>
                <a:gd name="connsiteY791" fmla="*/ 24012 h 1215313"/>
                <a:gd name="connsiteX792" fmla="*/ 78675 w 1594610"/>
                <a:gd name="connsiteY792" fmla="*/ 24012 h 1215313"/>
                <a:gd name="connsiteX793" fmla="*/ 88166 w 1594610"/>
                <a:gd name="connsiteY793" fmla="*/ 24012 h 1215313"/>
                <a:gd name="connsiteX794" fmla="*/ 88166 w 1594610"/>
                <a:gd name="connsiteY794" fmla="*/ 28997 h 1215313"/>
                <a:gd name="connsiteX795" fmla="*/ 92711 w 1594610"/>
                <a:gd name="connsiteY795" fmla="*/ 28997 h 1215313"/>
                <a:gd name="connsiteX796" fmla="*/ 98206 w 1594610"/>
                <a:gd name="connsiteY796" fmla="*/ 14468 h 1215313"/>
                <a:gd name="connsiteX797" fmla="*/ 102702 w 1594610"/>
                <a:gd name="connsiteY797" fmla="*/ 14468 h 1215313"/>
                <a:gd name="connsiteX798" fmla="*/ 113241 w 1594610"/>
                <a:gd name="connsiteY798" fmla="*/ 14468 h 1215313"/>
                <a:gd name="connsiteX799" fmla="*/ 117737 w 1594610"/>
                <a:gd name="connsiteY799" fmla="*/ 14468 h 1215313"/>
                <a:gd name="connsiteX800" fmla="*/ 127278 w 1594610"/>
                <a:gd name="connsiteY800" fmla="*/ 19514 h 1215313"/>
                <a:gd name="connsiteX801" fmla="*/ 132273 w 1594610"/>
                <a:gd name="connsiteY801" fmla="*/ 14468 h 1215313"/>
                <a:gd name="connsiteX802" fmla="*/ 137268 w 1594610"/>
                <a:gd name="connsiteY802" fmla="*/ 14468 h 1215313"/>
                <a:gd name="connsiteX803" fmla="*/ 142313 w 1594610"/>
                <a:gd name="connsiteY803" fmla="*/ 19514 h 1215313"/>
                <a:gd name="connsiteX804" fmla="*/ 151804 w 1594610"/>
                <a:gd name="connsiteY804" fmla="*/ 9483 h 1215313"/>
                <a:gd name="connsiteX805" fmla="*/ 156300 w 1594610"/>
                <a:gd name="connsiteY805" fmla="*/ 9483 h 1215313"/>
                <a:gd name="connsiteX806" fmla="*/ 166340 w 1594610"/>
                <a:gd name="connsiteY806" fmla="*/ 14468 h 1215313"/>
                <a:gd name="connsiteX807" fmla="*/ 171336 w 1594610"/>
                <a:gd name="connsiteY807" fmla="*/ 14468 h 1215313"/>
                <a:gd name="connsiteX808" fmla="*/ 175881 w 1594610"/>
                <a:gd name="connsiteY808" fmla="*/ 14468 h 1215313"/>
                <a:gd name="connsiteX809" fmla="*/ 181376 w 1594610"/>
                <a:gd name="connsiteY809" fmla="*/ 9483 h 1215313"/>
                <a:gd name="connsiteX810" fmla="*/ 186371 w 1594610"/>
                <a:gd name="connsiteY810" fmla="*/ 9483 h 121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1594610" h="1215313">
                  <a:moveTo>
                    <a:pt x="190867" y="0"/>
                  </a:moveTo>
                  <a:lnTo>
                    <a:pt x="200907" y="4499"/>
                  </a:lnTo>
                  <a:lnTo>
                    <a:pt x="205902" y="14468"/>
                  </a:lnTo>
                  <a:lnTo>
                    <a:pt x="210448" y="19514"/>
                  </a:lnTo>
                  <a:lnTo>
                    <a:pt x="225484" y="9483"/>
                  </a:lnTo>
                  <a:lnTo>
                    <a:pt x="225484" y="14468"/>
                  </a:lnTo>
                  <a:lnTo>
                    <a:pt x="234974" y="14468"/>
                  </a:lnTo>
                  <a:lnTo>
                    <a:pt x="249510" y="33495"/>
                  </a:lnTo>
                  <a:lnTo>
                    <a:pt x="249510" y="43465"/>
                  </a:lnTo>
                  <a:lnTo>
                    <a:pt x="260050" y="38966"/>
                  </a:lnTo>
                  <a:lnTo>
                    <a:pt x="260050" y="43465"/>
                  </a:lnTo>
                  <a:lnTo>
                    <a:pt x="264546" y="52948"/>
                  </a:lnTo>
                  <a:lnTo>
                    <a:pt x="264546" y="58480"/>
                  </a:lnTo>
                  <a:lnTo>
                    <a:pt x="274037" y="62979"/>
                  </a:lnTo>
                  <a:lnTo>
                    <a:pt x="279082" y="67963"/>
                  </a:lnTo>
                  <a:lnTo>
                    <a:pt x="279082" y="72462"/>
                  </a:lnTo>
                  <a:lnTo>
                    <a:pt x="274037" y="87477"/>
                  </a:lnTo>
                  <a:lnTo>
                    <a:pt x="279082" y="87477"/>
                  </a:lnTo>
                  <a:lnTo>
                    <a:pt x="284077" y="91975"/>
                  </a:lnTo>
                  <a:lnTo>
                    <a:pt x="264546" y="111428"/>
                  </a:lnTo>
                  <a:lnTo>
                    <a:pt x="274037" y="116413"/>
                  </a:lnTo>
                  <a:lnTo>
                    <a:pt x="279082" y="111428"/>
                  </a:lnTo>
                  <a:lnTo>
                    <a:pt x="284077" y="111428"/>
                  </a:lnTo>
                  <a:lnTo>
                    <a:pt x="289072" y="111428"/>
                  </a:lnTo>
                  <a:lnTo>
                    <a:pt x="293618" y="121458"/>
                  </a:lnTo>
                  <a:lnTo>
                    <a:pt x="298613" y="135926"/>
                  </a:lnTo>
                  <a:lnTo>
                    <a:pt x="308654" y="135926"/>
                  </a:lnTo>
                  <a:lnTo>
                    <a:pt x="308654" y="130942"/>
                  </a:lnTo>
                  <a:lnTo>
                    <a:pt x="313149" y="135926"/>
                  </a:lnTo>
                  <a:lnTo>
                    <a:pt x="318145" y="126443"/>
                  </a:lnTo>
                  <a:lnTo>
                    <a:pt x="318145" y="121458"/>
                  </a:lnTo>
                  <a:lnTo>
                    <a:pt x="328185" y="121458"/>
                  </a:lnTo>
                  <a:lnTo>
                    <a:pt x="333180" y="130942"/>
                  </a:lnTo>
                  <a:lnTo>
                    <a:pt x="322640" y="135926"/>
                  </a:lnTo>
                  <a:lnTo>
                    <a:pt x="328185" y="145896"/>
                  </a:lnTo>
                  <a:lnTo>
                    <a:pt x="337676" y="145896"/>
                  </a:lnTo>
                  <a:lnTo>
                    <a:pt x="347716" y="155440"/>
                  </a:lnTo>
                  <a:lnTo>
                    <a:pt x="352711" y="159878"/>
                  </a:lnTo>
                  <a:lnTo>
                    <a:pt x="347716" y="165410"/>
                  </a:lnTo>
                  <a:lnTo>
                    <a:pt x="352711" y="169908"/>
                  </a:lnTo>
                  <a:lnTo>
                    <a:pt x="357207" y="179391"/>
                  </a:lnTo>
                  <a:lnTo>
                    <a:pt x="357207" y="189361"/>
                  </a:lnTo>
                  <a:lnTo>
                    <a:pt x="362252" y="194406"/>
                  </a:lnTo>
                  <a:lnTo>
                    <a:pt x="367247" y="194406"/>
                  </a:lnTo>
                  <a:lnTo>
                    <a:pt x="376788" y="204376"/>
                  </a:lnTo>
                  <a:lnTo>
                    <a:pt x="376788" y="208874"/>
                  </a:lnTo>
                  <a:lnTo>
                    <a:pt x="362252" y="213859"/>
                  </a:lnTo>
                  <a:lnTo>
                    <a:pt x="367247" y="223342"/>
                  </a:lnTo>
                  <a:lnTo>
                    <a:pt x="372243" y="223342"/>
                  </a:lnTo>
                  <a:lnTo>
                    <a:pt x="376788" y="223342"/>
                  </a:lnTo>
                  <a:lnTo>
                    <a:pt x="381783" y="213859"/>
                  </a:lnTo>
                  <a:lnTo>
                    <a:pt x="386279" y="213859"/>
                  </a:lnTo>
                  <a:lnTo>
                    <a:pt x="386279" y="218358"/>
                  </a:lnTo>
                  <a:lnTo>
                    <a:pt x="391824" y="228388"/>
                  </a:lnTo>
                  <a:lnTo>
                    <a:pt x="386279" y="252826"/>
                  </a:lnTo>
                  <a:lnTo>
                    <a:pt x="396319" y="252826"/>
                  </a:lnTo>
                  <a:lnTo>
                    <a:pt x="396319" y="247354"/>
                  </a:lnTo>
                  <a:lnTo>
                    <a:pt x="416350" y="247354"/>
                  </a:lnTo>
                  <a:lnTo>
                    <a:pt x="425891" y="242856"/>
                  </a:lnTo>
                  <a:lnTo>
                    <a:pt x="430886" y="252826"/>
                  </a:lnTo>
                  <a:lnTo>
                    <a:pt x="435881" y="247354"/>
                  </a:lnTo>
                  <a:lnTo>
                    <a:pt x="440377" y="252826"/>
                  </a:lnTo>
                  <a:lnTo>
                    <a:pt x="445422" y="247354"/>
                  </a:lnTo>
                  <a:lnTo>
                    <a:pt x="445422" y="242856"/>
                  </a:lnTo>
                  <a:lnTo>
                    <a:pt x="455413" y="242856"/>
                  </a:lnTo>
                  <a:lnTo>
                    <a:pt x="459958" y="247354"/>
                  </a:lnTo>
                  <a:lnTo>
                    <a:pt x="469449" y="247354"/>
                  </a:lnTo>
                  <a:lnTo>
                    <a:pt x="474994" y="242856"/>
                  </a:lnTo>
                  <a:lnTo>
                    <a:pt x="484485" y="233373"/>
                  </a:lnTo>
                  <a:lnTo>
                    <a:pt x="489979" y="237871"/>
                  </a:lnTo>
                  <a:lnTo>
                    <a:pt x="494525" y="242856"/>
                  </a:lnTo>
                  <a:lnTo>
                    <a:pt x="499520" y="242856"/>
                  </a:lnTo>
                  <a:lnTo>
                    <a:pt x="494525" y="228388"/>
                  </a:lnTo>
                  <a:lnTo>
                    <a:pt x="504016" y="228388"/>
                  </a:lnTo>
                  <a:lnTo>
                    <a:pt x="504016" y="237871"/>
                  </a:lnTo>
                  <a:lnTo>
                    <a:pt x="519051" y="247354"/>
                  </a:lnTo>
                  <a:lnTo>
                    <a:pt x="528592" y="247354"/>
                  </a:lnTo>
                  <a:lnTo>
                    <a:pt x="533088" y="252826"/>
                  </a:lnTo>
                  <a:lnTo>
                    <a:pt x="533088" y="237871"/>
                  </a:lnTo>
                  <a:lnTo>
                    <a:pt x="538583" y="233373"/>
                  </a:lnTo>
                  <a:lnTo>
                    <a:pt x="538583" y="228388"/>
                  </a:lnTo>
                  <a:lnTo>
                    <a:pt x="553618" y="233373"/>
                  </a:lnTo>
                  <a:lnTo>
                    <a:pt x="573149" y="228388"/>
                  </a:lnTo>
                  <a:lnTo>
                    <a:pt x="582690" y="228388"/>
                  </a:lnTo>
                  <a:lnTo>
                    <a:pt x="587186" y="233373"/>
                  </a:lnTo>
                  <a:lnTo>
                    <a:pt x="606717" y="223342"/>
                  </a:lnTo>
                  <a:lnTo>
                    <a:pt x="626798" y="223342"/>
                  </a:lnTo>
                  <a:lnTo>
                    <a:pt x="631294" y="223342"/>
                  </a:lnTo>
                  <a:lnTo>
                    <a:pt x="621753" y="204376"/>
                  </a:lnTo>
                  <a:lnTo>
                    <a:pt x="626798" y="204376"/>
                  </a:lnTo>
                  <a:lnTo>
                    <a:pt x="626798" y="198905"/>
                  </a:lnTo>
                  <a:lnTo>
                    <a:pt x="636788" y="194406"/>
                  </a:lnTo>
                  <a:lnTo>
                    <a:pt x="650825" y="189361"/>
                  </a:lnTo>
                  <a:lnTo>
                    <a:pt x="650825" y="194406"/>
                  </a:lnTo>
                  <a:lnTo>
                    <a:pt x="670356" y="198905"/>
                  </a:lnTo>
                  <a:lnTo>
                    <a:pt x="679897" y="194406"/>
                  </a:lnTo>
                  <a:lnTo>
                    <a:pt x="689887" y="198905"/>
                  </a:lnTo>
                  <a:lnTo>
                    <a:pt x="714464" y="204376"/>
                  </a:lnTo>
                  <a:lnTo>
                    <a:pt x="719958" y="208874"/>
                  </a:lnTo>
                  <a:lnTo>
                    <a:pt x="719958" y="213859"/>
                  </a:lnTo>
                  <a:lnTo>
                    <a:pt x="714464" y="213859"/>
                  </a:lnTo>
                  <a:lnTo>
                    <a:pt x="714464" y="223342"/>
                  </a:lnTo>
                  <a:lnTo>
                    <a:pt x="719958" y="228388"/>
                  </a:lnTo>
                  <a:lnTo>
                    <a:pt x="733995" y="223342"/>
                  </a:lnTo>
                  <a:lnTo>
                    <a:pt x="738990" y="228388"/>
                  </a:lnTo>
                  <a:lnTo>
                    <a:pt x="738990" y="237871"/>
                  </a:lnTo>
                  <a:lnTo>
                    <a:pt x="729499" y="252826"/>
                  </a:lnTo>
                  <a:lnTo>
                    <a:pt x="738990" y="257324"/>
                  </a:lnTo>
                  <a:lnTo>
                    <a:pt x="743536" y="247354"/>
                  </a:lnTo>
                  <a:lnTo>
                    <a:pt x="758571" y="247354"/>
                  </a:lnTo>
                  <a:lnTo>
                    <a:pt x="764066" y="262370"/>
                  </a:lnTo>
                  <a:lnTo>
                    <a:pt x="768562" y="272339"/>
                  </a:lnTo>
                  <a:lnTo>
                    <a:pt x="778103" y="276838"/>
                  </a:lnTo>
                  <a:lnTo>
                    <a:pt x="783597" y="296351"/>
                  </a:lnTo>
                  <a:lnTo>
                    <a:pt x="788093" y="296351"/>
                  </a:lnTo>
                  <a:lnTo>
                    <a:pt x="788093" y="301336"/>
                  </a:lnTo>
                  <a:lnTo>
                    <a:pt x="793138" y="301336"/>
                  </a:lnTo>
                  <a:lnTo>
                    <a:pt x="788093" y="311305"/>
                  </a:lnTo>
                  <a:lnTo>
                    <a:pt x="778103" y="315804"/>
                  </a:lnTo>
                  <a:lnTo>
                    <a:pt x="773557" y="320789"/>
                  </a:lnTo>
                  <a:lnTo>
                    <a:pt x="764066" y="325287"/>
                  </a:lnTo>
                  <a:lnTo>
                    <a:pt x="768562" y="330333"/>
                  </a:lnTo>
                  <a:lnTo>
                    <a:pt x="773557" y="330333"/>
                  </a:lnTo>
                  <a:lnTo>
                    <a:pt x="778103" y="335318"/>
                  </a:lnTo>
                  <a:lnTo>
                    <a:pt x="783597" y="349786"/>
                  </a:lnTo>
                  <a:lnTo>
                    <a:pt x="783597" y="359816"/>
                  </a:lnTo>
                  <a:lnTo>
                    <a:pt x="778103" y="364314"/>
                  </a:lnTo>
                  <a:lnTo>
                    <a:pt x="783597" y="369299"/>
                  </a:lnTo>
                  <a:lnTo>
                    <a:pt x="797634" y="369299"/>
                  </a:lnTo>
                  <a:lnTo>
                    <a:pt x="797634" y="364314"/>
                  </a:lnTo>
                  <a:lnTo>
                    <a:pt x="807674" y="359816"/>
                  </a:lnTo>
                  <a:lnTo>
                    <a:pt x="807674" y="369299"/>
                  </a:lnTo>
                  <a:lnTo>
                    <a:pt x="817165" y="369299"/>
                  </a:lnTo>
                  <a:lnTo>
                    <a:pt x="817165" y="373798"/>
                  </a:lnTo>
                  <a:lnTo>
                    <a:pt x="812669" y="379269"/>
                  </a:lnTo>
                  <a:lnTo>
                    <a:pt x="817165" y="383767"/>
                  </a:lnTo>
                  <a:lnTo>
                    <a:pt x="841741" y="388752"/>
                  </a:lnTo>
                  <a:lnTo>
                    <a:pt x="851732" y="388752"/>
                  </a:lnTo>
                  <a:lnTo>
                    <a:pt x="856727" y="373798"/>
                  </a:lnTo>
                  <a:lnTo>
                    <a:pt x="861273" y="373798"/>
                  </a:lnTo>
                  <a:lnTo>
                    <a:pt x="861273" y="388752"/>
                  </a:lnTo>
                  <a:lnTo>
                    <a:pt x="866767" y="388752"/>
                  </a:lnTo>
                  <a:lnTo>
                    <a:pt x="866767" y="393250"/>
                  </a:lnTo>
                  <a:lnTo>
                    <a:pt x="876308" y="398782"/>
                  </a:lnTo>
                  <a:lnTo>
                    <a:pt x="885799" y="408265"/>
                  </a:lnTo>
                  <a:lnTo>
                    <a:pt x="890295" y="408265"/>
                  </a:lnTo>
                  <a:lnTo>
                    <a:pt x="895839" y="408265"/>
                  </a:lnTo>
                  <a:lnTo>
                    <a:pt x="890295" y="418235"/>
                  </a:lnTo>
                  <a:lnTo>
                    <a:pt x="890295" y="427779"/>
                  </a:lnTo>
                  <a:lnTo>
                    <a:pt x="895839" y="427779"/>
                  </a:lnTo>
                  <a:lnTo>
                    <a:pt x="905330" y="427779"/>
                  </a:lnTo>
                  <a:lnTo>
                    <a:pt x="910875" y="412764"/>
                  </a:lnTo>
                  <a:lnTo>
                    <a:pt x="924911" y="408265"/>
                  </a:lnTo>
                  <a:lnTo>
                    <a:pt x="924911" y="418235"/>
                  </a:lnTo>
                  <a:lnTo>
                    <a:pt x="930406" y="418235"/>
                  </a:lnTo>
                  <a:lnTo>
                    <a:pt x="934902" y="412764"/>
                  </a:lnTo>
                  <a:lnTo>
                    <a:pt x="939303" y="412764"/>
                  </a:lnTo>
                  <a:lnTo>
                    <a:pt x="939117" y="412537"/>
                  </a:lnTo>
                  <a:lnTo>
                    <a:pt x="933627" y="412537"/>
                  </a:lnTo>
                  <a:lnTo>
                    <a:pt x="933627" y="403041"/>
                  </a:lnTo>
                  <a:lnTo>
                    <a:pt x="943641" y="388528"/>
                  </a:lnTo>
                  <a:lnTo>
                    <a:pt x="943641" y="383511"/>
                  </a:lnTo>
                  <a:lnTo>
                    <a:pt x="948647" y="374015"/>
                  </a:lnTo>
                  <a:lnTo>
                    <a:pt x="953171" y="374015"/>
                  </a:lnTo>
                  <a:lnTo>
                    <a:pt x="958661" y="374015"/>
                  </a:lnTo>
                  <a:lnTo>
                    <a:pt x="972714" y="364031"/>
                  </a:lnTo>
                  <a:lnTo>
                    <a:pt x="983245" y="369047"/>
                  </a:lnTo>
                  <a:lnTo>
                    <a:pt x="987734" y="369047"/>
                  </a:lnTo>
                  <a:lnTo>
                    <a:pt x="992741" y="374015"/>
                  </a:lnTo>
                  <a:lnTo>
                    <a:pt x="1002788" y="354534"/>
                  </a:lnTo>
                  <a:lnTo>
                    <a:pt x="1007277" y="354534"/>
                  </a:lnTo>
                  <a:lnTo>
                    <a:pt x="1016807" y="369047"/>
                  </a:lnTo>
                  <a:lnTo>
                    <a:pt x="1022332" y="369047"/>
                  </a:lnTo>
                  <a:lnTo>
                    <a:pt x="1036350" y="369047"/>
                  </a:lnTo>
                  <a:lnTo>
                    <a:pt x="1041875" y="364031"/>
                  </a:lnTo>
                  <a:lnTo>
                    <a:pt x="1051405" y="359501"/>
                  </a:lnTo>
                  <a:lnTo>
                    <a:pt x="1046364" y="350005"/>
                  </a:lnTo>
                  <a:lnTo>
                    <a:pt x="1051405" y="340021"/>
                  </a:lnTo>
                  <a:lnTo>
                    <a:pt x="1051405" y="335005"/>
                  </a:lnTo>
                  <a:lnTo>
                    <a:pt x="1056411" y="330524"/>
                  </a:lnTo>
                  <a:lnTo>
                    <a:pt x="1056411" y="320540"/>
                  </a:lnTo>
                  <a:lnTo>
                    <a:pt x="1046364" y="320540"/>
                  </a:lnTo>
                  <a:lnTo>
                    <a:pt x="1046364" y="315524"/>
                  </a:lnTo>
                  <a:lnTo>
                    <a:pt x="1046364" y="311044"/>
                  </a:lnTo>
                  <a:lnTo>
                    <a:pt x="1046364" y="291514"/>
                  </a:lnTo>
                  <a:lnTo>
                    <a:pt x="1051405" y="291514"/>
                  </a:lnTo>
                  <a:lnTo>
                    <a:pt x="1056411" y="291514"/>
                  </a:lnTo>
                  <a:lnTo>
                    <a:pt x="1060900" y="291514"/>
                  </a:lnTo>
                  <a:lnTo>
                    <a:pt x="1070948" y="286011"/>
                  </a:lnTo>
                  <a:lnTo>
                    <a:pt x="1066425" y="276514"/>
                  </a:lnTo>
                  <a:lnTo>
                    <a:pt x="1070948" y="272034"/>
                  </a:lnTo>
                  <a:lnTo>
                    <a:pt x="1075955" y="267017"/>
                  </a:lnTo>
                  <a:lnTo>
                    <a:pt x="1085968" y="272034"/>
                  </a:lnTo>
                  <a:lnTo>
                    <a:pt x="1090491" y="272034"/>
                  </a:lnTo>
                  <a:lnTo>
                    <a:pt x="1099987" y="272034"/>
                  </a:lnTo>
                  <a:lnTo>
                    <a:pt x="1095498" y="267017"/>
                  </a:lnTo>
                  <a:lnTo>
                    <a:pt x="1095498" y="257034"/>
                  </a:lnTo>
                  <a:lnTo>
                    <a:pt x="1099987" y="252504"/>
                  </a:lnTo>
                  <a:lnTo>
                    <a:pt x="1099987" y="247537"/>
                  </a:lnTo>
                  <a:lnTo>
                    <a:pt x="1105511" y="247537"/>
                  </a:lnTo>
                  <a:lnTo>
                    <a:pt x="1105511" y="243008"/>
                  </a:lnTo>
                  <a:lnTo>
                    <a:pt x="1119530" y="243008"/>
                  </a:lnTo>
                  <a:lnTo>
                    <a:pt x="1119530" y="237504"/>
                  </a:lnTo>
                  <a:lnTo>
                    <a:pt x="1119530" y="228008"/>
                  </a:lnTo>
                  <a:lnTo>
                    <a:pt x="1124571" y="218024"/>
                  </a:lnTo>
                  <a:lnTo>
                    <a:pt x="1130061" y="218024"/>
                  </a:lnTo>
                  <a:lnTo>
                    <a:pt x="1130061" y="203998"/>
                  </a:lnTo>
                  <a:lnTo>
                    <a:pt x="1134584" y="198494"/>
                  </a:lnTo>
                  <a:lnTo>
                    <a:pt x="1139591" y="198494"/>
                  </a:lnTo>
                  <a:lnTo>
                    <a:pt x="1144114" y="208527"/>
                  </a:lnTo>
                  <a:lnTo>
                    <a:pt x="1134584" y="218024"/>
                  </a:lnTo>
                  <a:lnTo>
                    <a:pt x="1134584" y="223527"/>
                  </a:lnTo>
                  <a:lnTo>
                    <a:pt x="1139591" y="223527"/>
                  </a:lnTo>
                  <a:lnTo>
                    <a:pt x="1149604" y="218024"/>
                  </a:lnTo>
                  <a:lnTo>
                    <a:pt x="1149604" y="213495"/>
                  </a:lnTo>
                  <a:lnTo>
                    <a:pt x="1159134" y="213495"/>
                  </a:lnTo>
                  <a:lnTo>
                    <a:pt x="1169148" y="198494"/>
                  </a:lnTo>
                  <a:lnTo>
                    <a:pt x="1163658" y="194014"/>
                  </a:lnTo>
                  <a:lnTo>
                    <a:pt x="1183201" y="179014"/>
                  </a:lnTo>
                  <a:lnTo>
                    <a:pt x="1188208" y="179014"/>
                  </a:lnTo>
                  <a:lnTo>
                    <a:pt x="1198221" y="179014"/>
                  </a:lnTo>
                  <a:lnTo>
                    <a:pt x="1207751" y="169517"/>
                  </a:lnTo>
                  <a:lnTo>
                    <a:pt x="1217764" y="179014"/>
                  </a:lnTo>
                  <a:lnTo>
                    <a:pt x="1217764" y="188998"/>
                  </a:lnTo>
                  <a:lnTo>
                    <a:pt x="1217764" y="198494"/>
                  </a:lnTo>
                  <a:lnTo>
                    <a:pt x="1217764" y="203998"/>
                  </a:lnTo>
                  <a:lnTo>
                    <a:pt x="1217764" y="208527"/>
                  </a:lnTo>
                  <a:lnTo>
                    <a:pt x="1227294" y="208527"/>
                  </a:lnTo>
                  <a:lnTo>
                    <a:pt x="1237307" y="213495"/>
                  </a:lnTo>
                  <a:lnTo>
                    <a:pt x="1237307" y="223527"/>
                  </a:lnTo>
                  <a:lnTo>
                    <a:pt x="1242314" y="218024"/>
                  </a:lnTo>
                  <a:lnTo>
                    <a:pt x="1246837" y="218024"/>
                  </a:lnTo>
                  <a:lnTo>
                    <a:pt x="1252362" y="213495"/>
                  </a:lnTo>
                  <a:lnTo>
                    <a:pt x="1256851" y="213495"/>
                  </a:lnTo>
                  <a:lnTo>
                    <a:pt x="1261857" y="208527"/>
                  </a:lnTo>
                  <a:lnTo>
                    <a:pt x="1271387" y="203998"/>
                  </a:lnTo>
                  <a:lnTo>
                    <a:pt x="1271387" y="208527"/>
                  </a:lnTo>
                  <a:lnTo>
                    <a:pt x="1296455" y="203998"/>
                  </a:lnTo>
                  <a:lnTo>
                    <a:pt x="1310474" y="203998"/>
                  </a:lnTo>
                  <a:lnTo>
                    <a:pt x="1310474" y="208527"/>
                  </a:lnTo>
                  <a:lnTo>
                    <a:pt x="1320487" y="208527"/>
                  </a:lnTo>
                  <a:lnTo>
                    <a:pt x="1335024" y="237504"/>
                  </a:lnTo>
                  <a:lnTo>
                    <a:pt x="1360091" y="228008"/>
                  </a:lnTo>
                  <a:lnTo>
                    <a:pt x="1364615" y="218024"/>
                  </a:lnTo>
                  <a:lnTo>
                    <a:pt x="1369621" y="213495"/>
                  </a:lnTo>
                  <a:lnTo>
                    <a:pt x="1379635" y="203998"/>
                  </a:lnTo>
                  <a:lnTo>
                    <a:pt x="1384158" y="208527"/>
                  </a:lnTo>
                  <a:lnTo>
                    <a:pt x="1393653" y="218024"/>
                  </a:lnTo>
                  <a:lnTo>
                    <a:pt x="1399178" y="228008"/>
                  </a:lnTo>
                  <a:lnTo>
                    <a:pt x="1413197" y="233024"/>
                  </a:lnTo>
                  <a:lnTo>
                    <a:pt x="1413197" y="237504"/>
                  </a:lnTo>
                  <a:lnTo>
                    <a:pt x="1423728" y="237504"/>
                  </a:lnTo>
                  <a:lnTo>
                    <a:pt x="1423728" y="243008"/>
                  </a:lnTo>
                  <a:lnTo>
                    <a:pt x="1433258" y="247537"/>
                  </a:lnTo>
                  <a:lnTo>
                    <a:pt x="1452801" y="252504"/>
                  </a:lnTo>
                  <a:lnTo>
                    <a:pt x="1452801" y="267017"/>
                  </a:lnTo>
                  <a:lnTo>
                    <a:pt x="1457324" y="267017"/>
                  </a:lnTo>
                  <a:lnTo>
                    <a:pt x="1467338" y="272034"/>
                  </a:lnTo>
                  <a:lnTo>
                    <a:pt x="1472344" y="267017"/>
                  </a:lnTo>
                  <a:lnTo>
                    <a:pt x="1481874" y="291514"/>
                  </a:lnTo>
                  <a:lnTo>
                    <a:pt x="1491887" y="291514"/>
                  </a:lnTo>
                  <a:lnTo>
                    <a:pt x="1496894" y="291514"/>
                  </a:lnTo>
                  <a:lnTo>
                    <a:pt x="1501417" y="291514"/>
                  </a:lnTo>
                  <a:lnTo>
                    <a:pt x="1506942" y="296043"/>
                  </a:lnTo>
                  <a:lnTo>
                    <a:pt x="1511431" y="296043"/>
                  </a:lnTo>
                  <a:lnTo>
                    <a:pt x="1530974" y="305540"/>
                  </a:lnTo>
                  <a:lnTo>
                    <a:pt x="1540504" y="311044"/>
                  </a:lnTo>
                  <a:lnTo>
                    <a:pt x="1540504" y="315524"/>
                  </a:lnTo>
                  <a:lnTo>
                    <a:pt x="1545510" y="315524"/>
                  </a:lnTo>
                  <a:lnTo>
                    <a:pt x="1545510" y="320540"/>
                  </a:lnTo>
                  <a:lnTo>
                    <a:pt x="1545510" y="330524"/>
                  </a:lnTo>
                  <a:lnTo>
                    <a:pt x="1545510" y="335005"/>
                  </a:lnTo>
                  <a:lnTo>
                    <a:pt x="1550517" y="335005"/>
                  </a:lnTo>
                  <a:lnTo>
                    <a:pt x="1550517" y="340021"/>
                  </a:lnTo>
                  <a:lnTo>
                    <a:pt x="1550517" y="344501"/>
                  </a:lnTo>
                  <a:lnTo>
                    <a:pt x="1550517" y="350005"/>
                  </a:lnTo>
                  <a:lnTo>
                    <a:pt x="1550517" y="359501"/>
                  </a:lnTo>
                  <a:lnTo>
                    <a:pt x="1545510" y="359501"/>
                  </a:lnTo>
                  <a:lnTo>
                    <a:pt x="1540504" y="364031"/>
                  </a:lnTo>
                  <a:lnTo>
                    <a:pt x="1540504" y="369047"/>
                  </a:lnTo>
                  <a:lnTo>
                    <a:pt x="1540504" y="374015"/>
                  </a:lnTo>
                  <a:lnTo>
                    <a:pt x="1540504" y="383511"/>
                  </a:lnTo>
                  <a:lnTo>
                    <a:pt x="1540504" y="388528"/>
                  </a:lnTo>
                  <a:lnTo>
                    <a:pt x="1545510" y="388528"/>
                  </a:lnTo>
                  <a:lnTo>
                    <a:pt x="1550517" y="388528"/>
                  </a:lnTo>
                  <a:lnTo>
                    <a:pt x="1565054" y="383511"/>
                  </a:lnTo>
                  <a:lnTo>
                    <a:pt x="1570578" y="383511"/>
                  </a:lnTo>
                  <a:lnTo>
                    <a:pt x="1570578" y="388528"/>
                  </a:lnTo>
                  <a:lnTo>
                    <a:pt x="1570578" y="393008"/>
                  </a:lnTo>
                  <a:lnTo>
                    <a:pt x="1575067" y="398511"/>
                  </a:lnTo>
                  <a:lnTo>
                    <a:pt x="1580108" y="403041"/>
                  </a:lnTo>
                  <a:lnTo>
                    <a:pt x="1580108" y="408008"/>
                  </a:lnTo>
                  <a:lnTo>
                    <a:pt x="1584597" y="412537"/>
                  </a:lnTo>
                  <a:lnTo>
                    <a:pt x="1590122" y="412537"/>
                  </a:lnTo>
                  <a:lnTo>
                    <a:pt x="1590122" y="418041"/>
                  </a:lnTo>
                  <a:lnTo>
                    <a:pt x="1594610" y="422521"/>
                  </a:lnTo>
                  <a:lnTo>
                    <a:pt x="1594610" y="437521"/>
                  </a:lnTo>
                  <a:lnTo>
                    <a:pt x="1580108" y="442002"/>
                  </a:lnTo>
                  <a:lnTo>
                    <a:pt x="1570578" y="447018"/>
                  </a:lnTo>
                  <a:lnTo>
                    <a:pt x="1555524" y="442002"/>
                  </a:lnTo>
                  <a:lnTo>
                    <a:pt x="1550517" y="437521"/>
                  </a:lnTo>
                  <a:lnTo>
                    <a:pt x="1535981" y="442002"/>
                  </a:lnTo>
                  <a:lnTo>
                    <a:pt x="1535981" y="457002"/>
                  </a:lnTo>
                  <a:lnTo>
                    <a:pt x="1540504" y="457002"/>
                  </a:lnTo>
                  <a:lnTo>
                    <a:pt x="1545510" y="461531"/>
                  </a:lnTo>
                  <a:lnTo>
                    <a:pt x="1545510" y="466547"/>
                  </a:lnTo>
                  <a:lnTo>
                    <a:pt x="1535981" y="471028"/>
                  </a:lnTo>
                  <a:lnTo>
                    <a:pt x="1530974" y="476044"/>
                  </a:lnTo>
                  <a:lnTo>
                    <a:pt x="1520961" y="476044"/>
                  </a:lnTo>
                  <a:lnTo>
                    <a:pt x="1520961" y="490508"/>
                  </a:lnTo>
                  <a:lnTo>
                    <a:pt x="1516437" y="495525"/>
                  </a:lnTo>
                  <a:lnTo>
                    <a:pt x="1511431" y="500005"/>
                  </a:lnTo>
                  <a:lnTo>
                    <a:pt x="1511431" y="505508"/>
                  </a:lnTo>
                  <a:lnTo>
                    <a:pt x="1506942" y="510038"/>
                  </a:lnTo>
                  <a:lnTo>
                    <a:pt x="1501417" y="515005"/>
                  </a:lnTo>
                  <a:lnTo>
                    <a:pt x="1501417" y="525038"/>
                  </a:lnTo>
                  <a:lnTo>
                    <a:pt x="1511431" y="519534"/>
                  </a:lnTo>
                  <a:lnTo>
                    <a:pt x="1520961" y="519534"/>
                  </a:lnTo>
                  <a:lnTo>
                    <a:pt x="1545510" y="515005"/>
                  </a:lnTo>
                  <a:lnTo>
                    <a:pt x="1550517" y="510038"/>
                  </a:lnTo>
                  <a:lnTo>
                    <a:pt x="1560047" y="515005"/>
                  </a:lnTo>
                  <a:lnTo>
                    <a:pt x="1570578" y="525038"/>
                  </a:lnTo>
                  <a:lnTo>
                    <a:pt x="1565054" y="529518"/>
                  </a:lnTo>
                  <a:lnTo>
                    <a:pt x="1565054" y="534535"/>
                  </a:lnTo>
                  <a:lnTo>
                    <a:pt x="1555524" y="534535"/>
                  </a:lnTo>
                  <a:lnTo>
                    <a:pt x="1550517" y="549048"/>
                  </a:lnTo>
                  <a:lnTo>
                    <a:pt x="1530974" y="558544"/>
                  </a:lnTo>
                  <a:lnTo>
                    <a:pt x="1535981" y="578025"/>
                  </a:lnTo>
                  <a:lnTo>
                    <a:pt x="1530974" y="578025"/>
                  </a:lnTo>
                  <a:lnTo>
                    <a:pt x="1511431" y="602522"/>
                  </a:lnTo>
                  <a:lnTo>
                    <a:pt x="1501417" y="617035"/>
                  </a:lnTo>
                  <a:lnTo>
                    <a:pt x="1496894" y="622051"/>
                  </a:lnTo>
                  <a:lnTo>
                    <a:pt x="1496894" y="626532"/>
                  </a:lnTo>
                  <a:lnTo>
                    <a:pt x="1491887" y="636515"/>
                  </a:lnTo>
                  <a:lnTo>
                    <a:pt x="1486881" y="641532"/>
                  </a:lnTo>
                  <a:lnTo>
                    <a:pt x="1462814" y="656045"/>
                  </a:lnTo>
                  <a:lnTo>
                    <a:pt x="1462814" y="671045"/>
                  </a:lnTo>
                  <a:lnTo>
                    <a:pt x="1457324" y="671045"/>
                  </a:lnTo>
                  <a:lnTo>
                    <a:pt x="1452801" y="671045"/>
                  </a:lnTo>
                  <a:lnTo>
                    <a:pt x="1443271" y="680541"/>
                  </a:lnTo>
                  <a:lnTo>
                    <a:pt x="1443271" y="685022"/>
                  </a:lnTo>
                  <a:lnTo>
                    <a:pt x="1452801" y="690038"/>
                  </a:lnTo>
                  <a:lnTo>
                    <a:pt x="1443271" y="700022"/>
                  </a:lnTo>
                  <a:lnTo>
                    <a:pt x="1437781" y="700022"/>
                  </a:lnTo>
                  <a:lnTo>
                    <a:pt x="1428251" y="709519"/>
                  </a:lnTo>
                  <a:lnTo>
                    <a:pt x="1423728" y="719551"/>
                  </a:lnTo>
                  <a:lnTo>
                    <a:pt x="1418238" y="724032"/>
                  </a:lnTo>
                  <a:lnTo>
                    <a:pt x="1408708" y="724032"/>
                  </a:lnTo>
                  <a:lnTo>
                    <a:pt x="1403701" y="729048"/>
                  </a:lnTo>
                  <a:lnTo>
                    <a:pt x="1374110" y="743512"/>
                  </a:lnTo>
                  <a:lnTo>
                    <a:pt x="1369621" y="739032"/>
                  </a:lnTo>
                  <a:lnTo>
                    <a:pt x="1364615" y="743512"/>
                  </a:lnTo>
                  <a:lnTo>
                    <a:pt x="1360091" y="748529"/>
                  </a:lnTo>
                  <a:lnTo>
                    <a:pt x="1354567" y="758512"/>
                  </a:lnTo>
                  <a:lnTo>
                    <a:pt x="1350078" y="758512"/>
                  </a:lnTo>
                  <a:lnTo>
                    <a:pt x="1350078" y="763042"/>
                  </a:lnTo>
                  <a:lnTo>
                    <a:pt x="1354567" y="772539"/>
                  </a:lnTo>
                  <a:lnTo>
                    <a:pt x="1360091" y="778042"/>
                  </a:lnTo>
                  <a:lnTo>
                    <a:pt x="1360091" y="782522"/>
                  </a:lnTo>
                  <a:lnTo>
                    <a:pt x="1360091" y="797035"/>
                  </a:lnTo>
                  <a:lnTo>
                    <a:pt x="1354567" y="826548"/>
                  </a:lnTo>
                  <a:lnTo>
                    <a:pt x="1354567" y="836045"/>
                  </a:lnTo>
                  <a:lnTo>
                    <a:pt x="1360091" y="836045"/>
                  </a:lnTo>
                  <a:lnTo>
                    <a:pt x="1354567" y="855526"/>
                  </a:lnTo>
                  <a:lnTo>
                    <a:pt x="1340030" y="865558"/>
                  </a:lnTo>
                  <a:lnTo>
                    <a:pt x="1325528" y="875055"/>
                  </a:lnTo>
                  <a:lnTo>
                    <a:pt x="1325528" y="879536"/>
                  </a:lnTo>
                  <a:lnTo>
                    <a:pt x="1315998" y="885039"/>
                  </a:lnTo>
                  <a:lnTo>
                    <a:pt x="1305985" y="889519"/>
                  </a:lnTo>
                  <a:lnTo>
                    <a:pt x="1296455" y="899016"/>
                  </a:lnTo>
                  <a:lnTo>
                    <a:pt x="1286442" y="904032"/>
                  </a:lnTo>
                  <a:lnTo>
                    <a:pt x="1271387" y="923562"/>
                  </a:lnTo>
                  <a:lnTo>
                    <a:pt x="1266380" y="928042"/>
                  </a:lnTo>
                  <a:lnTo>
                    <a:pt x="1256851" y="938026"/>
                  </a:lnTo>
                  <a:lnTo>
                    <a:pt x="1237307" y="962523"/>
                  </a:lnTo>
                  <a:lnTo>
                    <a:pt x="1246837" y="972555"/>
                  </a:lnTo>
                  <a:lnTo>
                    <a:pt x="1256851" y="977036"/>
                  </a:lnTo>
                  <a:lnTo>
                    <a:pt x="1242314" y="992036"/>
                  </a:lnTo>
                  <a:lnTo>
                    <a:pt x="1232819" y="1016046"/>
                  </a:lnTo>
                  <a:lnTo>
                    <a:pt x="1227294" y="1021062"/>
                  </a:lnTo>
                  <a:lnTo>
                    <a:pt x="1227294" y="1030559"/>
                  </a:lnTo>
                  <a:lnTo>
                    <a:pt x="1227294" y="1035039"/>
                  </a:lnTo>
                  <a:lnTo>
                    <a:pt x="1222771" y="1045023"/>
                  </a:lnTo>
                  <a:lnTo>
                    <a:pt x="1222771" y="1050039"/>
                  </a:lnTo>
                  <a:lnTo>
                    <a:pt x="1217764" y="1054520"/>
                  </a:lnTo>
                  <a:lnTo>
                    <a:pt x="1213241" y="1060023"/>
                  </a:lnTo>
                  <a:lnTo>
                    <a:pt x="1203227" y="1074049"/>
                  </a:lnTo>
                  <a:lnTo>
                    <a:pt x="1198221" y="1074049"/>
                  </a:lnTo>
                  <a:lnTo>
                    <a:pt x="1193214" y="1089049"/>
                  </a:lnTo>
                  <a:lnTo>
                    <a:pt x="1178678" y="1108530"/>
                  </a:lnTo>
                  <a:lnTo>
                    <a:pt x="1173671" y="1108530"/>
                  </a:lnTo>
                  <a:lnTo>
                    <a:pt x="1163658" y="1122556"/>
                  </a:lnTo>
                  <a:lnTo>
                    <a:pt x="1154128" y="1132540"/>
                  </a:lnTo>
                  <a:lnTo>
                    <a:pt x="1149604" y="1132540"/>
                  </a:lnTo>
                  <a:lnTo>
                    <a:pt x="1144114" y="1137556"/>
                  </a:lnTo>
                  <a:lnTo>
                    <a:pt x="1134584" y="1137556"/>
                  </a:lnTo>
                  <a:lnTo>
                    <a:pt x="1115041" y="1137556"/>
                  </a:lnTo>
                  <a:lnTo>
                    <a:pt x="1105511" y="1137556"/>
                  </a:lnTo>
                  <a:lnTo>
                    <a:pt x="1099987" y="1137556"/>
                  </a:lnTo>
                  <a:lnTo>
                    <a:pt x="1095498" y="1128059"/>
                  </a:lnTo>
                  <a:lnTo>
                    <a:pt x="1095498" y="1113059"/>
                  </a:lnTo>
                  <a:lnTo>
                    <a:pt x="1080443" y="1113059"/>
                  </a:lnTo>
                  <a:lnTo>
                    <a:pt x="1080443" y="1108530"/>
                  </a:lnTo>
                  <a:lnTo>
                    <a:pt x="1075955" y="1108530"/>
                  </a:lnTo>
                  <a:lnTo>
                    <a:pt x="1066425" y="1108530"/>
                  </a:lnTo>
                  <a:lnTo>
                    <a:pt x="1066425" y="1103562"/>
                  </a:lnTo>
                  <a:lnTo>
                    <a:pt x="1066425" y="1099033"/>
                  </a:lnTo>
                  <a:lnTo>
                    <a:pt x="1060900" y="1099033"/>
                  </a:lnTo>
                  <a:lnTo>
                    <a:pt x="1060900" y="1103562"/>
                  </a:lnTo>
                  <a:lnTo>
                    <a:pt x="1056411" y="1103562"/>
                  </a:lnTo>
                  <a:lnTo>
                    <a:pt x="1051405" y="1113059"/>
                  </a:lnTo>
                  <a:lnTo>
                    <a:pt x="1051405" y="1118027"/>
                  </a:lnTo>
                  <a:lnTo>
                    <a:pt x="1046364" y="1122556"/>
                  </a:lnTo>
                  <a:lnTo>
                    <a:pt x="1036350" y="1122556"/>
                  </a:lnTo>
                  <a:lnTo>
                    <a:pt x="1036350" y="1128059"/>
                  </a:lnTo>
                  <a:lnTo>
                    <a:pt x="1031862" y="1128059"/>
                  </a:lnTo>
                  <a:lnTo>
                    <a:pt x="1026820" y="1137556"/>
                  </a:lnTo>
                  <a:lnTo>
                    <a:pt x="1016807" y="1143059"/>
                  </a:lnTo>
                  <a:lnTo>
                    <a:pt x="1012284" y="1137556"/>
                  </a:lnTo>
                  <a:lnTo>
                    <a:pt x="1002788" y="1143059"/>
                  </a:lnTo>
                  <a:lnTo>
                    <a:pt x="997264" y="1132540"/>
                  </a:lnTo>
                  <a:lnTo>
                    <a:pt x="997264" y="1128059"/>
                  </a:lnTo>
                  <a:lnTo>
                    <a:pt x="1002788" y="1113059"/>
                  </a:lnTo>
                  <a:lnTo>
                    <a:pt x="997264" y="1108530"/>
                  </a:lnTo>
                  <a:lnTo>
                    <a:pt x="987734" y="1113059"/>
                  </a:lnTo>
                  <a:lnTo>
                    <a:pt x="983245" y="1099033"/>
                  </a:lnTo>
                  <a:lnTo>
                    <a:pt x="977721" y="1099033"/>
                  </a:lnTo>
                  <a:lnTo>
                    <a:pt x="977721" y="1118027"/>
                  </a:lnTo>
                  <a:lnTo>
                    <a:pt x="972714" y="1118027"/>
                  </a:lnTo>
                  <a:lnTo>
                    <a:pt x="972714" y="1113059"/>
                  </a:lnTo>
                  <a:lnTo>
                    <a:pt x="972714" y="1103562"/>
                  </a:lnTo>
                  <a:lnTo>
                    <a:pt x="963184" y="1093530"/>
                  </a:lnTo>
                  <a:lnTo>
                    <a:pt x="963184" y="1089049"/>
                  </a:lnTo>
                  <a:lnTo>
                    <a:pt x="958661" y="1084033"/>
                  </a:lnTo>
                  <a:lnTo>
                    <a:pt x="963184" y="1079552"/>
                  </a:lnTo>
                  <a:lnTo>
                    <a:pt x="958661" y="1074049"/>
                  </a:lnTo>
                  <a:lnTo>
                    <a:pt x="953171" y="1069520"/>
                  </a:lnTo>
                  <a:lnTo>
                    <a:pt x="939117" y="1064552"/>
                  </a:lnTo>
                  <a:lnTo>
                    <a:pt x="933627" y="1064552"/>
                  </a:lnTo>
                  <a:lnTo>
                    <a:pt x="933627" y="1060023"/>
                  </a:lnTo>
                  <a:lnTo>
                    <a:pt x="939117" y="1060023"/>
                  </a:lnTo>
                  <a:lnTo>
                    <a:pt x="939117" y="1054520"/>
                  </a:lnTo>
                  <a:lnTo>
                    <a:pt x="943641" y="1054520"/>
                  </a:lnTo>
                  <a:lnTo>
                    <a:pt x="939117" y="1045023"/>
                  </a:lnTo>
                  <a:lnTo>
                    <a:pt x="939544" y="1044600"/>
                  </a:lnTo>
                  <a:lnTo>
                    <a:pt x="934902" y="1040420"/>
                  </a:lnTo>
                  <a:lnTo>
                    <a:pt x="924911" y="1044919"/>
                  </a:lnTo>
                  <a:lnTo>
                    <a:pt x="915371" y="1040420"/>
                  </a:lnTo>
                  <a:lnTo>
                    <a:pt x="910875" y="1040420"/>
                  </a:lnTo>
                  <a:lnTo>
                    <a:pt x="905330" y="1034888"/>
                  </a:lnTo>
                  <a:lnTo>
                    <a:pt x="900335" y="1034888"/>
                  </a:lnTo>
                  <a:lnTo>
                    <a:pt x="895839" y="1025405"/>
                  </a:lnTo>
                  <a:lnTo>
                    <a:pt x="895839" y="1010937"/>
                  </a:lnTo>
                  <a:lnTo>
                    <a:pt x="880804" y="1005891"/>
                  </a:lnTo>
                  <a:lnTo>
                    <a:pt x="880804" y="1010937"/>
                  </a:lnTo>
                  <a:lnTo>
                    <a:pt x="871263" y="1010937"/>
                  </a:lnTo>
                  <a:lnTo>
                    <a:pt x="871263" y="1015435"/>
                  </a:lnTo>
                  <a:lnTo>
                    <a:pt x="861273" y="1020907"/>
                  </a:lnTo>
                  <a:lnTo>
                    <a:pt x="856727" y="1020907"/>
                  </a:lnTo>
                  <a:lnTo>
                    <a:pt x="847236" y="1025405"/>
                  </a:lnTo>
                  <a:lnTo>
                    <a:pt x="841741" y="1025405"/>
                  </a:lnTo>
                  <a:lnTo>
                    <a:pt x="826706" y="1020907"/>
                  </a:lnTo>
                  <a:lnTo>
                    <a:pt x="822160" y="1015435"/>
                  </a:lnTo>
                  <a:lnTo>
                    <a:pt x="812669" y="1010937"/>
                  </a:lnTo>
                  <a:lnTo>
                    <a:pt x="802629" y="1015435"/>
                  </a:lnTo>
                  <a:lnTo>
                    <a:pt x="797634" y="1015435"/>
                  </a:lnTo>
                  <a:lnTo>
                    <a:pt x="797634" y="1010937"/>
                  </a:lnTo>
                  <a:lnTo>
                    <a:pt x="793138" y="1010937"/>
                  </a:lnTo>
                  <a:lnTo>
                    <a:pt x="793138" y="1015435"/>
                  </a:lnTo>
                  <a:lnTo>
                    <a:pt x="793138" y="1020907"/>
                  </a:lnTo>
                  <a:lnTo>
                    <a:pt x="788093" y="1025405"/>
                  </a:lnTo>
                  <a:lnTo>
                    <a:pt x="788093" y="1030390"/>
                  </a:lnTo>
                  <a:lnTo>
                    <a:pt x="788093" y="1040420"/>
                  </a:lnTo>
                  <a:lnTo>
                    <a:pt x="783597" y="1049903"/>
                  </a:lnTo>
                  <a:lnTo>
                    <a:pt x="778103" y="1049903"/>
                  </a:lnTo>
                  <a:lnTo>
                    <a:pt x="778103" y="1059387"/>
                  </a:lnTo>
                  <a:lnTo>
                    <a:pt x="778103" y="1064371"/>
                  </a:lnTo>
                  <a:lnTo>
                    <a:pt x="778103" y="1073855"/>
                  </a:lnTo>
                  <a:lnTo>
                    <a:pt x="773557" y="1083399"/>
                  </a:lnTo>
                  <a:lnTo>
                    <a:pt x="773557" y="1088870"/>
                  </a:lnTo>
                  <a:lnTo>
                    <a:pt x="768562" y="1093368"/>
                  </a:lnTo>
                  <a:lnTo>
                    <a:pt x="764066" y="1102851"/>
                  </a:lnTo>
                  <a:lnTo>
                    <a:pt x="768562" y="1108383"/>
                  </a:lnTo>
                  <a:lnTo>
                    <a:pt x="768562" y="1117867"/>
                  </a:lnTo>
                  <a:lnTo>
                    <a:pt x="764066" y="1117867"/>
                  </a:lnTo>
                  <a:lnTo>
                    <a:pt x="764066" y="1122365"/>
                  </a:lnTo>
                  <a:lnTo>
                    <a:pt x="758571" y="1132335"/>
                  </a:lnTo>
                  <a:lnTo>
                    <a:pt x="758571" y="1142365"/>
                  </a:lnTo>
                  <a:lnTo>
                    <a:pt x="753526" y="1152334"/>
                  </a:lnTo>
                  <a:lnTo>
                    <a:pt x="753526" y="1156833"/>
                  </a:lnTo>
                  <a:lnTo>
                    <a:pt x="749030" y="1171848"/>
                  </a:lnTo>
                  <a:lnTo>
                    <a:pt x="749030" y="1176347"/>
                  </a:lnTo>
                  <a:lnTo>
                    <a:pt x="749030" y="1181331"/>
                  </a:lnTo>
                  <a:lnTo>
                    <a:pt x="738990" y="1195799"/>
                  </a:lnTo>
                  <a:lnTo>
                    <a:pt x="738990" y="1200784"/>
                  </a:lnTo>
                  <a:lnTo>
                    <a:pt x="733995" y="1200784"/>
                  </a:lnTo>
                  <a:lnTo>
                    <a:pt x="719958" y="1195799"/>
                  </a:lnTo>
                  <a:lnTo>
                    <a:pt x="719958" y="1185830"/>
                  </a:lnTo>
                  <a:lnTo>
                    <a:pt x="724504" y="1181331"/>
                  </a:lnTo>
                  <a:lnTo>
                    <a:pt x="719958" y="1171848"/>
                  </a:lnTo>
                  <a:lnTo>
                    <a:pt x="724504" y="1171848"/>
                  </a:lnTo>
                  <a:lnTo>
                    <a:pt x="724504" y="1166316"/>
                  </a:lnTo>
                  <a:lnTo>
                    <a:pt x="714464" y="1156833"/>
                  </a:lnTo>
                  <a:lnTo>
                    <a:pt x="704923" y="1161818"/>
                  </a:lnTo>
                  <a:lnTo>
                    <a:pt x="704923" y="1152334"/>
                  </a:lnTo>
                  <a:lnTo>
                    <a:pt x="709968" y="1147350"/>
                  </a:lnTo>
                  <a:lnTo>
                    <a:pt x="714464" y="1147350"/>
                  </a:lnTo>
                  <a:lnTo>
                    <a:pt x="709968" y="1142365"/>
                  </a:lnTo>
                  <a:lnTo>
                    <a:pt x="709968" y="1132335"/>
                  </a:lnTo>
                  <a:lnTo>
                    <a:pt x="704923" y="1127836"/>
                  </a:lnTo>
                  <a:lnTo>
                    <a:pt x="700427" y="1127836"/>
                  </a:lnTo>
                  <a:lnTo>
                    <a:pt x="700427" y="1132335"/>
                  </a:lnTo>
                  <a:lnTo>
                    <a:pt x="685392" y="1132335"/>
                  </a:lnTo>
                  <a:lnTo>
                    <a:pt x="685392" y="1137319"/>
                  </a:lnTo>
                  <a:lnTo>
                    <a:pt x="679897" y="1142365"/>
                  </a:lnTo>
                  <a:lnTo>
                    <a:pt x="679897" y="1152334"/>
                  </a:lnTo>
                  <a:lnTo>
                    <a:pt x="665860" y="1152334"/>
                  </a:lnTo>
                  <a:lnTo>
                    <a:pt x="660865" y="1147350"/>
                  </a:lnTo>
                  <a:lnTo>
                    <a:pt x="660865" y="1137319"/>
                  </a:lnTo>
                  <a:lnTo>
                    <a:pt x="655820" y="1137319"/>
                  </a:lnTo>
                  <a:lnTo>
                    <a:pt x="650825" y="1147350"/>
                  </a:lnTo>
                  <a:lnTo>
                    <a:pt x="636788" y="1152334"/>
                  </a:lnTo>
                  <a:lnTo>
                    <a:pt x="631294" y="1142365"/>
                  </a:lnTo>
                  <a:lnTo>
                    <a:pt x="616258" y="1137319"/>
                  </a:lnTo>
                  <a:lnTo>
                    <a:pt x="611762" y="1137319"/>
                  </a:lnTo>
                  <a:lnTo>
                    <a:pt x="606717" y="1132335"/>
                  </a:lnTo>
                  <a:lnTo>
                    <a:pt x="596727" y="1137319"/>
                  </a:lnTo>
                  <a:lnTo>
                    <a:pt x="592231" y="1147350"/>
                  </a:lnTo>
                  <a:lnTo>
                    <a:pt x="592231" y="1152334"/>
                  </a:lnTo>
                  <a:lnTo>
                    <a:pt x="592231" y="1161818"/>
                  </a:lnTo>
                  <a:lnTo>
                    <a:pt x="592231" y="1176347"/>
                  </a:lnTo>
                  <a:lnTo>
                    <a:pt x="587186" y="1176347"/>
                  </a:lnTo>
                  <a:lnTo>
                    <a:pt x="587186" y="1181331"/>
                  </a:lnTo>
                  <a:lnTo>
                    <a:pt x="582690" y="1191301"/>
                  </a:lnTo>
                  <a:lnTo>
                    <a:pt x="587186" y="1195799"/>
                  </a:lnTo>
                  <a:lnTo>
                    <a:pt x="582690" y="1200784"/>
                  </a:lnTo>
                  <a:lnTo>
                    <a:pt x="577695" y="1195799"/>
                  </a:lnTo>
                  <a:lnTo>
                    <a:pt x="567655" y="1195799"/>
                  </a:lnTo>
                  <a:lnTo>
                    <a:pt x="563159" y="1205283"/>
                  </a:lnTo>
                  <a:lnTo>
                    <a:pt x="558164" y="1205283"/>
                  </a:lnTo>
                  <a:lnTo>
                    <a:pt x="553618" y="1215313"/>
                  </a:lnTo>
                  <a:lnTo>
                    <a:pt x="538583" y="1215313"/>
                  </a:lnTo>
                  <a:lnTo>
                    <a:pt x="538583" y="1210814"/>
                  </a:lnTo>
                  <a:lnTo>
                    <a:pt x="543128" y="1200784"/>
                  </a:lnTo>
                  <a:lnTo>
                    <a:pt x="538583" y="1195799"/>
                  </a:lnTo>
                  <a:lnTo>
                    <a:pt x="533088" y="1200784"/>
                  </a:lnTo>
                  <a:lnTo>
                    <a:pt x="528592" y="1205283"/>
                  </a:lnTo>
                  <a:lnTo>
                    <a:pt x="528592" y="1200784"/>
                  </a:lnTo>
                  <a:lnTo>
                    <a:pt x="523547" y="1195799"/>
                  </a:lnTo>
                  <a:lnTo>
                    <a:pt x="514056" y="1195799"/>
                  </a:lnTo>
                  <a:lnTo>
                    <a:pt x="514056" y="1200784"/>
                  </a:lnTo>
                  <a:lnTo>
                    <a:pt x="514056" y="1205283"/>
                  </a:lnTo>
                  <a:lnTo>
                    <a:pt x="499520" y="1205283"/>
                  </a:lnTo>
                  <a:lnTo>
                    <a:pt x="494525" y="1205283"/>
                  </a:lnTo>
                  <a:lnTo>
                    <a:pt x="484485" y="1195799"/>
                  </a:lnTo>
                  <a:lnTo>
                    <a:pt x="474994" y="1200784"/>
                  </a:lnTo>
                  <a:lnTo>
                    <a:pt x="464953" y="1200784"/>
                  </a:lnTo>
                  <a:lnTo>
                    <a:pt x="464953" y="1205283"/>
                  </a:lnTo>
                  <a:lnTo>
                    <a:pt x="455413" y="1210814"/>
                  </a:lnTo>
                  <a:lnTo>
                    <a:pt x="435881" y="1210814"/>
                  </a:lnTo>
                  <a:lnTo>
                    <a:pt x="435881" y="1191301"/>
                  </a:lnTo>
                  <a:lnTo>
                    <a:pt x="430886" y="1191301"/>
                  </a:lnTo>
                  <a:lnTo>
                    <a:pt x="416350" y="1191301"/>
                  </a:lnTo>
                  <a:lnTo>
                    <a:pt x="411355" y="1191301"/>
                  </a:lnTo>
                  <a:lnTo>
                    <a:pt x="401315" y="1185830"/>
                  </a:lnTo>
                  <a:lnTo>
                    <a:pt x="406809" y="1176347"/>
                  </a:lnTo>
                  <a:lnTo>
                    <a:pt x="406809" y="1171848"/>
                  </a:lnTo>
                  <a:lnTo>
                    <a:pt x="406809" y="1161818"/>
                  </a:lnTo>
                  <a:lnTo>
                    <a:pt x="406809" y="1152334"/>
                  </a:lnTo>
                  <a:lnTo>
                    <a:pt x="401315" y="1147350"/>
                  </a:lnTo>
                  <a:lnTo>
                    <a:pt x="420846" y="1137319"/>
                  </a:lnTo>
                  <a:lnTo>
                    <a:pt x="425891" y="1137319"/>
                  </a:lnTo>
                  <a:lnTo>
                    <a:pt x="420846" y="1127836"/>
                  </a:lnTo>
                  <a:lnTo>
                    <a:pt x="435881" y="1127836"/>
                  </a:lnTo>
                  <a:lnTo>
                    <a:pt x="440377" y="1127836"/>
                  </a:lnTo>
                  <a:lnTo>
                    <a:pt x="440377" y="1122365"/>
                  </a:lnTo>
                  <a:lnTo>
                    <a:pt x="435881" y="1122365"/>
                  </a:lnTo>
                  <a:lnTo>
                    <a:pt x="435881" y="1112882"/>
                  </a:lnTo>
                  <a:lnTo>
                    <a:pt x="440377" y="1098353"/>
                  </a:lnTo>
                  <a:lnTo>
                    <a:pt x="435881" y="1098353"/>
                  </a:lnTo>
                  <a:lnTo>
                    <a:pt x="435881" y="1093368"/>
                  </a:lnTo>
                  <a:lnTo>
                    <a:pt x="430886" y="1083399"/>
                  </a:lnTo>
                  <a:lnTo>
                    <a:pt x="435881" y="1073855"/>
                  </a:lnTo>
                  <a:lnTo>
                    <a:pt x="435881" y="1069356"/>
                  </a:lnTo>
                  <a:lnTo>
                    <a:pt x="435881" y="1064371"/>
                  </a:lnTo>
                  <a:lnTo>
                    <a:pt x="440377" y="1059387"/>
                  </a:lnTo>
                  <a:lnTo>
                    <a:pt x="435881" y="1054402"/>
                  </a:lnTo>
                  <a:lnTo>
                    <a:pt x="435881" y="1044919"/>
                  </a:lnTo>
                  <a:lnTo>
                    <a:pt x="425891" y="1040420"/>
                  </a:lnTo>
                  <a:lnTo>
                    <a:pt x="420846" y="1040420"/>
                  </a:lnTo>
                  <a:lnTo>
                    <a:pt x="425891" y="1034888"/>
                  </a:lnTo>
                  <a:lnTo>
                    <a:pt x="406809" y="1030390"/>
                  </a:lnTo>
                  <a:lnTo>
                    <a:pt x="401315" y="1040420"/>
                  </a:lnTo>
                  <a:lnTo>
                    <a:pt x="386279" y="1034888"/>
                  </a:lnTo>
                  <a:lnTo>
                    <a:pt x="386279" y="1025405"/>
                  </a:lnTo>
                  <a:lnTo>
                    <a:pt x="381783" y="1020907"/>
                  </a:lnTo>
                  <a:lnTo>
                    <a:pt x="376788" y="1015435"/>
                  </a:lnTo>
                  <a:lnTo>
                    <a:pt x="367247" y="1020907"/>
                  </a:lnTo>
                  <a:lnTo>
                    <a:pt x="362252" y="1020907"/>
                  </a:lnTo>
                  <a:lnTo>
                    <a:pt x="357207" y="1015435"/>
                  </a:lnTo>
                  <a:lnTo>
                    <a:pt x="352711" y="1010937"/>
                  </a:lnTo>
                  <a:lnTo>
                    <a:pt x="337676" y="1005891"/>
                  </a:lnTo>
                  <a:lnTo>
                    <a:pt x="337676" y="1001393"/>
                  </a:lnTo>
                  <a:lnTo>
                    <a:pt x="337676" y="991423"/>
                  </a:lnTo>
                  <a:lnTo>
                    <a:pt x="337676" y="986439"/>
                  </a:lnTo>
                  <a:lnTo>
                    <a:pt x="337676" y="976408"/>
                  </a:lnTo>
                  <a:lnTo>
                    <a:pt x="333180" y="976408"/>
                  </a:lnTo>
                  <a:lnTo>
                    <a:pt x="328185" y="971910"/>
                  </a:lnTo>
                  <a:lnTo>
                    <a:pt x="333180" y="962427"/>
                  </a:lnTo>
                  <a:lnTo>
                    <a:pt x="328185" y="962427"/>
                  </a:lnTo>
                  <a:lnTo>
                    <a:pt x="328185" y="957442"/>
                  </a:lnTo>
                  <a:lnTo>
                    <a:pt x="328185" y="952457"/>
                  </a:lnTo>
                  <a:lnTo>
                    <a:pt x="322640" y="947472"/>
                  </a:lnTo>
                  <a:lnTo>
                    <a:pt x="322640" y="942974"/>
                  </a:lnTo>
                  <a:lnTo>
                    <a:pt x="313149" y="937989"/>
                  </a:lnTo>
                  <a:lnTo>
                    <a:pt x="313149" y="933491"/>
                  </a:lnTo>
                  <a:lnTo>
                    <a:pt x="308654" y="927959"/>
                  </a:lnTo>
                  <a:lnTo>
                    <a:pt x="303109" y="918476"/>
                  </a:lnTo>
                  <a:lnTo>
                    <a:pt x="298613" y="918476"/>
                  </a:lnTo>
                  <a:lnTo>
                    <a:pt x="298613" y="904008"/>
                  </a:lnTo>
                  <a:lnTo>
                    <a:pt x="293618" y="898962"/>
                  </a:lnTo>
                  <a:lnTo>
                    <a:pt x="298613" y="894463"/>
                  </a:lnTo>
                  <a:lnTo>
                    <a:pt x="293618" y="894463"/>
                  </a:lnTo>
                  <a:lnTo>
                    <a:pt x="289072" y="894463"/>
                  </a:lnTo>
                  <a:lnTo>
                    <a:pt x="279082" y="888992"/>
                  </a:lnTo>
                  <a:lnTo>
                    <a:pt x="279082" y="894463"/>
                  </a:lnTo>
                  <a:lnTo>
                    <a:pt x="284077" y="908506"/>
                  </a:lnTo>
                  <a:lnTo>
                    <a:pt x="279082" y="913977"/>
                  </a:lnTo>
                  <a:lnTo>
                    <a:pt x="264546" y="913977"/>
                  </a:lnTo>
                  <a:lnTo>
                    <a:pt x="269541" y="933491"/>
                  </a:lnTo>
                  <a:lnTo>
                    <a:pt x="264546" y="933491"/>
                  </a:lnTo>
                  <a:lnTo>
                    <a:pt x="260050" y="927959"/>
                  </a:lnTo>
                  <a:lnTo>
                    <a:pt x="249510" y="942974"/>
                  </a:lnTo>
                  <a:lnTo>
                    <a:pt x="245015" y="947472"/>
                  </a:lnTo>
                  <a:lnTo>
                    <a:pt x="234974" y="952457"/>
                  </a:lnTo>
                  <a:lnTo>
                    <a:pt x="225484" y="947472"/>
                  </a:lnTo>
                  <a:lnTo>
                    <a:pt x="229979" y="927959"/>
                  </a:lnTo>
                  <a:lnTo>
                    <a:pt x="220438" y="927959"/>
                  </a:lnTo>
                  <a:lnTo>
                    <a:pt x="220438" y="918476"/>
                  </a:lnTo>
                  <a:lnTo>
                    <a:pt x="205902" y="913977"/>
                  </a:lnTo>
                  <a:lnTo>
                    <a:pt x="190867" y="933491"/>
                  </a:lnTo>
                  <a:lnTo>
                    <a:pt x="175881" y="933491"/>
                  </a:lnTo>
                  <a:lnTo>
                    <a:pt x="171336" y="918476"/>
                  </a:lnTo>
                  <a:lnTo>
                    <a:pt x="166340" y="918476"/>
                  </a:lnTo>
                  <a:lnTo>
                    <a:pt x="161845" y="918476"/>
                  </a:lnTo>
                  <a:lnTo>
                    <a:pt x="161845" y="913977"/>
                  </a:lnTo>
                  <a:lnTo>
                    <a:pt x="156300" y="923460"/>
                  </a:lnTo>
                  <a:lnTo>
                    <a:pt x="146809" y="927959"/>
                  </a:lnTo>
                  <a:lnTo>
                    <a:pt x="137268" y="933491"/>
                  </a:lnTo>
                  <a:lnTo>
                    <a:pt x="137268" y="937989"/>
                  </a:lnTo>
                  <a:lnTo>
                    <a:pt x="127278" y="933491"/>
                  </a:lnTo>
                  <a:lnTo>
                    <a:pt x="113241" y="923460"/>
                  </a:lnTo>
                  <a:lnTo>
                    <a:pt x="113241" y="918476"/>
                  </a:lnTo>
                  <a:lnTo>
                    <a:pt x="107697" y="908506"/>
                  </a:lnTo>
                  <a:lnTo>
                    <a:pt x="98206" y="908506"/>
                  </a:lnTo>
                  <a:lnTo>
                    <a:pt x="92711" y="908506"/>
                  </a:lnTo>
                  <a:lnTo>
                    <a:pt x="73629" y="888992"/>
                  </a:lnTo>
                  <a:lnTo>
                    <a:pt x="68634" y="875011"/>
                  </a:lnTo>
                  <a:lnTo>
                    <a:pt x="73629" y="864980"/>
                  </a:lnTo>
                  <a:lnTo>
                    <a:pt x="78675" y="859996"/>
                  </a:lnTo>
                  <a:lnTo>
                    <a:pt x="78675" y="850512"/>
                  </a:lnTo>
                  <a:lnTo>
                    <a:pt x="83170" y="845528"/>
                  </a:lnTo>
                  <a:lnTo>
                    <a:pt x="83170" y="821029"/>
                  </a:lnTo>
                  <a:lnTo>
                    <a:pt x="78675" y="811546"/>
                  </a:lnTo>
                  <a:lnTo>
                    <a:pt x="83170" y="797017"/>
                  </a:lnTo>
                  <a:lnTo>
                    <a:pt x="88166" y="782063"/>
                  </a:lnTo>
                  <a:lnTo>
                    <a:pt x="83170" y="772580"/>
                  </a:lnTo>
                  <a:lnTo>
                    <a:pt x="83170" y="762549"/>
                  </a:lnTo>
                  <a:lnTo>
                    <a:pt x="88166" y="753066"/>
                  </a:lnTo>
                  <a:lnTo>
                    <a:pt x="88166" y="743583"/>
                  </a:lnTo>
                  <a:lnTo>
                    <a:pt x="83170" y="733552"/>
                  </a:lnTo>
                  <a:lnTo>
                    <a:pt x="78675" y="733552"/>
                  </a:lnTo>
                  <a:lnTo>
                    <a:pt x="68634" y="729054"/>
                  </a:lnTo>
                  <a:lnTo>
                    <a:pt x="63639" y="719571"/>
                  </a:lnTo>
                  <a:lnTo>
                    <a:pt x="68634" y="714100"/>
                  </a:lnTo>
                  <a:lnTo>
                    <a:pt x="68634" y="704616"/>
                  </a:lnTo>
                  <a:lnTo>
                    <a:pt x="68634" y="694586"/>
                  </a:lnTo>
                  <a:lnTo>
                    <a:pt x="68634" y="690088"/>
                  </a:lnTo>
                  <a:lnTo>
                    <a:pt x="63639" y="685103"/>
                  </a:lnTo>
                  <a:lnTo>
                    <a:pt x="63639" y="675133"/>
                  </a:lnTo>
                  <a:lnTo>
                    <a:pt x="59143" y="651121"/>
                  </a:lnTo>
                  <a:lnTo>
                    <a:pt x="54098" y="651121"/>
                  </a:lnTo>
                  <a:lnTo>
                    <a:pt x="49603" y="631608"/>
                  </a:lnTo>
                  <a:lnTo>
                    <a:pt x="49603" y="622125"/>
                  </a:lnTo>
                  <a:lnTo>
                    <a:pt x="49603" y="617140"/>
                  </a:lnTo>
                  <a:lnTo>
                    <a:pt x="44108" y="617140"/>
                  </a:lnTo>
                  <a:lnTo>
                    <a:pt x="44108" y="612641"/>
                  </a:lnTo>
                  <a:lnTo>
                    <a:pt x="29072" y="597626"/>
                  </a:lnTo>
                  <a:lnTo>
                    <a:pt x="24527" y="593188"/>
                  </a:lnTo>
                  <a:lnTo>
                    <a:pt x="19531" y="593188"/>
                  </a:lnTo>
                  <a:lnTo>
                    <a:pt x="15036" y="587657"/>
                  </a:lnTo>
                  <a:lnTo>
                    <a:pt x="9541" y="583158"/>
                  </a:lnTo>
                  <a:lnTo>
                    <a:pt x="9541" y="568143"/>
                  </a:lnTo>
                  <a:lnTo>
                    <a:pt x="15036" y="563705"/>
                  </a:lnTo>
                  <a:lnTo>
                    <a:pt x="24527" y="539207"/>
                  </a:lnTo>
                  <a:lnTo>
                    <a:pt x="29072" y="524678"/>
                  </a:lnTo>
                  <a:lnTo>
                    <a:pt x="29072" y="515195"/>
                  </a:lnTo>
                  <a:lnTo>
                    <a:pt x="24527" y="515195"/>
                  </a:lnTo>
                  <a:lnTo>
                    <a:pt x="24527" y="505712"/>
                  </a:lnTo>
                  <a:lnTo>
                    <a:pt x="19531" y="500241"/>
                  </a:lnTo>
                  <a:lnTo>
                    <a:pt x="15036" y="490697"/>
                  </a:lnTo>
                  <a:lnTo>
                    <a:pt x="15036" y="486198"/>
                  </a:lnTo>
                  <a:lnTo>
                    <a:pt x="9541" y="480727"/>
                  </a:lnTo>
                  <a:lnTo>
                    <a:pt x="4995" y="476229"/>
                  </a:lnTo>
                  <a:lnTo>
                    <a:pt x="0" y="466745"/>
                  </a:lnTo>
                  <a:lnTo>
                    <a:pt x="0" y="461213"/>
                  </a:lnTo>
                  <a:lnTo>
                    <a:pt x="4995" y="461213"/>
                  </a:lnTo>
                  <a:lnTo>
                    <a:pt x="4995" y="466745"/>
                  </a:lnTo>
                  <a:lnTo>
                    <a:pt x="9541" y="466745"/>
                  </a:lnTo>
                  <a:lnTo>
                    <a:pt x="9541" y="461213"/>
                  </a:lnTo>
                  <a:lnTo>
                    <a:pt x="15036" y="461213"/>
                  </a:lnTo>
                  <a:lnTo>
                    <a:pt x="24527" y="456715"/>
                  </a:lnTo>
                  <a:lnTo>
                    <a:pt x="44108" y="456715"/>
                  </a:lnTo>
                  <a:lnTo>
                    <a:pt x="49603" y="451730"/>
                  </a:lnTo>
                  <a:lnTo>
                    <a:pt x="34567" y="432277"/>
                  </a:lnTo>
                  <a:lnTo>
                    <a:pt x="34567" y="422733"/>
                  </a:lnTo>
                  <a:lnTo>
                    <a:pt x="34567" y="418235"/>
                  </a:lnTo>
                  <a:lnTo>
                    <a:pt x="39562" y="408265"/>
                  </a:lnTo>
                  <a:lnTo>
                    <a:pt x="34567" y="403281"/>
                  </a:lnTo>
                  <a:lnTo>
                    <a:pt x="29072" y="403281"/>
                  </a:lnTo>
                  <a:lnTo>
                    <a:pt x="24527" y="398782"/>
                  </a:lnTo>
                  <a:lnTo>
                    <a:pt x="29072" y="393250"/>
                  </a:lnTo>
                  <a:lnTo>
                    <a:pt x="15036" y="383767"/>
                  </a:lnTo>
                  <a:lnTo>
                    <a:pt x="9541" y="379269"/>
                  </a:lnTo>
                  <a:lnTo>
                    <a:pt x="9541" y="369299"/>
                  </a:lnTo>
                  <a:lnTo>
                    <a:pt x="4995" y="369299"/>
                  </a:lnTo>
                  <a:lnTo>
                    <a:pt x="4995" y="373798"/>
                  </a:lnTo>
                  <a:lnTo>
                    <a:pt x="0" y="373798"/>
                  </a:lnTo>
                  <a:lnTo>
                    <a:pt x="0" y="369299"/>
                  </a:lnTo>
                  <a:lnTo>
                    <a:pt x="0" y="349786"/>
                  </a:lnTo>
                  <a:lnTo>
                    <a:pt x="24527" y="344801"/>
                  </a:lnTo>
                  <a:lnTo>
                    <a:pt x="29072" y="344801"/>
                  </a:lnTo>
                  <a:lnTo>
                    <a:pt x="44108" y="335318"/>
                  </a:lnTo>
                  <a:lnTo>
                    <a:pt x="63639" y="335318"/>
                  </a:lnTo>
                  <a:lnTo>
                    <a:pt x="63639" y="320789"/>
                  </a:lnTo>
                  <a:lnTo>
                    <a:pt x="59143" y="320789"/>
                  </a:lnTo>
                  <a:lnTo>
                    <a:pt x="59143" y="305834"/>
                  </a:lnTo>
                  <a:lnTo>
                    <a:pt x="63639" y="305834"/>
                  </a:lnTo>
                  <a:lnTo>
                    <a:pt x="68634" y="301336"/>
                  </a:lnTo>
                  <a:lnTo>
                    <a:pt x="63639" y="291853"/>
                  </a:lnTo>
                  <a:lnTo>
                    <a:pt x="54098" y="291853"/>
                  </a:lnTo>
                  <a:lnTo>
                    <a:pt x="59143" y="281822"/>
                  </a:lnTo>
                  <a:lnTo>
                    <a:pt x="59143" y="276838"/>
                  </a:lnTo>
                  <a:lnTo>
                    <a:pt x="59143" y="272339"/>
                  </a:lnTo>
                  <a:lnTo>
                    <a:pt x="59143" y="266868"/>
                  </a:lnTo>
                  <a:lnTo>
                    <a:pt x="63639" y="266868"/>
                  </a:lnTo>
                  <a:lnTo>
                    <a:pt x="68634" y="266868"/>
                  </a:lnTo>
                  <a:lnTo>
                    <a:pt x="73629" y="266868"/>
                  </a:lnTo>
                  <a:lnTo>
                    <a:pt x="73629" y="257324"/>
                  </a:lnTo>
                  <a:lnTo>
                    <a:pt x="78675" y="257324"/>
                  </a:lnTo>
                  <a:lnTo>
                    <a:pt x="88166" y="247354"/>
                  </a:lnTo>
                  <a:lnTo>
                    <a:pt x="92711" y="247354"/>
                  </a:lnTo>
                  <a:lnTo>
                    <a:pt x="92711" y="237871"/>
                  </a:lnTo>
                  <a:lnTo>
                    <a:pt x="98206" y="233373"/>
                  </a:lnTo>
                  <a:lnTo>
                    <a:pt x="98206" y="223342"/>
                  </a:lnTo>
                  <a:lnTo>
                    <a:pt x="98206" y="218358"/>
                  </a:lnTo>
                  <a:lnTo>
                    <a:pt x="98206" y="213859"/>
                  </a:lnTo>
                  <a:lnTo>
                    <a:pt x="98206" y="208874"/>
                  </a:lnTo>
                  <a:lnTo>
                    <a:pt x="92711" y="213859"/>
                  </a:lnTo>
                  <a:lnTo>
                    <a:pt x="92711" y="204376"/>
                  </a:lnTo>
                  <a:lnTo>
                    <a:pt x="98206" y="198905"/>
                  </a:lnTo>
                  <a:lnTo>
                    <a:pt x="88166" y="194406"/>
                  </a:lnTo>
                  <a:lnTo>
                    <a:pt x="88166" y="189361"/>
                  </a:lnTo>
                  <a:lnTo>
                    <a:pt x="73629" y="179391"/>
                  </a:lnTo>
                  <a:lnTo>
                    <a:pt x="73629" y="169908"/>
                  </a:lnTo>
                  <a:lnTo>
                    <a:pt x="68634" y="165410"/>
                  </a:lnTo>
                  <a:lnTo>
                    <a:pt x="68634" y="155440"/>
                  </a:lnTo>
                  <a:lnTo>
                    <a:pt x="63639" y="155440"/>
                  </a:lnTo>
                  <a:lnTo>
                    <a:pt x="63639" y="145896"/>
                  </a:lnTo>
                  <a:lnTo>
                    <a:pt x="59143" y="135926"/>
                  </a:lnTo>
                  <a:lnTo>
                    <a:pt x="54098" y="140425"/>
                  </a:lnTo>
                  <a:lnTo>
                    <a:pt x="49603" y="135926"/>
                  </a:lnTo>
                  <a:lnTo>
                    <a:pt x="39562" y="135926"/>
                  </a:lnTo>
                  <a:lnTo>
                    <a:pt x="39562" y="126443"/>
                  </a:lnTo>
                  <a:lnTo>
                    <a:pt x="29072" y="126443"/>
                  </a:lnTo>
                  <a:lnTo>
                    <a:pt x="29072" y="121458"/>
                  </a:lnTo>
                  <a:lnTo>
                    <a:pt x="39562" y="111428"/>
                  </a:lnTo>
                  <a:lnTo>
                    <a:pt x="44108" y="111428"/>
                  </a:lnTo>
                  <a:lnTo>
                    <a:pt x="44108" y="106930"/>
                  </a:lnTo>
                  <a:lnTo>
                    <a:pt x="49603" y="106930"/>
                  </a:lnTo>
                  <a:lnTo>
                    <a:pt x="54098" y="106930"/>
                  </a:lnTo>
                  <a:lnTo>
                    <a:pt x="59143" y="97446"/>
                  </a:lnTo>
                  <a:lnTo>
                    <a:pt x="68634" y="77933"/>
                  </a:lnTo>
                  <a:lnTo>
                    <a:pt x="68634" y="72462"/>
                  </a:lnTo>
                  <a:lnTo>
                    <a:pt x="59143" y="67963"/>
                  </a:lnTo>
                  <a:lnTo>
                    <a:pt x="63639" y="62979"/>
                  </a:lnTo>
                  <a:lnTo>
                    <a:pt x="59143" y="58480"/>
                  </a:lnTo>
                  <a:lnTo>
                    <a:pt x="59143" y="52948"/>
                  </a:lnTo>
                  <a:lnTo>
                    <a:pt x="59143" y="48450"/>
                  </a:lnTo>
                  <a:lnTo>
                    <a:pt x="68634" y="33495"/>
                  </a:lnTo>
                  <a:lnTo>
                    <a:pt x="63639" y="33495"/>
                  </a:lnTo>
                  <a:lnTo>
                    <a:pt x="68634" y="24012"/>
                  </a:lnTo>
                  <a:lnTo>
                    <a:pt x="78675" y="24012"/>
                  </a:lnTo>
                  <a:lnTo>
                    <a:pt x="88166" y="24012"/>
                  </a:lnTo>
                  <a:lnTo>
                    <a:pt x="88166" y="28997"/>
                  </a:lnTo>
                  <a:lnTo>
                    <a:pt x="92711" y="28997"/>
                  </a:lnTo>
                  <a:lnTo>
                    <a:pt x="98206" y="14468"/>
                  </a:lnTo>
                  <a:lnTo>
                    <a:pt x="102702" y="14468"/>
                  </a:lnTo>
                  <a:lnTo>
                    <a:pt x="113241" y="14468"/>
                  </a:lnTo>
                  <a:lnTo>
                    <a:pt x="117737" y="14468"/>
                  </a:lnTo>
                  <a:lnTo>
                    <a:pt x="127278" y="19514"/>
                  </a:lnTo>
                  <a:lnTo>
                    <a:pt x="132273" y="14468"/>
                  </a:lnTo>
                  <a:lnTo>
                    <a:pt x="137268" y="14468"/>
                  </a:lnTo>
                  <a:lnTo>
                    <a:pt x="142313" y="19514"/>
                  </a:lnTo>
                  <a:lnTo>
                    <a:pt x="151804" y="9483"/>
                  </a:lnTo>
                  <a:lnTo>
                    <a:pt x="156300" y="9483"/>
                  </a:lnTo>
                  <a:lnTo>
                    <a:pt x="166340" y="14468"/>
                  </a:lnTo>
                  <a:lnTo>
                    <a:pt x="171336" y="14468"/>
                  </a:lnTo>
                  <a:lnTo>
                    <a:pt x="175881" y="14468"/>
                  </a:lnTo>
                  <a:lnTo>
                    <a:pt x="181376" y="9483"/>
                  </a:lnTo>
                  <a:lnTo>
                    <a:pt x="186371" y="9483"/>
                  </a:lnTo>
                  <a:close/>
                </a:path>
              </a:pathLst>
            </a:custGeom>
            <a:solidFill>
              <a:srgbClr val="DF2680"/>
            </a:solidFill>
            <a:ln w="63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a:solidFill>
                    <a:srgbClr val="FFFFFF"/>
                  </a:solidFill>
                  <a:latin typeface="Arial" panose="020B0604020202020204" pitchFamily="34" charset="0"/>
                  <a:cs typeface="Arial" panose="020B0604020202020204" pitchFamily="34" charset="0"/>
                </a:rPr>
                <a:t>124</a:t>
              </a:r>
              <a:endParaRPr kumimoji="0" lang="fr-FR"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60" name="Freeform 292">
              <a:hlinkClick r:id="" action="ppaction://noaction"/>
              <a:extLst>
                <a:ext uri="{FF2B5EF4-FFF2-40B4-BE49-F238E27FC236}">
                  <a16:creationId xmlns:a16="http://schemas.microsoft.com/office/drawing/2014/main" id="{4562F330-8B21-0BAD-CDF7-7544BAFD2C51}"/>
                </a:ext>
              </a:extLst>
            </p:cNvPr>
            <p:cNvSpPr>
              <a:spLocks/>
            </p:cNvSpPr>
            <p:nvPr/>
          </p:nvSpPr>
          <p:spPr bwMode="auto">
            <a:xfrm>
              <a:off x="6741972" y="2262181"/>
              <a:ext cx="489714" cy="580349"/>
            </a:xfrm>
            <a:custGeom>
              <a:avLst/>
              <a:gdLst>
                <a:gd name="T0" fmla="*/ 21 w 114"/>
                <a:gd name="T1" fmla="*/ 0 h 134"/>
                <a:gd name="T2" fmla="*/ 7 w 114"/>
                <a:gd name="T3" fmla="*/ 6 h 134"/>
                <a:gd name="T4" fmla="*/ 0 w 114"/>
                <a:gd name="T5" fmla="*/ 19 h 134"/>
                <a:gd name="T6" fmla="*/ 15 w 114"/>
                <a:gd name="T7" fmla="*/ 38 h 134"/>
                <a:gd name="T8" fmla="*/ 13 w 114"/>
                <a:gd name="T9" fmla="*/ 48 h 134"/>
                <a:gd name="T10" fmla="*/ 24 w 114"/>
                <a:gd name="T11" fmla="*/ 65 h 134"/>
                <a:gd name="T12" fmla="*/ 39 w 114"/>
                <a:gd name="T13" fmla="*/ 77 h 134"/>
                <a:gd name="T14" fmla="*/ 58 w 114"/>
                <a:gd name="T15" fmla="*/ 78 h 134"/>
                <a:gd name="T16" fmla="*/ 64 w 114"/>
                <a:gd name="T17" fmla="*/ 94 h 134"/>
                <a:gd name="T18" fmla="*/ 48 w 114"/>
                <a:gd name="T19" fmla="*/ 89 h 134"/>
                <a:gd name="T20" fmla="*/ 36 w 114"/>
                <a:gd name="T21" fmla="*/ 99 h 134"/>
                <a:gd name="T22" fmla="*/ 45 w 114"/>
                <a:gd name="T23" fmla="*/ 117 h 134"/>
                <a:gd name="T24" fmla="*/ 55 w 114"/>
                <a:gd name="T25" fmla="*/ 110 h 134"/>
                <a:gd name="T26" fmla="*/ 87 w 114"/>
                <a:gd name="T27" fmla="*/ 113 h 134"/>
                <a:gd name="T28" fmla="*/ 100 w 114"/>
                <a:gd name="T29" fmla="*/ 134 h 134"/>
                <a:gd name="T30" fmla="*/ 114 w 114"/>
                <a:gd name="T31" fmla="*/ 113 h 134"/>
                <a:gd name="T32" fmla="*/ 106 w 114"/>
                <a:gd name="T33" fmla="*/ 85 h 134"/>
                <a:gd name="T34" fmla="*/ 90 w 114"/>
                <a:gd name="T35" fmla="*/ 69 h 134"/>
                <a:gd name="T36" fmla="*/ 93 w 114"/>
                <a:gd name="T37" fmla="*/ 59 h 134"/>
                <a:gd name="T38" fmla="*/ 82 w 114"/>
                <a:gd name="T39" fmla="*/ 61 h 134"/>
                <a:gd name="T40" fmla="*/ 77 w 114"/>
                <a:gd name="T41" fmla="*/ 56 h 134"/>
                <a:gd name="T42" fmla="*/ 88 w 114"/>
                <a:gd name="T43" fmla="*/ 49 h 134"/>
                <a:gd name="T44" fmla="*/ 77 w 114"/>
                <a:gd name="T45" fmla="*/ 45 h 134"/>
                <a:gd name="T46" fmla="*/ 79 w 114"/>
                <a:gd name="T47" fmla="*/ 35 h 134"/>
                <a:gd name="T48" fmla="*/ 90 w 114"/>
                <a:gd name="T49" fmla="*/ 38 h 134"/>
                <a:gd name="T50" fmla="*/ 96 w 114"/>
                <a:gd name="T51" fmla="*/ 27 h 134"/>
                <a:gd name="T52" fmla="*/ 74 w 114"/>
                <a:gd name="T53" fmla="*/ 35 h 134"/>
                <a:gd name="T54" fmla="*/ 53 w 114"/>
                <a:gd name="T55" fmla="*/ 14 h 134"/>
                <a:gd name="T56" fmla="*/ 21 w 114"/>
                <a:gd name="T5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 h="134">
                  <a:moveTo>
                    <a:pt x="21" y="0"/>
                  </a:moveTo>
                  <a:lnTo>
                    <a:pt x="7" y="6"/>
                  </a:lnTo>
                  <a:lnTo>
                    <a:pt x="0" y="19"/>
                  </a:lnTo>
                  <a:lnTo>
                    <a:pt x="15" y="38"/>
                  </a:lnTo>
                  <a:lnTo>
                    <a:pt x="13" y="48"/>
                  </a:lnTo>
                  <a:lnTo>
                    <a:pt x="24" y="65"/>
                  </a:lnTo>
                  <a:lnTo>
                    <a:pt x="39" y="77"/>
                  </a:lnTo>
                  <a:lnTo>
                    <a:pt x="58" y="78"/>
                  </a:lnTo>
                  <a:lnTo>
                    <a:pt x="64" y="94"/>
                  </a:lnTo>
                  <a:lnTo>
                    <a:pt x="48" y="89"/>
                  </a:lnTo>
                  <a:lnTo>
                    <a:pt x="36" y="99"/>
                  </a:lnTo>
                  <a:lnTo>
                    <a:pt x="45" y="117"/>
                  </a:lnTo>
                  <a:lnTo>
                    <a:pt x="55" y="110"/>
                  </a:lnTo>
                  <a:lnTo>
                    <a:pt x="87" y="113"/>
                  </a:lnTo>
                  <a:lnTo>
                    <a:pt x="100" y="134"/>
                  </a:lnTo>
                  <a:lnTo>
                    <a:pt x="114" y="113"/>
                  </a:lnTo>
                  <a:lnTo>
                    <a:pt x="106" y="85"/>
                  </a:lnTo>
                  <a:lnTo>
                    <a:pt x="90" y="69"/>
                  </a:lnTo>
                  <a:lnTo>
                    <a:pt x="93" y="59"/>
                  </a:lnTo>
                  <a:lnTo>
                    <a:pt x="82" y="61"/>
                  </a:lnTo>
                  <a:lnTo>
                    <a:pt x="77" y="56"/>
                  </a:lnTo>
                  <a:lnTo>
                    <a:pt x="88" y="49"/>
                  </a:lnTo>
                  <a:lnTo>
                    <a:pt x="77" y="45"/>
                  </a:lnTo>
                  <a:lnTo>
                    <a:pt x="79" y="35"/>
                  </a:lnTo>
                  <a:lnTo>
                    <a:pt x="90" y="38"/>
                  </a:lnTo>
                  <a:lnTo>
                    <a:pt x="96" y="27"/>
                  </a:lnTo>
                  <a:lnTo>
                    <a:pt x="74" y="35"/>
                  </a:lnTo>
                  <a:lnTo>
                    <a:pt x="53" y="14"/>
                  </a:lnTo>
                  <a:lnTo>
                    <a:pt x="21" y="0"/>
                  </a:lnTo>
                  <a:close/>
                </a:path>
              </a:pathLst>
            </a:custGeom>
            <a:solidFill>
              <a:srgbClr val="DF2680"/>
            </a:solidFill>
            <a:ln w="9525" cap="flat">
              <a:noFill/>
              <a:prstDash val="solid"/>
              <a:miter lim="800000"/>
              <a:headEnd/>
              <a:tailEnd/>
            </a:ln>
          </p:spPr>
          <p:txBody>
            <a:bodyPr vert="horz" wrap="square" lIns="51435" tIns="25718" rIns="51435" bIns="25718" numCol="1" anchor="ctr" anchorCtr="0" compatLnSpc="1">
              <a:prstTxWarp prst="textNoShape">
                <a:avLst/>
              </a:prstTxWarp>
            </a:bodyPr>
            <a:lstStyle/>
            <a:p>
              <a:pPr marL="0" marR="0" lvl="0" indent="0" algn="ctr" defTabSz="514363"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65</a:t>
              </a:r>
            </a:p>
          </p:txBody>
        </p:sp>
        <p:sp>
          <p:nvSpPr>
            <p:cNvPr id="61" name="Freeform 290">
              <a:hlinkClick r:id="" action="ppaction://noaction"/>
              <a:extLst>
                <a:ext uri="{FF2B5EF4-FFF2-40B4-BE49-F238E27FC236}">
                  <a16:creationId xmlns:a16="http://schemas.microsoft.com/office/drawing/2014/main" id="{7033DA2A-3F41-D75F-6E5A-CD3B0A42AD78}"/>
                </a:ext>
              </a:extLst>
            </p:cNvPr>
            <p:cNvSpPr>
              <a:spLocks/>
            </p:cNvSpPr>
            <p:nvPr/>
          </p:nvSpPr>
          <p:spPr bwMode="auto">
            <a:xfrm>
              <a:off x="6725588" y="1477033"/>
              <a:ext cx="471580" cy="505359"/>
            </a:xfrm>
            <a:custGeom>
              <a:avLst/>
              <a:gdLst>
                <a:gd name="T0" fmla="*/ 12 w 156"/>
                <a:gd name="T1" fmla="*/ 125 h 155"/>
                <a:gd name="T2" fmla="*/ 28 w 156"/>
                <a:gd name="T3" fmla="*/ 155 h 155"/>
                <a:gd name="T4" fmla="*/ 47 w 156"/>
                <a:gd name="T5" fmla="*/ 149 h 155"/>
                <a:gd name="T6" fmla="*/ 68 w 156"/>
                <a:gd name="T7" fmla="*/ 130 h 155"/>
                <a:gd name="T8" fmla="*/ 58 w 156"/>
                <a:gd name="T9" fmla="*/ 75 h 155"/>
                <a:gd name="T10" fmla="*/ 90 w 156"/>
                <a:gd name="T11" fmla="*/ 85 h 155"/>
                <a:gd name="T12" fmla="*/ 156 w 156"/>
                <a:gd name="T13" fmla="*/ 69 h 155"/>
                <a:gd name="T14" fmla="*/ 143 w 156"/>
                <a:gd name="T15" fmla="*/ 56 h 155"/>
                <a:gd name="T16" fmla="*/ 106 w 156"/>
                <a:gd name="T17" fmla="*/ 42 h 155"/>
                <a:gd name="T18" fmla="*/ 108 w 156"/>
                <a:gd name="T19" fmla="*/ 15 h 155"/>
                <a:gd name="T20" fmla="*/ 88 w 156"/>
                <a:gd name="T21" fmla="*/ 0 h 155"/>
                <a:gd name="T22" fmla="*/ 69 w 156"/>
                <a:gd name="T23" fmla="*/ 19 h 155"/>
                <a:gd name="T24" fmla="*/ 80 w 156"/>
                <a:gd name="T25" fmla="*/ 43 h 155"/>
                <a:gd name="T26" fmla="*/ 60 w 156"/>
                <a:gd name="T27" fmla="*/ 66 h 155"/>
                <a:gd name="T28" fmla="*/ 13 w 156"/>
                <a:gd name="T29" fmla="*/ 42 h 155"/>
                <a:gd name="T30" fmla="*/ 0 w 156"/>
                <a:gd name="T31" fmla="*/ 56 h 155"/>
                <a:gd name="T32" fmla="*/ 12 w 156"/>
                <a:gd name="T33" fmla="*/ 12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155">
                  <a:moveTo>
                    <a:pt x="12" y="125"/>
                  </a:moveTo>
                  <a:lnTo>
                    <a:pt x="28" y="155"/>
                  </a:lnTo>
                  <a:lnTo>
                    <a:pt x="47" y="149"/>
                  </a:lnTo>
                  <a:lnTo>
                    <a:pt x="68" y="130"/>
                  </a:lnTo>
                  <a:lnTo>
                    <a:pt x="58" y="75"/>
                  </a:lnTo>
                  <a:lnTo>
                    <a:pt x="90" y="85"/>
                  </a:lnTo>
                  <a:lnTo>
                    <a:pt x="156" y="69"/>
                  </a:lnTo>
                  <a:lnTo>
                    <a:pt x="143" y="56"/>
                  </a:lnTo>
                  <a:lnTo>
                    <a:pt x="106" y="42"/>
                  </a:lnTo>
                  <a:lnTo>
                    <a:pt x="108" y="15"/>
                  </a:lnTo>
                  <a:lnTo>
                    <a:pt x="88" y="0"/>
                  </a:lnTo>
                  <a:lnTo>
                    <a:pt x="69" y="19"/>
                  </a:lnTo>
                  <a:lnTo>
                    <a:pt x="80" y="43"/>
                  </a:lnTo>
                  <a:lnTo>
                    <a:pt x="60" y="66"/>
                  </a:lnTo>
                  <a:lnTo>
                    <a:pt x="13" y="42"/>
                  </a:lnTo>
                  <a:lnTo>
                    <a:pt x="0" y="56"/>
                  </a:lnTo>
                  <a:lnTo>
                    <a:pt x="12" y="125"/>
                  </a:lnTo>
                  <a:close/>
                </a:path>
              </a:pathLst>
            </a:custGeom>
            <a:solidFill>
              <a:srgbClr val="DF2680"/>
            </a:solidFill>
            <a:ln w="9525" cap="flat">
              <a:noFill/>
              <a:prstDash val="solid"/>
              <a:miter lim="800000"/>
              <a:headEnd/>
              <a:tailEnd/>
            </a:ln>
          </p:spPr>
          <p:txBody>
            <a:bodyPr vert="horz" wrap="square" lIns="51435" tIns="25718" rIns="51435" bIns="25718" numCol="1" anchor="ctr" anchorCtr="0" compatLnSpc="1">
              <a:prstTxWarp prst="textNoShape">
                <a:avLst/>
              </a:prstTxWarp>
            </a:bodyPr>
            <a:lstStyle/>
            <a:p>
              <a:pPr marL="0" marR="0" lvl="0" indent="0" algn="ctr" defTabSz="514363" rtl="0" eaLnBrk="1" fontAlgn="auto" latinLnBrk="0" hangingPunct="1">
                <a:lnSpc>
                  <a:spcPct val="100000"/>
                </a:lnSpc>
                <a:spcBef>
                  <a:spcPts val="0"/>
                </a:spcBef>
                <a:spcAft>
                  <a:spcPts val="0"/>
                </a:spcAft>
                <a:buClrTx/>
                <a:buSzTx/>
                <a:buFontTx/>
                <a:buNone/>
                <a:tabLst/>
                <a:defRPr/>
              </a:pPr>
              <a:r>
                <a:rPr lang="fr-FR" b="1" kern="0">
                  <a:solidFill>
                    <a:srgbClr val="D5D5D5">
                      <a:lumMod val="10000"/>
                    </a:srgbClr>
                  </a:solidFill>
                  <a:latin typeface="Arial" panose="020B0604020202020204" pitchFamily="34" charset="0"/>
                  <a:cs typeface="Arial" panose="020B0604020202020204" pitchFamily="34" charset="0"/>
                </a:rPr>
                <a:t>70</a:t>
              </a:r>
              <a:endParaRPr kumimoji="0" lang="fr-FR" sz="1800" b="1" i="0" u="none" strike="noStrike" kern="0" cap="none" spc="0" normalizeH="0" baseline="0" noProof="0">
                <a:ln>
                  <a:noFill/>
                </a:ln>
                <a:solidFill>
                  <a:srgbClr val="D5D5D5">
                    <a:lumMod val="10000"/>
                  </a:srgbClr>
                </a:solidFill>
                <a:effectLst/>
                <a:uLnTx/>
                <a:uFillTx/>
                <a:latin typeface="Arial" panose="020B0604020202020204" pitchFamily="34" charset="0"/>
                <a:cs typeface="Arial" panose="020B0604020202020204" pitchFamily="34" charset="0"/>
              </a:endParaRPr>
            </a:p>
          </p:txBody>
        </p:sp>
        <p:sp>
          <p:nvSpPr>
            <p:cNvPr id="62" name="Freeform 291">
              <a:extLst>
                <a:ext uri="{FF2B5EF4-FFF2-40B4-BE49-F238E27FC236}">
                  <a16:creationId xmlns:a16="http://schemas.microsoft.com/office/drawing/2014/main" id="{6346C98E-6D2E-09E0-1A90-BBAFA36E0A84}"/>
                </a:ext>
              </a:extLst>
            </p:cNvPr>
            <p:cNvSpPr>
              <a:spLocks/>
            </p:cNvSpPr>
            <p:nvPr/>
          </p:nvSpPr>
          <p:spPr bwMode="auto">
            <a:xfrm>
              <a:off x="7085940" y="1886611"/>
              <a:ext cx="114871" cy="130419"/>
            </a:xfrm>
            <a:custGeom>
              <a:avLst/>
              <a:gdLst>
                <a:gd name="T0" fmla="*/ 16 w 38"/>
                <a:gd name="T1" fmla="*/ 0 h 40"/>
                <a:gd name="T2" fmla="*/ 38 w 38"/>
                <a:gd name="T3" fmla="*/ 16 h 40"/>
                <a:gd name="T4" fmla="*/ 36 w 38"/>
                <a:gd name="T5" fmla="*/ 28 h 40"/>
                <a:gd name="T6" fmla="*/ 19 w 38"/>
                <a:gd name="T7" fmla="*/ 40 h 40"/>
                <a:gd name="T8" fmla="*/ 3 w 38"/>
                <a:gd name="T9" fmla="*/ 33 h 40"/>
                <a:gd name="T10" fmla="*/ 0 w 38"/>
                <a:gd name="T11" fmla="*/ 17 h 40"/>
                <a:gd name="T12" fmla="*/ 16 w 3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8" h="40">
                  <a:moveTo>
                    <a:pt x="16" y="0"/>
                  </a:moveTo>
                  <a:lnTo>
                    <a:pt x="38" y="16"/>
                  </a:lnTo>
                  <a:lnTo>
                    <a:pt x="36" y="28"/>
                  </a:lnTo>
                  <a:lnTo>
                    <a:pt x="19" y="40"/>
                  </a:lnTo>
                  <a:lnTo>
                    <a:pt x="3" y="33"/>
                  </a:lnTo>
                  <a:lnTo>
                    <a:pt x="0" y="17"/>
                  </a:lnTo>
                  <a:lnTo>
                    <a:pt x="16" y="0"/>
                  </a:lnTo>
                  <a:close/>
                </a:path>
              </a:pathLst>
            </a:custGeom>
            <a:solidFill>
              <a:srgbClr val="E72784"/>
            </a:solidFill>
            <a:ln w="9525" cap="flat">
              <a:noFill/>
              <a:prstDash val="solid"/>
              <a:miter lim="800000"/>
              <a:headEnd/>
              <a:tailEnd/>
            </a:ln>
          </p:spPr>
          <p:txBody>
            <a:bodyPr vert="horz" wrap="square" lIns="51435" tIns="25718" rIns="51435" bIns="25718" numCol="1" anchor="t" anchorCtr="0" compatLnSpc="1">
              <a:prstTxWarp prst="textNoShape">
                <a:avLst/>
              </a:prstTxWarp>
            </a:bodyPr>
            <a:lstStyle/>
            <a:p>
              <a:pPr marL="0" marR="0" lvl="0" indent="0" algn="l" defTabSz="514363" rtl="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3" name="Freeform 293">
              <a:hlinkClick r:id="" action="ppaction://noaction"/>
              <a:extLst>
                <a:ext uri="{FF2B5EF4-FFF2-40B4-BE49-F238E27FC236}">
                  <a16:creationId xmlns:a16="http://schemas.microsoft.com/office/drawing/2014/main" id="{7D68E122-6C64-DE6A-F5EE-06AE295FF940}"/>
                </a:ext>
              </a:extLst>
            </p:cNvPr>
            <p:cNvSpPr>
              <a:spLocks/>
            </p:cNvSpPr>
            <p:nvPr/>
          </p:nvSpPr>
          <p:spPr bwMode="auto">
            <a:xfrm>
              <a:off x="6819798" y="2879715"/>
              <a:ext cx="389774" cy="521900"/>
            </a:xfrm>
            <a:custGeom>
              <a:avLst/>
              <a:gdLst>
                <a:gd name="T0" fmla="*/ 35 w 160"/>
                <a:gd name="T1" fmla="*/ 0 h 200"/>
                <a:gd name="T2" fmla="*/ 59 w 160"/>
                <a:gd name="T3" fmla="*/ 11 h 200"/>
                <a:gd name="T4" fmla="*/ 83 w 160"/>
                <a:gd name="T5" fmla="*/ 14 h 200"/>
                <a:gd name="T6" fmla="*/ 112 w 160"/>
                <a:gd name="T7" fmla="*/ 40 h 200"/>
                <a:gd name="T8" fmla="*/ 142 w 160"/>
                <a:gd name="T9" fmla="*/ 61 h 200"/>
                <a:gd name="T10" fmla="*/ 150 w 160"/>
                <a:gd name="T11" fmla="*/ 62 h 200"/>
                <a:gd name="T12" fmla="*/ 160 w 160"/>
                <a:gd name="T13" fmla="*/ 88 h 200"/>
                <a:gd name="T14" fmla="*/ 124 w 160"/>
                <a:gd name="T15" fmla="*/ 139 h 200"/>
                <a:gd name="T16" fmla="*/ 104 w 160"/>
                <a:gd name="T17" fmla="*/ 184 h 200"/>
                <a:gd name="T18" fmla="*/ 86 w 160"/>
                <a:gd name="T19" fmla="*/ 195 h 200"/>
                <a:gd name="T20" fmla="*/ 43 w 160"/>
                <a:gd name="T21" fmla="*/ 187 h 200"/>
                <a:gd name="T22" fmla="*/ 22 w 160"/>
                <a:gd name="T23" fmla="*/ 200 h 200"/>
                <a:gd name="T24" fmla="*/ 0 w 160"/>
                <a:gd name="T25" fmla="*/ 192 h 200"/>
                <a:gd name="T26" fmla="*/ 30 w 160"/>
                <a:gd name="T27" fmla="*/ 120 h 200"/>
                <a:gd name="T28" fmla="*/ 8 w 160"/>
                <a:gd name="T29" fmla="*/ 93 h 200"/>
                <a:gd name="T30" fmla="*/ 3 w 160"/>
                <a:gd name="T31" fmla="*/ 43 h 200"/>
                <a:gd name="T32" fmla="*/ 35 w 160"/>
                <a:gd name="T3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200">
                  <a:moveTo>
                    <a:pt x="35" y="0"/>
                  </a:moveTo>
                  <a:lnTo>
                    <a:pt x="59" y="11"/>
                  </a:lnTo>
                  <a:lnTo>
                    <a:pt x="83" y="14"/>
                  </a:lnTo>
                  <a:lnTo>
                    <a:pt x="112" y="40"/>
                  </a:lnTo>
                  <a:lnTo>
                    <a:pt x="142" y="61"/>
                  </a:lnTo>
                  <a:lnTo>
                    <a:pt x="150" y="62"/>
                  </a:lnTo>
                  <a:lnTo>
                    <a:pt x="160" y="88"/>
                  </a:lnTo>
                  <a:lnTo>
                    <a:pt x="124" y="139"/>
                  </a:lnTo>
                  <a:lnTo>
                    <a:pt x="104" y="184"/>
                  </a:lnTo>
                  <a:lnTo>
                    <a:pt x="86" y="195"/>
                  </a:lnTo>
                  <a:lnTo>
                    <a:pt x="43" y="187"/>
                  </a:lnTo>
                  <a:lnTo>
                    <a:pt x="22" y="200"/>
                  </a:lnTo>
                  <a:lnTo>
                    <a:pt x="0" y="192"/>
                  </a:lnTo>
                  <a:lnTo>
                    <a:pt x="30" y="120"/>
                  </a:lnTo>
                  <a:lnTo>
                    <a:pt x="8" y="93"/>
                  </a:lnTo>
                  <a:lnTo>
                    <a:pt x="3" y="43"/>
                  </a:lnTo>
                  <a:lnTo>
                    <a:pt x="35" y="0"/>
                  </a:lnTo>
                  <a:close/>
                </a:path>
              </a:pathLst>
            </a:custGeom>
            <a:solidFill>
              <a:srgbClr val="EFCFDF"/>
            </a:solidFill>
            <a:ln w="9525" cap="flat">
              <a:noFill/>
              <a:prstDash val="solid"/>
              <a:miter lim="800000"/>
              <a:headEnd/>
              <a:tailEnd/>
            </a:ln>
          </p:spPr>
          <p:txBody>
            <a:bodyPr vert="horz" wrap="square" lIns="51435" tIns="25718" rIns="51435" bIns="25718" numCol="1" anchor="ctr" anchorCtr="0" compatLnSpc="1">
              <a:prstTxWarp prst="textNoShape">
                <a:avLst/>
              </a:prstTxWarp>
            </a:bodyPr>
            <a:lstStyle/>
            <a:p>
              <a:pPr marL="0" marR="0" lvl="0" indent="0" algn="ctr" defTabSz="514363"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srgbClr val="D5D5D5">
                      <a:lumMod val="10000"/>
                    </a:srgbClr>
                  </a:solidFill>
                  <a:effectLst/>
                  <a:uLnTx/>
                  <a:uFillTx/>
                  <a:latin typeface="Arial" panose="020B0604020202020204" pitchFamily="34" charset="0"/>
                  <a:cs typeface="Arial" panose="020B0604020202020204" pitchFamily="34" charset="0"/>
                </a:rPr>
                <a:t>7</a:t>
              </a:r>
            </a:p>
          </p:txBody>
        </p:sp>
        <p:sp>
          <p:nvSpPr>
            <p:cNvPr id="64" name="Freeform 294">
              <a:extLst>
                <a:ext uri="{FF2B5EF4-FFF2-40B4-BE49-F238E27FC236}">
                  <a16:creationId xmlns:a16="http://schemas.microsoft.com/office/drawing/2014/main" id="{851DBAD5-6885-8F68-2D10-67EE1A8A28DA}"/>
                </a:ext>
              </a:extLst>
            </p:cNvPr>
            <p:cNvSpPr>
              <a:spLocks/>
            </p:cNvSpPr>
            <p:nvPr/>
          </p:nvSpPr>
          <p:spPr bwMode="auto">
            <a:xfrm>
              <a:off x="6788661" y="3659157"/>
              <a:ext cx="441816" cy="437455"/>
            </a:xfrm>
            <a:custGeom>
              <a:avLst/>
              <a:gdLst>
                <a:gd name="T0" fmla="*/ 0 w 159"/>
                <a:gd name="T1" fmla="*/ 43 h 141"/>
                <a:gd name="T2" fmla="*/ 0 w 159"/>
                <a:gd name="T3" fmla="*/ 56 h 141"/>
                <a:gd name="T4" fmla="*/ 18 w 159"/>
                <a:gd name="T5" fmla="*/ 78 h 141"/>
                <a:gd name="T6" fmla="*/ 16 w 159"/>
                <a:gd name="T7" fmla="*/ 93 h 141"/>
                <a:gd name="T8" fmla="*/ 32 w 159"/>
                <a:gd name="T9" fmla="*/ 112 h 141"/>
                <a:gd name="T10" fmla="*/ 45 w 159"/>
                <a:gd name="T11" fmla="*/ 113 h 141"/>
                <a:gd name="T12" fmla="*/ 53 w 159"/>
                <a:gd name="T13" fmla="*/ 125 h 141"/>
                <a:gd name="T14" fmla="*/ 103 w 159"/>
                <a:gd name="T15" fmla="*/ 141 h 141"/>
                <a:gd name="T16" fmla="*/ 146 w 159"/>
                <a:gd name="T17" fmla="*/ 134 h 141"/>
                <a:gd name="T18" fmla="*/ 151 w 159"/>
                <a:gd name="T19" fmla="*/ 128 h 141"/>
                <a:gd name="T20" fmla="*/ 151 w 159"/>
                <a:gd name="T21" fmla="*/ 105 h 141"/>
                <a:gd name="T22" fmla="*/ 159 w 159"/>
                <a:gd name="T23" fmla="*/ 77 h 141"/>
                <a:gd name="T24" fmla="*/ 144 w 159"/>
                <a:gd name="T25" fmla="*/ 67 h 141"/>
                <a:gd name="T26" fmla="*/ 125 w 159"/>
                <a:gd name="T27" fmla="*/ 40 h 141"/>
                <a:gd name="T28" fmla="*/ 123 w 159"/>
                <a:gd name="T29" fmla="*/ 24 h 141"/>
                <a:gd name="T30" fmla="*/ 111 w 159"/>
                <a:gd name="T31" fmla="*/ 11 h 141"/>
                <a:gd name="T32" fmla="*/ 50 w 159"/>
                <a:gd name="T33" fmla="*/ 0 h 141"/>
                <a:gd name="T34" fmla="*/ 29 w 159"/>
                <a:gd name="T35" fmla="*/ 16 h 141"/>
                <a:gd name="T36" fmla="*/ 16 w 159"/>
                <a:gd name="T37" fmla="*/ 14 h 141"/>
                <a:gd name="T38" fmla="*/ 15 w 159"/>
                <a:gd name="T39" fmla="*/ 35 h 141"/>
                <a:gd name="T40" fmla="*/ 0 w 159"/>
                <a:gd name="T41"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9" h="141">
                  <a:moveTo>
                    <a:pt x="0" y="43"/>
                  </a:moveTo>
                  <a:lnTo>
                    <a:pt x="0" y="56"/>
                  </a:lnTo>
                  <a:lnTo>
                    <a:pt x="18" y="78"/>
                  </a:lnTo>
                  <a:lnTo>
                    <a:pt x="16" y="93"/>
                  </a:lnTo>
                  <a:lnTo>
                    <a:pt x="32" y="112"/>
                  </a:lnTo>
                  <a:lnTo>
                    <a:pt x="45" y="113"/>
                  </a:lnTo>
                  <a:lnTo>
                    <a:pt x="53" y="125"/>
                  </a:lnTo>
                  <a:lnTo>
                    <a:pt x="103" y="141"/>
                  </a:lnTo>
                  <a:lnTo>
                    <a:pt x="146" y="134"/>
                  </a:lnTo>
                  <a:lnTo>
                    <a:pt x="151" y="128"/>
                  </a:lnTo>
                  <a:lnTo>
                    <a:pt x="151" y="105"/>
                  </a:lnTo>
                  <a:lnTo>
                    <a:pt x="159" y="77"/>
                  </a:lnTo>
                  <a:lnTo>
                    <a:pt x="144" y="67"/>
                  </a:lnTo>
                  <a:lnTo>
                    <a:pt x="125" y="40"/>
                  </a:lnTo>
                  <a:lnTo>
                    <a:pt x="123" y="24"/>
                  </a:lnTo>
                  <a:lnTo>
                    <a:pt x="111" y="11"/>
                  </a:lnTo>
                  <a:lnTo>
                    <a:pt x="50" y="0"/>
                  </a:lnTo>
                  <a:lnTo>
                    <a:pt x="29" y="16"/>
                  </a:lnTo>
                  <a:lnTo>
                    <a:pt x="16" y="14"/>
                  </a:lnTo>
                  <a:lnTo>
                    <a:pt x="15" y="35"/>
                  </a:lnTo>
                  <a:lnTo>
                    <a:pt x="0" y="43"/>
                  </a:lnTo>
                  <a:close/>
                </a:path>
              </a:pathLst>
            </a:custGeom>
            <a:solidFill>
              <a:srgbClr val="DF2680"/>
            </a:solidFill>
            <a:ln w="9525" cap="flat">
              <a:noFill/>
              <a:prstDash val="solid"/>
              <a:miter lim="800000"/>
              <a:headEnd/>
              <a:tailEnd/>
            </a:ln>
          </p:spPr>
          <p:txBody>
            <a:bodyPr vert="horz" wrap="square" lIns="51435" tIns="25718" rIns="51435" bIns="25718" numCol="1" anchor="ctr" anchorCtr="0" compatLnSpc="1">
              <a:prstTxWarp prst="textNoShape">
                <a:avLst/>
              </a:prstTxWarp>
            </a:bodyPr>
            <a:lstStyle/>
            <a:p>
              <a:pPr marL="0" marR="0" lvl="0" indent="0" algn="ctr" defTabSz="514363"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120</a:t>
              </a:r>
            </a:p>
          </p:txBody>
        </p:sp>
        <p:sp>
          <p:nvSpPr>
            <p:cNvPr id="65" name="Freeform 295">
              <a:extLst>
                <a:ext uri="{FF2B5EF4-FFF2-40B4-BE49-F238E27FC236}">
                  <a16:creationId xmlns:a16="http://schemas.microsoft.com/office/drawing/2014/main" id="{9C50E3DC-139C-90C3-B696-109B77BDC661}"/>
                </a:ext>
              </a:extLst>
            </p:cNvPr>
            <p:cNvSpPr>
              <a:spLocks/>
            </p:cNvSpPr>
            <p:nvPr/>
          </p:nvSpPr>
          <p:spPr bwMode="auto">
            <a:xfrm>
              <a:off x="6864959" y="4337987"/>
              <a:ext cx="287418" cy="471837"/>
            </a:xfrm>
            <a:custGeom>
              <a:avLst/>
              <a:gdLst>
                <a:gd name="T0" fmla="*/ 16 w 56"/>
                <a:gd name="T1" fmla="*/ 0 h 93"/>
                <a:gd name="T2" fmla="*/ 0 w 56"/>
                <a:gd name="T3" fmla="*/ 22 h 93"/>
                <a:gd name="T4" fmla="*/ 17 w 56"/>
                <a:gd name="T5" fmla="*/ 32 h 93"/>
                <a:gd name="T6" fmla="*/ 17 w 56"/>
                <a:gd name="T7" fmla="*/ 53 h 93"/>
                <a:gd name="T8" fmla="*/ 30 w 56"/>
                <a:gd name="T9" fmla="*/ 67 h 93"/>
                <a:gd name="T10" fmla="*/ 30 w 56"/>
                <a:gd name="T11" fmla="*/ 75 h 93"/>
                <a:gd name="T12" fmla="*/ 20 w 56"/>
                <a:gd name="T13" fmla="*/ 72 h 93"/>
                <a:gd name="T14" fmla="*/ 17 w 56"/>
                <a:gd name="T15" fmla="*/ 64 h 93"/>
                <a:gd name="T16" fmla="*/ 9 w 56"/>
                <a:gd name="T17" fmla="*/ 64 h 93"/>
                <a:gd name="T18" fmla="*/ 20 w 56"/>
                <a:gd name="T19" fmla="*/ 88 h 93"/>
                <a:gd name="T20" fmla="*/ 32 w 56"/>
                <a:gd name="T21" fmla="*/ 93 h 93"/>
                <a:gd name="T22" fmla="*/ 33 w 56"/>
                <a:gd name="T23" fmla="*/ 86 h 93"/>
                <a:gd name="T24" fmla="*/ 46 w 56"/>
                <a:gd name="T25" fmla="*/ 88 h 93"/>
                <a:gd name="T26" fmla="*/ 36 w 56"/>
                <a:gd name="T27" fmla="*/ 78 h 93"/>
                <a:gd name="T28" fmla="*/ 49 w 56"/>
                <a:gd name="T29" fmla="*/ 58 h 93"/>
                <a:gd name="T30" fmla="*/ 41 w 56"/>
                <a:gd name="T31" fmla="*/ 50 h 93"/>
                <a:gd name="T32" fmla="*/ 56 w 56"/>
                <a:gd name="T33" fmla="*/ 27 h 93"/>
                <a:gd name="T34" fmla="*/ 38 w 56"/>
                <a:gd name="T35" fmla="*/ 18 h 93"/>
                <a:gd name="T36" fmla="*/ 30 w 56"/>
                <a:gd name="T37" fmla="*/ 21 h 93"/>
                <a:gd name="T38" fmla="*/ 16 w 56"/>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93">
                  <a:moveTo>
                    <a:pt x="16" y="0"/>
                  </a:moveTo>
                  <a:lnTo>
                    <a:pt x="0" y="22"/>
                  </a:lnTo>
                  <a:lnTo>
                    <a:pt x="17" y="32"/>
                  </a:lnTo>
                  <a:lnTo>
                    <a:pt x="17" y="53"/>
                  </a:lnTo>
                  <a:lnTo>
                    <a:pt x="30" y="67"/>
                  </a:lnTo>
                  <a:lnTo>
                    <a:pt x="30" y="75"/>
                  </a:lnTo>
                  <a:lnTo>
                    <a:pt x="20" y="72"/>
                  </a:lnTo>
                  <a:lnTo>
                    <a:pt x="17" y="64"/>
                  </a:lnTo>
                  <a:lnTo>
                    <a:pt x="9" y="64"/>
                  </a:lnTo>
                  <a:lnTo>
                    <a:pt x="20" y="88"/>
                  </a:lnTo>
                  <a:lnTo>
                    <a:pt x="32" y="93"/>
                  </a:lnTo>
                  <a:lnTo>
                    <a:pt x="33" y="86"/>
                  </a:lnTo>
                  <a:lnTo>
                    <a:pt x="46" y="88"/>
                  </a:lnTo>
                  <a:lnTo>
                    <a:pt x="36" y="78"/>
                  </a:lnTo>
                  <a:lnTo>
                    <a:pt x="49" y="58"/>
                  </a:lnTo>
                  <a:lnTo>
                    <a:pt x="41" y="50"/>
                  </a:lnTo>
                  <a:lnTo>
                    <a:pt x="56" y="27"/>
                  </a:lnTo>
                  <a:lnTo>
                    <a:pt x="38" y="18"/>
                  </a:lnTo>
                  <a:lnTo>
                    <a:pt x="30" y="21"/>
                  </a:lnTo>
                  <a:lnTo>
                    <a:pt x="16" y="0"/>
                  </a:lnTo>
                  <a:close/>
                </a:path>
              </a:pathLst>
            </a:custGeom>
            <a:solidFill>
              <a:srgbClr val="E98CB9"/>
            </a:solidFill>
            <a:ln w="9525" cap="flat">
              <a:noFill/>
              <a:prstDash val="solid"/>
              <a:miter lim="800000"/>
              <a:headEnd/>
              <a:tailEnd/>
            </a:ln>
          </p:spPr>
          <p:txBody>
            <a:bodyPr vert="horz" wrap="square" lIns="51435" tIns="25718" rIns="51435" bIns="25718" numCol="1" anchor="t" anchorCtr="0" compatLnSpc="1">
              <a:prstTxWarp prst="textNoShape">
                <a:avLst/>
              </a:prstTxWarp>
            </a:bodyPr>
            <a:lstStyle/>
            <a:p>
              <a:pPr marL="0" marR="0" lvl="0" indent="0" algn="l" defTabSz="514363"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18</a:t>
              </a:r>
            </a:p>
          </p:txBody>
        </p:sp>
        <p:sp>
          <p:nvSpPr>
            <p:cNvPr id="66" name="Freeform 25">
              <a:extLst>
                <a:ext uri="{FF2B5EF4-FFF2-40B4-BE49-F238E27FC236}">
                  <a16:creationId xmlns:a16="http://schemas.microsoft.com/office/drawing/2014/main" id="{CB0B6101-0D62-C73E-F40A-5608A8A90A64}"/>
                </a:ext>
              </a:extLst>
            </p:cNvPr>
            <p:cNvSpPr>
              <a:spLocks noChangeAspect="1"/>
            </p:cNvSpPr>
            <p:nvPr/>
          </p:nvSpPr>
          <p:spPr bwMode="auto">
            <a:xfrm>
              <a:off x="10017576" y="3377322"/>
              <a:ext cx="926120" cy="771543"/>
            </a:xfrm>
            <a:custGeom>
              <a:avLst/>
              <a:gdLst>
                <a:gd name="T0" fmla="*/ 760 w 20000"/>
                <a:gd name="T1" fmla="*/ 189 h 20000"/>
                <a:gd name="T2" fmla="*/ 775 w 20000"/>
                <a:gd name="T3" fmla="*/ 147 h 20000"/>
                <a:gd name="T4" fmla="*/ 700 w 20000"/>
                <a:gd name="T5" fmla="*/ 80 h 20000"/>
                <a:gd name="T6" fmla="*/ 654 w 20000"/>
                <a:gd name="T7" fmla="*/ 3 h 20000"/>
                <a:gd name="T8" fmla="*/ 602 w 20000"/>
                <a:gd name="T9" fmla="*/ 24 h 20000"/>
                <a:gd name="T10" fmla="*/ 549 w 20000"/>
                <a:gd name="T11" fmla="*/ 3 h 20000"/>
                <a:gd name="T12" fmla="*/ 574 w 20000"/>
                <a:gd name="T13" fmla="*/ 63 h 20000"/>
                <a:gd name="T14" fmla="*/ 545 w 20000"/>
                <a:gd name="T15" fmla="*/ 108 h 20000"/>
                <a:gd name="T16" fmla="*/ 486 w 20000"/>
                <a:gd name="T17" fmla="*/ 119 h 20000"/>
                <a:gd name="T18" fmla="*/ 458 w 20000"/>
                <a:gd name="T19" fmla="*/ 151 h 20000"/>
                <a:gd name="T20" fmla="*/ 429 w 20000"/>
                <a:gd name="T21" fmla="*/ 185 h 20000"/>
                <a:gd name="T22" fmla="*/ 383 w 20000"/>
                <a:gd name="T23" fmla="*/ 217 h 20000"/>
                <a:gd name="T24" fmla="*/ 387 w 20000"/>
                <a:gd name="T25" fmla="*/ 252 h 20000"/>
                <a:gd name="T26" fmla="*/ 342 w 20000"/>
                <a:gd name="T27" fmla="*/ 255 h 20000"/>
                <a:gd name="T28" fmla="*/ 345 w 20000"/>
                <a:gd name="T29" fmla="*/ 287 h 20000"/>
                <a:gd name="T30" fmla="*/ 342 w 20000"/>
                <a:gd name="T31" fmla="*/ 308 h 20000"/>
                <a:gd name="T32" fmla="*/ 387 w 20000"/>
                <a:gd name="T33" fmla="*/ 319 h 20000"/>
                <a:gd name="T34" fmla="*/ 401 w 20000"/>
                <a:gd name="T35" fmla="*/ 354 h 20000"/>
                <a:gd name="T36" fmla="*/ 394 w 20000"/>
                <a:gd name="T37" fmla="*/ 392 h 20000"/>
                <a:gd name="T38" fmla="*/ 370 w 20000"/>
                <a:gd name="T39" fmla="*/ 399 h 20000"/>
                <a:gd name="T40" fmla="*/ 320 w 20000"/>
                <a:gd name="T41" fmla="*/ 374 h 20000"/>
                <a:gd name="T42" fmla="*/ 282 w 20000"/>
                <a:gd name="T43" fmla="*/ 364 h 20000"/>
                <a:gd name="T44" fmla="*/ 257 w 20000"/>
                <a:gd name="T45" fmla="*/ 332 h 20000"/>
                <a:gd name="T46" fmla="*/ 190 w 20000"/>
                <a:gd name="T47" fmla="*/ 357 h 20000"/>
                <a:gd name="T48" fmla="*/ 155 w 20000"/>
                <a:gd name="T49" fmla="*/ 343 h 20000"/>
                <a:gd name="T50" fmla="*/ 112 w 20000"/>
                <a:gd name="T51" fmla="*/ 360 h 20000"/>
                <a:gd name="T52" fmla="*/ 130 w 20000"/>
                <a:gd name="T53" fmla="*/ 403 h 20000"/>
                <a:gd name="T54" fmla="*/ 155 w 20000"/>
                <a:gd name="T55" fmla="*/ 441 h 20000"/>
                <a:gd name="T56" fmla="*/ 155 w 20000"/>
                <a:gd name="T57" fmla="*/ 480 h 20000"/>
                <a:gd name="T58" fmla="*/ 120 w 20000"/>
                <a:gd name="T59" fmla="*/ 522 h 20000"/>
                <a:gd name="T60" fmla="*/ 63 w 20000"/>
                <a:gd name="T61" fmla="*/ 592 h 20000"/>
                <a:gd name="T62" fmla="*/ 39 w 20000"/>
                <a:gd name="T63" fmla="*/ 644 h 20000"/>
                <a:gd name="T64" fmla="*/ 0 w 20000"/>
                <a:gd name="T65" fmla="*/ 662 h 20000"/>
                <a:gd name="T66" fmla="*/ 112 w 20000"/>
                <a:gd name="T67" fmla="*/ 718 h 20000"/>
                <a:gd name="T68" fmla="*/ 183 w 20000"/>
                <a:gd name="T69" fmla="*/ 718 h 20000"/>
                <a:gd name="T70" fmla="*/ 232 w 20000"/>
                <a:gd name="T71" fmla="*/ 693 h 20000"/>
                <a:gd name="T72" fmla="*/ 250 w 20000"/>
                <a:gd name="T73" fmla="*/ 644 h 20000"/>
                <a:gd name="T74" fmla="*/ 271 w 20000"/>
                <a:gd name="T75" fmla="*/ 683 h 20000"/>
                <a:gd name="T76" fmla="*/ 236 w 20000"/>
                <a:gd name="T77" fmla="*/ 722 h 20000"/>
                <a:gd name="T78" fmla="*/ 324 w 20000"/>
                <a:gd name="T79" fmla="*/ 736 h 20000"/>
                <a:gd name="T80" fmla="*/ 397 w 20000"/>
                <a:gd name="T81" fmla="*/ 781 h 20000"/>
                <a:gd name="T82" fmla="*/ 447 w 20000"/>
                <a:gd name="T83" fmla="*/ 795 h 20000"/>
                <a:gd name="T84" fmla="*/ 500 w 20000"/>
                <a:gd name="T85" fmla="*/ 813 h 20000"/>
                <a:gd name="T86" fmla="*/ 493 w 20000"/>
                <a:gd name="T87" fmla="*/ 799 h 20000"/>
                <a:gd name="T88" fmla="*/ 542 w 20000"/>
                <a:gd name="T89" fmla="*/ 823 h 20000"/>
                <a:gd name="T90" fmla="*/ 581 w 20000"/>
                <a:gd name="T91" fmla="*/ 791 h 20000"/>
                <a:gd name="T92" fmla="*/ 665 w 20000"/>
                <a:gd name="T93" fmla="*/ 767 h 20000"/>
                <a:gd name="T94" fmla="*/ 700 w 20000"/>
                <a:gd name="T95" fmla="*/ 753 h 20000"/>
                <a:gd name="T96" fmla="*/ 704 w 20000"/>
                <a:gd name="T97" fmla="*/ 722 h 20000"/>
                <a:gd name="T98" fmla="*/ 700 w 20000"/>
                <a:gd name="T99" fmla="*/ 707 h 20000"/>
                <a:gd name="T100" fmla="*/ 760 w 20000"/>
                <a:gd name="T101" fmla="*/ 658 h 20000"/>
                <a:gd name="T102" fmla="*/ 806 w 20000"/>
                <a:gd name="T103" fmla="*/ 613 h 20000"/>
                <a:gd name="T104" fmla="*/ 830 w 20000"/>
                <a:gd name="T105" fmla="*/ 567 h 20000"/>
                <a:gd name="T106" fmla="*/ 880 w 20000"/>
                <a:gd name="T107" fmla="*/ 543 h 20000"/>
                <a:gd name="T108" fmla="*/ 904 w 20000"/>
                <a:gd name="T109" fmla="*/ 536 h 20000"/>
                <a:gd name="T110" fmla="*/ 933 w 20000"/>
                <a:gd name="T111" fmla="*/ 497 h 20000"/>
                <a:gd name="T112" fmla="*/ 982 w 20000"/>
                <a:gd name="T113" fmla="*/ 403 h 20000"/>
                <a:gd name="T114" fmla="*/ 904 w 20000"/>
                <a:gd name="T115" fmla="*/ 374 h 20000"/>
                <a:gd name="T116" fmla="*/ 834 w 20000"/>
                <a:gd name="T117" fmla="*/ 350 h 20000"/>
                <a:gd name="T118" fmla="*/ 750 w 20000"/>
                <a:gd name="T119" fmla="*/ 297 h 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00"/>
                <a:gd name="T181" fmla="*/ 0 h 20000"/>
                <a:gd name="T182" fmla="*/ 20000 w 20000"/>
                <a:gd name="T183" fmla="*/ 20000 h 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00" h="20000">
                  <a:moveTo>
                    <a:pt x="15345" y="6434"/>
                  </a:moveTo>
                  <a:lnTo>
                    <a:pt x="15345" y="6269"/>
                  </a:lnTo>
                  <a:lnTo>
                    <a:pt x="15206" y="6269"/>
                  </a:lnTo>
                  <a:lnTo>
                    <a:pt x="15133" y="6008"/>
                  </a:lnTo>
                  <a:lnTo>
                    <a:pt x="14921" y="5842"/>
                  </a:lnTo>
                  <a:lnTo>
                    <a:pt x="14848" y="5668"/>
                  </a:lnTo>
                  <a:lnTo>
                    <a:pt x="14848" y="5503"/>
                  </a:lnTo>
                  <a:lnTo>
                    <a:pt x="15206" y="4989"/>
                  </a:lnTo>
                  <a:lnTo>
                    <a:pt x="15206" y="4745"/>
                  </a:lnTo>
                  <a:lnTo>
                    <a:pt x="15411" y="4571"/>
                  </a:lnTo>
                  <a:lnTo>
                    <a:pt x="15272" y="4232"/>
                  </a:lnTo>
                  <a:lnTo>
                    <a:pt x="15345" y="4066"/>
                  </a:lnTo>
                  <a:lnTo>
                    <a:pt x="15491" y="3892"/>
                  </a:lnTo>
                  <a:lnTo>
                    <a:pt x="15557" y="3892"/>
                  </a:lnTo>
                  <a:lnTo>
                    <a:pt x="15630" y="3892"/>
                  </a:lnTo>
                  <a:lnTo>
                    <a:pt x="15776" y="3892"/>
                  </a:lnTo>
                  <a:lnTo>
                    <a:pt x="15996" y="3979"/>
                  </a:lnTo>
                  <a:lnTo>
                    <a:pt x="16061" y="3979"/>
                  </a:lnTo>
                  <a:lnTo>
                    <a:pt x="15915" y="3640"/>
                  </a:lnTo>
                  <a:lnTo>
                    <a:pt x="15711" y="3561"/>
                  </a:lnTo>
                  <a:lnTo>
                    <a:pt x="15630" y="3126"/>
                  </a:lnTo>
                  <a:lnTo>
                    <a:pt x="15491" y="2960"/>
                  </a:lnTo>
                  <a:lnTo>
                    <a:pt x="15630" y="2621"/>
                  </a:lnTo>
                  <a:lnTo>
                    <a:pt x="15491" y="2447"/>
                  </a:lnTo>
                  <a:lnTo>
                    <a:pt x="15411" y="2447"/>
                  </a:lnTo>
                  <a:lnTo>
                    <a:pt x="15133" y="2281"/>
                  </a:lnTo>
                  <a:lnTo>
                    <a:pt x="14987" y="2447"/>
                  </a:lnTo>
                  <a:lnTo>
                    <a:pt x="14848" y="2447"/>
                  </a:lnTo>
                  <a:lnTo>
                    <a:pt x="14563" y="2368"/>
                  </a:lnTo>
                  <a:lnTo>
                    <a:pt x="14205" y="1942"/>
                  </a:lnTo>
                  <a:lnTo>
                    <a:pt x="14059" y="1942"/>
                  </a:lnTo>
                  <a:lnTo>
                    <a:pt x="13993" y="1602"/>
                  </a:lnTo>
                  <a:lnTo>
                    <a:pt x="14132" y="1358"/>
                  </a:lnTo>
                  <a:lnTo>
                    <a:pt x="13993" y="1184"/>
                  </a:lnTo>
                  <a:lnTo>
                    <a:pt x="13920" y="1184"/>
                  </a:lnTo>
                  <a:lnTo>
                    <a:pt x="13920" y="1097"/>
                  </a:lnTo>
                  <a:lnTo>
                    <a:pt x="13993" y="1097"/>
                  </a:lnTo>
                  <a:lnTo>
                    <a:pt x="13993" y="923"/>
                  </a:lnTo>
                  <a:lnTo>
                    <a:pt x="13570" y="845"/>
                  </a:lnTo>
                  <a:lnTo>
                    <a:pt x="13270" y="78"/>
                  </a:lnTo>
                  <a:lnTo>
                    <a:pt x="13204" y="0"/>
                  </a:lnTo>
                  <a:lnTo>
                    <a:pt x="12919" y="0"/>
                  </a:lnTo>
                  <a:lnTo>
                    <a:pt x="12846" y="78"/>
                  </a:lnTo>
                  <a:lnTo>
                    <a:pt x="12707" y="165"/>
                  </a:lnTo>
                  <a:lnTo>
                    <a:pt x="12561" y="165"/>
                  </a:lnTo>
                  <a:lnTo>
                    <a:pt x="12422" y="253"/>
                  </a:lnTo>
                  <a:lnTo>
                    <a:pt x="12495" y="583"/>
                  </a:lnTo>
                  <a:lnTo>
                    <a:pt x="12276" y="679"/>
                  </a:lnTo>
                  <a:lnTo>
                    <a:pt x="12203" y="583"/>
                  </a:lnTo>
                  <a:lnTo>
                    <a:pt x="12137" y="583"/>
                  </a:lnTo>
                  <a:lnTo>
                    <a:pt x="11918" y="583"/>
                  </a:lnTo>
                  <a:lnTo>
                    <a:pt x="11779" y="505"/>
                  </a:lnTo>
                  <a:lnTo>
                    <a:pt x="11852" y="418"/>
                  </a:lnTo>
                  <a:lnTo>
                    <a:pt x="11779" y="165"/>
                  </a:lnTo>
                  <a:lnTo>
                    <a:pt x="11567" y="78"/>
                  </a:lnTo>
                  <a:lnTo>
                    <a:pt x="11348" y="165"/>
                  </a:lnTo>
                  <a:lnTo>
                    <a:pt x="11275" y="165"/>
                  </a:lnTo>
                  <a:lnTo>
                    <a:pt x="11129" y="0"/>
                  </a:lnTo>
                  <a:lnTo>
                    <a:pt x="11129" y="78"/>
                  </a:lnTo>
                  <a:lnTo>
                    <a:pt x="10990" y="253"/>
                  </a:lnTo>
                  <a:lnTo>
                    <a:pt x="11063" y="505"/>
                  </a:lnTo>
                  <a:lnTo>
                    <a:pt x="10990" y="505"/>
                  </a:lnTo>
                  <a:lnTo>
                    <a:pt x="10924" y="583"/>
                  </a:lnTo>
                  <a:lnTo>
                    <a:pt x="10924" y="1097"/>
                  </a:lnTo>
                  <a:lnTo>
                    <a:pt x="11209" y="1263"/>
                  </a:lnTo>
                  <a:lnTo>
                    <a:pt x="11567" y="1184"/>
                  </a:lnTo>
                  <a:lnTo>
                    <a:pt x="11567" y="1437"/>
                  </a:lnTo>
                  <a:lnTo>
                    <a:pt x="11633" y="1524"/>
                  </a:lnTo>
                  <a:lnTo>
                    <a:pt x="11633" y="1698"/>
                  </a:lnTo>
                  <a:lnTo>
                    <a:pt x="11779" y="1776"/>
                  </a:lnTo>
                  <a:lnTo>
                    <a:pt x="11852" y="2029"/>
                  </a:lnTo>
                  <a:lnTo>
                    <a:pt x="11779" y="2281"/>
                  </a:lnTo>
                  <a:lnTo>
                    <a:pt x="11852" y="2542"/>
                  </a:lnTo>
                  <a:lnTo>
                    <a:pt x="11714" y="2621"/>
                  </a:lnTo>
                  <a:lnTo>
                    <a:pt x="11567" y="2447"/>
                  </a:lnTo>
                  <a:lnTo>
                    <a:pt x="11348" y="2447"/>
                  </a:lnTo>
                  <a:lnTo>
                    <a:pt x="11209" y="2621"/>
                  </a:lnTo>
                  <a:lnTo>
                    <a:pt x="11063" y="2621"/>
                  </a:lnTo>
                  <a:lnTo>
                    <a:pt x="10924" y="2542"/>
                  </a:lnTo>
                  <a:lnTo>
                    <a:pt x="10778" y="2621"/>
                  </a:lnTo>
                  <a:lnTo>
                    <a:pt x="10566" y="2542"/>
                  </a:lnTo>
                  <a:lnTo>
                    <a:pt x="10420" y="2708"/>
                  </a:lnTo>
                  <a:lnTo>
                    <a:pt x="10354" y="2786"/>
                  </a:lnTo>
                  <a:lnTo>
                    <a:pt x="10135" y="3047"/>
                  </a:lnTo>
                  <a:lnTo>
                    <a:pt x="10062" y="2960"/>
                  </a:lnTo>
                  <a:lnTo>
                    <a:pt x="9996" y="2882"/>
                  </a:lnTo>
                  <a:lnTo>
                    <a:pt x="9850" y="2882"/>
                  </a:lnTo>
                  <a:lnTo>
                    <a:pt x="9850" y="3047"/>
                  </a:lnTo>
                  <a:lnTo>
                    <a:pt x="9711" y="3047"/>
                  </a:lnTo>
                  <a:lnTo>
                    <a:pt x="9492" y="3222"/>
                  </a:lnTo>
                  <a:lnTo>
                    <a:pt x="9711" y="3300"/>
                  </a:lnTo>
                  <a:lnTo>
                    <a:pt x="9711" y="3387"/>
                  </a:lnTo>
                  <a:lnTo>
                    <a:pt x="9573" y="3465"/>
                  </a:lnTo>
                  <a:lnTo>
                    <a:pt x="9573" y="3640"/>
                  </a:lnTo>
                  <a:lnTo>
                    <a:pt x="9426" y="3727"/>
                  </a:lnTo>
                  <a:lnTo>
                    <a:pt x="9288" y="3640"/>
                  </a:lnTo>
                  <a:lnTo>
                    <a:pt x="9207" y="3727"/>
                  </a:lnTo>
                  <a:lnTo>
                    <a:pt x="9134" y="3727"/>
                  </a:lnTo>
                  <a:lnTo>
                    <a:pt x="8849" y="3640"/>
                  </a:lnTo>
                  <a:lnTo>
                    <a:pt x="8849" y="3805"/>
                  </a:lnTo>
                  <a:lnTo>
                    <a:pt x="8710" y="4145"/>
                  </a:lnTo>
                  <a:lnTo>
                    <a:pt x="8783" y="4145"/>
                  </a:lnTo>
                  <a:lnTo>
                    <a:pt x="8849" y="4232"/>
                  </a:lnTo>
                  <a:lnTo>
                    <a:pt x="8849" y="4310"/>
                  </a:lnTo>
                  <a:lnTo>
                    <a:pt x="8783" y="4406"/>
                  </a:lnTo>
                  <a:lnTo>
                    <a:pt x="8710" y="4484"/>
                  </a:lnTo>
                  <a:lnTo>
                    <a:pt x="8637" y="4650"/>
                  </a:lnTo>
                  <a:lnTo>
                    <a:pt x="8564" y="4650"/>
                  </a:lnTo>
                  <a:lnTo>
                    <a:pt x="8498" y="4571"/>
                  </a:lnTo>
                  <a:lnTo>
                    <a:pt x="8360" y="4824"/>
                  </a:lnTo>
                  <a:lnTo>
                    <a:pt x="8140" y="4745"/>
                  </a:lnTo>
                  <a:lnTo>
                    <a:pt x="7855" y="4650"/>
                  </a:lnTo>
                  <a:lnTo>
                    <a:pt x="7855" y="4745"/>
                  </a:lnTo>
                  <a:lnTo>
                    <a:pt x="7921" y="4989"/>
                  </a:lnTo>
                  <a:lnTo>
                    <a:pt x="7775" y="5163"/>
                  </a:lnTo>
                  <a:lnTo>
                    <a:pt x="7775" y="5250"/>
                  </a:lnTo>
                  <a:lnTo>
                    <a:pt x="7775" y="5329"/>
                  </a:lnTo>
                  <a:lnTo>
                    <a:pt x="7636" y="5590"/>
                  </a:lnTo>
                  <a:lnTo>
                    <a:pt x="7636" y="5755"/>
                  </a:lnTo>
                  <a:lnTo>
                    <a:pt x="7709" y="5842"/>
                  </a:lnTo>
                  <a:lnTo>
                    <a:pt x="7775" y="5842"/>
                  </a:lnTo>
                  <a:lnTo>
                    <a:pt x="7921" y="5929"/>
                  </a:lnTo>
                  <a:lnTo>
                    <a:pt x="7994" y="6095"/>
                  </a:lnTo>
                  <a:lnTo>
                    <a:pt x="7921" y="6173"/>
                  </a:lnTo>
                  <a:lnTo>
                    <a:pt x="7855" y="6095"/>
                  </a:lnTo>
                  <a:lnTo>
                    <a:pt x="7775" y="6173"/>
                  </a:lnTo>
                  <a:lnTo>
                    <a:pt x="7775" y="6269"/>
                  </a:lnTo>
                  <a:lnTo>
                    <a:pt x="7709" y="6513"/>
                  </a:lnTo>
                  <a:lnTo>
                    <a:pt x="7570" y="6434"/>
                  </a:lnTo>
                  <a:lnTo>
                    <a:pt x="7497" y="6347"/>
                  </a:lnTo>
                  <a:lnTo>
                    <a:pt x="7424" y="6434"/>
                  </a:lnTo>
                  <a:lnTo>
                    <a:pt x="7351" y="6347"/>
                  </a:lnTo>
                  <a:lnTo>
                    <a:pt x="7147" y="6269"/>
                  </a:lnTo>
                  <a:lnTo>
                    <a:pt x="6993" y="6269"/>
                  </a:lnTo>
                  <a:lnTo>
                    <a:pt x="6927" y="6173"/>
                  </a:lnTo>
                  <a:lnTo>
                    <a:pt x="6847" y="6269"/>
                  </a:lnTo>
                  <a:lnTo>
                    <a:pt x="6847" y="6347"/>
                  </a:lnTo>
                  <a:lnTo>
                    <a:pt x="6847" y="6434"/>
                  </a:lnTo>
                  <a:lnTo>
                    <a:pt x="6847" y="6513"/>
                  </a:lnTo>
                  <a:lnTo>
                    <a:pt x="6847" y="6687"/>
                  </a:lnTo>
                  <a:lnTo>
                    <a:pt x="6993" y="6687"/>
                  </a:lnTo>
                  <a:lnTo>
                    <a:pt x="7066" y="6774"/>
                  </a:lnTo>
                  <a:lnTo>
                    <a:pt x="7066" y="6852"/>
                  </a:lnTo>
                  <a:lnTo>
                    <a:pt x="6993" y="6948"/>
                  </a:lnTo>
                  <a:lnTo>
                    <a:pt x="6927" y="6948"/>
                  </a:lnTo>
                  <a:lnTo>
                    <a:pt x="6708" y="6852"/>
                  </a:lnTo>
                  <a:lnTo>
                    <a:pt x="6642" y="6948"/>
                  </a:lnTo>
                  <a:lnTo>
                    <a:pt x="6642" y="7027"/>
                  </a:lnTo>
                  <a:lnTo>
                    <a:pt x="6708" y="7027"/>
                  </a:lnTo>
                  <a:lnTo>
                    <a:pt x="6781" y="7366"/>
                  </a:lnTo>
                  <a:lnTo>
                    <a:pt x="6708" y="7366"/>
                  </a:lnTo>
                  <a:lnTo>
                    <a:pt x="6708" y="7453"/>
                  </a:lnTo>
                  <a:lnTo>
                    <a:pt x="6781" y="7453"/>
                  </a:lnTo>
                  <a:lnTo>
                    <a:pt x="6927" y="7453"/>
                  </a:lnTo>
                  <a:lnTo>
                    <a:pt x="6927" y="7619"/>
                  </a:lnTo>
                  <a:lnTo>
                    <a:pt x="6993" y="7619"/>
                  </a:lnTo>
                  <a:lnTo>
                    <a:pt x="7066" y="7706"/>
                  </a:lnTo>
                  <a:lnTo>
                    <a:pt x="7285" y="7619"/>
                  </a:lnTo>
                  <a:lnTo>
                    <a:pt x="7351" y="7706"/>
                  </a:lnTo>
                  <a:lnTo>
                    <a:pt x="7351" y="7793"/>
                  </a:lnTo>
                  <a:lnTo>
                    <a:pt x="7497" y="7793"/>
                  </a:lnTo>
                  <a:lnTo>
                    <a:pt x="7636" y="7793"/>
                  </a:lnTo>
                  <a:lnTo>
                    <a:pt x="7855" y="7706"/>
                  </a:lnTo>
                  <a:lnTo>
                    <a:pt x="7855" y="7793"/>
                  </a:lnTo>
                  <a:lnTo>
                    <a:pt x="7775" y="7958"/>
                  </a:lnTo>
                  <a:lnTo>
                    <a:pt x="7921" y="8037"/>
                  </a:lnTo>
                  <a:lnTo>
                    <a:pt x="7921" y="8132"/>
                  </a:lnTo>
                  <a:lnTo>
                    <a:pt x="7921" y="8211"/>
                  </a:lnTo>
                  <a:lnTo>
                    <a:pt x="7994" y="8376"/>
                  </a:lnTo>
                  <a:lnTo>
                    <a:pt x="8213" y="8298"/>
                  </a:lnTo>
                  <a:lnTo>
                    <a:pt x="8213" y="8376"/>
                  </a:lnTo>
                  <a:lnTo>
                    <a:pt x="8140" y="8550"/>
                  </a:lnTo>
                  <a:lnTo>
                    <a:pt x="8213" y="8637"/>
                  </a:lnTo>
                  <a:lnTo>
                    <a:pt x="8213" y="8716"/>
                  </a:lnTo>
                  <a:lnTo>
                    <a:pt x="8213" y="8811"/>
                  </a:lnTo>
                  <a:lnTo>
                    <a:pt x="8213" y="9055"/>
                  </a:lnTo>
                  <a:lnTo>
                    <a:pt x="8060" y="9151"/>
                  </a:lnTo>
                  <a:lnTo>
                    <a:pt x="8060" y="9229"/>
                  </a:lnTo>
                  <a:lnTo>
                    <a:pt x="8213" y="9316"/>
                  </a:lnTo>
                  <a:lnTo>
                    <a:pt x="8213" y="9482"/>
                  </a:lnTo>
                  <a:lnTo>
                    <a:pt x="8060" y="9482"/>
                  </a:lnTo>
                  <a:lnTo>
                    <a:pt x="7994" y="9482"/>
                  </a:lnTo>
                  <a:lnTo>
                    <a:pt x="7994" y="9316"/>
                  </a:lnTo>
                  <a:lnTo>
                    <a:pt x="7855" y="9229"/>
                  </a:lnTo>
                  <a:lnTo>
                    <a:pt x="7855" y="9151"/>
                  </a:lnTo>
                  <a:lnTo>
                    <a:pt x="7775" y="9055"/>
                  </a:lnTo>
                  <a:lnTo>
                    <a:pt x="7636" y="9151"/>
                  </a:lnTo>
                  <a:lnTo>
                    <a:pt x="7570" y="9316"/>
                  </a:lnTo>
                  <a:lnTo>
                    <a:pt x="7636" y="9395"/>
                  </a:lnTo>
                  <a:lnTo>
                    <a:pt x="7636" y="9482"/>
                  </a:lnTo>
                  <a:lnTo>
                    <a:pt x="7497" y="9482"/>
                  </a:lnTo>
                  <a:lnTo>
                    <a:pt x="7497" y="9656"/>
                  </a:lnTo>
                  <a:lnTo>
                    <a:pt x="7285" y="9734"/>
                  </a:lnTo>
                  <a:lnTo>
                    <a:pt x="7212" y="9822"/>
                  </a:lnTo>
                  <a:lnTo>
                    <a:pt x="6927" y="9822"/>
                  </a:lnTo>
                  <a:lnTo>
                    <a:pt x="6927" y="9656"/>
                  </a:lnTo>
                  <a:lnTo>
                    <a:pt x="6847" y="9656"/>
                  </a:lnTo>
                  <a:lnTo>
                    <a:pt x="6781" y="9482"/>
                  </a:lnTo>
                  <a:lnTo>
                    <a:pt x="6708" y="9569"/>
                  </a:lnTo>
                  <a:lnTo>
                    <a:pt x="6496" y="9482"/>
                  </a:lnTo>
                  <a:lnTo>
                    <a:pt x="6496" y="9151"/>
                  </a:lnTo>
                  <a:lnTo>
                    <a:pt x="6496" y="9055"/>
                  </a:lnTo>
                  <a:lnTo>
                    <a:pt x="6423" y="8977"/>
                  </a:lnTo>
                  <a:lnTo>
                    <a:pt x="6284" y="8977"/>
                  </a:lnTo>
                  <a:lnTo>
                    <a:pt x="6218" y="9055"/>
                  </a:lnTo>
                  <a:lnTo>
                    <a:pt x="6138" y="8977"/>
                  </a:lnTo>
                  <a:lnTo>
                    <a:pt x="5999" y="9055"/>
                  </a:lnTo>
                  <a:lnTo>
                    <a:pt x="5919" y="8890"/>
                  </a:lnTo>
                  <a:lnTo>
                    <a:pt x="5780" y="8811"/>
                  </a:lnTo>
                  <a:lnTo>
                    <a:pt x="5714" y="8811"/>
                  </a:lnTo>
                  <a:lnTo>
                    <a:pt x="5634" y="8977"/>
                  </a:lnTo>
                  <a:lnTo>
                    <a:pt x="5210" y="8890"/>
                  </a:lnTo>
                  <a:lnTo>
                    <a:pt x="5144" y="8811"/>
                  </a:lnTo>
                  <a:lnTo>
                    <a:pt x="5210" y="8716"/>
                  </a:lnTo>
                  <a:lnTo>
                    <a:pt x="5210" y="8550"/>
                  </a:lnTo>
                  <a:lnTo>
                    <a:pt x="5144" y="8472"/>
                  </a:lnTo>
                  <a:lnTo>
                    <a:pt x="5144" y="8376"/>
                  </a:lnTo>
                  <a:lnTo>
                    <a:pt x="5210" y="8211"/>
                  </a:lnTo>
                  <a:lnTo>
                    <a:pt x="5210" y="8037"/>
                  </a:lnTo>
                  <a:lnTo>
                    <a:pt x="4925" y="8376"/>
                  </a:lnTo>
                  <a:lnTo>
                    <a:pt x="4786" y="8376"/>
                  </a:lnTo>
                  <a:lnTo>
                    <a:pt x="4706" y="8376"/>
                  </a:lnTo>
                  <a:lnTo>
                    <a:pt x="4567" y="8132"/>
                  </a:lnTo>
                  <a:lnTo>
                    <a:pt x="4421" y="8211"/>
                  </a:lnTo>
                  <a:lnTo>
                    <a:pt x="4421" y="8298"/>
                  </a:lnTo>
                  <a:lnTo>
                    <a:pt x="4355" y="8298"/>
                  </a:lnTo>
                  <a:lnTo>
                    <a:pt x="4216" y="8376"/>
                  </a:lnTo>
                  <a:lnTo>
                    <a:pt x="4143" y="8376"/>
                  </a:lnTo>
                  <a:lnTo>
                    <a:pt x="3858" y="8637"/>
                  </a:lnTo>
                  <a:lnTo>
                    <a:pt x="3712" y="8637"/>
                  </a:lnTo>
                  <a:lnTo>
                    <a:pt x="3573" y="8637"/>
                  </a:lnTo>
                  <a:lnTo>
                    <a:pt x="3493" y="8716"/>
                  </a:lnTo>
                  <a:lnTo>
                    <a:pt x="3427" y="8811"/>
                  </a:lnTo>
                  <a:lnTo>
                    <a:pt x="3288" y="8977"/>
                  </a:lnTo>
                  <a:lnTo>
                    <a:pt x="3215" y="8977"/>
                  </a:lnTo>
                  <a:lnTo>
                    <a:pt x="3215" y="8811"/>
                  </a:lnTo>
                  <a:lnTo>
                    <a:pt x="3142" y="8550"/>
                  </a:lnTo>
                  <a:lnTo>
                    <a:pt x="3142" y="8472"/>
                  </a:lnTo>
                  <a:lnTo>
                    <a:pt x="3142" y="8298"/>
                  </a:lnTo>
                  <a:lnTo>
                    <a:pt x="2930" y="8037"/>
                  </a:lnTo>
                  <a:lnTo>
                    <a:pt x="2645" y="8037"/>
                  </a:lnTo>
                  <a:lnTo>
                    <a:pt x="2645" y="8132"/>
                  </a:lnTo>
                  <a:lnTo>
                    <a:pt x="2426" y="8132"/>
                  </a:lnTo>
                  <a:lnTo>
                    <a:pt x="2214" y="8037"/>
                  </a:lnTo>
                  <a:lnTo>
                    <a:pt x="2280" y="8376"/>
                  </a:lnTo>
                  <a:lnTo>
                    <a:pt x="2280" y="8550"/>
                  </a:lnTo>
                  <a:lnTo>
                    <a:pt x="2280" y="8716"/>
                  </a:lnTo>
                  <a:lnTo>
                    <a:pt x="2426" y="8890"/>
                  </a:lnTo>
                  <a:lnTo>
                    <a:pt x="2426" y="9055"/>
                  </a:lnTo>
                  <a:lnTo>
                    <a:pt x="2426" y="9151"/>
                  </a:lnTo>
                  <a:lnTo>
                    <a:pt x="2645" y="9151"/>
                  </a:lnTo>
                  <a:lnTo>
                    <a:pt x="2565" y="9229"/>
                  </a:lnTo>
                  <a:lnTo>
                    <a:pt x="2711" y="9316"/>
                  </a:lnTo>
                  <a:lnTo>
                    <a:pt x="2711" y="9569"/>
                  </a:lnTo>
                  <a:lnTo>
                    <a:pt x="2645" y="9569"/>
                  </a:lnTo>
                  <a:lnTo>
                    <a:pt x="2645" y="9734"/>
                  </a:lnTo>
                  <a:lnTo>
                    <a:pt x="2645" y="10161"/>
                  </a:lnTo>
                  <a:lnTo>
                    <a:pt x="2711" y="10335"/>
                  </a:lnTo>
                  <a:lnTo>
                    <a:pt x="2784" y="10414"/>
                  </a:lnTo>
                  <a:lnTo>
                    <a:pt x="2864" y="10335"/>
                  </a:lnTo>
                  <a:lnTo>
                    <a:pt x="2930" y="10335"/>
                  </a:lnTo>
                  <a:lnTo>
                    <a:pt x="2930" y="10414"/>
                  </a:lnTo>
                  <a:lnTo>
                    <a:pt x="3069" y="10501"/>
                  </a:lnTo>
                  <a:lnTo>
                    <a:pt x="3142" y="10675"/>
                  </a:lnTo>
                  <a:lnTo>
                    <a:pt x="3215" y="10753"/>
                  </a:lnTo>
                  <a:lnTo>
                    <a:pt x="3288" y="10840"/>
                  </a:lnTo>
                  <a:lnTo>
                    <a:pt x="3288" y="10919"/>
                  </a:lnTo>
                  <a:lnTo>
                    <a:pt x="3427" y="11014"/>
                  </a:lnTo>
                  <a:lnTo>
                    <a:pt x="3427" y="11093"/>
                  </a:lnTo>
                  <a:lnTo>
                    <a:pt x="3427" y="11180"/>
                  </a:lnTo>
                  <a:lnTo>
                    <a:pt x="3427" y="11258"/>
                  </a:lnTo>
                  <a:lnTo>
                    <a:pt x="3288" y="11258"/>
                  </a:lnTo>
                  <a:lnTo>
                    <a:pt x="3288" y="11432"/>
                  </a:lnTo>
                  <a:lnTo>
                    <a:pt x="3142" y="11598"/>
                  </a:lnTo>
                  <a:lnTo>
                    <a:pt x="3069" y="11685"/>
                  </a:lnTo>
                  <a:lnTo>
                    <a:pt x="2864" y="11763"/>
                  </a:lnTo>
                  <a:lnTo>
                    <a:pt x="2864" y="11859"/>
                  </a:lnTo>
                  <a:lnTo>
                    <a:pt x="2645" y="12103"/>
                  </a:lnTo>
                  <a:lnTo>
                    <a:pt x="2426" y="12364"/>
                  </a:lnTo>
                  <a:lnTo>
                    <a:pt x="2280" y="12442"/>
                  </a:lnTo>
                  <a:lnTo>
                    <a:pt x="2280" y="12538"/>
                  </a:lnTo>
                  <a:lnTo>
                    <a:pt x="2426" y="12538"/>
                  </a:lnTo>
                  <a:lnTo>
                    <a:pt x="2426" y="12616"/>
                  </a:lnTo>
                  <a:lnTo>
                    <a:pt x="2280" y="12782"/>
                  </a:lnTo>
                  <a:lnTo>
                    <a:pt x="2426" y="13121"/>
                  </a:lnTo>
                  <a:lnTo>
                    <a:pt x="2280" y="13461"/>
                  </a:lnTo>
                  <a:lnTo>
                    <a:pt x="2141" y="13801"/>
                  </a:lnTo>
                  <a:lnTo>
                    <a:pt x="2280" y="14140"/>
                  </a:lnTo>
                  <a:lnTo>
                    <a:pt x="2075" y="14140"/>
                  </a:lnTo>
                  <a:lnTo>
                    <a:pt x="1783" y="13966"/>
                  </a:lnTo>
                  <a:lnTo>
                    <a:pt x="1432" y="14062"/>
                  </a:lnTo>
                  <a:lnTo>
                    <a:pt x="1432" y="14306"/>
                  </a:lnTo>
                  <a:lnTo>
                    <a:pt x="1286" y="14306"/>
                  </a:lnTo>
                  <a:lnTo>
                    <a:pt x="1147" y="14741"/>
                  </a:lnTo>
                  <a:lnTo>
                    <a:pt x="1213" y="14906"/>
                  </a:lnTo>
                  <a:lnTo>
                    <a:pt x="1286" y="14906"/>
                  </a:lnTo>
                  <a:lnTo>
                    <a:pt x="1352" y="14819"/>
                  </a:lnTo>
                  <a:lnTo>
                    <a:pt x="1432" y="14906"/>
                  </a:lnTo>
                  <a:lnTo>
                    <a:pt x="1286" y="15159"/>
                  </a:lnTo>
                  <a:lnTo>
                    <a:pt x="1074" y="15159"/>
                  </a:lnTo>
                  <a:lnTo>
                    <a:pt x="1001" y="15246"/>
                  </a:lnTo>
                  <a:lnTo>
                    <a:pt x="1074" y="15324"/>
                  </a:lnTo>
                  <a:lnTo>
                    <a:pt x="789" y="15586"/>
                  </a:lnTo>
                  <a:lnTo>
                    <a:pt x="709" y="15490"/>
                  </a:lnTo>
                  <a:lnTo>
                    <a:pt x="570" y="15664"/>
                  </a:lnTo>
                  <a:lnTo>
                    <a:pt x="504" y="15586"/>
                  </a:lnTo>
                  <a:lnTo>
                    <a:pt x="504" y="15490"/>
                  </a:lnTo>
                  <a:lnTo>
                    <a:pt x="504" y="15411"/>
                  </a:lnTo>
                  <a:lnTo>
                    <a:pt x="424" y="15490"/>
                  </a:lnTo>
                  <a:lnTo>
                    <a:pt x="504" y="15664"/>
                  </a:lnTo>
                  <a:lnTo>
                    <a:pt x="73" y="16003"/>
                  </a:lnTo>
                  <a:lnTo>
                    <a:pt x="0" y="16003"/>
                  </a:lnTo>
                  <a:lnTo>
                    <a:pt x="0" y="16343"/>
                  </a:lnTo>
                  <a:lnTo>
                    <a:pt x="1001" y="16430"/>
                  </a:lnTo>
                  <a:lnTo>
                    <a:pt x="1432" y="16343"/>
                  </a:lnTo>
                  <a:lnTo>
                    <a:pt x="1783" y="16430"/>
                  </a:lnTo>
                  <a:lnTo>
                    <a:pt x="2075" y="16508"/>
                  </a:lnTo>
                  <a:lnTo>
                    <a:pt x="2141" y="16770"/>
                  </a:lnTo>
                  <a:lnTo>
                    <a:pt x="1929" y="17022"/>
                  </a:lnTo>
                  <a:lnTo>
                    <a:pt x="2002" y="17188"/>
                  </a:lnTo>
                  <a:lnTo>
                    <a:pt x="2141" y="17275"/>
                  </a:lnTo>
                  <a:lnTo>
                    <a:pt x="2280" y="17362"/>
                  </a:lnTo>
                  <a:lnTo>
                    <a:pt x="2214" y="17188"/>
                  </a:lnTo>
                  <a:lnTo>
                    <a:pt x="2280" y="17022"/>
                  </a:lnTo>
                  <a:lnTo>
                    <a:pt x="2280" y="16848"/>
                  </a:lnTo>
                  <a:lnTo>
                    <a:pt x="2280" y="16770"/>
                  </a:lnTo>
                  <a:lnTo>
                    <a:pt x="2499" y="16848"/>
                  </a:lnTo>
                  <a:lnTo>
                    <a:pt x="2499" y="17109"/>
                  </a:lnTo>
                  <a:lnTo>
                    <a:pt x="2565" y="17362"/>
                  </a:lnTo>
                  <a:lnTo>
                    <a:pt x="3288" y="17362"/>
                  </a:lnTo>
                  <a:lnTo>
                    <a:pt x="3573" y="17527"/>
                  </a:lnTo>
                  <a:lnTo>
                    <a:pt x="3712" y="17362"/>
                  </a:lnTo>
                  <a:lnTo>
                    <a:pt x="3858" y="17275"/>
                  </a:lnTo>
                  <a:lnTo>
                    <a:pt x="3858" y="17188"/>
                  </a:lnTo>
                  <a:lnTo>
                    <a:pt x="3639" y="17022"/>
                  </a:lnTo>
                  <a:lnTo>
                    <a:pt x="3639" y="16848"/>
                  </a:lnTo>
                  <a:lnTo>
                    <a:pt x="3858" y="16604"/>
                  </a:lnTo>
                  <a:lnTo>
                    <a:pt x="4077" y="16508"/>
                  </a:lnTo>
                  <a:lnTo>
                    <a:pt x="4355" y="16604"/>
                  </a:lnTo>
                  <a:lnTo>
                    <a:pt x="4421" y="16848"/>
                  </a:lnTo>
                  <a:lnTo>
                    <a:pt x="4501" y="16770"/>
                  </a:lnTo>
                  <a:lnTo>
                    <a:pt x="4706" y="16770"/>
                  </a:lnTo>
                  <a:lnTo>
                    <a:pt x="4852" y="16683"/>
                  </a:lnTo>
                  <a:lnTo>
                    <a:pt x="4786" y="16343"/>
                  </a:lnTo>
                  <a:lnTo>
                    <a:pt x="4786" y="16091"/>
                  </a:lnTo>
                  <a:lnTo>
                    <a:pt x="4501" y="16091"/>
                  </a:lnTo>
                  <a:lnTo>
                    <a:pt x="4421" y="15751"/>
                  </a:lnTo>
                  <a:lnTo>
                    <a:pt x="4567" y="15586"/>
                  </a:lnTo>
                  <a:lnTo>
                    <a:pt x="4501" y="15324"/>
                  </a:lnTo>
                  <a:lnTo>
                    <a:pt x="4567" y="15324"/>
                  </a:lnTo>
                  <a:lnTo>
                    <a:pt x="4706" y="15586"/>
                  </a:lnTo>
                  <a:lnTo>
                    <a:pt x="5071" y="15586"/>
                  </a:lnTo>
                  <a:lnTo>
                    <a:pt x="5144" y="15664"/>
                  </a:lnTo>
                  <a:lnTo>
                    <a:pt x="5210" y="16091"/>
                  </a:lnTo>
                  <a:lnTo>
                    <a:pt x="5429" y="16265"/>
                  </a:lnTo>
                  <a:lnTo>
                    <a:pt x="5356" y="16169"/>
                  </a:lnTo>
                  <a:lnTo>
                    <a:pt x="5634" y="15829"/>
                  </a:lnTo>
                  <a:lnTo>
                    <a:pt x="5780" y="16003"/>
                  </a:lnTo>
                  <a:lnTo>
                    <a:pt x="5780" y="16265"/>
                  </a:lnTo>
                  <a:lnTo>
                    <a:pt x="5495" y="16508"/>
                  </a:lnTo>
                  <a:lnTo>
                    <a:pt x="5495" y="16604"/>
                  </a:lnTo>
                  <a:lnTo>
                    <a:pt x="5210" y="16770"/>
                  </a:lnTo>
                  <a:lnTo>
                    <a:pt x="5144" y="16683"/>
                  </a:lnTo>
                  <a:lnTo>
                    <a:pt x="5071" y="16770"/>
                  </a:lnTo>
                  <a:lnTo>
                    <a:pt x="4925" y="16770"/>
                  </a:lnTo>
                  <a:lnTo>
                    <a:pt x="4786" y="16848"/>
                  </a:lnTo>
                  <a:lnTo>
                    <a:pt x="4501" y="16944"/>
                  </a:lnTo>
                  <a:lnTo>
                    <a:pt x="4640" y="17188"/>
                  </a:lnTo>
                  <a:lnTo>
                    <a:pt x="4640" y="17275"/>
                  </a:lnTo>
                  <a:lnTo>
                    <a:pt x="4786" y="17449"/>
                  </a:lnTo>
                  <a:lnTo>
                    <a:pt x="5005" y="17449"/>
                  </a:lnTo>
                  <a:lnTo>
                    <a:pt x="5283" y="17449"/>
                  </a:lnTo>
                  <a:lnTo>
                    <a:pt x="5634" y="17362"/>
                  </a:lnTo>
                  <a:lnTo>
                    <a:pt x="5853" y="17362"/>
                  </a:lnTo>
                  <a:lnTo>
                    <a:pt x="6138" y="17109"/>
                  </a:lnTo>
                  <a:lnTo>
                    <a:pt x="6284" y="17109"/>
                  </a:lnTo>
                  <a:lnTo>
                    <a:pt x="6496" y="17188"/>
                  </a:lnTo>
                  <a:lnTo>
                    <a:pt x="6642" y="17449"/>
                  </a:lnTo>
                  <a:lnTo>
                    <a:pt x="6569" y="17788"/>
                  </a:lnTo>
                  <a:lnTo>
                    <a:pt x="6708" y="17954"/>
                  </a:lnTo>
                  <a:lnTo>
                    <a:pt x="6708" y="18032"/>
                  </a:lnTo>
                  <a:lnTo>
                    <a:pt x="6496" y="18468"/>
                  </a:lnTo>
                  <a:lnTo>
                    <a:pt x="6993" y="18468"/>
                  </a:lnTo>
                  <a:lnTo>
                    <a:pt x="7497" y="18546"/>
                  </a:lnTo>
                  <a:lnTo>
                    <a:pt x="7636" y="18468"/>
                  </a:lnTo>
                  <a:lnTo>
                    <a:pt x="7709" y="18468"/>
                  </a:lnTo>
                  <a:lnTo>
                    <a:pt x="7775" y="18633"/>
                  </a:lnTo>
                  <a:lnTo>
                    <a:pt x="8060" y="18886"/>
                  </a:lnTo>
                  <a:lnTo>
                    <a:pt x="8213" y="18633"/>
                  </a:lnTo>
                  <a:lnTo>
                    <a:pt x="8498" y="18711"/>
                  </a:lnTo>
                  <a:lnTo>
                    <a:pt x="8564" y="18711"/>
                  </a:lnTo>
                  <a:lnTo>
                    <a:pt x="8637" y="18807"/>
                  </a:lnTo>
                  <a:lnTo>
                    <a:pt x="8564" y="18886"/>
                  </a:lnTo>
                  <a:lnTo>
                    <a:pt x="8637" y="18973"/>
                  </a:lnTo>
                  <a:lnTo>
                    <a:pt x="8849" y="19051"/>
                  </a:lnTo>
                  <a:lnTo>
                    <a:pt x="9068" y="19051"/>
                  </a:lnTo>
                  <a:lnTo>
                    <a:pt x="9134" y="19051"/>
                  </a:lnTo>
                  <a:lnTo>
                    <a:pt x="9068" y="19225"/>
                  </a:lnTo>
                  <a:lnTo>
                    <a:pt x="9288" y="19312"/>
                  </a:lnTo>
                  <a:lnTo>
                    <a:pt x="9353" y="19478"/>
                  </a:lnTo>
                  <a:lnTo>
                    <a:pt x="9288" y="19652"/>
                  </a:lnTo>
                  <a:lnTo>
                    <a:pt x="9426" y="19817"/>
                  </a:lnTo>
                  <a:lnTo>
                    <a:pt x="9573" y="19896"/>
                  </a:lnTo>
                  <a:lnTo>
                    <a:pt x="9638" y="19896"/>
                  </a:lnTo>
                  <a:lnTo>
                    <a:pt x="9777" y="19556"/>
                  </a:lnTo>
                  <a:lnTo>
                    <a:pt x="9850" y="19652"/>
                  </a:lnTo>
                  <a:lnTo>
                    <a:pt x="9916" y="19730"/>
                  </a:lnTo>
                  <a:lnTo>
                    <a:pt x="10135" y="19652"/>
                  </a:lnTo>
                  <a:lnTo>
                    <a:pt x="10135" y="19478"/>
                  </a:lnTo>
                  <a:lnTo>
                    <a:pt x="9916" y="19478"/>
                  </a:lnTo>
                  <a:lnTo>
                    <a:pt x="9916" y="19556"/>
                  </a:lnTo>
                  <a:lnTo>
                    <a:pt x="9850" y="19556"/>
                  </a:lnTo>
                  <a:lnTo>
                    <a:pt x="9850" y="19478"/>
                  </a:lnTo>
                  <a:lnTo>
                    <a:pt x="9916" y="19391"/>
                  </a:lnTo>
                  <a:lnTo>
                    <a:pt x="9777" y="19312"/>
                  </a:lnTo>
                  <a:lnTo>
                    <a:pt x="9777" y="19225"/>
                  </a:lnTo>
                  <a:lnTo>
                    <a:pt x="10062" y="19225"/>
                  </a:lnTo>
                  <a:lnTo>
                    <a:pt x="9996" y="19312"/>
                  </a:lnTo>
                  <a:lnTo>
                    <a:pt x="10354" y="19312"/>
                  </a:lnTo>
                  <a:lnTo>
                    <a:pt x="10420" y="19312"/>
                  </a:lnTo>
                  <a:lnTo>
                    <a:pt x="10566" y="19391"/>
                  </a:lnTo>
                  <a:lnTo>
                    <a:pt x="10566" y="19478"/>
                  </a:lnTo>
                  <a:lnTo>
                    <a:pt x="10705" y="19556"/>
                  </a:lnTo>
                  <a:lnTo>
                    <a:pt x="11063" y="19478"/>
                  </a:lnTo>
                  <a:lnTo>
                    <a:pt x="11209" y="19478"/>
                  </a:lnTo>
                  <a:lnTo>
                    <a:pt x="11209" y="19652"/>
                  </a:lnTo>
                  <a:lnTo>
                    <a:pt x="11209" y="19817"/>
                  </a:lnTo>
                  <a:lnTo>
                    <a:pt x="10990" y="19896"/>
                  </a:lnTo>
                  <a:lnTo>
                    <a:pt x="11063" y="19991"/>
                  </a:lnTo>
                  <a:lnTo>
                    <a:pt x="11275" y="19896"/>
                  </a:lnTo>
                  <a:lnTo>
                    <a:pt x="11275" y="19991"/>
                  </a:lnTo>
                  <a:lnTo>
                    <a:pt x="11348" y="19991"/>
                  </a:lnTo>
                  <a:lnTo>
                    <a:pt x="11429" y="19896"/>
                  </a:lnTo>
                  <a:lnTo>
                    <a:pt x="11348" y="19896"/>
                  </a:lnTo>
                  <a:lnTo>
                    <a:pt x="11348" y="19478"/>
                  </a:lnTo>
                  <a:lnTo>
                    <a:pt x="11567" y="19138"/>
                  </a:lnTo>
                  <a:lnTo>
                    <a:pt x="11779" y="19138"/>
                  </a:lnTo>
                  <a:lnTo>
                    <a:pt x="11991" y="19051"/>
                  </a:lnTo>
                  <a:lnTo>
                    <a:pt x="12561" y="19391"/>
                  </a:lnTo>
                  <a:lnTo>
                    <a:pt x="12642" y="19225"/>
                  </a:lnTo>
                  <a:lnTo>
                    <a:pt x="12561" y="18973"/>
                  </a:lnTo>
                  <a:lnTo>
                    <a:pt x="12561" y="18886"/>
                  </a:lnTo>
                  <a:lnTo>
                    <a:pt x="12846" y="18711"/>
                  </a:lnTo>
                  <a:lnTo>
                    <a:pt x="12992" y="18807"/>
                  </a:lnTo>
                  <a:lnTo>
                    <a:pt x="13065" y="18633"/>
                  </a:lnTo>
                  <a:lnTo>
                    <a:pt x="13270" y="18633"/>
                  </a:lnTo>
                  <a:lnTo>
                    <a:pt x="13489" y="18546"/>
                  </a:lnTo>
                  <a:lnTo>
                    <a:pt x="13570" y="18468"/>
                  </a:lnTo>
                  <a:lnTo>
                    <a:pt x="13635" y="18293"/>
                  </a:lnTo>
                  <a:lnTo>
                    <a:pt x="13920" y="18293"/>
                  </a:lnTo>
                  <a:lnTo>
                    <a:pt x="13920" y="18372"/>
                  </a:lnTo>
                  <a:lnTo>
                    <a:pt x="13993" y="18546"/>
                  </a:lnTo>
                  <a:lnTo>
                    <a:pt x="14132" y="18468"/>
                  </a:lnTo>
                  <a:lnTo>
                    <a:pt x="14205" y="18372"/>
                  </a:lnTo>
                  <a:lnTo>
                    <a:pt x="14205" y="18293"/>
                  </a:lnTo>
                  <a:lnTo>
                    <a:pt x="14205" y="18206"/>
                  </a:lnTo>
                  <a:lnTo>
                    <a:pt x="14344" y="18206"/>
                  </a:lnTo>
                  <a:lnTo>
                    <a:pt x="14417" y="18128"/>
                  </a:lnTo>
                  <a:lnTo>
                    <a:pt x="14278" y="18032"/>
                  </a:lnTo>
                  <a:lnTo>
                    <a:pt x="14278" y="17788"/>
                  </a:lnTo>
                  <a:lnTo>
                    <a:pt x="14344" y="17693"/>
                  </a:lnTo>
                  <a:lnTo>
                    <a:pt x="14417" y="17614"/>
                  </a:lnTo>
                  <a:lnTo>
                    <a:pt x="14417" y="17527"/>
                  </a:lnTo>
                  <a:lnTo>
                    <a:pt x="14344" y="17362"/>
                  </a:lnTo>
                  <a:lnTo>
                    <a:pt x="14278" y="17449"/>
                  </a:lnTo>
                  <a:lnTo>
                    <a:pt x="14278" y="17527"/>
                  </a:lnTo>
                  <a:lnTo>
                    <a:pt x="14205" y="17449"/>
                  </a:lnTo>
                  <a:lnTo>
                    <a:pt x="14132" y="17449"/>
                  </a:lnTo>
                  <a:lnTo>
                    <a:pt x="14059" y="17527"/>
                  </a:lnTo>
                  <a:lnTo>
                    <a:pt x="13855" y="17614"/>
                  </a:lnTo>
                  <a:lnTo>
                    <a:pt x="13774" y="17527"/>
                  </a:lnTo>
                  <a:lnTo>
                    <a:pt x="13774" y="17449"/>
                  </a:lnTo>
                  <a:lnTo>
                    <a:pt x="13920" y="17362"/>
                  </a:lnTo>
                  <a:lnTo>
                    <a:pt x="13993" y="17275"/>
                  </a:lnTo>
                  <a:lnTo>
                    <a:pt x="14205" y="17109"/>
                  </a:lnTo>
                  <a:lnTo>
                    <a:pt x="14278" y="16770"/>
                  </a:lnTo>
                  <a:lnTo>
                    <a:pt x="14483" y="16683"/>
                  </a:lnTo>
                  <a:lnTo>
                    <a:pt x="14483" y="16508"/>
                  </a:lnTo>
                  <a:lnTo>
                    <a:pt x="14636" y="16091"/>
                  </a:lnTo>
                  <a:lnTo>
                    <a:pt x="14783" y="16003"/>
                  </a:lnTo>
                  <a:lnTo>
                    <a:pt x="14921" y="16091"/>
                  </a:lnTo>
                  <a:lnTo>
                    <a:pt x="15345" y="16003"/>
                  </a:lnTo>
                  <a:lnTo>
                    <a:pt x="15345" y="15925"/>
                  </a:lnTo>
                  <a:lnTo>
                    <a:pt x="15345" y="15829"/>
                  </a:lnTo>
                  <a:lnTo>
                    <a:pt x="15411" y="15925"/>
                  </a:lnTo>
                  <a:lnTo>
                    <a:pt x="15491" y="15925"/>
                  </a:lnTo>
                  <a:lnTo>
                    <a:pt x="15630" y="15664"/>
                  </a:lnTo>
                  <a:lnTo>
                    <a:pt x="15711" y="15411"/>
                  </a:lnTo>
                  <a:lnTo>
                    <a:pt x="15849" y="15324"/>
                  </a:lnTo>
                  <a:lnTo>
                    <a:pt x="15849" y="15159"/>
                  </a:lnTo>
                  <a:lnTo>
                    <a:pt x="15776" y="15081"/>
                  </a:lnTo>
                  <a:lnTo>
                    <a:pt x="15849" y="14819"/>
                  </a:lnTo>
                  <a:lnTo>
                    <a:pt x="16273" y="14741"/>
                  </a:lnTo>
                  <a:lnTo>
                    <a:pt x="16346" y="14819"/>
                  </a:lnTo>
                  <a:lnTo>
                    <a:pt x="16419" y="14645"/>
                  </a:lnTo>
                  <a:lnTo>
                    <a:pt x="16558" y="14480"/>
                  </a:lnTo>
                  <a:lnTo>
                    <a:pt x="16704" y="14480"/>
                  </a:lnTo>
                  <a:lnTo>
                    <a:pt x="16777" y="14645"/>
                  </a:lnTo>
                  <a:lnTo>
                    <a:pt x="16777" y="14741"/>
                  </a:lnTo>
                  <a:lnTo>
                    <a:pt x="16843" y="14645"/>
                  </a:lnTo>
                  <a:lnTo>
                    <a:pt x="16924" y="14645"/>
                  </a:lnTo>
                  <a:lnTo>
                    <a:pt x="16843" y="14401"/>
                  </a:lnTo>
                  <a:lnTo>
                    <a:pt x="16843" y="13966"/>
                  </a:lnTo>
                  <a:lnTo>
                    <a:pt x="16843" y="13722"/>
                  </a:lnTo>
                  <a:lnTo>
                    <a:pt x="16924" y="13626"/>
                  </a:lnTo>
                  <a:lnTo>
                    <a:pt x="17062" y="13626"/>
                  </a:lnTo>
                  <a:lnTo>
                    <a:pt x="17209" y="13626"/>
                  </a:lnTo>
                  <a:lnTo>
                    <a:pt x="17347" y="13461"/>
                  </a:lnTo>
                  <a:lnTo>
                    <a:pt x="17413" y="13296"/>
                  </a:lnTo>
                  <a:lnTo>
                    <a:pt x="17698" y="13209"/>
                  </a:lnTo>
                  <a:lnTo>
                    <a:pt x="17698" y="13296"/>
                  </a:lnTo>
                  <a:lnTo>
                    <a:pt x="17771" y="13209"/>
                  </a:lnTo>
                  <a:lnTo>
                    <a:pt x="17852" y="13121"/>
                  </a:lnTo>
                  <a:lnTo>
                    <a:pt x="17917" y="13121"/>
                  </a:lnTo>
                  <a:lnTo>
                    <a:pt x="17917" y="13383"/>
                  </a:lnTo>
                  <a:lnTo>
                    <a:pt x="18056" y="13296"/>
                  </a:lnTo>
                  <a:lnTo>
                    <a:pt x="17991" y="13121"/>
                  </a:lnTo>
                  <a:lnTo>
                    <a:pt x="17991" y="13043"/>
                  </a:lnTo>
                  <a:lnTo>
                    <a:pt x="18137" y="12956"/>
                  </a:lnTo>
                  <a:lnTo>
                    <a:pt x="18275" y="12956"/>
                  </a:lnTo>
                  <a:lnTo>
                    <a:pt x="18341" y="12956"/>
                  </a:lnTo>
                  <a:lnTo>
                    <a:pt x="18414" y="12878"/>
                  </a:lnTo>
                  <a:lnTo>
                    <a:pt x="18560" y="12616"/>
                  </a:lnTo>
                  <a:lnTo>
                    <a:pt x="18626" y="12538"/>
                  </a:lnTo>
                  <a:lnTo>
                    <a:pt x="18765" y="12616"/>
                  </a:lnTo>
                  <a:lnTo>
                    <a:pt x="18765" y="12442"/>
                  </a:lnTo>
                  <a:lnTo>
                    <a:pt x="19065" y="12277"/>
                  </a:lnTo>
                  <a:lnTo>
                    <a:pt x="19065" y="12199"/>
                  </a:lnTo>
                  <a:lnTo>
                    <a:pt x="18984" y="12103"/>
                  </a:lnTo>
                  <a:lnTo>
                    <a:pt x="18919" y="12024"/>
                  </a:lnTo>
                  <a:lnTo>
                    <a:pt x="18845" y="11685"/>
                  </a:lnTo>
                  <a:lnTo>
                    <a:pt x="18845" y="11345"/>
                  </a:lnTo>
                  <a:lnTo>
                    <a:pt x="19204" y="11180"/>
                  </a:lnTo>
                  <a:lnTo>
                    <a:pt x="19204" y="10753"/>
                  </a:lnTo>
                  <a:lnTo>
                    <a:pt x="19269" y="10675"/>
                  </a:lnTo>
                  <a:lnTo>
                    <a:pt x="19627" y="10414"/>
                  </a:lnTo>
                  <a:lnTo>
                    <a:pt x="19773" y="10161"/>
                  </a:lnTo>
                  <a:lnTo>
                    <a:pt x="19700" y="10074"/>
                  </a:lnTo>
                  <a:lnTo>
                    <a:pt x="19700" y="9900"/>
                  </a:lnTo>
                  <a:lnTo>
                    <a:pt x="19912" y="9734"/>
                  </a:lnTo>
                  <a:lnTo>
                    <a:pt x="19993" y="9395"/>
                  </a:lnTo>
                  <a:lnTo>
                    <a:pt x="19773" y="9055"/>
                  </a:lnTo>
                  <a:lnTo>
                    <a:pt x="19700" y="9055"/>
                  </a:lnTo>
                  <a:lnTo>
                    <a:pt x="19700" y="8811"/>
                  </a:lnTo>
                  <a:lnTo>
                    <a:pt x="19700" y="8472"/>
                  </a:lnTo>
                  <a:lnTo>
                    <a:pt x="19415" y="8472"/>
                  </a:lnTo>
                  <a:lnTo>
                    <a:pt x="19415" y="8637"/>
                  </a:lnTo>
                  <a:lnTo>
                    <a:pt x="19350" y="8811"/>
                  </a:lnTo>
                  <a:lnTo>
                    <a:pt x="19065" y="8716"/>
                  </a:lnTo>
                  <a:lnTo>
                    <a:pt x="18341" y="9055"/>
                  </a:lnTo>
                  <a:lnTo>
                    <a:pt x="18275" y="9151"/>
                  </a:lnTo>
                  <a:lnTo>
                    <a:pt x="18056" y="9151"/>
                  </a:lnTo>
                  <a:lnTo>
                    <a:pt x="17917" y="9151"/>
                  </a:lnTo>
                  <a:lnTo>
                    <a:pt x="17771" y="8890"/>
                  </a:lnTo>
                  <a:lnTo>
                    <a:pt x="17347" y="8890"/>
                  </a:lnTo>
                  <a:lnTo>
                    <a:pt x="17209" y="8716"/>
                  </a:lnTo>
                  <a:lnTo>
                    <a:pt x="17062" y="8716"/>
                  </a:lnTo>
                  <a:lnTo>
                    <a:pt x="16989" y="8637"/>
                  </a:lnTo>
                  <a:lnTo>
                    <a:pt x="16924" y="8637"/>
                  </a:lnTo>
                  <a:lnTo>
                    <a:pt x="16924" y="8472"/>
                  </a:lnTo>
                  <a:lnTo>
                    <a:pt x="16624" y="8472"/>
                  </a:lnTo>
                  <a:lnTo>
                    <a:pt x="16200" y="8211"/>
                  </a:lnTo>
                  <a:lnTo>
                    <a:pt x="15996" y="8298"/>
                  </a:lnTo>
                  <a:lnTo>
                    <a:pt x="15996" y="8211"/>
                  </a:lnTo>
                  <a:lnTo>
                    <a:pt x="15915" y="8211"/>
                  </a:lnTo>
                  <a:lnTo>
                    <a:pt x="15776" y="8132"/>
                  </a:lnTo>
                  <a:lnTo>
                    <a:pt x="15776" y="7793"/>
                  </a:lnTo>
                  <a:lnTo>
                    <a:pt x="15491" y="7706"/>
                  </a:lnTo>
                  <a:lnTo>
                    <a:pt x="15491" y="7453"/>
                  </a:lnTo>
                  <a:lnTo>
                    <a:pt x="15206" y="7192"/>
                  </a:lnTo>
                  <a:lnTo>
                    <a:pt x="15068" y="7027"/>
                  </a:lnTo>
                  <a:lnTo>
                    <a:pt x="15133" y="6513"/>
                  </a:lnTo>
                  <a:lnTo>
                    <a:pt x="15345" y="6434"/>
                  </a:lnTo>
                  <a:close/>
                </a:path>
              </a:pathLst>
            </a:custGeom>
            <a:solidFill>
              <a:srgbClr val="DF2680"/>
            </a:solidFill>
            <a:ln w="6350" cap="flat">
              <a:solidFill>
                <a:sysClr val="window" lastClr="FFFFFF"/>
              </a:solidFill>
              <a:prstDash val="solid"/>
              <a:round/>
              <a:headEnd type="none" w="med" len="med"/>
              <a:tailEnd type="none" w="med" len="me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157</a:t>
              </a:r>
            </a:p>
          </p:txBody>
        </p:sp>
      </p:grpSp>
      <p:sp>
        <p:nvSpPr>
          <p:cNvPr id="67" name="Rectangle 66">
            <a:extLst>
              <a:ext uri="{FF2B5EF4-FFF2-40B4-BE49-F238E27FC236}">
                <a16:creationId xmlns:a16="http://schemas.microsoft.com/office/drawing/2014/main" id="{E22E51FA-779D-A64F-326E-6CAE8A086F23}"/>
              </a:ext>
            </a:extLst>
          </p:cNvPr>
          <p:cNvSpPr/>
          <p:nvPr/>
        </p:nvSpPr>
        <p:spPr>
          <a:xfrm>
            <a:off x="760503" y="2258057"/>
            <a:ext cx="4928877" cy="3766179"/>
          </a:xfrm>
          <a:prstGeom prst="rect">
            <a:avLst/>
          </a:prstGeom>
          <a:solidFill>
            <a:srgbClr val="EFF7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Arial" panose="020B0604020202020204" pitchFamily="34" charset="0"/>
              <a:ea typeface="Helvetica Neue Medium"/>
              <a:cs typeface="Arial" panose="020B0604020202020204" pitchFamily="34" charset="0"/>
              <a:sym typeface="Helvetica Neue Medium"/>
            </a:endParaRPr>
          </a:p>
        </p:txBody>
      </p:sp>
      <p:graphicFrame>
        <p:nvGraphicFramePr>
          <p:cNvPr id="68" name="Table 237">
            <a:extLst>
              <a:ext uri="{FF2B5EF4-FFF2-40B4-BE49-F238E27FC236}">
                <a16:creationId xmlns:a16="http://schemas.microsoft.com/office/drawing/2014/main" id="{295CFEE0-DBAF-4122-A9D4-DD741F6D1A99}"/>
              </a:ext>
            </a:extLst>
          </p:cNvPr>
          <p:cNvGraphicFramePr>
            <a:graphicFrameLocks noGrp="1"/>
          </p:cNvGraphicFramePr>
          <p:nvPr>
            <p:extLst>
              <p:ext uri="{D42A27DB-BD31-4B8C-83A1-F6EECF244321}">
                <p14:modId xmlns:p14="http://schemas.microsoft.com/office/powerpoint/2010/main" val="42369586"/>
              </p:ext>
            </p:extLst>
          </p:nvPr>
        </p:nvGraphicFramePr>
        <p:xfrm>
          <a:off x="880753" y="2239766"/>
          <a:ext cx="4781550" cy="1099679"/>
        </p:xfrm>
        <a:graphic>
          <a:graphicData uri="http://schemas.openxmlformats.org/drawingml/2006/table">
            <a:tbl>
              <a:tblPr firstRow="1" bandRow="1">
                <a:tableStyleId>{5C22544A-7EE6-4342-B048-85BDC9FD1C3A}</a:tableStyleId>
              </a:tblPr>
              <a:tblGrid>
                <a:gridCol w="2390775">
                  <a:extLst>
                    <a:ext uri="{9D8B030D-6E8A-4147-A177-3AD203B41FA5}">
                      <a16:colId xmlns:a16="http://schemas.microsoft.com/office/drawing/2014/main" val="882443111"/>
                    </a:ext>
                  </a:extLst>
                </a:gridCol>
                <a:gridCol w="2390775">
                  <a:extLst>
                    <a:ext uri="{9D8B030D-6E8A-4147-A177-3AD203B41FA5}">
                      <a16:colId xmlns:a16="http://schemas.microsoft.com/office/drawing/2014/main" val="1740634608"/>
                    </a:ext>
                  </a:extLst>
                </a:gridCol>
              </a:tblGrid>
              <a:tr h="390091">
                <a:tc>
                  <a:txBody>
                    <a:bodyPr/>
                    <a:lstStyle/>
                    <a:p>
                      <a:pPr lvl="0" algn="ctr">
                        <a:buNone/>
                      </a:pPr>
                      <a:r>
                        <a:rPr lang="fr-FR" sz="3200">
                          <a:solidFill>
                            <a:srgbClr val="005C9B"/>
                          </a:solidFill>
                          <a:latin typeface="Arial"/>
                          <a:cs typeface="Arial"/>
                        </a:rPr>
                        <a:t>2 126</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292100" eaLnBrk="1" fontAlgn="auto" latinLnBrk="0" hangingPunct="1">
                        <a:lnSpc>
                          <a:spcPct val="100000"/>
                        </a:lnSpc>
                        <a:spcBef>
                          <a:spcPts val="0"/>
                        </a:spcBef>
                        <a:spcAft>
                          <a:spcPts val="0"/>
                        </a:spcAft>
                        <a:buClrTx/>
                        <a:buSzTx/>
                        <a:buFontTx/>
                        <a:buNone/>
                        <a:tabLst/>
                        <a:defRPr/>
                      </a:pPr>
                      <a:r>
                        <a:rPr lang="fr-FR" sz="3200">
                          <a:solidFill>
                            <a:srgbClr val="005C9B"/>
                          </a:solidFill>
                          <a:latin typeface="Arial"/>
                          <a:cs typeface="Arial"/>
                        </a:rPr>
                        <a:t>1 994</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5079437"/>
                  </a:ext>
                </a:extLst>
              </a:tr>
              <a:tr h="611999">
                <a:tc>
                  <a:txBody>
                    <a:bodyPr/>
                    <a:lstStyle/>
                    <a:p>
                      <a:pPr algn="ctr"/>
                      <a:r>
                        <a:rPr lang="fr-FR" sz="1400" b="1">
                          <a:latin typeface="Arial"/>
                          <a:cs typeface="Arial"/>
                        </a:rPr>
                        <a:t>Ambassadeurs</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400" b="1">
                          <a:latin typeface="Arial"/>
                          <a:cs typeface="Arial"/>
                        </a:rPr>
                        <a:t>Actions de </a:t>
                      </a:r>
                      <a:br>
                        <a:rPr lang="fr-FR" sz="1400" b="1">
                          <a:latin typeface="Arial"/>
                          <a:cs typeface="Arial"/>
                        </a:rPr>
                      </a:br>
                      <a:r>
                        <a:rPr lang="fr-FR" sz="1400" b="1">
                          <a:latin typeface="Arial"/>
                          <a:cs typeface="Arial"/>
                        </a:rPr>
                        <a:t>sensibilisation</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21134886"/>
                  </a:ext>
                </a:extLst>
              </a:tr>
            </a:tbl>
          </a:graphicData>
        </a:graphic>
      </p:graphicFrame>
      <p:graphicFrame>
        <p:nvGraphicFramePr>
          <p:cNvPr id="69" name="Table 71">
            <a:extLst>
              <a:ext uri="{FF2B5EF4-FFF2-40B4-BE49-F238E27FC236}">
                <a16:creationId xmlns:a16="http://schemas.microsoft.com/office/drawing/2014/main" id="{4D5C44B2-2CD4-5829-A93C-B6F45DAA2D90}"/>
              </a:ext>
            </a:extLst>
          </p:cNvPr>
          <p:cNvGraphicFramePr>
            <a:graphicFrameLocks noGrp="1"/>
          </p:cNvGraphicFramePr>
          <p:nvPr>
            <p:extLst>
              <p:ext uri="{D42A27DB-BD31-4B8C-83A1-F6EECF244321}">
                <p14:modId xmlns:p14="http://schemas.microsoft.com/office/powerpoint/2010/main" val="771980641"/>
              </p:ext>
            </p:extLst>
          </p:nvPr>
        </p:nvGraphicFramePr>
        <p:xfrm>
          <a:off x="876062" y="3493215"/>
          <a:ext cx="4781550" cy="1099680"/>
        </p:xfrm>
        <a:graphic>
          <a:graphicData uri="http://schemas.openxmlformats.org/drawingml/2006/table">
            <a:tbl>
              <a:tblPr firstRow="1" bandRow="1">
                <a:tableStyleId>{5C22544A-7EE6-4342-B048-85BDC9FD1C3A}</a:tableStyleId>
              </a:tblPr>
              <a:tblGrid>
                <a:gridCol w="2390775">
                  <a:extLst>
                    <a:ext uri="{9D8B030D-6E8A-4147-A177-3AD203B41FA5}">
                      <a16:colId xmlns:a16="http://schemas.microsoft.com/office/drawing/2014/main" val="4270400045"/>
                    </a:ext>
                  </a:extLst>
                </a:gridCol>
                <a:gridCol w="2390775">
                  <a:extLst>
                    <a:ext uri="{9D8B030D-6E8A-4147-A177-3AD203B41FA5}">
                      <a16:colId xmlns:a16="http://schemas.microsoft.com/office/drawing/2014/main" val="3287539499"/>
                    </a:ext>
                  </a:extLst>
                </a:gridCol>
              </a:tblGrid>
              <a:tr h="390091">
                <a:tc>
                  <a:txBody>
                    <a:bodyPr/>
                    <a:lstStyle/>
                    <a:p>
                      <a:pPr marL="0" marR="0" lvl="0" indent="0" algn="ctr" eaLnBrk="1" fontAlgn="auto" latinLnBrk="0" hangingPunct="1">
                        <a:lnSpc>
                          <a:spcPct val="100000"/>
                        </a:lnSpc>
                        <a:spcBef>
                          <a:spcPts val="0"/>
                        </a:spcBef>
                        <a:spcAft>
                          <a:spcPts val="0"/>
                        </a:spcAft>
                        <a:buClrTx/>
                        <a:buSzTx/>
                        <a:buFontTx/>
                        <a:buNone/>
                      </a:pPr>
                      <a:r>
                        <a:rPr lang="fr-FR" sz="3200">
                          <a:solidFill>
                            <a:srgbClr val="005C9B"/>
                          </a:solidFill>
                          <a:latin typeface="Arial" panose="020B0604020202020204" pitchFamily="34" charset="0"/>
                          <a:cs typeface="Arial" panose="020B0604020202020204" pitchFamily="34" charset="0"/>
                        </a:rPr>
                        <a:t>5 560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eaLnBrk="1" fontAlgn="auto" latinLnBrk="0" hangingPunct="1">
                        <a:lnSpc>
                          <a:spcPct val="100000"/>
                        </a:lnSpc>
                        <a:spcBef>
                          <a:spcPts val="0"/>
                        </a:spcBef>
                        <a:spcAft>
                          <a:spcPts val="0"/>
                        </a:spcAft>
                        <a:buClrTx/>
                        <a:buSzTx/>
                        <a:buFontTx/>
                        <a:buNone/>
                      </a:pPr>
                      <a:r>
                        <a:rPr lang="fr-FR" sz="3200">
                          <a:solidFill>
                            <a:srgbClr val="005C9B"/>
                          </a:solidFill>
                          <a:latin typeface="Arial" panose="020B0604020202020204" pitchFamily="34" charset="0"/>
                          <a:cs typeface="Arial" panose="020B0604020202020204" pitchFamily="34" charset="0"/>
                        </a:rPr>
                        <a:t>114 882</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7366640"/>
                  </a:ext>
                </a:extLst>
              </a:tr>
              <a:tr h="612000">
                <a:tc>
                  <a:txBody>
                    <a:bodyPr/>
                    <a:lstStyle/>
                    <a:p>
                      <a:pPr algn="ctr"/>
                      <a:r>
                        <a:rPr lang="fr-FR" sz="1400" b="1">
                          <a:latin typeface="Arial" panose="020B0604020202020204" pitchFamily="34" charset="0"/>
                          <a:cs typeface="Arial" panose="020B0604020202020204" pitchFamily="34" charset="0"/>
                        </a:rPr>
                        <a:t>comptes Mon espace</a:t>
                      </a:r>
                      <a:br>
                        <a:rPr lang="fr-FR" sz="1400" b="1">
                          <a:latin typeface="Arial" panose="020B0604020202020204" pitchFamily="34" charset="0"/>
                          <a:cs typeface="Arial" panose="020B0604020202020204" pitchFamily="34" charset="0"/>
                        </a:rPr>
                      </a:br>
                      <a:r>
                        <a:rPr lang="fr-FR" sz="1400" b="1">
                          <a:latin typeface="Arial" panose="020B0604020202020204" pitchFamily="34" charset="0"/>
                          <a:cs typeface="Arial" panose="020B0604020202020204" pitchFamily="34" charset="0"/>
                        </a:rPr>
                        <a:t>santé activés</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400" b="1">
                          <a:latin typeface="Arial" panose="020B0604020202020204" pitchFamily="34" charset="0"/>
                          <a:cs typeface="Arial" panose="020B0604020202020204" pitchFamily="34" charset="0"/>
                        </a:rPr>
                        <a:t>Personnes</a:t>
                      </a:r>
                      <a:br>
                        <a:rPr lang="fr-FR" sz="1400" b="1">
                          <a:latin typeface="Arial" panose="020B0604020202020204" pitchFamily="34" charset="0"/>
                          <a:cs typeface="Arial" panose="020B0604020202020204" pitchFamily="34" charset="0"/>
                        </a:rPr>
                      </a:br>
                      <a:r>
                        <a:rPr lang="fr-FR" sz="1400" b="1">
                          <a:latin typeface="Arial" panose="020B0604020202020204" pitchFamily="34" charset="0"/>
                          <a:cs typeface="Arial" panose="020B0604020202020204" pitchFamily="34" charset="0"/>
                        </a:rPr>
                        <a:t>sensibilisées</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3088153"/>
                  </a:ext>
                </a:extLst>
              </a:tr>
            </a:tbl>
          </a:graphicData>
        </a:graphic>
      </p:graphicFrame>
      <p:graphicFrame>
        <p:nvGraphicFramePr>
          <p:cNvPr id="70" name="Table 72">
            <a:extLst>
              <a:ext uri="{FF2B5EF4-FFF2-40B4-BE49-F238E27FC236}">
                <a16:creationId xmlns:a16="http://schemas.microsoft.com/office/drawing/2014/main" id="{8A31E410-17D7-0C07-651A-9FDAC1715B1D}"/>
              </a:ext>
            </a:extLst>
          </p:cNvPr>
          <p:cNvGraphicFramePr>
            <a:graphicFrameLocks noGrp="1"/>
          </p:cNvGraphicFramePr>
          <p:nvPr>
            <p:extLst>
              <p:ext uri="{D42A27DB-BD31-4B8C-83A1-F6EECF244321}">
                <p14:modId xmlns:p14="http://schemas.microsoft.com/office/powerpoint/2010/main" val="1941471413"/>
              </p:ext>
            </p:extLst>
          </p:nvPr>
        </p:nvGraphicFramePr>
        <p:xfrm>
          <a:off x="876062" y="4917713"/>
          <a:ext cx="2173404" cy="1038720"/>
        </p:xfrm>
        <a:graphic>
          <a:graphicData uri="http://schemas.openxmlformats.org/drawingml/2006/table">
            <a:tbl>
              <a:tblPr firstRow="1" bandRow="1">
                <a:tableStyleId>{5C22544A-7EE6-4342-B048-85BDC9FD1C3A}</a:tableStyleId>
              </a:tblPr>
              <a:tblGrid>
                <a:gridCol w="2173404">
                  <a:extLst>
                    <a:ext uri="{9D8B030D-6E8A-4147-A177-3AD203B41FA5}">
                      <a16:colId xmlns:a16="http://schemas.microsoft.com/office/drawing/2014/main" val="2235904195"/>
                    </a:ext>
                  </a:extLst>
                </a:gridCol>
              </a:tblGrid>
              <a:tr h="390091">
                <a:tc>
                  <a:txBody>
                    <a:bodyPr/>
                    <a:lstStyle/>
                    <a:p>
                      <a:pPr marL="0" marR="0" lvl="0" indent="0" algn="ctr" defTabSz="292100" eaLnBrk="1" fontAlgn="auto" latinLnBrk="0" hangingPunct="1">
                        <a:lnSpc>
                          <a:spcPct val="100000"/>
                        </a:lnSpc>
                        <a:spcBef>
                          <a:spcPts val="0"/>
                        </a:spcBef>
                        <a:spcAft>
                          <a:spcPts val="0"/>
                        </a:spcAft>
                        <a:buClrTx/>
                        <a:buSzTx/>
                        <a:buFontTx/>
                        <a:buNone/>
                        <a:tabLst/>
                        <a:defRPr/>
                      </a:pPr>
                      <a:r>
                        <a:rPr lang="fr-FR" sz="2800">
                          <a:solidFill>
                            <a:srgbClr val="005C9B"/>
                          </a:solidFill>
                          <a:latin typeface="Arial" panose="020B0604020202020204" pitchFamily="34" charset="0"/>
                          <a:cs typeface="Arial" panose="020B0604020202020204" pitchFamily="34" charset="0"/>
                        </a:rPr>
                        <a:t>134</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219846"/>
                  </a:ext>
                </a:extLst>
              </a:tr>
              <a:tr h="612000">
                <a:tc>
                  <a:txBody>
                    <a:bodyPr/>
                    <a:lstStyle/>
                    <a:p>
                      <a:pPr algn="ctr"/>
                      <a:r>
                        <a:rPr lang="fr-FR" sz="1200">
                          <a:latin typeface="Arial" panose="020B0604020202020204" pitchFamily="34" charset="0"/>
                          <a:cs typeface="Arial" panose="020B0604020202020204" pitchFamily="34" charset="0"/>
                        </a:rPr>
                        <a:t>Action médias </a:t>
                      </a:r>
                    </a:p>
                    <a:p>
                      <a:pPr algn="ctr"/>
                      <a:r>
                        <a:rPr lang="fr-FR" sz="1200">
                          <a:latin typeface="Arial" panose="020B0604020202020204" pitchFamily="34" charset="0"/>
                          <a:cs typeface="Arial" panose="020B0604020202020204" pitchFamily="34" charset="0"/>
                        </a:rPr>
                        <a:t>(TV, radio,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8143979"/>
                  </a:ext>
                </a:extLst>
              </a:tr>
            </a:tbl>
          </a:graphicData>
        </a:graphic>
      </p:graphicFrame>
      <p:sp>
        <p:nvSpPr>
          <p:cNvPr id="71" name="ZoneTexte 5">
            <a:extLst>
              <a:ext uri="{FF2B5EF4-FFF2-40B4-BE49-F238E27FC236}">
                <a16:creationId xmlns:a16="http://schemas.microsoft.com/office/drawing/2014/main" id="{8BA125E2-3D2F-F1B0-DE6F-F684C426C295}"/>
              </a:ext>
            </a:extLst>
          </p:cNvPr>
          <p:cNvSpPr txBox="1"/>
          <p:nvPr/>
        </p:nvSpPr>
        <p:spPr>
          <a:xfrm>
            <a:off x="7380250" y="5113817"/>
            <a:ext cx="3547814"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srgbClr val="5E5E5E"/>
                </a:solidFill>
                <a:effectLst/>
                <a:uLnTx/>
                <a:uFillTx/>
                <a:latin typeface="Arial" panose="020B0604020202020204" pitchFamily="34" charset="0"/>
                <a:cs typeface="Arial" panose="020B0604020202020204" pitchFamily="34" charset="0"/>
                <a:sym typeface="Helvetica Neue"/>
              </a:rPr>
              <a:t>Nombre d’ambassadeurs par région</a:t>
            </a:r>
          </a:p>
        </p:txBody>
      </p:sp>
      <p:graphicFrame>
        <p:nvGraphicFramePr>
          <p:cNvPr id="72" name="Table 72">
            <a:extLst>
              <a:ext uri="{FF2B5EF4-FFF2-40B4-BE49-F238E27FC236}">
                <a16:creationId xmlns:a16="http://schemas.microsoft.com/office/drawing/2014/main" id="{30CC68F7-E5BD-EE31-F272-2B1E5B69D649}"/>
              </a:ext>
            </a:extLst>
          </p:cNvPr>
          <p:cNvGraphicFramePr>
            <a:graphicFrameLocks noGrp="1"/>
          </p:cNvGraphicFramePr>
          <p:nvPr>
            <p:extLst>
              <p:ext uri="{D42A27DB-BD31-4B8C-83A1-F6EECF244321}">
                <p14:modId xmlns:p14="http://schemas.microsoft.com/office/powerpoint/2010/main" val="1973813434"/>
              </p:ext>
            </p:extLst>
          </p:nvPr>
        </p:nvGraphicFramePr>
        <p:xfrm>
          <a:off x="3289524" y="4896123"/>
          <a:ext cx="2173404" cy="1038720"/>
        </p:xfrm>
        <a:graphic>
          <a:graphicData uri="http://schemas.openxmlformats.org/drawingml/2006/table">
            <a:tbl>
              <a:tblPr firstRow="1" bandRow="1">
                <a:tableStyleId>{5C22544A-7EE6-4342-B048-85BDC9FD1C3A}</a:tableStyleId>
              </a:tblPr>
              <a:tblGrid>
                <a:gridCol w="2173404">
                  <a:extLst>
                    <a:ext uri="{9D8B030D-6E8A-4147-A177-3AD203B41FA5}">
                      <a16:colId xmlns:a16="http://schemas.microsoft.com/office/drawing/2014/main" val="2235904195"/>
                    </a:ext>
                  </a:extLst>
                </a:gridCol>
              </a:tblGrid>
              <a:tr h="390091">
                <a:tc>
                  <a:txBody>
                    <a:bodyPr/>
                    <a:lstStyle/>
                    <a:p>
                      <a:pPr marL="0" marR="0" lvl="0" indent="0" algn="ctr" defTabSz="292100" eaLnBrk="1" fontAlgn="auto" latinLnBrk="0" hangingPunct="1">
                        <a:lnSpc>
                          <a:spcPct val="100000"/>
                        </a:lnSpc>
                        <a:spcBef>
                          <a:spcPts val="0"/>
                        </a:spcBef>
                        <a:spcAft>
                          <a:spcPts val="0"/>
                        </a:spcAft>
                        <a:buClrTx/>
                        <a:buSzTx/>
                        <a:buFontTx/>
                        <a:buNone/>
                        <a:tabLst/>
                        <a:defRPr/>
                      </a:pPr>
                      <a:r>
                        <a:rPr lang="fr-FR" sz="2800">
                          <a:solidFill>
                            <a:srgbClr val="005C9B"/>
                          </a:solidFill>
                          <a:latin typeface="Arial" panose="020B0604020202020204" pitchFamily="34" charset="0"/>
                          <a:cs typeface="Arial" panose="020B0604020202020204" pitchFamily="34" charset="0"/>
                        </a:rPr>
                        <a:t>1 708 140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219846"/>
                  </a:ext>
                </a:extLst>
              </a:tr>
              <a:tr h="612000">
                <a:tc>
                  <a:txBody>
                    <a:bodyPr/>
                    <a:lstStyle/>
                    <a:p>
                      <a:pPr algn="ctr"/>
                      <a:r>
                        <a:rPr lang="fr-FR" sz="1200">
                          <a:latin typeface="Arial" panose="020B0604020202020204" pitchFamily="34" charset="0"/>
                          <a:cs typeface="Arial" panose="020B0604020202020204" pitchFamily="34" charset="0"/>
                        </a:rPr>
                        <a:t>Personnes touchées par </a:t>
                      </a:r>
                      <a:br>
                        <a:rPr lang="fr-FR" sz="1200">
                          <a:latin typeface="Arial" panose="020B0604020202020204" pitchFamily="34" charset="0"/>
                          <a:cs typeface="Arial" panose="020B0604020202020204" pitchFamily="34" charset="0"/>
                        </a:rPr>
                      </a:br>
                      <a:r>
                        <a:rPr lang="fr-FR" sz="1200">
                          <a:latin typeface="Arial" panose="020B0604020202020204" pitchFamily="34" charset="0"/>
                          <a:cs typeface="Arial" panose="020B0604020202020204" pitchFamily="34" charset="0"/>
                        </a:rPr>
                        <a:t>les actions médias</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8143979"/>
                  </a:ext>
                </a:extLst>
              </a:tr>
            </a:tbl>
          </a:graphicData>
        </a:graphic>
      </p:graphicFrame>
      <p:sp>
        <p:nvSpPr>
          <p:cNvPr id="73" name="TextBox 49">
            <a:extLst>
              <a:ext uri="{FF2B5EF4-FFF2-40B4-BE49-F238E27FC236}">
                <a16:creationId xmlns:a16="http://schemas.microsoft.com/office/drawing/2014/main" id="{6EF99415-F956-4860-03DD-9E334E1EEB64}"/>
              </a:ext>
            </a:extLst>
          </p:cNvPr>
          <p:cNvSpPr txBox="1"/>
          <p:nvPr/>
        </p:nvSpPr>
        <p:spPr>
          <a:xfrm>
            <a:off x="8255371" y="5593635"/>
            <a:ext cx="952500"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E5E5E"/>
                </a:solidFill>
                <a:effectLst/>
                <a:uLnTx/>
                <a:uFillTx/>
                <a:latin typeface="Helvetica Neue"/>
                <a:ea typeface="+mn-ea"/>
                <a:cs typeface="+mn-cs"/>
                <a:sym typeface="Helvetica Neue"/>
              </a:rPr>
              <a:t>De 1 à 9</a:t>
            </a:r>
          </a:p>
        </p:txBody>
      </p:sp>
      <p:sp>
        <p:nvSpPr>
          <p:cNvPr id="74" name="Rectangle 73">
            <a:extLst>
              <a:ext uri="{FF2B5EF4-FFF2-40B4-BE49-F238E27FC236}">
                <a16:creationId xmlns:a16="http://schemas.microsoft.com/office/drawing/2014/main" id="{34A51A8E-F9FF-3EEC-DEC2-98ABEF8963E1}"/>
              </a:ext>
            </a:extLst>
          </p:cNvPr>
          <p:cNvSpPr>
            <a:spLocks noChangeAspect="1"/>
          </p:cNvSpPr>
          <p:nvPr/>
        </p:nvSpPr>
        <p:spPr>
          <a:xfrm>
            <a:off x="8040496" y="5649875"/>
            <a:ext cx="144000" cy="144000"/>
          </a:xfrm>
          <a:prstGeom prst="rect">
            <a:avLst/>
          </a:prstGeom>
          <a:solidFill>
            <a:srgbClr val="EFCFD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75" name="TextBox 51">
            <a:extLst>
              <a:ext uri="{FF2B5EF4-FFF2-40B4-BE49-F238E27FC236}">
                <a16:creationId xmlns:a16="http://schemas.microsoft.com/office/drawing/2014/main" id="{7571BA93-1468-62A1-CEAE-669876417972}"/>
              </a:ext>
            </a:extLst>
          </p:cNvPr>
          <p:cNvSpPr txBox="1"/>
          <p:nvPr/>
        </p:nvSpPr>
        <p:spPr>
          <a:xfrm>
            <a:off x="9726983" y="5600013"/>
            <a:ext cx="952500"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E5E5E"/>
                </a:solidFill>
                <a:effectLst/>
                <a:uLnTx/>
                <a:uFillTx/>
                <a:latin typeface="Helvetica Neue"/>
                <a:ea typeface="+mn-ea"/>
                <a:cs typeface="+mn-cs"/>
                <a:sym typeface="Helvetica Neue"/>
              </a:rPr>
              <a:t>De 10 à 19</a:t>
            </a:r>
          </a:p>
        </p:txBody>
      </p:sp>
      <p:sp>
        <p:nvSpPr>
          <p:cNvPr id="76" name="Rectangle 75">
            <a:extLst>
              <a:ext uri="{FF2B5EF4-FFF2-40B4-BE49-F238E27FC236}">
                <a16:creationId xmlns:a16="http://schemas.microsoft.com/office/drawing/2014/main" id="{A27841CC-75E2-E419-B5B5-45113B077F7C}"/>
              </a:ext>
            </a:extLst>
          </p:cNvPr>
          <p:cNvSpPr>
            <a:spLocks noChangeAspect="1"/>
          </p:cNvSpPr>
          <p:nvPr/>
        </p:nvSpPr>
        <p:spPr>
          <a:xfrm>
            <a:off x="9512108" y="5656253"/>
            <a:ext cx="144000" cy="144000"/>
          </a:xfrm>
          <a:prstGeom prst="rect">
            <a:avLst/>
          </a:prstGeom>
          <a:solidFill>
            <a:srgbClr val="E98CB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77" name="TextBox 53">
            <a:extLst>
              <a:ext uri="{FF2B5EF4-FFF2-40B4-BE49-F238E27FC236}">
                <a16:creationId xmlns:a16="http://schemas.microsoft.com/office/drawing/2014/main" id="{41A7AA3B-3595-7C58-03DC-7E4A7E9DA201}"/>
              </a:ext>
            </a:extLst>
          </p:cNvPr>
          <p:cNvSpPr txBox="1"/>
          <p:nvPr/>
        </p:nvSpPr>
        <p:spPr>
          <a:xfrm>
            <a:off x="8255371" y="5837749"/>
            <a:ext cx="952500"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E5E5E"/>
                </a:solidFill>
                <a:effectLst/>
                <a:uLnTx/>
                <a:uFillTx/>
                <a:latin typeface="Helvetica Neue"/>
                <a:ea typeface="+mn-ea"/>
                <a:cs typeface="+mn-cs"/>
                <a:sym typeface="Helvetica Neue"/>
              </a:rPr>
              <a:t>De 20 à </a:t>
            </a:r>
            <a:r>
              <a:rPr kumimoji="0" lang="fr-FR" sz="1000" b="0" i="0" u="none" strike="noStrike" kern="1200" cap="none" spc="0" normalizeH="0" baseline="0" noProof="0">
                <a:ln>
                  <a:noFill/>
                </a:ln>
                <a:solidFill>
                  <a:srgbClr val="5E5E5E"/>
                </a:solidFill>
                <a:effectLst/>
                <a:uLnTx/>
                <a:uFillTx/>
                <a:latin typeface="Helvetica Neue"/>
                <a:sym typeface="Helvetica Neue"/>
              </a:rPr>
              <a:t>49</a:t>
            </a:r>
            <a:endParaRPr kumimoji="0" lang="fr-FR" sz="1000" b="0" i="0" u="none" strike="noStrike" kern="1200" cap="none" spc="0" normalizeH="0" baseline="0" noProof="0">
              <a:ln>
                <a:noFill/>
              </a:ln>
              <a:solidFill>
                <a:srgbClr val="5E5E5E"/>
              </a:solidFill>
              <a:effectLst/>
              <a:uLnTx/>
              <a:uFillTx/>
              <a:latin typeface="Helvetica Neue"/>
              <a:ea typeface="+mn-ea"/>
              <a:cs typeface="+mn-cs"/>
              <a:sym typeface="Helvetica Neue"/>
            </a:endParaRPr>
          </a:p>
        </p:txBody>
      </p:sp>
      <p:sp>
        <p:nvSpPr>
          <p:cNvPr id="78" name="Rectangle 77">
            <a:extLst>
              <a:ext uri="{FF2B5EF4-FFF2-40B4-BE49-F238E27FC236}">
                <a16:creationId xmlns:a16="http://schemas.microsoft.com/office/drawing/2014/main" id="{64B32C07-0F87-E786-A109-52DE2A3F798A}"/>
              </a:ext>
            </a:extLst>
          </p:cNvPr>
          <p:cNvSpPr>
            <a:spLocks noChangeAspect="1"/>
          </p:cNvSpPr>
          <p:nvPr/>
        </p:nvSpPr>
        <p:spPr>
          <a:xfrm>
            <a:off x="8040496" y="5893989"/>
            <a:ext cx="144000" cy="144000"/>
          </a:xfrm>
          <a:prstGeom prst="rect">
            <a:avLst/>
          </a:prstGeom>
          <a:solidFill>
            <a:srgbClr val="E4599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79" name="TextBox 55">
            <a:extLst>
              <a:ext uri="{FF2B5EF4-FFF2-40B4-BE49-F238E27FC236}">
                <a16:creationId xmlns:a16="http://schemas.microsoft.com/office/drawing/2014/main" id="{ECC3E50E-72EB-8724-6FE8-B4B4603B01C4}"/>
              </a:ext>
            </a:extLst>
          </p:cNvPr>
          <p:cNvSpPr txBox="1"/>
          <p:nvPr/>
        </p:nvSpPr>
        <p:spPr>
          <a:xfrm>
            <a:off x="9726983" y="5844127"/>
            <a:ext cx="952500"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E5E5E"/>
                </a:solidFill>
                <a:effectLst/>
                <a:uLnTx/>
                <a:uFillTx/>
                <a:latin typeface="Helvetica Neue"/>
                <a:ea typeface="+mn-ea"/>
                <a:cs typeface="+mn-cs"/>
                <a:sym typeface="Helvetica Neue"/>
              </a:rPr>
              <a:t>Plus de 50</a:t>
            </a:r>
          </a:p>
        </p:txBody>
      </p:sp>
      <p:sp>
        <p:nvSpPr>
          <p:cNvPr id="80" name="Rectangle 79">
            <a:extLst>
              <a:ext uri="{FF2B5EF4-FFF2-40B4-BE49-F238E27FC236}">
                <a16:creationId xmlns:a16="http://schemas.microsoft.com/office/drawing/2014/main" id="{A69C43AA-F975-E7E6-FC76-10A7B0E3FF46}"/>
              </a:ext>
            </a:extLst>
          </p:cNvPr>
          <p:cNvSpPr>
            <a:spLocks noChangeAspect="1"/>
          </p:cNvSpPr>
          <p:nvPr/>
        </p:nvSpPr>
        <p:spPr>
          <a:xfrm>
            <a:off x="9512108" y="5900367"/>
            <a:ext cx="144000" cy="144000"/>
          </a:xfrm>
          <a:prstGeom prst="rect">
            <a:avLst/>
          </a:prstGeom>
          <a:solidFill>
            <a:srgbClr val="DF2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10770589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 coins arrondis 57">
            <a:extLst>
              <a:ext uri="{FF2B5EF4-FFF2-40B4-BE49-F238E27FC236}">
                <a16:creationId xmlns:a16="http://schemas.microsoft.com/office/drawing/2014/main" id="{E329080C-A926-FBA0-D4D4-38AA9D85D8B1}"/>
              </a:ext>
            </a:extLst>
          </p:cNvPr>
          <p:cNvSpPr/>
          <p:nvPr/>
        </p:nvSpPr>
        <p:spPr>
          <a:xfrm rot="11224920">
            <a:off x="6002736" y="2725943"/>
            <a:ext cx="5814241" cy="3233431"/>
          </a:xfrm>
          <a:prstGeom prst="roundRect">
            <a:avLst/>
          </a:prstGeom>
          <a:solidFill>
            <a:srgbClr val="F5F5F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7" name="Rectangle : coins arrondis 56">
            <a:extLst>
              <a:ext uri="{FF2B5EF4-FFF2-40B4-BE49-F238E27FC236}">
                <a16:creationId xmlns:a16="http://schemas.microsoft.com/office/drawing/2014/main" id="{37C7ADCA-2D3B-4D90-62E9-8FEDF95B5E34}"/>
              </a:ext>
            </a:extLst>
          </p:cNvPr>
          <p:cNvSpPr/>
          <p:nvPr/>
        </p:nvSpPr>
        <p:spPr>
          <a:xfrm rot="21037304">
            <a:off x="5340689" y="2545513"/>
            <a:ext cx="6171306" cy="2844000"/>
          </a:xfrm>
          <a:prstGeom prst="roundRect">
            <a:avLst/>
          </a:prstGeom>
          <a:solidFill>
            <a:srgbClr val="F0FBF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Titre 2">
            <a:extLst>
              <a:ext uri="{FF2B5EF4-FFF2-40B4-BE49-F238E27FC236}">
                <a16:creationId xmlns:a16="http://schemas.microsoft.com/office/drawing/2014/main" id="{8737FC3D-9F9D-1FC1-305E-8C25CCB6675D}"/>
              </a:ext>
            </a:extLst>
          </p:cNvPr>
          <p:cNvSpPr>
            <a:spLocks noGrp="1"/>
          </p:cNvSpPr>
          <p:nvPr>
            <p:ph type="title"/>
          </p:nvPr>
        </p:nvSpPr>
        <p:spPr>
          <a:xfrm>
            <a:off x="2313517" y="16625"/>
            <a:ext cx="9397514" cy="1133342"/>
          </a:xfrm>
        </p:spPr>
        <p:txBody>
          <a:bodyPr/>
          <a:lstStyle/>
          <a:p>
            <a:r>
              <a:rPr lang="fr-FR">
                <a:latin typeface="Trebuchet MS"/>
              </a:rPr>
              <a:t>2023 : les professionnels s’engagent dans la démarche </a:t>
            </a:r>
            <a:endParaRPr lang="en-US"/>
          </a:p>
        </p:txBody>
      </p:sp>
      <p:sp>
        <p:nvSpPr>
          <p:cNvPr id="4" name="Espace réservé du numéro de diapositive 3">
            <a:extLst>
              <a:ext uri="{FF2B5EF4-FFF2-40B4-BE49-F238E27FC236}">
                <a16:creationId xmlns:a16="http://schemas.microsoft.com/office/drawing/2014/main" id="{420A6059-BC3C-1F14-8F60-B2077DC5DD03}"/>
              </a:ext>
            </a:extLst>
          </p:cNvPr>
          <p:cNvSpPr>
            <a:spLocks noGrp="1"/>
          </p:cNvSpPr>
          <p:nvPr>
            <p:ph type="sldNum" sz="quarter" idx="4"/>
          </p:nvPr>
        </p:nvSpPr>
        <p:spPr/>
        <p:txBody>
          <a:bodyPr/>
          <a:lstStyle/>
          <a:p>
            <a:fld id="{86CB4B4D-7CA3-9044-876B-883B54F8677D}" type="slidenum">
              <a:rPr lang="fr-FR" smtClean="0"/>
              <a:pPr/>
              <a:t>8</a:t>
            </a:fld>
            <a:endParaRPr lang="fr-FR"/>
          </a:p>
        </p:txBody>
      </p:sp>
      <p:sp>
        <p:nvSpPr>
          <p:cNvPr id="2" name="Rectangle 1">
            <a:extLst>
              <a:ext uri="{FF2B5EF4-FFF2-40B4-BE49-F238E27FC236}">
                <a16:creationId xmlns:a16="http://schemas.microsoft.com/office/drawing/2014/main" id="{B82CD15B-9CF8-A233-DBEF-BCBC5C76345B}"/>
              </a:ext>
            </a:extLst>
          </p:cNvPr>
          <p:cNvSpPr/>
          <p:nvPr/>
        </p:nvSpPr>
        <p:spPr>
          <a:xfrm>
            <a:off x="8124302" y="3105757"/>
            <a:ext cx="3492650" cy="861774"/>
          </a:xfrm>
          <a:prstGeom prst="rect">
            <a:avLst/>
          </a:prstGeom>
        </p:spPr>
        <p:txBody>
          <a:bodyPr wrap="square">
            <a:spAutoFit/>
          </a:bodyPr>
          <a:lstStyle/>
          <a:p>
            <a:pPr algn="ctr">
              <a:spcAft>
                <a:spcPts val="0"/>
              </a:spcAft>
            </a:pPr>
            <a:r>
              <a:rPr lang="fr-FR" sz="1600" b="1">
                <a:solidFill>
                  <a:srgbClr val="DF2680"/>
                </a:solidFill>
                <a:latin typeface="Trebuchet MS" panose="020B0603020202020204" pitchFamily="34" charset="0"/>
                <a:ea typeface="Calibri" panose="020F0502020204030204" pitchFamily="34" charset="0"/>
              </a:rPr>
              <a:t>Dr Madeleine CAVET</a:t>
            </a:r>
          </a:p>
          <a:p>
            <a:pPr algn="ctr"/>
            <a:r>
              <a:rPr lang="fr-FR" sz="1600" b="1">
                <a:latin typeface="Trebuchet MS" panose="020B0603020202020204" pitchFamily="34" charset="0"/>
              </a:rPr>
              <a:t>Médecin radiologue</a:t>
            </a:r>
            <a:endParaRPr lang="fr-FR" sz="1600" b="1">
              <a:solidFill>
                <a:srgbClr val="DF2680"/>
              </a:solidFill>
              <a:latin typeface="Trebuchet MS" panose="020B0603020202020204" pitchFamily="34" charset="0"/>
              <a:ea typeface="Calibri" panose="020F0502020204030204" pitchFamily="34" charset="0"/>
            </a:endParaRPr>
          </a:p>
          <a:p>
            <a:pPr algn="ctr">
              <a:spcAft>
                <a:spcPts val="0"/>
              </a:spcAft>
            </a:pPr>
            <a:r>
              <a:rPr lang="fr-FR" sz="1600" b="1">
                <a:solidFill>
                  <a:srgbClr val="DF2680"/>
                </a:solidFill>
                <a:effectLst/>
                <a:latin typeface="Trebuchet MS" panose="020B0603020202020204" pitchFamily="34" charset="0"/>
                <a:ea typeface="Calibri" panose="020F0502020204030204" pitchFamily="34" charset="0"/>
              </a:rPr>
              <a:t>Mme Vanessa RODRIGUEZ</a:t>
            </a:r>
            <a:endParaRPr lang="fr-FR" sz="2400">
              <a:solidFill>
                <a:srgbClr val="DF2680"/>
              </a:solidFill>
              <a:effectLst/>
              <a:latin typeface="Trebuchet MS" panose="020B060302020202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219FBA6B-E625-7B55-3E86-6786855F2C60}"/>
              </a:ext>
            </a:extLst>
          </p:cNvPr>
          <p:cNvSpPr/>
          <p:nvPr/>
        </p:nvSpPr>
        <p:spPr>
          <a:xfrm>
            <a:off x="8599790" y="2379861"/>
            <a:ext cx="3111241" cy="584775"/>
          </a:xfrm>
          <a:prstGeom prst="rect">
            <a:avLst/>
          </a:prstGeom>
        </p:spPr>
        <p:txBody>
          <a:bodyPr wrap="square">
            <a:spAutoFit/>
          </a:bodyPr>
          <a:lstStyle/>
          <a:p>
            <a:pPr algn="ctr"/>
            <a:r>
              <a:rPr lang="fr-FR" sz="1600" b="1">
                <a:solidFill>
                  <a:srgbClr val="DF2680"/>
                </a:solidFill>
                <a:latin typeface="Trebuchet MS" panose="020B0603020202020204" pitchFamily="34" charset="0"/>
              </a:rPr>
              <a:t>Ivan </a:t>
            </a:r>
            <a:r>
              <a:rPr lang="fr-FR" sz="1600" b="1" err="1">
                <a:solidFill>
                  <a:srgbClr val="DF2680"/>
                </a:solidFill>
                <a:latin typeface="Trebuchet MS" panose="020B0603020202020204" pitchFamily="34" charset="0"/>
              </a:rPr>
              <a:t>Monneret</a:t>
            </a:r>
            <a:endParaRPr lang="fr-FR" sz="1600" b="1">
              <a:solidFill>
                <a:srgbClr val="DF2680"/>
              </a:solidFill>
              <a:latin typeface="Trebuchet MS" panose="020B0603020202020204" pitchFamily="34" charset="0"/>
            </a:endParaRPr>
          </a:p>
          <a:p>
            <a:pPr algn="ctr">
              <a:spcAft>
                <a:spcPts val="0"/>
              </a:spcAft>
            </a:pPr>
            <a:r>
              <a:rPr lang="fr-FR" sz="1600" b="1">
                <a:latin typeface="Trebuchet MS" panose="020B0603020202020204" pitchFamily="34" charset="0"/>
              </a:rPr>
              <a:t>Biologiste médical </a:t>
            </a:r>
          </a:p>
        </p:txBody>
      </p:sp>
      <p:sp>
        <p:nvSpPr>
          <p:cNvPr id="27" name="Rectangle 26">
            <a:extLst>
              <a:ext uri="{FF2B5EF4-FFF2-40B4-BE49-F238E27FC236}">
                <a16:creationId xmlns:a16="http://schemas.microsoft.com/office/drawing/2014/main" id="{C76A16E9-66E9-111F-5CF3-B1B0425A2C9D}"/>
              </a:ext>
            </a:extLst>
          </p:cNvPr>
          <p:cNvSpPr/>
          <p:nvPr/>
        </p:nvSpPr>
        <p:spPr>
          <a:xfrm>
            <a:off x="5684240" y="2893572"/>
            <a:ext cx="2915550" cy="584775"/>
          </a:xfrm>
          <a:prstGeom prst="rect">
            <a:avLst/>
          </a:prstGeom>
        </p:spPr>
        <p:txBody>
          <a:bodyPr wrap="square">
            <a:spAutoFit/>
          </a:bodyPr>
          <a:lstStyle/>
          <a:p>
            <a:pPr algn="ctr">
              <a:spcAft>
                <a:spcPts val="0"/>
              </a:spcAft>
            </a:pPr>
            <a:r>
              <a:rPr lang="fr-FR" sz="1600" b="1">
                <a:solidFill>
                  <a:srgbClr val="DF2680"/>
                </a:solidFill>
                <a:latin typeface="Trebuchet MS" panose="020B0603020202020204" pitchFamily="34" charset="0"/>
              </a:rPr>
              <a:t>Dr Coralie </a:t>
            </a:r>
            <a:r>
              <a:rPr lang="fr-FR" sz="1600" b="1" err="1">
                <a:solidFill>
                  <a:srgbClr val="DF2680"/>
                </a:solidFill>
                <a:latin typeface="Trebuchet MS" panose="020B0603020202020204" pitchFamily="34" charset="0"/>
              </a:rPr>
              <a:t>Junier</a:t>
            </a:r>
            <a:endParaRPr lang="fr-FR" sz="1600" b="1">
              <a:solidFill>
                <a:srgbClr val="DF2680"/>
              </a:solidFill>
              <a:latin typeface="Trebuchet MS" panose="020B0603020202020204" pitchFamily="34" charset="0"/>
            </a:endParaRPr>
          </a:p>
          <a:p>
            <a:pPr algn="ctr">
              <a:spcAft>
                <a:spcPts val="0"/>
              </a:spcAft>
            </a:pPr>
            <a:r>
              <a:rPr lang="fr-FR" sz="1600" b="1">
                <a:latin typeface="Trebuchet MS" panose="020B0603020202020204" pitchFamily="34" charset="0"/>
              </a:rPr>
              <a:t>Pharmacien titulaire</a:t>
            </a:r>
          </a:p>
        </p:txBody>
      </p:sp>
      <p:sp>
        <p:nvSpPr>
          <p:cNvPr id="51" name="Rectangle 50">
            <a:extLst>
              <a:ext uri="{FF2B5EF4-FFF2-40B4-BE49-F238E27FC236}">
                <a16:creationId xmlns:a16="http://schemas.microsoft.com/office/drawing/2014/main" id="{83008C26-34BE-93D3-4867-8615838CC2CB}"/>
              </a:ext>
            </a:extLst>
          </p:cNvPr>
          <p:cNvSpPr/>
          <p:nvPr/>
        </p:nvSpPr>
        <p:spPr>
          <a:xfrm>
            <a:off x="5711254" y="4686513"/>
            <a:ext cx="2915550" cy="338554"/>
          </a:xfrm>
          <a:prstGeom prst="rect">
            <a:avLst/>
          </a:prstGeom>
        </p:spPr>
        <p:txBody>
          <a:bodyPr wrap="square">
            <a:spAutoFit/>
          </a:bodyPr>
          <a:lstStyle/>
          <a:p>
            <a:pPr algn="ctr">
              <a:spcAft>
                <a:spcPts val="0"/>
              </a:spcAft>
            </a:pPr>
            <a:r>
              <a:rPr lang="fr-FR" sz="1600" b="1">
                <a:solidFill>
                  <a:srgbClr val="DF2680"/>
                </a:solidFill>
                <a:latin typeface="Trebuchet MS" panose="020B0603020202020204" pitchFamily="34" charset="0"/>
              </a:rPr>
              <a:t>CHU de </a:t>
            </a:r>
            <a:r>
              <a:rPr lang="fr-FR" sz="1600" b="1" err="1">
                <a:solidFill>
                  <a:srgbClr val="DF2680"/>
                </a:solidFill>
                <a:latin typeface="Trebuchet MS" panose="020B0603020202020204" pitchFamily="34" charset="0"/>
              </a:rPr>
              <a:t>rouen</a:t>
            </a:r>
            <a:endParaRPr lang="fr-FR" sz="1600" b="1">
              <a:solidFill>
                <a:srgbClr val="DF2680"/>
              </a:solidFill>
              <a:latin typeface="Trebuchet MS" panose="020B0603020202020204" pitchFamily="34" charset="0"/>
            </a:endParaRPr>
          </a:p>
        </p:txBody>
      </p:sp>
      <p:sp>
        <p:nvSpPr>
          <p:cNvPr id="52" name="Rectangle 51">
            <a:extLst>
              <a:ext uri="{FF2B5EF4-FFF2-40B4-BE49-F238E27FC236}">
                <a16:creationId xmlns:a16="http://schemas.microsoft.com/office/drawing/2014/main" id="{F1B752AC-3190-ED60-BDF1-D55F77FDB2A7}"/>
              </a:ext>
            </a:extLst>
          </p:cNvPr>
          <p:cNvSpPr/>
          <p:nvPr/>
        </p:nvSpPr>
        <p:spPr>
          <a:xfrm>
            <a:off x="5608783" y="3757562"/>
            <a:ext cx="2806981" cy="584775"/>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0"/>
              </a:spcAft>
            </a:pPr>
            <a:r>
              <a:rPr lang="fr-FR" sz="1600" b="1">
                <a:solidFill>
                  <a:srgbClr val="DF2680"/>
                </a:solidFill>
                <a:latin typeface="Trebuchet MS" panose="020B0603020202020204" pitchFamily="34" charset="0"/>
              </a:rPr>
              <a:t>Dr Laurie Mettavant</a:t>
            </a:r>
          </a:p>
          <a:p>
            <a:pPr algn="ctr">
              <a:spcAft>
                <a:spcPts val="0"/>
              </a:spcAft>
            </a:pPr>
            <a:r>
              <a:rPr lang="fr-FR" sz="1600" b="1">
                <a:latin typeface="Trebuchet MS" panose="020B0603020202020204" pitchFamily="34" charset="0"/>
              </a:rPr>
              <a:t>Pharmacie Titulaire</a:t>
            </a:r>
          </a:p>
        </p:txBody>
      </p:sp>
      <p:sp>
        <p:nvSpPr>
          <p:cNvPr id="53" name="Rectangle 52">
            <a:extLst>
              <a:ext uri="{FF2B5EF4-FFF2-40B4-BE49-F238E27FC236}">
                <a16:creationId xmlns:a16="http://schemas.microsoft.com/office/drawing/2014/main" id="{339796A4-E662-8067-F6CA-D3AD7F902701}"/>
              </a:ext>
            </a:extLst>
          </p:cNvPr>
          <p:cNvSpPr/>
          <p:nvPr/>
        </p:nvSpPr>
        <p:spPr>
          <a:xfrm>
            <a:off x="8053124" y="4166283"/>
            <a:ext cx="2806981" cy="830997"/>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0"/>
              </a:spcAft>
            </a:pPr>
            <a:r>
              <a:rPr lang="fr-FR" sz="1600" b="1">
                <a:solidFill>
                  <a:srgbClr val="DF2680"/>
                </a:solidFill>
                <a:latin typeface="Trebuchet MS" panose="020B0603020202020204" pitchFamily="34" charset="0"/>
              </a:rPr>
              <a:t>Docteur </a:t>
            </a:r>
            <a:r>
              <a:rPr lang="fr-FR" sz="1600" b="1" err="1">
                <a:solidFill>
                  <a:srgbClr val="DF2680"/>
                </a:solidFill>
                <a:latin typeface="Trebuchet MS" panose="020B0603020202020204" pitchFamily="34" charset="0"/>
              </a:rPr>
              <a:t>Larvi</a:t>
            </a:r>
            <a:r>
              <a:rPr lang="fr-FR" sz="1600" b="1">
                <a:solidFill>
                  <a:srgbClr val="DF2680"/>
                </a:solidFill>
                <a:latin typeface="Trebuchet MS" panose="020B0603020202020204" pitchFamily="34" charset="0"/>
              </a:rPr>
              <a:t> OUALI</a:t>
            </a:r>
          </a:p>
          <a:p>
            <a:pPr algn="ctr"/>
            <a:r>
              <a:rPr lang="fr-FR" sz="1600" b="1">
                <a:latin typeface="Trebuchet MS" panose="020B0603020202020204" pitchFamily="34" charset="0"/>
              </a:rPr>
              <a:t>Gastro-entérologue hépatologue </a:t>
            </a:r>
          </a:p>
        </p:txBody>
      </p:sp>
      <p:sp>
        <p:nvSpPr>
          <p:cNvPr id="59" name="ZoneTexte 58">
            <a:extLst>
              <a:ext uri="{FF2B5EF4-FFF2-40B4-BE49-F238E27FC236}">
                <a16:creationId xmlns:a16="http://schemas.microsoft.com/office/drawing/2014/main" id="{E5225A96-CD0E-51A9-CFCE-D48FC4CBB2FE}"/>
              </a:ext>
            </a:extLst>
          </p:cNvPr>
          <p:cNvSpPr txBox="1"/>
          <p:nvPr/>
        </p:nvSpPr>
        <p:spPr>
          <a:xfrm>
            <a:off x="5711254" y="1616224"/>
            <a:ext cx="637914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fr-FR" sz="1400" b="1" i="0" u="none" strike="noStrike" cap="none" spc="0" normalizeH="0" baseline="0">
                <a:ln>
                  <a:noFill/>
                </a:ln>
                <a:solidFill>
                  <a:srgbClr val="DF2680"/>
                </a:solidFill>
                <a:effectLst/>
                <a:uFillTx/>
                <a:latin typeface="Trebuchet MS" panose="020B0603020202020204" pitchFamily="34" charset="0"/>
                <a:sym typeface="Helvetica Neue"/>
              </a:rPr>
              <a:t>Un grand merci </a:t>
            </a:r>
            <a:r>
              <a:rPr kumimoji="0" lang="fr-FR" sz="1400" b="0" i="0" u="none" strike="noStrike" cap="none" spc="0" normalizeH="0" baseline="0">
                <a:ln>
                  <a:noFill/>
                </a:ln>
                <a:solidFill>
                  <a:srgbClr val="5E5E5E"/>
                </a:solidFill>
                <a:effectLst/>
                <a:uFillTx/>
                <a:latin typeface="Trebuchet MS" panose="020B0603020202020204" pitchFamily="34" charset="0"/>
                <a:sym typeface="Helvetica Neue"/>
              </a:rPr>
              <a:t>à tous les professionnels qui sont venus témoigner en Dîtes-nous tout  ! </a:t>
            </a:r>
          </a:p>
        </p:txBody>
      </p:sp>
      <p:sp>
        <p:nvSpPr>
          <p:cNvPr id="61" name="ZoneTexte 60">
            <a:extLst>
              <a:ext uri="{FF2B5EF4-FFF2-40B4-BE49-F238E27FC236}">
                <a16:creationId xmlns:a16="http://schemas.microsoft.com/office/drawing/2014/main" id="{A7C72A28-7D0D-63E4-E396-2B4ABBF2E57D}"/>
              </a:ext>
            </a:extLst>
          </p:cNvPr>
          <p:cNvSpPr txBox="1"/>
          <p:nvPr/>
        </p:nvSpPr>
        <p:spPr>
          <a:xfrm>
            <a:off x="8387834" y="5313727"/>
            <a:ext cx="3606289"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fr-FR" sz="1400" b="1" i="0" u="none" strike="noStrike" cap="none" spc="0" normalizeH="0" baseline="0">
                <a:ln>
                  <a:noFill/>
                </a:ln>
                <a:solidFill>
                  <a:srgbClr val="DF2680"/>
                </a:solidFill>
                <a:effectLst/>
                <a:uFillTx/>
                <a:latin typeface="Trebuchet MS" panose="020B0603020202020204" pitchFamily="34" charset="0"/>
                <a:sym typeface="Helvetica Neue"/>
              </a:rPr>
              <a:t>📅 En 2024 c’est à vous !</a:t>
            </a:r>
          </a:p>
          <a:p>
            <a:pPr marL="0" marR="0" indent="0" algn="ctr" defTabSz="2438338" rtl="0" fontAlgn="auto" latinLnBrk="0" hangingPunct="0">
              <a:lnSpc>
                <a:spcPct val="100000"/>
              </a:lnSpc>
              <a:spcBef>
                <a:spcPts val="0"/>
              </a:spcBef>
              <a:spcAft>
                <a:spcPts val="0"/>
              </a:spcAft>
              <a:buClrTx/>
              <a:buSzTx/>
              <a:buFontTx/>
              <a:buNone/>
              <a:tabLst/>
            </a:pPr>
            <a:r>
              <a:rPr lang="fr-FR" sz="1200">
                <a:latin typeface="Trebuchet MS" panose="020B0603020202020204" pitchFamily="34" charset="0"/>
                <a:sym typeface="Helvetica Neue"/>
              </a:rPr>
              <a:t>Partagez-nous votre expérience : </a:t>
            </a:r>
          </a:p>
          <a:p>
            <a:pPr marL="0" marR="0" indent="0" algn="ctr" defTabSz="2438338" rtl="0" fontAlgn="auto" latinLnBrk="0" hangingPunct="0">
              <a:lnSpc>
                <a:spcPct val="100000"/>
              </a:lnSpc>
              <a:spcBef>
                <a:spcPts val="0"/>
              </a:spcBef>
              <a:spcAft>
                <a:spcPts val="0"/>
              </a:spcAft>
              <a:buClrTx/>
              <a:buSzTx/>
              <a:buFontTx/>
              <a:buNone/>
              <a:tabLst/>
            </a:pPr>
            <a:r>
              <a:rPr lang="fr-FR" sz="1200">
                <a:latin typeface="Trebuchet MS" panose="020B0603020202020204" pitchFamily="34" charset="0"/>
                <a:sym typeface="Helvetica Neue"/>
              </a:rPr>
              <a:t>ans-monespacesante@esante.gouv.fr</a:t>
            </a:r>
          </a:p>
        </p:txBody>
      </p:sp>
      <p:sp>
        <p:nvSpPr>
          <p:cNvPr id="62" name="ZoneTexte 61">
            <a:extLst>
              <a:ext uri="{FF2B5EF4-FFF2-40B4-BE49-F238E27FC236}">
                <a16:creationId xmlns:a16="http://schemas.microsoft.com/office/drawing/2014/main" id="{52AF3B15-55ED-B82A-0E37-E761660C2222}"/>
              </a:ext>
            </a:extLst>
          </p:cNvPr>
          <p:cNvSpPr txBox="1"/>
          <p:nvPr/>
        </p:nvSpPr>
        <p:spPr>
          <a:xfrm>
            <a:off x="244232" y="1686298"/>
            <a:ext cx="4252905"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600" b="1">
                <a:solidFill>
                  <a:srgbClr val="DF2680"/>
                </a:solidFill>
                <a:latin typeface="Trebuchet MS" panose="020B0603020202020204" pitchFamily="34" charset="0"/>
                <a:sym typeface="Helvetica Neue"/>
              </a:rPr>
              <a:t>En 2023 des structures sanitaires et libérales se sont engagées dans les usages : </a:t>
            </a:r>
          </a:p>
        </p:txBody>
      </p:sp>
      <p:sp>
        <p:nvSpPr>
          <p:cNvPr id="63" name="ZoneTexte 62">
            <a:extLst>
              <a:ext uri="{FF2B5EF4-FFF2-40B4-BE49-F238E27FC236}">
                <a16:creationId xmlns:a16="http://schemas.microsoft.com/office/drawing/2014/main" id="{D6E3CDC4-0320-06AA-7392-5CC571379366}"/>
              </a:ext>
            </a:extLst>
          </p:cNvPr>
          <p:cNvSpPr txBox="1"/>
          <p:nvPr/>
        </p:nvSpPr>
        <p:spPr>
          <a:xfrm>
            <a:off x="244231" y="2327552"/>
            <a:ext cx="4252906" cy="25340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400" b="1">
                <a:solidFill>
                  <a:srgbClr val="DF2680"/>
                </a:solidFill>
                <a:latin typeface="Trebuchet MS" panose="020B0603020202020204" pitchFamily="34" charset="0"/>
                <a:sym typeface="Helvetica Neue"/>
              </a:rPr>
              <a:t>🚀 </a:t>
            </a:r>
            <a:r>
              <a:rPr lang="fr-FR" sz="1600">
                <a:latin typeface="Trebuchet MS" panose="020B0603020202020204" pitchFamily="34" charset="0"/>
                <a:sym typeface="Helvetica Neue"/>
              </a:rPr>
              <a:t>Une </a:t>
            </a:r>
            <a:r>
              <a:rPr lang="fr-FR" sz="1600" b="1">
                <a:solidFill>
                  <a:srgbClr val="DF2680"/>
                </a:solidFill>
                <a:latin typeface="Trebuchet MS" panose="020B0603020202020204" pitchFamily="34" charset="0"/>
                <a:sym typeface="Helvetica Neue"/>
              </a:rPr>
              <a:t>20 aine de structures pilotes libérales </a:t>
            </a:r>
            <a:r>
              <a:rPr lang="fr-FR" sz="1600">
                <a:latin typeface="Trebuchet MS" panose="020B0603020202020204" pitchFamily="34" charset="0"/>
                <a:sym typeface="Helvetica Neue"/>
              </a:rPr>
              <a:t>réparties dans 5 régions expérimentent les usages Mon espace santé  (médecins généralistes ,officines, MSP, CPTS…)</a:t>
            </a:r>
          </a:p>
          <a:p>
            <a:pPr marL="0" marR="0" indent="0" algn="ctr" defTabSz="2438338" rtl="0" fontAlgn="auto" latinLnBrk="0" hangingPunct="0">
              <a:lnSpc>
                <a:spcPct val="100000"/>
              </a:lnSpc>
              <a:spcBef>
                <a:spcPts val="0"/>
              </a:spcBef>
              <a:spcAft>
                <a:spcPts val="0"/>
              </a:spcAft>
              <a:buClrTx/>
              <a:buSzTx/>
              <a:buFontTx/>
              <a:buNone/>
              <a:tabLst/>
            </a:pPr>
            <a:r>
              <a:rPr lang="fr-FR" sz="1400" b="1">
                <a:solidFill>
                  <a:srgbClr val="DF2680"/>
                </a:solidFill>
                <a:latin typeface="Trebuchet MS" panose="020B0603020202020204" pitchFamily="34" charset="0"/>
                <a:sym typeface="Helvetica Neue"/>
              </a:rPr>
              <a:t> </a:t>
            </a:r>
          </a:p>
          <a:p>
            <a:pPr marL="0" marR="0" indent="0" algn="ctr" defTabSz="2438338" rtl="0" fontAlgn="auto" latinLnBrk="0" hangingPunct="0">
              <a:lnSpc>
                <a:spcPct val="100000"/>
              </a:lnSpc>
              <a:spcBef>
                <a:spcPts val="0"/>
              </a:spcBef>
              <a:spcAft>
                <a:spcPts val="0"/>
              </a:spcAft>
              <a:buClrTx/>
              <a:buSzTx/>
              <a:buFontTx/>
              <a:buNone/>
              <a:tabLst/>
            </a:pPr>
            <a:r>
              <a:rPr lang="fr-FR" sz="1400" b="1">
                <a:solidFill>
                  <a:srgbClr val="DF2680"/>
                </a:solidFill>
                <a:latin typeface="Trebuchet MS" panose="020B0603020202020204" pitchFamily="34" charset="0"/>
                <a:sym typeface="Helvetica Neue"/>
              </a:rPr>
              <a:t>🚀 </a:t>
            </a:r>
            <a:r>
              <a:rPr lang="fr-FR" sz="1600">
                <a:latin typeface="Trebuchet MS" panose="020B0603020202020204" pitchFamily="34" charset="0"/>
                <a:sym typeface="Helvetica Neue"/>
              </a:rPr>
              <a:t>Près de </a:t>
            </a:r>
            <a:r>
              <a:rPr lang="fr-FR" sz="1600" b="1">
                <a:solidFill>
                  <a:srgbClr val="DF2680"/>
                </a:solidFill>
                <a:latin typeface="Trebuchet MS" panose="020B0603020202020204" pitchFamily="34" charset="0"/>
                <a:sym typeface="Helvetica Neue"/>
              </a:rPr>
              <a:t>40 établissements de santé </a:t>
            </a:r>
            <a:r>
              <a:rPr lang="fr-FR" sz="1600">
                <a:latin typeface="Trebuchet MS" panose="020B0603020202020204" pitchFamily="34" charset="0"/>
                <a:sym typeface="Helvetica Neue"/>
              </a:rPr>
              <a:t>(HAD, MCO, SMR, PSY, Dialyse, cancérologie) qui participent à des ateliers Mon espace santé ! </a:t>
            </a:r>
          </a:p>
        </p:txBody>
      </p:sp>
      <p:sp>
        <p:nvSpPr>
          <p:cNvPr id="6" name="ZoneTexte 5">
            <a:extLst>
              <a:ext uri="{FF2B5EF4-FFF2-40B4-BE49-F238E27FC236}">
                <a16:creationId xmlns:a16="http://schemas.microsoft.com/office/drawing/2014/main" id="{9737D80F-4B48-B2AF-3D45-B03F0C4AC2C0}"/>
              </a:ext>
            </a:extLst>
          </p:cNvPr>
          <p:cNvSpPr txBox="1"/>
          <p:nvPr/>
        </p:nvSpPr>
        <p:spPr>
          <a:xfrm>
            <a:off x="244231" y="4893099"/>
            <a:ext cx="4252905"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fr-FR" sz="1400" b="1" i="0" u="none" strike="noStrike" cap="none" spc="0" normalizeH="0" baseline="0">
                <a:ln>
                  <a:noFill/>
                </a:ln>
                <a:solidFill>
                  <a:srgbClr val="DF2680"/>
                </a:solidFill>
                <a:effectLst/>
                <a:uFillTx/>
                <a:latin typeface="Trebuchet MS" panose="020B0603020202020204" pitchFamily="34" charset="0"/>
                <a:sym typeface="Helvetica Neue"/>
              </a:rPr>
              <a:t>📅 </a:t>
            </a:r>
            <a:r>
              <a:rPr lang="fr-FR" sz="1600">
                <a:latin typeface="Trebuchet MS" panose="020B0603020202020204" pitchFamily="34" charset="0"/>
                <a:sym typeface="Helvetica Neue"/>
              </a:rPr>
              <a:t>En 2024, on accueille </a:t>
            </a:r>
            <a:r>
              <a:rPr lang="fr-FR" sz="1600" b="1">
                <a:solidFill>
                  <a:srgbClr val="DF2680"/>
                </a:solidFill>
                <a:latin typeface="Trebuchet MS" panose="020B0603020202020204" pitchFamily="34" charset="0"/>
                <a:sym typeface="Helvetica Neue"/>
              </a:rPr>
              <a:t>les 56 structures pilotes du secteur médico-social </a:t>
            </a:r>
            <a:r>
              <a:rPr lang="fr-FR" sz="1600">
                <a:latin typeface="Trebuchet MS" panose="020B0603020202020204" pitchFamily="34" charset="0"/>
                <a:sym typeface="Helvetica Neue"/>
              </a:rPr>
              <a:t>qui se lancent dans l’expérimentation des usages ! </a:t>
            </a:r>
          </a:p>
        </p:txBody>
      </p:sp>
    </p:spTree>
    <p:extLst>
      <p:ext uri="{BB962C8B-B14F-4D97-AF65-F5344CB8AC3E}">
        <p14:creationId xmlns:p14="http://schemas.microsoft.com/office/powerpoint/2010/main" val="1172803566"/>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rial"/>
        <a:ea typeface="Arial"/>
        <a:cs typeface="Arial"/>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asque PPT V3">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93D6813B79224FBEAAD6B69854B928" ma:contentTypeVersion="16" ma:contentTypeDescription="Crée un document." ma:contentTypeScope="" ma:versionID="d67a92675d044e48cc379bbe1c9181d2">
  <xsd:schema xmlns:xsd="http://www.w3.org/2001/XMLSchema" xmlns:xs="http://www.w3.org/2001/XMLSchema" xmlns:p="http://schemas.microsoft.com/office/2006/metadata/properties" xmlns:ns1="http://schemas.microsoft.com/sharepoint/v3" xmlns:ns2="bb92982b-4e9a-4b37-8633-1f28f79bda33" xmlns:ns3="7c8ddf5e-d20f-48dc-aefc-2070f49ceb6a" targetNamespace="http://schemas.microsoft.com/office/2006/metadata/properties" ma:root="true" ma:fieldsID="c3db8f7520b0ee30d18f8f88eb85e24f" ns1:_="" ns2:_="" ns3:_="">
    <xsd:import namespace="http://schemas.microsoft.com/sharepoint/v3"/>
    <xsd:import namespace="bb92982b-4e9a-4b37-8633-1f28f79bda33"/>
    <xsd:import namespace="7c8ddf5e-d20f-48dc-aefc-2070f49ceb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Propriétés de la stratégie de conformité unifiée" ma:hidden="true" ma:internalName="_ip_UnifiedCompliancePolicyProperties">
      <xsd:simpleType>
        <xsd:restriction base="dms:Note"/>
      </xsd:simpleType>
    </xsd:element>
    <xsd:element name="_ip_UnifiedCompliancePolicyUIAction" ma:index="22"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92982b-4e9a-4b37-8633-1f28f79bda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c4480557-28ee-4200-b705-f4b4ceb9c11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8ddf5e-d20f-48dc-aefc-2070f49ceb6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b92982b-4e9a-4b37-8633-1f28f79bda33">
      <Terms xmlns="http://schemas.microsoft.com/office/infopath/2007/PartnerControls"/>
    </lcf76f155ced4ddcb4097134ff3c332f>
    <SharedWithUsers xmlns="7c8ddf5e-d20f-48dc-aefc-2070f49ceb6a">
      <UserInfo>
        <DisplayName>Maylis PERNIN</DisplayName>
        <AccountId>6</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EB24C2-0FB9-4790-855D-18A312D1E5EF}">
  <ds:schemaRefs>
    <ds:schemaRef ds:uri="7c8ddf5e-d20f-48dc-aefc-2070f49ceb6a"/>
    <ds:schemaRef ds:uri="bb92982b-4e9a-4b37-8633-1f28f79bda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CB6E860-3DDB-4AD5-8914-F021A43EBB7F}">
  <ds:schemaRefs>
    <ds:schemaRef ds:uri="7c8ddf5e-d20f-48dc-aefc-2070f49ceb6a"/>
    <ds:schemaRef ds:uri="bb92982b-4e9a-4b37-8633-1f28f79bda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EC721BE-A9E1-40CB-BE5C-E19B9DBF9B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24</Slides>
  <Notes>17</Notes>
  <HiddenSlides>0</HiddenSlide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21_BasicWhite</vt:lpstr>
      <vt:lpstr>masque PPT V3</vt:lpstr>
      <vt:lpstr>Dîtes-nous tout mon espace santé  </vt:lpstr>
      <vt:lpstr>Bienvenue dans les Dîtes-nous tout Mon espace santé ! </vt:lpstr>
      <vt:lpstr>PowerPoint Presentation</vt:lpstr>
      <vt:lpstr>PowerPoint Presentation</vt:lpstr>
      <vt:lpstr>Côté PS, 2023 marque la fin des dossiers médicaux vides ! </vt:lpstr>
      <vt:lpstr>En 2023, les usagers commencent à s’emparer de Mon espace santé  </vt:lpstr>
      <vt:lpstr>2023 : La campagne de communication a accompagné le déploiement auprès des usagers</vt:lpstr>
      <vt:lpstr>La démarche ambassadeurs de janvier à octobre 2023</vt:lpstr>
      <vt:lpstr>2023 : les professionnels s’engagent dans la démarche </vt:lpstr>
      <vt:lpstr>PowerPoint Presentation</vt:lpstr>
      <vt:lpstr>Les prochaines évolutions Mon espace santé pour 2024</vt:lpstr>
      <vt:lpstr>PowerPoint Presentation</vt:lpstr>
      <vt:lpstr>Ambitions de la Vague 2 Ségur</vt:lpstr>
      <vt:lpstr>Vague 2 Ségur : Consultation &amp; Alimentation de Mon espace santé </vt:lpstr>
      <vt:lpstr>Vague 2 Ségur : Gestion de la MSSanté</vt:lpstr>
      <vt:lpstr>PowerPoint Presentation</vt:lpstr>
      <vt:lpstr>Le calendrier de l’avent MES !</vt:lpstr>
      <vt:lpstr>Retrouvez en ligne le nouveau mémo : « Professionnels de santé libéraux : comment mettre en place les usages Mon espace santé ? »</vt:lpstr>
      <vt:lpstr>Tous les outils disponibles sur le site esante</vt:lpstr>
      <vt:lpstr>Module MES sur la plateforme de e-learning ANS</vt:lpstr>
      <vt:lpstr>Inscrivez-vous à la newsletter Mon espace santé !</vt:lpstr>
      <vt:lpstr>PowerPoint Presentation</vt:lpstr>
      <vt:lpstr>Ethique du numérique en santé :  Cas d'usage Mon espace santé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Visuel générique</dc:title>
  <dc:creator>Hélène Garzino</dc:creator>
  <cp:revision>1</cp:revision>
  <dcterms:created xsi:type="dcterms:W3CDTF">2021-04-23T16:50:34Z</dcterms:created>
  <dcterms:modified xsi:type="dcterms:W3CDTF">2023-12-07T13:29:25Z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0x0101003A93D6813B79224FBEAAD6B69854B928</vt:lpwstr>
  </property>
  <property fmtid="{D5CDD505-2E9C-101B-9397-08002B2CF9AE}" pid="3" name="MediaServiceImageTags">
    <vt:lpwstr/>
  </property>
  <property fmtid="{D5CDD505-2E9C-101B-9397-08002B2CF9AE}" pid="4" name="MSIP_Label_7bd1f144-26ac-4410-8fdb-05c7de218e82_Enabled">
    <vt:lpwstr>true</vt:lpwstr>
  </property>
  <property fmtid="{D5CDD505-2E9C-101B-9397-08002B2CF9AE}" pid="5" name="MSIP_Label_7bd1f144-26ac-4410-8fdb-05c7de218e82_SetDate">
    <vt:lpwstr>2023-07-04T08:58:18Z</vt:lpwstr>
  </property>
  <property fmtid="{D5CDD505-2E9C-101B-9397-08002B2CF9AE}" pid="6" name="MSIP_Label_7bd1f144-26ac-4410-8fdb-05c7de218e82_Method">
    <vt:lpwstr>Standard</vt:lpwstr>
  </property>
  <property fmtid="{D5CDD505-2E9C-101B-9397-08002B2CF9AE}" pid="7" name="MSIP_Label_7bd1f144-26ac-4410-8fdb-05c7de218e82_Name">
    <vt:lpwstr>FR Usage restreint</vt:lpwstr>
  </property>
  <property fmtid="{D5CDD505-2E9C-101B-9397-08002B2CF9AE}" pid="8" name="MSIP_Label_7bd1f144-26ac-4410-8fdb-05c7de218e82_SiteId">
    <vt:lpwstr>8b87af7d-8647-4dc7-8df4-5f69a2011bb5</vt:lpwstr>
  </property>
  <property fmtid="{D5CDD505-2E9C-101B-9397-08002B2CF9AE}" pid="9" name="MSIP_Label_7bd1f144-26ac-4410-8fdb-05c7de218e82_ActionId">
    <vt:lpwstr>003a2b06-a3c9-4264-af68-b6eae8c368ac</vt:lpwstr>
  </property>
  <property fmtid="{D5CDD505-2E9C-101B-9397-08002B2CF9AE}" pid="10" name="MSIP_Label_7bd1f144-26ac-4410-8fdb-05c7de218e82_ContentBits">
    <vt:lpwstr>3</vt:lpwstr>
  </property>
</Properties>
</file>