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omments/modernComment_7FFFCBE3_9BAC47ED.xml" ContentType="application/vnd.ms-powerpoint.comments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omments/modernComment_7FFFCC0E_D3774C99.xml" ContentType="application/vnd.ms-powerpoint.comment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omments/modernComment_7FFFCC0F_29BD71C5.xml" ContentType="application/vnd.ms-powerpoint.comments+xml"/>
  <Override PartName="/ppt/notesSlides/notesSlide12.xml" ContentType="application/vnd.openxmlformats-officedocument.presentationml.notesSlide+xml"/>
  <Override PartName="/ppt/comments/modernComment_7FFFCBF2_60A5CD93.xml" ContentType="application/vnd.ms-powerpoint.comments+xml"/>
  <Override PartName="/ppt/notesSlides/notesSlide13.xml" ContentType="application/vnd.openxmlformats-officedocument.presentationml.notesSlide+xml"/>
  <Override PartName="/ppt/comments/modernComment_7FFFCBF3_908B9A2F.xml" ContentType="application/vnd.ms-powerpoint.comments+xml"/>
  <Override PartName="/ppt/notesSlides/notesSlide14.xml" ContentType="application/vnd.openxmlformats-officedocument.presentationml.notesSlide+xml"/>
  <Override PartName="/ppt/comments/modernComment_7FFFCC10_218B9CCE.xml" ContentType="application/vnd.ms-powerpoint.comment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omments/modernComment_7FFFCBFF_4182497F.xml" ContentType="application/vnd.ms-powerpoint.comments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comments/modernComment_7FFFCC0B_402CE3C8.xml" ContentType="application/vnd.ms-powerpoint.comments+xml"/>
  <Override PartName="/ppt/notesSlides/notesSlide27.xml" ContentType="application/vnd.openxmlformats-officedocument.presentationml.notesSlide+xml"/>
  <Override PartName="/ppt/comments/modernComment_7FFFCC0D_6E76EFF.xml" ContentType="application/vnd.ms-powerpoint.comments+xml"/>
  <Override PartName="/ppt/notesSlides/notesSlide28.xml" ContentType="application/vnd.openxmlformats-officedocument.presentationml.notesSlide+xml"/>
  <Override PartName="/ppt/comments/modernComment_7FFFCC06_2D16B3F7.xml" ContentType="application/vnd.ms-powerpoint.comments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3747" r:id="rId4"/>
    <p:sldMasterId id="2147484089" r:id="rId5"/>
  </p:sldMasterIdLst>
  <p:notesMasterIdLst>
    <p:notesMasterId r:id="rId41"/>
  </p:notesMasterIdLst>
  <p:handoutMasterIdLst>
    <p:handoutMasterId r:id="rId42"/>
  </p:handoutMasterIdLst>
  <p:sldIdLst>
    <p:sldId id="230719563" r:id="rId6"/>
    <p:sldId id="2147470338" r:id="rId7"/>
    <p:sldId id="2147470326" r:id="rId8"/>
    <p:sldId id="230719603" r:id="rId9"/>
    <p:sldId id="230719817" r:id="rId10"/>
    <p:sldId id="2147470307" r:id="rId11"/>
    <p:sldId id="2147470353" r:id="rId12"/>
    <p:sldId id="2147470332" r:id="rId13"/>
    <p:sldId id="2147470333" r:id="rId14"/>
    <p:sldId id="2147470350" r:id="rId15"/>
    <p:sldId id="2147470318" r:id="rId16"/>
    <p:sldId id="2147470351" r:id="rId17"/>
    <p:sldId id="2147470322" r:id="rId18"/>
    <p:sldId id="2147470323" r:id="rId19"/>
    <p:sldId id="2147470352" r:id="rId20"/>
    <p:sldId id="2147470337" r:id="rId21"/>
    <p:sldId id="2147470320" r:id="rId22"/>
    <p:sldId id="2147470315" r:id="rId23"/>
    <p:sldId id="2147470339" r:id="rId24"/>
    <p:sldId id="2147470336" r:id="rId25"/>
    <p:sldId id="2147470335" r:id="rId26"/>
    <p:sldId id="2147470324" r:id="rId27"/>
    <p:sldId id="2147470313" r:id="rId28"/>
    <p:sldId id="230719953" r:id="rId29"/>
    <p:sldId id="230719855" r:id="rId30"/>
    <p:sldId id="230719819" r:id="rId31"/>
    <p:sldId id="230719856" r:id="rId32"/>
    <p:sldId id="2147470329" r:id="rId33"/>
    <p:sldId id="2147470344" r:id="rId34"/>
    <p:sldId id="2147470347" r:id="rId35"/>
    <p:sldId id="2147470349" r:id="rId36"/>
    <p:sldId id="2147470342" r:id="rId37"/>
    <p:sldId id="2147470331" r:id="rId38"/>
    <p:sldId id="2147470330" r:id="rId39"/>
    <p:sldId id="2147470348" r:id="rId4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ésentation de mon espace santé" id="{75EBFBA5-144B-4F1F-B66C-F543F4CCDA76}">
          <p14:sldIdLst>
            <p14:sldId id="230719563"/>
            <p14:sldId id="2147470338"/>
            <p14:sldId id="2147470326"/>
            <p14:sldId id="230719603"/>
            <p14:sldId id="230719817"/>
            <p14:sldId id="2147470307"/>
            <p14:sldId id="2147470353"/>
            <p14:sldId id="2147470332"/>
            <p14:sldId id="2147470333"/>
            <p14:sldId id="2147470350"/>
            <p14:sldId id="2147470318"/>
            <p14:sldId id="2147470351"/>
            <p14:sldId id="2147470322"/>
            <p14:sldId id="2147470323"/>
            <p14:sldId id="2147470352"/>
            <p14:sldId id="2147470337"/>
            <p14:sldId id="2147470320"/>
            <p14:sldId id="2147470315"/>
            <p14:sldId id="2147470339"/>
            <p14:sldId id="2147470336"/>
            <p14:sldId id="2147470335"/>
            <p14:sldId id="2147470324"/>
            <p14:sldId id="2147470313"/>
            <p14:sldId id="230719953"/>
            <p14:sldId id="230719855"/>
            <p14:sldId id="230719819"/>
            <p14:sldId id="230719856"/>
            <p14:sldId id="2147470329"/>
            <p14:sldId id="2147470344"/>
            <p14:sldId id="2147470347"/>
            <p14:sldId id="2147470349"/>
            <p14:sldId id="2147470342"/>
            <p14:sldId id="2147470331"/>
            <p14:sldId id="2147470330"/>
            <p14:sldId id="214747034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9E21C08-69D4-9FC6-AA0B-3AF654D62E70}" name="VIGIER, Claire (DNS)" initials="V(" userId="S::claire.vigier_sante.gouv.fr#ext#@esantegouv.onmicrosoft.com::21be81d6-b120-4e14-bc24-81042e28f858" providerId="AD"/>
  <p188:author id="{D4CBBC0D-13C1-BA97-3E57-8C0ECDDA988F}" name="Yezza GABSI" initials="YG" userId="S::yezza.gabsi_assurance-maladie.fr#ext#@esante.gouv.fr::ebaad67c-296d-499e-a40c-4e70f576c192" providerId="AD"/>
  <p188:author id="{15B77F20-1B40-E939-279E-A0BB1F124996}" name="Said Berramdane" initials="SB" userId="S::said.berramdane_assurance-maladie.fr#ext#@esante.gouv.fr::416be72b-c2b8-4c73-b479-8d6a915ec03e" providerId="AD"/>
  <p188:author id="{FF1D0A21-DAF5-76CA-1EE6-3504AF1BF6EC}" name="DUBREUIL, Pierre (DNS)" initials="D(" userId="S::pierre.dubreuil_sante.gouv.fr#ext#@esantegouv.onmicrosoft.com::5a14d52e-3795-4499-9a24-b42a9030b052" providerId="AD"/>
  <p188:author id="{8CB86424-51A2-2201-DB0F-2D3DDA17DFA9}" name="MONSAINT Jules" initials="JM" userId="S::jules.monsaint@soprasterianext.com::8dc76007-2276-4a3e-aa60-c33a67ff7b03" providerId="AD"/>
  <p188:author id="{8F128246-E624-B916-28CD-A5E0CDED2765}" name="DAZINIERAS-PICHON, Anne (DNS)" initials="D(" userId="S::anne.dazinieras-pichon_sante.gouv.fr#ext#@esantegouv.onmicrosoft.com::777889ab-b5e6-4ada-8916-a05d5b0624bb" providerId="AD"/>
  <p188:author id="{8853E257-6AEE-79ED-7177-CF4625B5F528}" name="Sihem ZEGGAIE" initials="SZ" userId="S::Sihem.ZEGGAIE.EXT@esante.gouv.fr::865c6503-c04a-4488-a4ed-880a8a9e527a" providerId="AD"/>
  <p188:author id="{7B1448DA-3EF3-BF7E-3CCE-56B6B6230215}" name="Nelsa LOURO" initials="NL" userId="S::nelsa.louro@esante.gouv.fr::1fc54552-e769-4aad-a57e-295e918d3531" providerId="AD"/>
  <p188:author id="{43B834E6-F409-B94F-BF71-D2C58D3EF800}" name="Léa BOSQUAIN" initials="LB" userId="S::lea.bosquain@esante.gouv.fr::29629b55-ab34-4d23-8190-d6d5d16d66ff" providerId="AD"/>
  <p188:author id="{D10691F0-C0AC-6261-9C08-83245D7FB3C7}" name="Nelsa LOURO" initials="NL" userId="S::Nelsa.LOURO@esante.gouv.fr::1fc54552-e769-4aad-a57e-295e918d3531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lodie FIANCETTE" initials="EF" lastIdx="1" clrIdx="0"/>
  <p:cmAuthor id="2" name="Muriel Bakassa Traore" initials="MBT" lastIdx="2" clrIdx="1"/>
  <p:cmAuthor id="3" name="DECKER AMELIE (CNAM / Paris)" initials="DA(/P" lastIdx="9" clrIdx="2"/>
  <p:cmAuthor id="4" name=" " initials="VC(" lastIdx="2" clrIdx="3">
    <p:extLst>
      <p:ext uri="{19B8F6BF-5375-455C-9EA6-DF929625EA0E}">
        <p15:presenceInfo xmlns:p15="http://schemas.microsoft.com/office/powerpoint/2012/main" userId="S-1-5-21-27022435-3177379373-3347635678-11307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4698"/>
    <a:srgbClr val="FFF3F9"/>
    <a:srgbClr val="DF2680"/>
    <a:srgbClr val="F0FBFE"/>
    <a:srgbClr val="FFFFFF"/>
    <a:srgbClr val="FF8001"/>
    <a:srgbClr val="D20A4F"/>
    <a:srgbClr val="671993"/>
    <a:srgbClr val="464646"/>
    <a:srgbClr val="366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CBCE3FD-A811-9057-690F-7BDE93627B57}" v="54" dt="2024-03-06T14:26:27.637"/>
    <p1510:client id="{5D3FCC7F-66A8-494D-8B98-99955A2FF576}" v="27" dt="2024-03-07T13:08:28.343"/>
    <p1510:client id="{83DBE3AD-253B-4B18-94E0-53FCF5CDE72B}" v="2846" dt="2024-03-07T13:24:08.940"/>
    <p1510:client id="{AD254F6D-3EE2-A2B9-BE16-CC9050E97A0B}" v="40" dt="2024-03-06T14:51:11.25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Style moyen 1 - Accentuation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2C8C85-51F0-491E-9774-3900AFEF0FD7}" styleName="Style léger 2 - Accentuation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08FB837D-C827-4EFA-A057-4D05807E0F7C}" styleName="Style à thème 1 - Accentuation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3840"/>
      </p:guideLst>
    </p:cSldViewPr>
  </p:slide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handoutMaster" Target="handoutMasters/handoutMaster1.xml"/><Relationship Id="rId47" Type="http://schemas.openxmlformats.org/officeDocument/2006/relationships/tableStyles" Target="tableStyles.xml"/><Relationship Id="rId50" Type="http://schemas.microsoft.com/office/2018/10/relationships/authors" Target="author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commentAuthors" Target="commentAuthors.xml"/><Relationship Id="rId48" Type="http://schemas.microsoft.com/office/2016/11/relationships/changesInfo" Target="changesInfos/changesInfo1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theme" Target="theme/theme1.xml"/><Relationship Id="rId20" Type="http://schemas.openxmlformats.org/officeDocument/2006/relationships/slide" Target="slides/slide15.xml"/><Relationship Id="rId41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ZINIERAS-PICHON, Anne (DNS)" userId="S::anne.dazinieras-pichon_sante.gouv.fr#ext#@esantegouv.onmicrosoft.com::777889ab-b5e6-4ada-8916-a05d5b0624bb" providerId="AD" clId="Web-{669B4691-24FF-7017-4C1B-251388E08DB6}"/>
    <pc:docChg chg="modSld sldOrd">
      <pc:chgData name="DAZINIERAS-PICHON, Anne (DNS)" userId="S::anne.dazinieras-pichon_sante.gouv.fr#ext#@esantegouv.onmicrosoft.com::777889ab-b5e6-4ada-8916-a05d5b0624bb" providerId="AD" clId="Web-{669B4691-24FF-7017-4C1B-251388E08DB6}" dt="2024-03-05T08:19:36.323" v="59" actId="1076"/>
      <pc:docMkLst>
        <pc:docMk/>
      </pc:docMkLst>
      <pc:sldChg chg="ord addCm">
        <pc:chgData name="DAZINIERAS-PICHON, Anne (DNS)" userId="S::anne.dazinieras-pichon_sante.gouv.fr#ext#@esantegouv.onmicrosoft.com::777889ab-b5e6-4ada-8916-a05d5b0624bb" providerId="AD" clId="Web-{669B4691-24FF-7017-4C1B-251388E08DB6}" dt="2024-03-05T08:17:59.929" v="44"/>
        <pc:sldMkLst>
          <pc:docMk/>
          <pc:sldMk cId="3311091288" sldId="2147470331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DAZINIERAS-PICHON, Anne (DNS)" userId="S::anne.dazinieras-pichon_sante.gouv.fr#ext#@esantegouv.onmicrosoft.com::777889ab-b5e6-4ada-8916-a05d5b0624bb" providerId="AD" clId="Web-{669B4691-24FF-7017-4C1B-251388E08DB6}" dt="2024-03-05T08:16:57.521" v="43"/>
              <pc2:cmMkLst xmlns:pc2="http://schemas.microsoft.com/office/powerpoint/2019/9/main/command">
                <pc:docMk/>
                <pc:sldMk cId="3311091288" sldId="2147470331"/>
                <pc2:cmMk id="{80402102-0772-40A0-947F-CB0C67DDC4C6}"/>
              </pc2:cmMkLst>
            </pc226:cmChg>
          </p:ext>
        </pc:extLst>
      </pc:sldChg>
      <pc:sldChg chg="addCm">
        <pc:chgData name="DAZINIERAS-PICHON, Anne (DNS)" userId="S::anne.dazinieras-pichon_sante.gouv.fr#ext#@esantegouv.onmicrosoft.com::777889ab-b5e6-4ada-8916-a05d5b0624bb" providerId="AD" clId="Web-{669B4691-24FF-7017-4C1B-251388E08DB6}" dt="2024-03-05T08:15:12.221" v="42"/>
        <pc:sldMkLst>
          <pc:docMk/>
          <pc:sldMk cId="756462583" sldId="2147470342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DAZINIERAS-PICHON, Anne (DNS)" userId="S::anne.dazinieras-pichon_sante.gouv.fr#ext#@esantegouv.onmicrosoft.com::777889ab-b5e6-4ada-8916-a05d5b0624bb" providerId="AD" clId="Web-{669B4691-24FF-7017-4C1B-251388E08DB6}" dt="2024-03-05T08:13:01.092" v="41"/>
              <pc2:cmMkLst xmlns:pc2="http://schemas.microsoft.com/office/powerpoint/2019/9/main/command">
                <pc:docMk/>
                <pc:sldMk cId="756462583" sldId="2147470342"/>
                <pc2:cmMk id="{A8DB0E39-15B3-480A-AF99-51CC0D6F657E}"/>
              </pc2:cmMkLst>
            </pc226:cmChg>
            <pc226:cmChg xmlns:pc226="http://schemas.microsoft.com/office/powerpoint/2022/06/main/command" chg="add">
              <pc226:chgData name="DAZINIERAS-PICHON, Anne (DNS)" userId="S::anne.dazinieras-pichon_sante.gouv.fr#ext#@esantegouv.onmicrosoft.com::777889ab-b5e6-4ada-8916-a05d5b0624bb" providerId="AD" clId="Web-{669B4691-24FF-7017-4C1B-251388E08DB6}" dt="2024-03-05T08:11:57.340" v="40"/>
              <pc2:cmMkLst xmlns:pc2="http://schemas.microsoft.com/office/powerpoint/2019/9/main/command">
                <pc:docMk/>
                <pc:sldMk cId="756462583" sldId="2147470342"/>
                <pc2:cmMk id="{AADDE43D-B754-4353-8DEE-14F1606D3114}"/>
              </pc2:cmMkLst>
            </pc226:cmChg>
            <pc226:cmChg xmlns:pc226="http://schemas.microsoft.com/office/powerpoint/2022/06/main/command" chg="add">
              <pc226:chgData name="DAZINIERAS-PICHON, Anne (DNS)" userId="S::anne.dazinieras-pichon_sante.gouv.fr#ext#@esantegouv.onmicrosoft.com::777889ab-b5e6-4ada-8916-a05d5b0624bb" providerId="AD" clId="Web-{669B4691-24FF-7017-4C1B-251388E08DB6}" dt="2024-03-05T08:15:12.221" v="42"/>
              <pc2:cmMkLst xmlns:pc2="http://schemas.microsoft.com/office/powerpoint/2019/9/main/command">
                <pc:docMk/>
                <pc:sldMk cId="756462583" sldId="2147470342"/>
                <pc2:cmMk id="{52ED7B54-DA6D-4F1E-8A5F-330E494A2518}"/>
              </pc2:cmMkLst>
            </pc226:cmChg>
          </p:ext>
        </pc:extLst>
      </pc:sldChg>
      <pc:sldChg chg="modSp">
        <pc:chgData name="DAZINIERAS-PICHON, Anne (DNS)" userId="S::anne.dazinieras-pichon_sante.gouv.fr#ext#@esantegouv.onmicrosoft.com::777889ab-b5e6-4ada-8916-a05d5b0624bb" providerId="AD" clId="Web-{669B4691-24FF-7017-4C1B-251388E08DB6}" dt="2024-03-05T08:00:45.335" v="1" actId="20577"/>
        <pc:sldMkLst>
          <pc:docMk/>
          <pc:sldMk cId="936658583" sldId="2147470344"/>
        </pc:sldMkLst>
        <pc:spChg chg="mod">
          <ac:chgData name="DAZINIERAS-PICHON, Anne (DNS)" userId="S::anne.dazinieras-pichon_sante.gouv.fr#ext#@esantegouv.onmicrosoft.com::777889ab-b5e6-4ada-8916-a05d5b0624bb" providerId="AD" clId="Web-{669B4691-24FF-7017-4C1B-251388E08DB6}" dt="2024-03-05T08:00:45.335" v="1" actId="20577"/>
          <ac:spMkLst>
            <pc:docMk/>
            <pc:sldMk cId="936658583" sldId="2147470344"/>
            <ac:spMk id="4" creationId="{EB9992F0-DF0A-3331-C7A2-D0295D419096}"/>
          </ac:spMkLst>
        </pc:spChg>
      </pc:sldChg>
      <pc:sldChg chg="modSp addCm modCm">
        <pc:chgData name="DAZINIERAS-PICHON, Anne (DNS)" userId="S::anne.dazinieras-pichon_sante.gouv.fr#ext#@esantegouv.onmicrosoft.com::777889ab-b5e6-4ada-8916-a05d5b0624bb" providerId="AD" clId="Web-{669B4691-24FF-7017-4C1B-251388E08DB6}" dt="2024-03-05T08:19:36.323" v="59" actId="1076"/>
        <pc:sldMkLst>
          <pc:docMk/>
          <pc:sldMk cId="1076683720" sldId="2147470347"/>
        </pc:sldMkLst>
        <pc:spChg chg="mod">
          <ac:chgData name="DAZINIERAS-PICHON, Anne (DNS)" userId="S::anne.dazinieras-pichon_sante.gouv.fr#ext#@esantegouv.onmicrosoft.com::777889ab-b5e6-4ada-8916-a05d5b0624bb" providerId="AD" clId="Web-{669B4691-24FF-7017-4C1B-251388E08DB6}" dt="2024-03-05T08:18:51.134" v="50" actId="1076"/>
          <ac:spMkLst>
            <pc:docMk/>
            <pc:sldMk cId="1076683720" sldId="2147470347"/>
            <ac:spMk id="2" creationId="{A378969B-B5C7-06F2-2CF3-AA094FDCC455}"/>
          </ac:spMkLst>
        </pc:spChg>
        <pc:spChg chg="mod">
          <ac:chgData name="DAZINIERAS-PICHON, Anne (DNS)" userId="S::anne.dazinieras-pichon_sante.gouv.fr#ext#@esantegouv.onmicrosoft.com::777889ab-b5e6-4ada-8916-a05d5b0624bb" providerId="AD" clId="Web-{669B4691-24FF-7017-4C1B-251388E08DB6}" dt="2024-03-05T08:09:15.132" v="39" actId="1076"/>
          <ac:spMkLst>
            <pc:docMk/>
            <pc:sldMk cId="1076683720" sldId="2147470347"/>
            <ac:spMk id="4" creationId="{EB9992F0-DF0A-3331-C7A2-D0295D419096}"/>
          </ac:spMkLst>
        </pc:spChg>
        <pc:spChg chg="mod">
          <ac:chgData name="DAZINIERAS-PICHON, Anne (DNS)" userId="S::anne.dazinieras-pichon_sante.gouv.fr#ext#@esantegouv.onmicrosoft.com::777889ab-b5e6-4ada-8916-a05d5b0624bb" providerId="AD" clId="Web-{669B4691-24FF-7017-4C1B-251388E08DB6}" dt="2024-03-05T08:19:29.135" v="57" actId="1076"/>
          <ac:spMkLst>
            <pc:docMk/>
            <pc:sldMk cId="1076683720" sldId="2147470347"/>
            <ac:spMk id="31" creationId="{0B32DE76-B1A7-BA61-882B-AAF5C6FD04CB}"/>
          </ac:spMkLst>
        </pc:spChg>
        <pc:spChg chg="mod">
          <ac:chgData name="DAZINIERAS-PICHON, Anne (DNS)" userId="S::anne.dazinieras-pichon_sante.gouv.fr#ext#@esantegouv.onmicrosoft.com::777889ab-b5e6-4ada-8916-a05d5b0624bb" providerId="AD" clId="Web-{669B4691-24FF-7017-4C1B-251388E08DB6}" dt="2024-03-05T08:19:12.166" v="53" actId="1076"/>
          <ac:spMkLst>
            <pc:docMk/>
            <pc:sldMk cId="1076683720" sldId="2147470347"/>
            <ac:spMk id="38" creationId="{B40D11A9-D8DD-1A8C-C16A-16BEF257DD0D}"/>
          </ac:spMkLst>
        </pc:spChg>
        <pc:spChg chg="mod">
          <ac:chgData name="DAZINIERAS-PICHON, Anne (DNS)" userId="S::anne.dazinieras-pichon_sante.gouv.fr#ext#@esantegouv.onmicrosoft.com::777889ab-b5e6-4ada-8916-a05d5b0624bb" providerId="AD" clId="Web-{669B4691-24FF-7017-4C1B-251388E08DB6}" dt="2024-03-05T08:19:20.525" v="55" actId="1076"/>
          <ac:spMkLst>
            <pc:docMk/>
            <pc:sldMk cId="1076683720" sldId="2147470347"/>
            <ac:spMk id="39" creationId="{146A6928-7354-43D4-D764-6E156BCE86A6}"/>
          </ac:spMkLst>
        </pc:spChg>
        <pc:spChg chg="mod">
          <ac:chgData name="DAZINIERAS-PICHON, Anne (DNS)" userId="S::anne.dazinieras-pichon_sante.gouv.fr#ext#@esantegouv.onmicrosoft.com::777889ab-b5e6-4ada-8916-a05d5b0624bb" providerId="AD" clId="Web-{669B4691-24FF-7017-4C1B-251388E08DB6}" dt="2024-03-05T08:19:24.979" v="56" actId="1076"/>
          <ac:spMkLst>
            <pc:docMk/>
            <pc:sldMk cId="1076683720" sldId="2147470347"/>
            <ac:spMk id="40" creationId="{6EC28C0E-C5A0-1609-30E2-3F9821E6D0DF}"/>
          </ac:spMkLst>
        </pc:spChg>
        <pc:spChg chg="mod">
          <ac:chgData name="DAZINIERAS-PICHON, Anne (DNS)" userId="S::anne.dazinieras-pichon_sante.gouv.fr#ext#@esantegouv.onmicrosoft.com::777889ab-b5e6-4ada-8916-a05d5b0624bb" providerId="AD" clId="Web-{669B4691-24FF-7017-4C1B-251388E08DB6}" dt="2024-03-05T08:19:33.510" v="58" actId="1076"/>
          <ac:spMkLst>
            <pc:docMk/>
            <pc:sldMk cId="1076683720" sldId="2147470347"/>
            <ac:spMk id="41" creationId="{53BA797D-16D4-30A4-9558-9E7780D3919B}"/>
          </ac:spMkLst>
        </pc:spChg>
        <pc:spChg chg="mod">
          <ac:chgData name="DAZINIERAS-PICHON, Anne (DNS)" userId="S::anne.dazinieras-pichon_sante.gouv.fr#ext#@esantegouv.onmicrosoft.com::777889ab-b5e6-4ada-8916-a05d5b0624bb" providerId="AD" clId="Web-{669B4691-24FF-7017-4C1B-251388E08DB6}" dt="2024-03-05T08:19:36.323" v="59" actId="1076"/>
          <ac:spMkLst>
            <pc:docMk/>
            <pc:sldMk cId="1076683720" sldId="2147470347"/>
            <ac:spMk id="42" creationId="{20D99845-2B31-9DFE-7493-5ABC4CF24072}"/>
          </ac:spMkLst>
        </pc:spChg>
        <pc:spChg chg="mod">
          <ac:chgData name="DAZINIERAS-PICHON, Anne (DNS)" userId="S::anne.dazinieras-pichon_sante.gouv.fr#ext#@esantegouv.onmicrosoft.com::777889ab-b5e6-4ada-8916-a05d5b0624bb" providerId="AD" clId="Web-{669B4691-24FF-7017-4C1B-251388E08DB6}" dt="2024-03-05T08:18:50.993" v="49" actId="1076"/>
          <ac:spMkLst>
            <pc:docMk/>
            <pc:sldMk cId="1076683720" sldId="2147470347"/>
            <ac:spMk id="43" creationId="{85D25343-F3F8-BDF3-2A8A-78E1FD3E4F9F}"/>
          </ac:spMkLst>
        </pc:spChg>
        <pc:spChg chg="mod">
          <ac:chgData name="DAZINIERAS-PICHON, Anne (DNS)" userId="S::anne.dazinieras-pichon_sante.gouv.fr#ext#@esantegouv.onmicrosoft.com::777889ab-b5e6-4ada-8916-a05d5b0624bb" providerId="AD" clId="Web-{669B4691-24FF-7017-4C1B-251388E08DB6}" dt="2024-03-05T08:18:50.853" v="48" actId="1076"/>
          <ac:spMkLst>
            <pc:docMk/>
            <pc:sldMk cId="1076683720" sldId="2147470347"/>
            <ac:spMk id="44" creationId="{C568249E-1A4E-CE06-EC07-99CBD26AB123}"/>
          </ac:spMkLst>
        </pc:spChg>
        <pc:spChg chg="mod">
          <ac:chgData name="DAZINIERAS-PICHON, Anne (DNS)" userId="S::anne.dazinieras-pichon_sante.gouv.fr#ext#@esantegouv.onmicrosoft.com::777889ab-b5e6-4ada-8916-a05d5b0624bb" providerId="AD" clId="Web-{669B4691-24FF-7017-4C1B-251388E08DB6}" dt="2024-03-05T08:07:40.473" v="22" actId="1076"/>
          <ac:spMkLst>
            <pc:docMk/>
            <pc:sldMk cId="1076683720" sldId="2147470347"/>
            <ac:spMk id="45" creationId="{8439EE8C-922B-1435-5F50-F6A469FA2DF2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 mod">
              <pc226:chgData name="DAZINIERAS-PICHON, Anne (DNS)" userId="S::anne.dazinieras-pichon_sante.gouv.fr#ext#@esantegouv.onmicrosoft.com::777889ab-b5e6-4ada-8916-a05d5b0624bb" providerId="AD" clId="Web-{669B4691-24FF-7017-4C1B-251388E08DB6}" dt="2024-03-05T08:05:48.266" v="5"/>
              <pc2:cmMkLst xmlns:pc2="http://schemas.microsoft.com/office/powerpoint/2019/9/main/command">
                <pc:docMk/>
                <pc:sldMk cId="1076683720" sldId="2147470347"/>
                <pc2:cmMk id="{AB3022B5-38CD-41D5-AD7D-39E2BF3A5F16}"/>
              </pc2:cmMkLst>
            </pc226:cmChg>
          </p:ext>
        </pc:extLst>
      </pc:sldChg>
    </pc:docChg>
  </pc:docChgLst>
  <pc:docChgLst>
    <pc:chgData name="Said Berramdane" userId="S::said.berramdane_assurance-maladie.fr#ext#@esante.gouv.fr::416be72b-c2b8-4c73-b479-8d6a915ec03e" providerId="AD" clId="Web-{68E0D8C2-D644-A58E-EFC4-0D063941C32D}"/>
    <pc:docChg chg="">
      <pc:chgData name="Said Berramdane" userId="S::said.berramdane_assurance-maladie.fr#ext#@esante.gouv.fr::416be72b-c2b8-4c73-b479-8d6a915ec03e" providerId="AD" clId="Web-{68E0D8C2-D644-A58E-EFC4-0D063941C32D}" dt="2024-03-05T15:12:51.792" v="0"/>
      <pc:docMkLst>
        <pc:docMk/>
      </pc:docMkLst>
      <pc:sldChg chg="modCm">
        <pc:chgData name="Said Berramdane" userId="S::said.berramdane_assurance-maladie.fr#ext#@esante.gouv.fr::416be72b-c2b8-4c73-b479-8d6a915ec03e" providerId="AD" clId="Web-{68E0D8C2-D644-A58E-EFC4-0D063941C32D}" dt="2024-03-05T15:12:51.792" v="0"/>
        <pc:sldMkLst>
          <pc:docMk/>
          <pc:sldMk cId="3547810969" sldId="2147470350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Said Berramdane" userId="S::said.berramdane_assurance-maladie.fr#ext#@esante.gouv.fr::416be72b-c2b8-4c73-b479-8d6a915ec03e" providerId="AD" clId="Web-{68E0D8C2-D644-A58E-EFC4-0D063941C32D}" dt="2024-03-05T15:12:51.792" v="0"/>
              <pc2:cmMkLst xmlns:pc2="http://schemas.microsoft.com/office/powerpoint/2019/9/main/command">
                <pc:docMk/>
                <pc:sldMk cId="3547810969" sldId="2147470350"/>
                <pc2:cmMk id="{3CDB49E6-F31D-4702-9571-6D20F8C659E8}"/>
              </pc2:cmMkLst>
              <pc226:cmRplyChg chg="add">
                <pc226:chgData name="Said Berramdane" userId="S::said.berramdane_assurance-maladie.fr#ext#@esante.gouv.fr::416be72b-c2b8-4c73-b479-8d6a915ec03e" providerId="AD" clId="Web-{68E0D8C2-D644-A58E-EFC4-0D063941C32D}" dt="2024-03-05T15:12:51.792" v="0"/>
                <pc2:cmRplyMkLst xmlns:pc2="http://schemas.microsoft.com/office/powerpoint/2019/9/main/command">
                  <pc:docMk/>
                  <pc:sldMk cId="3547810969" sldId="2147470350"/>
                  <pc2:cmMk id="{3CDB49E6-F31D-4702-9571-6D20F8C659E8}"/>
                  <pc2:cmRplyMk id="{1DFD4B53-35FF-4CE9-A5CB-C0EE52367024}"/>
                </pc2:cmRplyMkLst>
              </pc226:cmRplyChg>
            </pc226:cmChg>
          </p:ext>
        </pc:extLst>
      </pc:sldChg>
    </pc:docChg>
  </pc:docChgLst>
  <pc:docChgLst>
    <pc:chgData name="DAZINIERAS-PICHON, Anne (DNS)" userId="S::anne.dazinieras-pichon_sante.gouv.fr#ext#@esantegouv.onmicrosoft.com::777889ab-b5e6-4ada-8916-a05d5b0624bb" providerId="AD" clId="Web-{8AC46E83-99CC-BE49-33BA-CBB1EC42020F}"/>
    <pc:docChg chg="">
      <pc:chgData name="DAZINIERAS-PICHON, Anne (DNS)" userId="S::anne.dazinieras-pichon_sante.gouv.fr#ext#@esantegouv.onmicrosoft.com::777889ab-b5e6-4ada-8916-a05d5b0624bb" providerId="AD" clId="Web-{8AC46E83-99CC-BE49-33BA-CBB1EC42020F}" dt="2024-03-06T08:03:27.178" v="0"/>
      <pc:docMkLst>
        <pc:docMk/>
      </pc:docMkLst>
      <pc:sldChg chg="addCm">
        <pc:chgData name="DAZINIERAS-PICHON, Anne (DNS)" userId="S::anne.dazinieras-pichon_sante.gouv.fr#ext#@esantegouv.onmicrosoft.com::777889ab-b5e6-4ada-8916-a05d5b0624bb" providerId="AD" clId="Web-{8AC46E83-99CC-BE49-33BA-CBB1EC42020F}" dt="2024-03-06T08:03:27.178" v="0"/>
        <pc:sldMkLst>
          <pc:docMk/>
          <pc:sldMk cId="756462583" sldId="2147470342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DAZINIERAS-PICHON, Anne (DNS)" userId="S::anne.dazinieras-pichon_sante.gouv.fr#ext#@esantegouv.onmicrosoft.com::777889ab-b5e6-4ada-8916-a05d5b0624bb" providerId="AD" clId="Web-{8AC46E83-99CC-BE49-33BA-CBB1EC42020F}" dt="2024-03-06T08:03:27.178" v="0"/>
              <pc2:cmMkLst xmlns:pc2="http://schemas.microsoft.com/office/powerpoint/2019/9/main/command">
                <pc:docMk/>
                <pc:sldMk cId="756462583" sldId="2147470342"/>
                <pc2:cmMk id="{A5ACDE96-BBCB-4179-8E97-D78F7DF48EF6}"/>
              </pc2:cmMkLst>
            </pc226:cmChg>
          </p:ext>
        </pc:extLst>
      </pc:sldChg>
    </pc:docChg>
  </pc:docChgLst>
  <pc:docChgLst>
    <pc:chgData name="MONSAINT Jules" userId="S::jules.monsaint_soprasterianext.com#ext#@esantegouv.onmicrosoft.com::6cb1d6de-1541-481d-92c8-f2bb0d4d072c" providerId="AD" clId="Web-{B40FB653-34C4-FFE3-0782-4FB2EC5D8437}"/>
    <pc:docChg chg="modSld">
      <pc:chgData name="MONSAINT Jules" userId="S::jules.monsaint_soprasterianext.com#ext#@esantegouv.onmicrosoft.com::6cb1d6de-1541-481d-92c8-f2bb0d4d072c" providerId="AD" clId="Web-{B40FB653-34C4-FFE3-0782-4FB2EC5D8437}" dt="2024-02-27T09:39:52.843" v="5" actId="1076"/>
      <pc:docMkLst>
        <pc:docMk/>
      </pc:docMkLst>
      <pc:sldChg chg="modSp">
        <pc:chgData name="MONSAINT Jules" userId="S::jules.monsaint_soprasterianext.com#ext#@esantegouv.onmicrosoft.com::6cb1d6de-1541-481d-92c8-f2bb0d4d072c" providerId="AD" clId="Web-{B40FB653-34C4-FFE3-0782-4FB2EC5D8437}" dt="2024-02-27T09:39:52.843" v="5" actId="1076"/>
        <pc:sldMkLst>
          <pc:docMk/>
          <pc:sldMk cId="1099057535" sldId="2147470335"/>
        </pc:sldMkLst>
        <pc:spChg chg="mod">
          <ac:chgData name="MONSAINT Jules" userId="S::jules.monsaint_soprasterianext.com#ext#@esantegouv.onmicrosoft.com::6cb1d6de-1541-481d-92c8-f2bb0d4d072c" providerId="AD" clId="Web-{B40FB653-34C4-FFE3-0782-4FB2EC5D8437}" dt="2024-02-27T09:39:19.171" v="0" actId="1076"/>
          <ac:spMkLst>
            <pc:docMk/>
            <pc:sldMk cId="1099057535" sldId="2147470335"/>
            <ac:spMk id="8" creationId="{45568F61-CD73-FC5F-A7DF-DF1FBB32CE19}"/>
          </ac:spMkLst>
        </pc:spChg>
        <pc:spChg chg="mod">
          <ac:chgData name="MONSAINT Jules" userId="S::jules.monsaint_soprasterianext.com#ext#@esantegouv.onmicrosoft.com::6cb1d6de-1541-481d-92c8-f2bb0d4d072c" providerId="AD" clId="Web-{B40FB653-34C4-FFE3-0782-4FB2EC5D8437}" dt="2024-02-27T09:39:24.921" v="3" actId="1076"/>
          <ac:spMkLst>
            <pc:docMk/>
            <pc:sldMk cId="1099057535" sldId="2147470335"/>
            <ac:spMk id="10" creationId="{6785591B-7021-9C97-91B0-839192A7261A}"/>
          </ac:spMkLst>
        </pc:spChg>
        <pc:spChg chg="mod">
          <ac:chgData name="MONSAINT Jules" userId="S::jules.monsaint_soprasterianext.com#ext#@esantegouv.onmicrosoft.com::6cb1d6de-1541-481d-92c8-f2bb0d4d072c" providerId="AD" clId="Web-{B40FB653-34C4-FFE3-0782-4FB2EC5D8437}" dt="2024-02-27T09:39:19.186" v="1" actId="1076"/>
          <ac:spMkLst>
            <pc:docMk/>
            <pc:sldMk cId="1099057535" sldId="2147470335"/>
            <ac:spMk id="14" creationId="{A6E86161-873C-1019-2D23-0683D0009960}"/>
          </ac:spMkLst>
        </pc:spChg>
        <pc:spChg chg="mod">
          <ac:chgData name="MONSAINT Jules" userId="S::jules.monsaint_soprasterianext.com#ext#@esantegouv.onmicrosoft.com::6cb1d6de-1541-481d-92c8-f2bb0d4d072c" providerId="AD" clId="Web-{B40FB653-34C4-FFE3-0782-4FB2EC5D8437}" dt="2024-02-27T09:39:19.218" v="2" actId="1076"/>
          <ac:spMkLst>
            <pc:docMk/>
            <pc:sldMk cId="1099057535" sldId="2147470335"/>
            <ac:spMk id="15" creationId="{FD278C06-5D50-4DB1-F98D-49D342706C44}"/>
          </ac:spMkLst>
        </pc:spChg>
        <pc:picChg chg="mod">
          <ac:chgData name="MONSAINT Jules" userId="S::jules.monsaint_soprasterianext.com#ext#@esantegouv.onmicrosoft.com::6cb1d6de-1541-481d-92c8-f2bb0d4d072c" providerId="AD" clId="Web-{B40FB653-34C4-FFE3-0782-4FB2EC5D8437}" dt="2024-02-27T09:39:52.843" v="5" actId="1076"/>
          <ac:picMkLst>
            <pc:docMk/>
            <pc:sldMk cId="1099057535" sldId="2147470335"/>
            <ac:picMk id="3" creationId="{B214119B-1980-17B7-359F-E47D50C37A56}"/>
          </ac:picMkLst>
        </pc:picChg>
      </pc:sldChg>
    </pc:docChg>
  </pc:docChgLst>
  <pc:docChgLst>
    <pc:chgData name="MONSAINT Jules" userId="S::jules.monsaint_soprasterianext.com#ext#@esantegouv.onmicrosoft.com::6cb1d6de-1541-481d-92c8-f2bb0d4d072c" providerId="AD" clId="Web-{3F6F5D0B-D82B-B2B5-0B0F-36C3357C6C59}"/>
    <pc:docChg chg="addSld delSld modSld modSection">
      <pc:chgData name="MONSAINT Jules" userId="S::jules.monsaint_soprasterianext.com#ext#@esantegouv.onmicrosoft.com::6cb1d6de-1541-481d-92c8-f2bb0d4d072c" providerId="AD" clId="Web-{3F6F5D0B-D82B-B2B5-0B0F-36C3357C6C59}" dt="2024-02-22T16:54:02.974" v="151"/>
      <pc:docMkLst>
        <pc:docMk/>
      </pc:docMkLst>
      <pc:sldChg chg="modSp">
        <pc:chgData name="MONSAINT Jules" userId="S::jules.monsaint_soprasterianext.com#ext#@esantegouv.onmicrosoft.com::6cb1d6de-1541-481d-92c8-f2bb0d4d072c" providerId="AD" clId="Web-{3F6F5D0B-D82B-B2B5-0B0F-36C3357C6C59}" dt="2024-02-22T16:47:53.851" v="145" actId="1076"/>
        <pc:sldMkLst>
          <pc:docMk/>
          <pc:sldMk cId="3020834444" sldId="2147470315"/>
        </pc:sldMkLst>
        <pc:spChg chg="mod">
          <ac:chgData name="MONSAINT Jules" userId="S::jules.monsaint_soprasterianext.com#ext#@esantegouv.onmicrosoft.com::6cb1d6de-1541-481d-92c8-f2bb0d4d072c" providerId="AD" clId="Web-{3F6F5D0B-D82B-B2B5-0B0F-36C3357C6C59}" dt="2024-02-22T16:47:41.835" v="141" actId="1076"/>
          <ac:spMkLst>
            <pc:docMk/>
            <pc:sldMk cId="3020834444" sldId="2147470315"/>
            <ac:spMk id="58" creationId="{58FF60D5-F06C-B253-755C-69956CE59626}"/>
          </ac:spMkLst>
        </pc:spChg>
        <pc:spChg chg="mod">
          <ac:chgData name="MONSAINT Jules" userId="S::jules.monsaint_soprasterianext.com#ext#@esantegouv.onmicrosoft.com::6cb1d6de-1541-481d-92c8-f2bb0d4d072c" providerId="AD" clId="Web-{3F6F5D0B-D82B-B2B5-0B0F-36C3357C6C59}" dt="2024-02-22T16:47:25.053" v="136" actId="20577"/>
          <ac:spMkLst>
            <pc:docMk/>
            <pc:sldMk cId="3020834444" sldId="2147470315"/>
            <ac:spMk id="71" creationId="{73DFB4CA-601D-F0A1-2952-F5E3584DEEF6}"/>
          </ac:spMkLst>
        </pc:spChg>
        <pc:grpChg chg="mod">
          <ac:chgData name="MONSAINT Jules" userId="S::jules.monsaint_soprasterianext.com#ext#@esantegouv.onmicrosoft.com::6cb1d6de-1541-481d-92c8-f2bb0d4d072c" providerId="AD" clId="Web-{3F6F5D0B-D82B-B2B5-0B0F-36C3357C6C59}" dt="2024-02-22T16:47:46.366" v="142" actId="1076"/>
          <ac:grpSpMkLst>
            <pc:docMk/>
            <pc:sldMk cId="3020834444" sldId="2147470315"/>
            <ac:grpSpMk id="61" creationId="{A077CAAC-AA81-09E5-47AA-803A6B57DD81}"/>
          </ac:grpSpMkLst>
        </pc:grpChg>
        <pc:picChg chg="mod">
          <ac:chgData name="MONSAINT Jules" userId="S::jules.monsaint_soprasterianext.com#ext#@esantegouv.onmicrosoft.com::6cb1d6de-1541-481d-92c8-f2bb0d4d072c" providerId="AD" clId="Web-{3F6F5D0B-D82B-B2B5-0B0F-36C3357C6C59}" dt="2024-02-22T16:47:51.695" v="144" actId="1076"/>
          <ac:picMkLst>
            <pc:docMk/>
            <pc:sldMk cId="3020834444" sldId="2147470315"/>
            <ac:picMk id="4" creationId="{EB864096-281D-391B-A2F8-8E12809B8774}"/>
          </ac:picMkLst>
        </pc:picChg>
        <pc:picChg chg="mod">
          <ac:chgData name="MONSAINT Jules" userId="S::jules.monsaint_soprasterianext.com#ext#@esantegouv.onmicrosoft.com::6cb1d6de-1541-481d-92c8-f2bb0d4d072c" providerId="AD" clId="Web-{3F6F5D0B-D82B-B2B5-0B0F-36C3357C6C59}" dt="2024-02-22T16:47:53.851" v="145" actId="1076"/>
          <ac:picMkLst>
            <pc:docMk/>
            <pc:sldMk cId="3020834444" sldId="2147470315"/>
            <ac:picMk id="60" creationId="{3A6375F5-F770-00A0-8384-3CC8C69F5D3A}"/>
          </ac:picMkLst>
        </pc:picChg>
      </pc:sldChg>
      <pc:sldChg chg="modSp delCm">
        <pc:chgData name="MONSAINT Jules" userId="S::jules.monsaint_soprasterianext.com#ext#@esantegouv.onmicrosoft.com::6cb1d6de-1541-481d-92c8-f2bb0d4d072c" providerId="AD" clId="Web-{3F6F5D0B-D82B-B2B5-0B0F-36C3357C6C59}" dt="2024-02-22T16:54:02.974" v="151"/>
        <pc:sldMkLst>
          <pc:docMk/>
          <pc:sldMk cId="1099057535" sldId="2147470335"/>
        </pc:sldMkLst>
        <pc:graphicFrameChg chg="mod modGraphic">
          <ac:chgData name="MONSAINT Jules" userId="S::jules.monsaint_soprasterianext.com#ext#@esantegouv.onmicrosoft.com::6cb1d6de-1541-481d-92c8-f2bb0d4d072c" providerId="AD" clId="Web-{3F6F5D0B-D82B-B2B5-0B0F-36C3357C6C59}" dt="2024-02-22T16:54:02.974" v="151"/>
          <ac:graphicFrameMkLst>
            <pc:docMk/>
            <pc:sldMk cId="1099057535" sldId="2147470335"/>
            <ac:graphicFrameMk id="9" creationId="{4489FA13-E50D-D495-14A6-81CD1B17532C}"/>
          </ac:graphicFrameMkLst>
        </pc:graphicFrame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MONSAINT Jules" userId="S::jules.monsaint_soprasterianext.com#ext#@esantegouv.onmicrosoft.com::6cb1d6de-1541-481d-92c8-f2bb0d4d072c" providerId="AD" clId="Web-{3F6F5D0B-D82B-B2B5-0B0F-36C3357C6C59}" dt="2024-02-22T16:49:27.386" v="147"/>
              <pc2:cmMkLst xmlns:pc2="http://schemas.microsoft.com/office/powerpoint/2019/9/main/command">
                <pc:docMk/>
                <pc:sldMk cId="1099057535" sldId="2147470335"/>
                <pc2:cmMk id="{C8F523B4-A329-424C-94BD-9AC970015558}"/>
              </pc2:cmMkLst>
            </pc226:cmChg>
          </p:ext>
        </pc:extLst>
      </pc:sldChg>
      <pc:sldChg chg="delCm">
        <pc:chgData name="MONSAINT Jules" userId="S::jules.monsaint_soprasterianext.com#ext#@esantegouv.onmicrosoft.com::6cb1d6de-1541-481d-92c8-f2bb0d4d072c" providerId="AD" clId="Web-{3F6F5D0B-D82B-B2B5-0B0F-36C3357C6C59}" dt="2024-02-22T16:48:11.727" v="146"/>
        <pc:sldMkLst>
          <pc:docMk/>
          <pc:sldMk cId="4103111941" sldId="2147470336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MONSAINT Jules" userId="S::jules.monsaint_soprasterianext.com#ext#@esantegouv.onmicrosoft.com::6cb1d6de-1541-481d-92c8-f2bb0d4d072c" providerId="AD" clId="Web-{3F6F5D0B-D82B-B2B5-0B0F-36C3357C6C59}" dt="2024-02-22T16:48:11.727" v="146"/>
              <pc2:cmMkLst xmlns:pc2="http://schemas.microsoft.com/office/powerpoint/2019/9/main/command">
                <pc:docMk/>
                <pc:sldMk cId="4103111941" sldId="2147470336"/>
                <pc2:cmMk id="{6EB5AE09-0023-4982-9F32-3D74B6DB04E0}"/>
              </pc2:cmMkLst>
            </pc226:cmChg>
          </p:ext>
        </pc:extLst>
      </pc:sldChg>
      <pc:sldChg chg="addSp delSp modSp add replId">
        <pc:chgData name="MONSAINT Jules" userId="S::jules.monsaint_soprasterianext.com#ext#@esantegouv.onmicrosoft.com::6cb1d6de-1541-481d-92c8-f2bb0d4d072c" providerId="AD" clId="Web-{3F6F5D0B-D82B-B2B5-0B0F-36C3357C6C59}" dt="2024-02-22T16:43:41.232" v="128"/>
        <pc:sldMkLst>
          <pc:docMk/>
          <pc:sldMk cId="2169763536" sldId="2147470340"/>
        </pc:sldMkLst>
        <pc:spChg chg="mod">
          <ac:chgData name="MONSAINT Jules" userId="S::jules.monsaint_soprasterianext.com#ext#@esantegouv.onmicrosoft.com::6cb1d6de-1541-481d-92c8-f2bb0d4d072c" providerId="AD" clId="Web-{3F6F5D0B-D82B-B2B5-0B0F-36C3357C6C59}" dt="2024-02-22T16:42:24.417" v="9" actId="20577"/>
          <ac:spMkLst>
            <pc:docMk/>
            <pc:sldMk cId="2169763536" sldId="2147470340"/>
            <ac:spMk id="3" creationId="{00000000-0000-0000-0000-000000000000}"/>
          </ac:spMkLst>
        </pc:spChg>
        <pc:spChg chg="add">
          <ac:chgData name="MONSAINT Jules" userId="S::jules.monsaint_soprasterianext.com#ext#@esantegouv.onmicrosoft.com::6cb1d6de-1541-481d-92c8-f2bb0d4d072c" providerId="AD" clId="Web-{3F6F5D0B-D82B-B2B5-0B0F-36C3357C6C59}" dt="2024-02-22T16:42:17.870" v="7"/>
          <ac:spMkLst>
            <pc:docMk/>
            <pc:sldMk cId="2169763536" sldId="2147470340"/>
            <ac:spMk id="5" creationId="{5425A29A-7DD4-F317-9BC3-3FA63EE42374}"/>
          </ac:spMkLst>
        </pc:spChg>
        <pc:spChg chg="del mod">
          <ac:chgData name="MONSAINT Jules" userId="S::jules.monsaint_soprasterianext.com#ext#@esantegouv.onmicrosoft.com::6cb1d6de-1541-481d-92c8-f2bb0d4d072c" providerId="AD" clId="Web-{3F6F5D0B-D82B-B2B5-0B0F-36C3357C6C59}" dt="2024-02-22T16:42:01.604" v="6"/>
          <ac:spMkLst>
            <pc:docMk/>
            <pc:sldMk cId="2169763536" sldId="2147470340"/>
            <ac:spMk id="13" creationId="{74CCC463-E8B5-0DE8-26B6-5E2632FAC13A}"/>
          </ac:spMkLst>
        </pc:spChg>
        <pc:grpChg chg="del">
          <ac:chgData name="MONSAINT Jules" userId="S::jules.monsaint_soprasterianext.com#ext#@esantegouv.onmicrosoft.com::6cb1d6de-1541-481d-92c8-f2bb0d4d072c" providerId="AD" clId="Web-{3F6F5D0B-D82B-B2B5-0B0F-36C3357C6C59}" dt="2024-02-22T16:42:35.902" v="10"/>
          <ac:grpSpMkLst>
            <pc:docMk/>
            <pc:sldMk cId="2169763536" sldId="2147470340"/>
            <ac:grpSpMk id="14" creationId="{9CA79E85-D67C-6A84-BB1B-F071F0370042}"/>
          </ac:grpSpMkLst>
        </pc:grpChg>
        <pc:graphicFrameChg chg="mod modGraphic">
          <ac:chgData name="MONSAINT Jules" userId="S::jules.monsaint_soprasterianext.com#ext#@esantegouv.onmicrosoft.com::6cb1d6de-1541-481d-92c8-f2bb0d4d072c" providerId="AD" clId="Web-{3F6F5D0B-D82B-B2B5-0B0F-36C3357C6C59}" dt="2024-02-22T16:43:41.232" v="128"/>
          <ac:graphicFrameMkLst>
            <pc:docMk/>
            <pc:sldMk cId="2169763536" sldId="2147470340"/>
            <ac:graphicFrameMk id="8" creationId="{C1E070C3-CFB1-0607-1A39-50F743443351}"/>
          </ac:graphicFrameMkLst>
        </pc:graphicFrameChg>
        <pc:picChg chg="del">
          <ac:chgData name="MONSAINT Jules" userId="S::jules.monsaint_soprasterianext.com#ext#@esantegouv.onmicrosoft.com::6cb1d6de-1541-481d-92c8-f2bb0d4d072c" providerId="AD" clId="Web-{3F6F5D0B-D82B-B2B5-0B0F-36C3357C6C59}" dt="2024-02-22T16:41:58.901" v="3"/>
          <ac:picMkLst>
            <pc:docMk/>
            <pc:sldMk cId="2169763536" sldId="2147470340"/>
            <ac:picMk id="1026" creationId="{6451050B-0303-9E86-3922-74FBE9D3710D}"/>
          </ac:picMkLst>
        </pc:picChg>
      </pc:sldChg>
      <pc:sldChg chg="new del">
        <pc:chgData name="MONSAINT Jules" userId="S::jules.monsaint_soprasterianext.com#ext#@esantegouv.onmicrosoft.com::6cb1d6de-1541-481d-92c8-f2bb0d4d072c" providerId="AD" clId="Web-{3F6F5D0B-D82B-B2B5-0B0F-36C3357C6C59}" dt="2024-02-22T16:41:45.713" v="1"/>
        <pc:sldMkLst>
          <pc:docMk/>
          <pc:sldMk cId="3552304080" sldId="2147470340"/>
        </pc:sldMkLst>
      </pc:sldChg>
    </pc:docChg>
  </pc:docChgLst>
  <pc:docChgLst>
    <pc:chgData name="Said Berramdane" userId="S::said.berramdane_assurance-maladie.fr#ext#@esante.gouv.fr::416be72b-c2b8-4c73-b479-8d6a915ec03e" providerId="AD" clId="Web-{9C162657-0911-AE09-3287-BF9F07C5D9F1}"/>
    <pc:docChg chg="sldOrd">
      <pc:chgData name="Said Berramdane" userId="S::said.berramdane_assurance-maladie.fr#ext#@esante.gouv.fr::416be72b-c2b8-4c73-b479-8d6a915ec03e" providerId="AD" clId="Web-{9C162657-0911-AE09-3287-BF9F07C5D9F1}" dt="2024-03-05T08:50:57.662" v="0"/>
      <pc:docMkLst>
        <pc:docMk/>
      </pc:docMkLst>
      <pc:sldChg chg="ord">
        <pc:chgData name="Said Berramdane" userId="S::said.berramdane_assurance-maladie.fr#ext#@esante.gouv.fr::416be72b-c2b8-4c73-b479-8d6a915ec03e" providerId="AD" clId="Web-{9C162657-0911-AE09-3287-BF9F07C5D9F1}" dt="2024-03-05T08:50:57.662" v="0"/>
        <pc:sldMkLst>
          <pc:docMk/>
          <pc:sldMk cId="2894526994" sldId="2147470339"/>
        </pc:sldMkLst>
      </pc:sldChg>
    </pc:docChg>
  </pc:docChgLst>
  <pc:docChgLst>
    <pc:chgData name="Léa BOSQUAIN" userId="S::lea.bosquain@esante.gouv.fr::29629b55-ab34-4d23-8190-d6d5d16d66ff" providerId="AD" clId="Web-{2CBCE3FD-A811-9057-690F-7BDE93627B57}"/>
    <pc:docChg chg="modSld">
      <pc:chgData name="Léa BOSQUAIN" userId="S::lea.bosquain@esante.gouv.fr::29629b55-ab34-4d23-8190-d6d5d16d66ff" providerId="AD" clId="Web-{2CBCE3FD-A811-9057-690F-7BDE93627B57}" dt="2024-03-06T14:26:27.637" v="33"/>
      <pc:docMkLst>
        <pc:docMk/>
      </pc:docMkLst>
      <pc:sldChg chg="modSp">
        <pc:chgData name="Léa BOSQUAIN" userId="S::lea.bosquain@esante.gouv.fr::29629b55-ab34-4d23-8190-d6d5d16d66ff" providerId="AD" clId="Web-{2CBCE3FD-A811-9057-690F-7BDE93627B57}" dt="2024-03-06T14:16:41.703" v="10" actId="20577"/>
        <pc:sldMkLst>
          <pc:docMk/>
          <pc:sldMk cId="3394435341" sldId="2147470313"/>
        </pc:sldMkLst>
        <pc:spChg chg="mod">
          <ac:chgData name="Léa BOSQUAIN" userId="S::lea.bosquain@esante.gouv.fr::29629b55-ab34-4d23-8190-d6d5d16d66ff" providerId="AD" clId="Web-{2CBCE3FD-A811-9057-690F-7BDE93627B57}" dt="2024-03-06T14:16:41.703" v="10" actId="20577"/>
          <ac:spMkLst>
            <pc:docMk/>
            <pc:sldMk cId="3394435341" sldId="2147470313"/>
            <ac:spMk id="79" creationId="{C12CB85E-9D95-A698-EC6C-7609A5653B79}"/>
          </ac:spMkLst>
        </pc:spChg>
      </pc:sldChg>
      <pc:sldChg chg="modSp">
        <pc:chgData name="Léa BOSQUAIN" userId="S::lea.bosquain@esante.gouv.fr::29629b55-ab34-4d23-8190-d6d5d16d66ff" providerId="AD" clId="Web-{2CBCE3FD-A811-9057-690F-7BDE93627B57}" dt="2024-03-06T14:21:26.693" v="16" actId="1076"/>
        <pc:sldMkLst>
          <pc:docMk/>
          <pc:sldMk cId="936658583" sldId="2147470344"/>
        </pc:sldMkLst>
        <pc:picChg chg="mod">
          <ac:chgData name="Léa BOSQUAIN" userId="S::lea.bosquain@esante.gouv.fr::29629b55-ab34-4d23-8190-d6d5d16d66ff" providerId="AD" clId="Web-{2CBCE3FD-A811-9057-690F-7BDE93627B57}" dt="2024-03-06T14:21:26.693" v="16" actId="1076"/>
          <ac:picMkLst>
            <pc:docMk/>
            <pc:sldMk cId="936658583" sldId="2147470344"/>
            <ac:picMk id="46" creationId="{52992D71-EC26-CFA7-46C6-685EFFEC219F}"/>
          </ac:picMkLst>
        </pc:picChg>
      </pc:sldChg>
      <pc:sldChg chg="modSp modCm">
        <pc:chgData name="Léa BOSQUAIN" userId="S::lea.bosquain@esante.gouv.fr::29629b55-ab34-4d23-8190-d6d5d16d66ff" providerId="AD" clId="Web-{2CBCE3FD-A811-9057-690F-7BDE93627B57}" dt="2024-03-06T14:25:24.461" v="29" actId="20577"/>
        <pc:sldMkLst>
          <pc:docMk/>
          <pc:sldMk cId="1076683720" sldId="2147470347"/>
        </pc:sldMkLst>
        <pc:spChg chg="mod">
          <ac:chgData name="Léa BOSQUAIN" userId="S::lea.bosquain@esante.gouv.fr::29629b55-ab34-4d23-8190-d6d5d16d66ff" providerId="AD" clId="Web-{2CBCE3FD-A811-9057-690F-7BDE93627B57}" dt="2024-03-06T14:25:01.381" v="26" actId="14100"/>
          <ac:spMkLst>
            <pc:docMk/>
            <pc:sldMk cId="1076683720" sldId="2147470347"/>
            <ac:spMk id="40" creationId="{6EC28C0E-C5A0-1609-30E2-3F9821E6D0DF}"/>
          </ac:spMkLst>
        </pc:spChg>
        <pc:spChg chg="mod">
          <ac:chgData name="Léa BOSQUAIN" userId="S::lea.bosquain@esante.gouv.fr::29629b55-ab34-4d23-8190-d6d5d16d66ff" providerId="AD" clId="Web-{2CBCE3FD-A811-9057-690F-7BDE93627B57}" dt="2024-03-06T14:25:24.461" v="29" actId="20577"/>
          <ac:spMkLst>
            <pc:docMk/>
            <pc:sldMk cId="1076683720" sldId="2147470347"/>
            <ac:spMk id="42" creationId="{20D99845-2B31-9DFE-7493-5ABC4CF24072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Léa BOSQUAIN" userId="S::lea.bosquain@esante.gouv.fr::29629b55-ab34-4d23-8190-d6d5d16d66ff" providerId="AD" clId="Web-{2CBCE3FD-A811-9057-690F-7BDE93627B57}" dt="2024-03-06T14:24:52.036" v="24" actId="20577"/>
              <pc2:cmMkLst xmlns:pc2="http://schemas.microsoft.com/office/powerpoint/2019/9/main/command">
                <pc:docMk/>
                <pc:sldMk cId="1076683720" sldId="2147470347"/>
                <pc2:cmMk id="{AB3022B5-38CD-41D5-AD7D-39E2BF3A5F16}"/>
              </pc2:cmMkLst>
            </pc226:cmChg>
          </p:ext>
        </pc:extLst>
      </pc:sldChg>
      <pc:sldChg chg="modSp">
        <pc:chgData name="Léa BOSQUAIN" userId="S::lea.bosquain@esante.gouv.fr::29629b55-ab34-4d23-8190-d6d5d16d66ff" providerId="AD" clId="Web-{2CBCE3FD-A811-9057-690F-7BDE93627B57}" dt="2024-03-06T14:26:27.637" v="33"/>
        <pc:sldMkLst>
          <pc:docMk/>
          <pc:sldMk cId="115830527" sldId="2147470349"/>
        </pc:sldMkLst>
        <pc:spChg chg="mod">
          <ac:chgData name="Léa BOSQUAIN" userId="S::lea.bosquain@esante.gouv.fr::29629b55-ab34-4d23-8190-d6d5d16d66ff" providerId="AD" clId="Web-{2CBCE3FD-A811-9057-690F-7BDE93627B57}" dt="2024-03-06T14:26:27.637" v="33"/>
          <ac:spMkLst>
            <pc:docMk/>
            <pc:sldMk cId="115830527" sldId="2147470349"/>
            <ac:spMk id="2" creationId="{E37AEB61-1DD8-FCAD-8C4F-7E66A118BB53}"/>
          </ac:spMkLst>
        </pc:spChg>
      </pc:sldChg>
    </pc:docChg>
  </pc:docChgLst>
  <pc:docChgLst>
    <pc:chgData name="Léa BOSQUAIN" userId="S::lea.bosquain@esante.gouv.fr::29629b55-ab34-4d23-8190-d6d5d16d66ff" providerId="AD" clId="Web-{1EDB11E0-589F-0DA4-4789-3F83DCC54B26}"/>
    <pc:docChg chg="addSld delSld modSld sldOrd modSection">
      <pc:chgData name="Léa BOSQUAIN" userId="S::lea.bosquain@esante.gouv.fr::29629b55-ab34-4d23-8190-d6d5d16d66ff" providerId="AD" clId="Web-{1EDB11E0-589F-0DA4-4789-3F83DCC54B26}" dt="2024-03-04T14:39:08.451" v="439"/>
      <pc:docMkLst>
        <pc:docMk/>
      </pc:docMkLst>
      <pc:sldChg chg="addSp delSp modSp addCm delCm">
        <pc:chgData name="Léa BOSQUAIN" userId="S::lea.bosquain@esante.gouv.fr::29629b55-ab34-4d23-8190-d6d5d16d66ff" providerId="AD" clId="Web-{1EDB11E0-589F-0DA4-4789-3F83DCC54B26}" dt="2024-03-04T14:39:01.951" v="438" actId="1076"/>
        <pc:sldMkLst>
          <pc:docMk/>
          <pc:sldMk cId="3311091288" sldId="2147470331"/>
        </pc:sldMkLst>
        <pc:spChg chg="del mod">
          <ac:chgData name="Léa BOSQUAIN" userId="S::lea.bosquain@esante.gouv.fr::29629b55-ab34-4d23-8190-d6d5d16d66ff" providerId="AD" clId="Web-{1EDB11E0-589F-0DA4-4789-3F83DCC54B26}" dt="2024-03-04T14:38:56.091" v="437"/>
          <ac:spMkLst>
            <pc:docMk/>
            <pc:sldMk cId="3311091288" sldId="2147470331"/>
            <ac:spMk id="3" creationId="{1849B473-A099-546E-4E47-9C96EDC7D5A9}"/>
          </ac:spMkLst>
        </pc:spChg>
        <pc:spChg chg="mod">
          <ac:chgData name="Léa BOSQUAIN" userId="S::lea.bosquain@esante.gouv.fr::29629b55-ab34-4d23-8190-d6d5d16d66ff" providerId="AD" clId="Web-{1EDB11E0-589F-0DA4-4789-3F83DCC54B26}" dt="2024-03-04T14:38:43.560" v="430" actId="1076"/>
          <ac:spMkLst>
            <pc:docMk/>
            <pc:sldMk cId="3311091288" sldId="2147470331"/>
            <ac:spMk id="7" creationId="{4D175195-3D39-E1AE-CEFF-1977F67CCC4D}"/>
          </ac:spMkLst>
        </pc:spChg>
        <pc:spChg chg="mod">
          <ac:chgData name="Léa BOSQUAIN" userId="S::lea.bosquain@esante.gouv.fr::29629b55-ab34-4d23-8190-d6d5d16d66ff" providerId="AD" clId="Web-{1EDB11E0-589F-0DA4-4789-3F83DCC54B26}" dt="2024-03-04T14:38:55.888" v="436" actId="1076"/>
          <ac:spMkLst>
            <pc:docMk/>
            <pc:sldMk cId="3311091288" sldId="2147470331"/>
            <ac:spMk id="8" creationId="{D3F0ACE7-738E-2C80-715E-5734E0F4ABF8}"/>
          </ac:spMkLst>
        </pc:spChg>
        <pc:spChg chg="mod">
          <ac:chgData name="Léa BOSQUAIN" userId="S::lea.bosquain@esante.gouv.fr::29629b55-ab34-4d23-8190-d6d5d16d66ff" providerId="AD" clId="Web-{1EDB11E0-589F-0DA4-4789-3F83DCC54B26}" dt="2024-03-04T14:38:55.779" v="432" actId="1076"/>
          <ac:spMkLst>
            <pc:docMk/>
            <pc:sldMk cId="3311091288" sldId="2147470331"/>
            <ac:spMk id="12" creationId="{E075D81E-3AD1-0CAF-65FA-22E7AB908B12}"/>
          </ac:spMkLst>
        </pc:spChg>
        <pc:grpChg chg="mod">
          <ac:chgData name="Léa BOSQUAIN" userId="S::lea.bosquain@esante.gouv.fr::29629b55-ab34-4d23-8190-d6d5d16d66ff" providerId="AD" clId="Web-{1EDB11E0-589F-0DA4-4789-3F83DCC54B26}" dt="2024-03-04T14:38:55.841" v="434" actId="1076"/>
          <ac:grpSpMkLst>
            <pc:docMk/>
            <pc:sldMk cId="3311091288" sldId="2147470331"/>
            <ac:grpSpMk id="13" creationId="{74FB45E3-6E08-1458-7E60-9CA864973615}"/>
          </ac:grpSpMkLst>
        </pc:grpChg>
        <pc:picChg chg="add mod">
          <ac:chgData name="Léa BOSQUAIN" userId="S::lea.bosquain@esante.gouv.fr::29629b55-ab34-4d23-8190-d6d5d16d66ff" providerId="AD" clId="Web-{1EDB11E0-589F-0DA4-4789-3F83DCC54B26}" dt="2024-03-04T14:38:55.857" v="435" actId="1076"/>
          <ac:picMkLst>
            <pc:docMk/>
            <pc:sldMk cId="3311091288" sldId="2147470331"/>
            <ac:picMk id="2" creationId="{C57137DC-E094-CD1D-7F92-9FA1B98D4916}"/>
          </ac:picMkLst>
        </pc:picChg>
        <pc:picChg chg="mod">
          <ac:chgData name="Léa BOSQUAIN" userId="S::lea.bosquain@esante.gouv.fr::29629b55-ab34-4d23-8190-d6d5d16d66ff" providerId="AD" clId="Web-{1EDB11E0-589F-0DA4-4789-3F83DCC54B26}" dt="2024-03-04T14:39:01.951" v="438" actId="1076"/>
          <ac:picMkLst>
            <pc:docMk/>
            <pc:sldMk cId="3311091288" sldId="2147470331"/>
            <ac:picMk id="5" creationId="{D49A2A4A-275D-756D-205E-87A79BC95E41}"/>
          </ac:picMkLst>
        </pc:picChg>
        <pc:picChg chg="del mod">
          <ac:chgData name="Léa BOSQUAIN" userId="S::lea.bosquain@esante.gouv.fr::29629b55-ab34-4d23-8190-d6d5d16d66ff" providerId="AD" clId="Web-{1EDB11E0-589F-0DA4-4789-3F83DCC54B26}" dt="2024-03-04T14:37:52.105" v="405"/>
          <ac:picMkLst>
            <pc:docMk/>
            <pc:sldMk cId="3311091288" sldId="2147470331"/>
            <ac:picMk id="10" creationId="{B2132265-4B4C-669C-7669-8B9043D631AB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Léa BOSQUAIN" userId="S::lea.bosquain@esante.gouv.fr::29629b55-ab34-4d23-8190-d6d5d16d66ff" providerId="AD" clId="Web-{1EDB11E0-589F-0DA4-4789-3F83DCC54B26}" dt="2024-03-04T14:36:34.229" v="327"/>
              <pc2:cmMkLst xmlns:pc2="http://schemas.microsoft.com/office/powerpoint/2019/9/main/command">
                <pc:docMk/>
                <pc:sldMk cId="3311091288" sldId="2147470331"/>
                <pc2:cmMk id="{B68B1948-7502-402D-86DB-4D95FE7C8918}"/>
              </pc2:cmMkLst>
            </pc226:cmChg>
            <pc226:cmChg xmlns:pc226="http://schemas.microsoft.com/office/powerpoint/2022/06/main/command" chg="del">
              <pc226:chgData name="Léa BOSQUAIN" userId="S::lea.bosquain@esante.gouv.fr::29629b55-ab34-4d23-8190-d6d5d16d66ff" providerId="AD" clId="Web-{1EDB11E0-589F-0DA4-4789-3F83DCC54B26}" dt="2024-03-04T14:31:55.285" v="174"/>
              <pc2:cmMkLst xmlns:pc2="http://schemas.microsoft.com/office/powerpoint/2019/9/main/command">
                <pc:docMk/>
                <pc:sldMk cId="3311091288" sldId="2147470331"/>
                <pc2:cmMk id="{692BC7FA-4CA4-4EA4-B933-A91935E5734B}"/>
              </pc2:cmMkLst>
            </pc226:cmChg>
          </p:ext>
        </pc:extLst>
      </pc:sldChg>
      <pc:sldChg chg="modSp">
        <pc:chgData name="Léa BOSQUAIN" userId="S::lea.bosquain@esante.gouv.fr::29629b55-ab34-4d23-8190-d6d5d16d66ff" providerId="AD" clId="Web-{1EDB11E0-589F-0DA4-4789-3F83DCC54B26}" dt="2024-03-04T13:25:45.381" v="12" actId="1076"/>
        <pc:sldMkLst>
          <pc:docMk/>
          <pc:sldMk cId="756462583" sldId="2147470342"/>
        </pc:sldMkLst>
        <pc:spChg chg="mod">
          <ac:chgData name="Léa BOSQUAIN" userId="S::lea.bosquain@esante.gouv.fr::29629b55-ab34-4d23-8190-d6d5d16d66ff" providerId="AD" clId="Web-{1EDB11E0-589F-0DA4-4789-3F83DCC54B26}" dt="2024-03-04T13:25:45.381" v="12" actId="1076"/>
          <ac:spMkLst>
            <pc:docMk/>
            <pc:sldMk cId="756462583" sldId="2147470342"/>
            <ac:spMk id="26" creationId="{3EF696EA-C85F-763C-6BC9-87186F8667B3}"/>
          </ac:spMkLst>
        </pc:spChg>
      </pc:sldChg>
      <pc:sldChg chg="addSp delSp modSp">
        <pc:chgData name="Léa BOSQUAIN" userId="S::lea.bosquain@esante.gouv.fr::29629b55-ab34-4d23-8190-d6d5d16d66ff" providerId="AD" clId="Web-{1EDB11E0-589F-0DA4-4789-3F83DCC54B26}" dt="2024-03-04T14:23:49.461" v="72" actId="20577"/>
        <pc:sldMkLst>
          <pc:docMk/>
          <pc:sldMk cId="936658583" sldId="2147470344"/>
        </pc:sldMkLst>
        <pc:spChg chg="add mod">
          <ac:chgData name="Léa BOSQUAIN" userId="S::lea.bosquain@esante.gouv.fr::29629b55-ab34-4d23-8190-d6d5d16d66ff" providerId="AD" clId="Web-{1EDB11E0-589F-0DA4-4789-3F83DCC54B26}" dt="2024-03-04T14:21:09.957" v="54" actId="1076"/>
          <ac:spMkLst>
            <pc:docMk/>
            <pc:sldMk cId="936658583" sldId="2147470344"/>
            <ac:spMk id="2" creationId="{623A3D01-F86D-7CFE-1F98-B58005077460}"/>
          </ac:spMkLst>
        </pc:spChg>
        <pc:spChg chg="mod">
          <ac:chgData name="Léa BOSQUAIN" userId="S::lea.bosquain@esante.gouv.fr::29629b55-ab34-4d23-8190-d6d5d16d66ff" providerId="AD" clId="Web-{1EDB11E0-589F-0DA4-4789-3F83DCC54B26}" dt="2024-03-04T14:21:21.004" v="57" actId="20577"/>
          <ac:spMkLst>
            <pc:docMk/>
            <pc:sldMk cId="936658583" sldId="2147470344"/>
            <ac:spMk id="5" creationId="{7C7A6684-2760-34BB-E8F4-D0FD80E921C7}"/>
          </ac:spMkLst>
        </pc:spChg>
        <pc:spChg chg="add mod">
          <ac:chgData name="Léa BOSQUAIN" userId="S::lea.bosquain@esante.gouv.fr::29629b55-ab34-4d23-8190-d6d5d16d66ff" providerId="AD" clId="Web-{1EDB11E0-589F-0DA4-4789-3F83DCC54B26}" dt="2024-03-04T14:21:13.520" v="56" actId="1076"/>
          <ac:spMkLst>
            <pc:docMk/>
            <pc:sldMk cId="936658583" sldId="2147470344"/>
            <ac:spMk id="6" creationId="{7A250EA3-31CA-BD9F-DB35-860BFFECA1C9}"/>
          </ac:spMkLst>
        </pc:spChg>
        <pc:spChg chg="mod">
          <ac:chgData name="Léa BOSQUAIN" userId="S::lea.bosquain@esante.gouv.fr::29629b55-ab34-4d23-8190-d6d5d16d66ff" providerId="AD" clId="Web-{1EDB11E0-589F-0DA4-4789-3F83DCC54B26}" dt="2024-03-04T14:23:49.461" v="72" actId="20577"/>
          <ac:spMkLst>
            <pc:docMk/>
            <pc:sldMk cId="936658583" sldId="2147470344"/>
            <ac:spMk id="33" creationId="{DECECB0C-9AAB-2672-5071-0E75DD81EFAC}"/>
          </ac:spMkLst>
        </pc:spChg>
        <pc:spChg chg="mod">
          <ac:chgData name="Léa BOSQUAIN" userId="S::lea.bosquain@esante.gouv.fr::29629b55-ab34-4d23-8190-d6d5d16d66ff" providerId="AD" clId="Web-{1EDB11E0-589F-0DA4-4789-3F83DCC54B26}" dt="2024-03-04T14:20:46.597" v="46"/>
          <ac:spMkLst>
            <pc:docMk/>
            <pc:sldMk cId="936658583" sldId="2147470344"/>
            <ac:spMk id="41" creationId="{14239E99-C2DF-C7E8-D3E0-46249A7D9A07}"/>
          </ac:spMkLst>
        </pc:spChg>
        <pc:spChg chg="mod">
          <ac:chgData name="Léa BOSQUAIN" userId="S::lea.bosquain@esante.gouv.fr::29629b55-ab34-4d23-8190-d6d5d16d66ff" providerId="AD" clId="Web-{1EDB11E0-589F-0DA4-4789-3F83DCC54B26}" dt="2024-03-04T14:20:43.878" v="45"/>
          <ac:spMkLst>
            <pc:docMk/>
            <pc:sldMk cId="936658583" sldId="2147470344"/>
            <ac:spMk id="45" creationId="{AF9F8282-80AC-BF32-996F-5C1173FBCBC1}"/>
          </ac:spMkLst>
        </pc:spChg>
        <pc:spChg chg="mod">
          <ac:chgData name="Léa BOSQUAIN" userId="S::lea.bosquain@esante.gouv.fr::29629b55-ab34-4d23-8190-d6d5d16d66ff" providerId="AD" clId="Web-{1EDB11E0-589F-0DA4-4789-3F83DCC54B26}" dt="2024-03-04T14:22:43.912" v="68" actId="1076"/>
          <ac:spMkLst>
            <pc:docMk/>
            <pc:sldMk cId="936658583" sldId="2147470344"/>
            <ac:spMk id="47" creationId="{0075F04D-087D-B23C-6288-D2FC17501388}"/>
          </ac:spMkLst>
        </pc:spChg>
        <pc:spChg chg="mod">
          <ac:chgData name="Léa BOSQUAIN" userId="S::lea.bosquain@esante.gouv.fr::29629b55-ab34-4d23-8190-d6d5d16d66ff" providerId="AD" clId="Web-{1EDB11E0-589F-0DA4-4789-3F83DCC54B26}" dt="2024-03-04T14:22:35.772" v="67" actId="14100"/>
          <ac:spMkLst>
            <pc:docMk/>
            <pc:sldMk cId="936658583" sldId="2147470344"/>
            <ac:spMk id="48" creationId="{7C240BD2-DC81-1AEF-4A8B-86A481B37B39}"/>
          </ac:spMkLst>
        </pc:spChg>
        <pc:spChg chg="mod">
          <ac:chgData name="Léa BOSQUAIN" userId="S::lea.bosquain@esante.gouv.fr::29629b55-ab34-4d23-8190-d6d5d16d66ff" providerId="AD" clId="Web-{1EDB11E0-589F-0DA4-4789-3F83DCC54B26}" dt="2024-03-04T14:21:06.848" v="52" actId="1076"/>
          <ac:spMkLst>
            <pc:docMk/>
            <pc:sldMk cId="936658583" sldId="2147470344"/>
            <ac:spMk id="68" creationId="{9AFEEB31-5FC9-C78B-5D1C-277EF6445FC9}"/>
          </ac:spMkLst>
        </pc:spChg>
        <pc:spChg chg="del">
          <ac:chgData name="Léa BOSQUAIN" userId="S::lea.bosquain@esante.gouv.fr::29629b55-ab34-4d23-8190-d6d5d16d66ff" providerId="AD" clId="Web-{1EDB11E0-589F-0DA4-4789-3F83DCC54B26}" dt="2024-03-04T14:20:51.785" v="47"/>
          <ac:spMkLst>
            <pc:docMk/>
            <pc:sldMk cId="936658583" sldId="2147470344"/>
            <ac:spMk id="69" creationId="{06B2B66F-3207-E038-6BC9-8521EAB81B43}"/>
          </ac:spMkLst>
        </pc:spChg>
        <pc:spChg chg="del">
          <ac:chgData name="Léa BOSQUAIN" userId="S::lea.bosquain@esante.gouv.fr::29629b55-ab34-4d23-8190-d6d5d16d66ff" providerId="AD" clId="Web-{1EDB11E0-589F-0DA4-4789-3F83DCC54B26}" dt="2024-03-04T14:20:54.300" v="48"/>
          <ac:spMkLst>
            <pc:docMk/>
            <pc:sldMk cId="936658583" sldId="2147470344"/>
            <ac:spMk id="70" creationId="{93D58D0C-5AC0-57C5-40E1-2030CEE551D8}"/>
          </ac:spMkLst>
        </pc:spChg>
        <pc:grpChg chg="del">
          <ac:chgData name="Léa BOSQUAIN" userId="S::lea.bosquain@esante.gouv.fr::29629b55-ab34-4d23-8190-d6d5d16d66ff" providerId="AD" clId="Web-{1EDB11E0-589F-0DA4-4789-3F83DCC54B26}" dt="2024-03-04T14:23:32.242" v="69"/>
          <ac:grpSpMkLst>
            <pc:docMk/>
            <pc:sldMk cId="936658583" sldId="2147470344"/>
            <ac:grpSpMk id="25" creationId="{49731CF6-B6F8-C90F-FAAE-00D620B26BFF}"/>
          </ac:grpSpMkLst>
        </pc:grpChg>
        <pc:picChg chg="mod">
          <ac:chgData name="Léa BOSQUAIN" userId="S::lea.bosquain@esante.gouv.fr::29629b55-ab34-4d23-8190-d6d5d16d66ff" providerId="AD" clId="Web-{1EDB11E0-589F-0DA4-4789-3F83DCC54B26}" dt="2024-03-04T14:19:45.486" v="14" actId="1076"/>
          <ac:picMkLst>
            <pc:docMk/>
            <pc:sldMk cId="936658583" sldId="2147470344"/>
            <ac:picMk id="46" creationId="{52992D71-EC26-CFA7-46C6-685EFFEC219F}"/>
          </ac:picMkLst>
        </pc:picChg>
      </pc:sldChg>
      <pc:sldChg chg="modSp ord modNotes">
        <pc:chgData name="Léa BOSQUAIN" userId="S::lea.bosquain@esante.gouv.fr::29629b55-ab34-4d23-8190-d6d5d16d66ff" providerId="AD" clId="Web-{1EDB11E0-589F-0DA4-4789-3F83DCC54B26}" dt="2024-03-04T14:31:50.050" v="172" actId="14100"/>
        <pc:sldMkLst>
          <pc:docMk/>
          <pc:sldMk cId="1076683720" sldId="2147470347"/>
        </pc:sldMkLst>
        <pc:spChg chg="mod">
          <ac:chgData name="Léa BOSQUAIN" userId="S::lea.bosquain@esante.gouv.fr::29629b55-ab34-4d23-8190-d6d5d16d66ff" providerId="AD" clId="Web-{1EDB11E0-589F-0DA4-4789-3F83DCC54B26}" dt="2024-03-04T14:31:36.862" v="165" actId="1076"/>
          <ac:spMkLst>
            <pc:docMk/>
            <pc:sldMk cId="1076683720" sldId="2147470347"/>
            <ac:spMk id="31" creationId="{0B32DE76-B1A7-BA61-882B-AAF5C6FD04CB}"/>
          </ac:spMkLst>
        </pc:spChg>
        <pc:spChg chg="mod">
          <ac:chgData name="Léa BOSQUAIN" userId="S::lea.bosquain@esante.gouv.fr::29629b55-ab34-4d23-8190-d6d5d16d66ff" providerId="AD" clId="Web-{1EDB11E0-589F-0DA4-4789-3F83DCC54B26}" dt="2024-03-04T14:31:36.925" v="166" actId="1076"/>
          <ac:spMkLst>
            <pc:docMk/>
            <pc:sldMk cId="1076683720" sldId="2147470347"/>
            <ac:spMk id="38" creationId="{B40D11A9-D8DD-1A8C-C16A-16BEF257DD0D}"/>
          </ac:spMkLst>
        </pc:spChg>
        <pc:spChg chg="mod">
          <ac:chgData name="Léa BOSQUAIN" userId="S::lea.bosquain@esante.gouv.fr::29629b55-ab34-4d23-8190-d6d5d16d66ff" providerId="AD" clId="Web-{1EDB11E0-589F-0DA4-4789-3F83DCC54B26}" dt="2024-03-04T14:31:36.987" v="167" actId="1076"/>
          <ac:spMkLst>
            <pc:docMk/>
            <pc:sldMk cId="1076683720" sldId="2147470347"/>
            <ac:spMk id="39" creationId="{146A6928-7354-43D4-D764-6E156BCE86A6}"/>
          </ac:spMkLst>
        </pc:spChg>
        <pc:spChg chg="mod">
          <ac:chgData name="Léa BOSQUAIN" userId="S::lea.bosquain@esante.gouv.fr::29629b55-ab34-4d23-8190-d6d5d16d66ff" providerId="AD" clId="Web-{1EDB11E0-589F-0DA4-4789-3F83DCC54B26}" dt="2024-03-04T14:31:37.081" v="168" actId="1076"/>
          <ac:spMkLst>
            <pc:docMk/>
            <pc:sldMk cId="1076683720" sldId="2147470347"/>
            <ac:spMk id="40" creationId="{6EC28C0E-C5A0-1609-30E2-3F9821E6D0DF}"/>
          </ac:spMkLst>
        </pc:spChg>
        <pc:spChg chg="mod">
          <ac:chgData name="Léa BOSQUAIN" userId="S::lea.bosquain@esante.gouv.fr::29629b55-ab34-4d23-8190-d6d5d16d66ff" providerId="AD" clId="Web-{1EDB11E0-589F-0DA4-4789-3F83DCC54B26}" dt="2024-03-04T14:31:37.143" v="169" actId="1076"/>
          <ac:spMkLst>
            <pc:docMk/>
            <pc:sldMk cId="1076683720" sldId="2147470347"/>
            <ac:spMk id="41" creationId="{53BA797D-16D4-30A4-9558-9E7780D3919B}"/>
          </ac:spMkLst>
        </pc:spChg>
        <pc:spChg chg="mod">
          <ac:chgData name="Léa BOSQUAIN" userId="S::lea.bosquain@esante.gouv.fr::29629b55-ab34-4d23-8190-d6d5d16d66ff" providerId="AD" clId="Web-{1EDB11E0-589F-0DA4-4789-3F83DCC54B26}" dt="2024-03-04T14:31:37.206" v="170" actId="1076"/>
          <ac:spMkLst>
            <pc:docMk/>
            <pc:sldMk cId="1076683720" sldId="2147470347"/>
            <ac:spMk id="42" creationId="{20D99845-2B31-9DFE-7493-5ABC4CF24072}"/>
          </ac:spMkLst>
        </pc:spChg>
        <pc:spChg chg="mod">
          <ac:chgData name="Léa BOSQUAIN" userId="S::lea.bosquain@esante.gouv.fr::29629b55-ab34-4d23-8190-d6d5d16d66ff" providerId="AD" clId="Web-{1EDB11E0-589F-0DA4-4789-3F83DCC54B26}" dt="2024-03-04T14:31:50.050" v="172" actId="14100"/>
          <ac:spMkLst>
            <pc:docMk/>
            <pc:sldMk cId="1076683720" sldId="2147470347"/>
            <ac:spMk id="43" creationId="{85D25343-F3F8-BDF3-2A8A-78E1FD3E4F9F}"/>
          </ac:spMkLst>
        </pc:spChg>
        <pc:spChg chg="mod">
          <ac:chgData name="Léa BOSQUAIN" userId="S::lea.bosquain@esante.gouv.fr::29629b55-ab34-4d23-8190-d6d5d16d66ff" providerId="AD" clId="Web-{1EDB11E0-589F-0DA4-4789-3F83DCC54B26}" dt="2024-03-04T14:28:37.483" v="97" actId="14100"/>
          <ac:spMkLst>
            <pc:docMk/>
            <pc:sldMk cId="1076683720" sldId="2147470347"/>
            <ac:spMk id="44" creationId="{C568249E-1A4E-CE06-EC07-99CBD26AB123}"/>
          </ac:spMkLst>
        </pc:spChg>
      </pc:sldChg>
      <pc:sldChg chg="mod modShow">
        <pc:chgData name="Léa BOSQUAIN" userId="S::lea.bosquain@esante.gouv.fr::29629b55-ab34-4d23-8190-d6d5d16d66ff" providerId="AD" clId="Web-{1EDB11E0-589F-0DA4-4789-3F83DCC54B26}" dt="2024-03-04T14:39:08.451" v="439"/>
        <pc:sldMkLst>
          <pc:docMk/>
          <pc:sldMk cId="4121320827" sldId="2147470348"/>
        </pc:sldMkLst>
      </pc:sldChg>
      <pc:sldChg chg="delSp modSp addCm modNotes">
        <pc:chgData name="Léa BOSQUAIN" userId="S::lea.bosquain@esante.gouv.fr::29629b55-ab34-4d23-8190-d6d5d16d66ff" providerId="AD" clId="Web-{1EDB11E0-589F-0DA4-4789-3F83DCC54B26}" dt="2024-03-04T14:31:05.518" v="163"/>
        <pc:sldMkLst>
          <pc:docMk/>
          <pc:sldMk cId="115830527" sldId="2147470349"/>
        </pc:sldMkLst>
        <pc:spChg chg="del mod">
          <ac:chgData name="Léa BOSQUAIN" userId="S::lea.bosquain@esante.gouv.fr::29629b55-ab34-4d23-8190-d6d5d16d66ff" providerId="AD" clId="Web-{1EDB11E0-589F-0DA4-4789-3F83DCC54B26}" dt="2024-03-04T14:29:26.390" v="104"/>
          <ac:spMkLst>
            <pc:docMk/>
            <pc:sldMk cId="115830527" sldId="2147470349"/>
            <ac:spMk id="7" creationId="{35B82273-7606-6758-BEA7-3D993610F87E}"/>
          </ac:spMkLst>
        </pc:spChg>
        <pc:spChg chg="mod">
          <ac:chgData name="Léa BOSQUAIN" userId="S::lea.bosquain@esante.gouv.fr::29629b55-ab34-4d23-8190-d6d5d16d66ff" providerId="AD" clId="Web-{1EDB11E0-589F-0DA4-4789-3F83DCC54B26}" dt="2024-03-04T14:29:53.219" v="159" actId="1076"/>
          <ac:spMkLst>
            <pc:docMk/>
            <pc:sldMk cId="115830527" sldId="2147470349"/>
            <ac:spMk id="8" creationId="{9B399591-1BA6-9232-8138-1588503DA044}"/>
          </ac:spMkLst>
        </pc:spChg>
        <pc:spChg chg="mod">
          <ac:chgData name="Léa BOSQUAIN" userId="S::lea.bosquain@esante.gouv.fr::29629b55-ab34-4d23-8190-d6d5d16d66ff" providerId="AD" clId="Web-{1EDB11E0-589F-0DA4-4789-3F83DCC54B26}" dt="2024-03-04T14:29:57.626" v="161" actId="14100"/>
          <ac:spMkLst>
            <pc:docMk/>
            <pc:sldMk cId="115830527" sldId="2147470349"/>
            <ac:spMk id="10" creationId="{BBBC5AD3-A86A-5B9B-BF0F-FE41D49D0AA1}"/>
          </ac:spMkLst>
        </pc:spChg>
        <pc:spChg chg="del mod">
          <ac:chgData name="Léa BOSQUAIN" userId="S::lea.bosquain@esante.gouv.fr::29629b55-ab34-4d23-8190-d6d5d16d66ff" providerId="AD" clId="Web-{1EDB11E0-589F-0DA4-4789-3F83DCC54B26}" dt="2024-03-04T14:29:59.063" v="162"/>
          <ac:spMkLst>
            <pc:docMk/>
            <pc:sldMk cId="115830527" sldId="2147470349"/>
            <ac:spMk id="12" creationId="{64F498CF-39B7-3814-3388-FFF4375E17B4}"/>
          </ac:spMkLst>
        </pc:spChg>
        <pc:spChg chg="mod">
          <ac:chgData name="Léa BOSQUAIN" userId="S::lea.bosquain@esante.gouv.fr::29629b55-ab34-4d23-8190-d6d5d16d66ff" providerId="AD" clId="Web-{1EDB11E0-589F-0DA4-4789-3F83DCC54B26}" dt="2024-03-04T14:29:52.297" v="144" actId="1076"/>
          <ac:spMkLst>
            <pc:docMk/>
            <pc:sldMk cId="115830527" sldId="2147470349"/>
            <ac:spMk id="13" creationId="{B60A06E1-CEB1-18B1-6E62-1C2EAB3D45C1}"/>
          </ac:spMkLst>
        </pc:spChg>
        <pc:spChg chg="mod">
          <ac:chgData name="Léa BOSQUAIN" userId="S::lea.bosquain@esante.gouv.fr::29629b55-ab34-4d23-8190-d6d5d16d66ff" providerId="AD" clId="Web-{1EDB11E0-589F-0DA4-4789-3F83DCC54B26}" dt="2024-03-04T14:29:52.344" v="145" actId="1076"/>
          <ac:spMkLst>
            <pc:docMk/>
            <pc:sldMk cId="115830527" sldId="2147470349"/>
            <ac:spMk id="15" creationId="{A4F74D4D-AD13-0EAA-B426-9B1BFB125D18}"/>
          </ac:spMkLst>
        </pc:spChg>
        <pc:spChg chg="mod">
          <ac:chgData name="Léa BOSQUAIN" userId="S::lea.bosquain@esante.gouv.fr::29629b55-ab34-4d23-8190-d6d5d16d66ff" providerId="AD" clId="Web-{1EDB11E0-589F-0DA4-4789-3F83DCC54B26}" dt="2024-03-04T14:29:52.391" v="146" actId="1076"/>
          <ac:spMkLst>
            <pc:docMk/>
            <pc:sldMk cId="115830527" sldId="2147470349"/>
            <ac:spMk id="17" creationId="{E5C9F4AE-54E9-A369-C2DB-D4BB43A59A10}"/>
          </ac:spMkLst>
        </pc:spChg>
        <pc:spChg chg="mod">
          <ac:chgData name="Léa BOSQUAIN" userId="S::lea.bosquain@esante.gouv.fr::29629b55-ab34-4d23-8190-d6d5d16d66ff" providerId="AD" clId="Web-{1EDB11E0-589F-0DA4-4789-3F83DCC54B26}" dt="2024-03-04T14:29:52.422" v="147" actId="1076"/>
          <ac:spMkLst>
            <pc:docMk/>
            <pc:sldMk cId="115830527" sldId="2147470349"/>
            <ac:spMk id="19" creationId="{E3E6FBD6-C0C8-C962-51FD-6628F14FCF5F}"/>
          </ac:spMkLst>
        </pc:spChg>
        <pc:spChg chg="mod">
          <ac:chgData name="Léa BOSQUAIN" userId="S::lea.bosquain@esante.gouv.fr::29629b55-ab34-4d23-8190-d6d5d16d66ff" providerId="AD" clId="Web-{1EDB11E0-589F-0DA4-4789-3F83DCC54B26}" dt="2024-03-04T14:29:52.454" v="148" actId="1076"/>
          <ac:spMkLst>
            <pc:docMk/>
            <pc:sldMk cId="115830527" sldId="2147470349"/>
            <ac:spMk id="21" creationId="{19CA0155-7F52-4884-88CB-938E317E8308}"/>
          </ac:spMkLst>
        </pc:spChg>
        <pc:spChg chg="mod">
          <ac:chgData name="Léa BOSQUAIN" userId="S::lea.bosquain@esante.gouv.fr::29629b55-ab34-4d23-8190-d6d5d16d66ff" providerId="AD" clId="Web-{1EDB11E0-589F-0DA4-4789-3F83DCC54B26}" dt="2024-03-04T14:29:52.500" v="149" actId="1076"/>
          <ac:spMkLst>
            <pc:docMk/>
            <pc:sldMk cId="115830527" sldId="2147470349"/>
            <ac:spMk id="23" creationId="{895D04A8-830E-F2F7-1EC8-516BE79750E4}"/>
          </ac:spMkLst>
        </pc:spChg>
        <pc:spChg chg="mod">
          <ac:chgData name="Léa BOSQUAIN" userId="S::lea.bosquain@esante.gouv.fr::29629b55-ab34-4d23-8190-d6d5d16d66ff" providerId="AD" clId="Web-{1EDB11E0-589F-0DA4-4789-3F83DCC54B26}" dt="2024-03-04T14:29:52.532" v="150" actId="1076"/>
          <ac:spMkLst>
            <pc:docMk/>
            <pc:sldMk cId="115830527" sldId="2147470349"/>
            <ac:spMk id="25" creationId="{BEF0F0DC-8783-67B2-BD94-90B2223F5DD2}"/>
          </ac:spMkLst>
        </pc:spChg>
        <pc:spChg chg="mod">
          <ac:chgData name="Léa BOSQUAIN" userId="S::lea.bosquain@esante.gouv.fr::29629b55-ab34-4d23-8190-d6d5d16d66ff" providerId="AD" clId="Web-{1EDB11E0-589F-0DA4-4789-3F83DCC54B26}" dt="2024-03-04T14:29:52.579" v="151" actId="1076"/>
          <ac:spMkLst>
            <pc:docMk/>
            <pc:sldMk cId="115830527" sldId="2147470349"/>
            <ac:spMk id="27" creationId="{23D9EE16-75EB-804A-44A4-A8DB6BE730D4}"/>
          </ac:spMkLst>
        </pc:spChg>
        <pc:spChg chg="mod">
          <ac:chgData name="Léa BOSQUAIN" userId="S::lea.bosquain@esante.gouv.fr::29629b55-ab34-4d23-8190-d6d5d16d66ff" providerId="AD" clId="Web-{1EDB11E0-589F-0DA4-4789-3F83DCC54B26}" dt="2024-03-04T14:29:52.610" v="152" actId="1076"/>
          <ac:spMkLst>
            <pc:docMk/>
            <pc:sldMk cId="115830527" sldId="2147470349"/>
            <ac:spMk id="29" creationId="{7DE2C993-4F76-2691-8525-09F67D24B48D}"/>
          </ac:spMkLst>
        </pc:spChg>
        <pc:spChg chg="mod">
          <ac:chgData name="Léa BOSQUAIN" userId="S::lea.bosquain@esante.gouv.fr::29629b55-ab34-4d23-8190-d6d5d16d66ff" providerId="AD" clId="Web-{1EDB11E0-589F-0DA4-4789-3F83DCC54B26}" dt="2024-03-04T14:29:52.641" v="153" actId="1076"/>
          <ac:spMkLst>
            <pc:docMk/>
            <pc:sldMk cId="115830527" sldId="2147470349"/>
            <ac:spMk id="31" creationId="{5C342E19-C398-4CE9-7343-0F40B1258AB3}"/>
          </ac:spMkLst>
        </pc:spChg>
        <pc:spChg chg="mod">
          <ac:chgData name="Léa BOSQUAIN" userId="S::lea.bosquain@esante.gouv.fr::29629b55-ab34-4d23-8190-d6d5d16d66ff" providerId="AD" clId="Web-{1EDB11E0-589F-0DA4-4789-3F83DCC54B26}" dt="2024-03-04T14:29:52.250" v="143" actId="1076"/>
          <ac:spMkLst>
            <pc:docMk/>
            <pc:sldMk cId="115830527" sldId="2147470349"/>
            <ac:spMk id="42" creationId="{16E250A9-96DB-E7C7-B34B-64328CFFEF1B}"/>
          </ac:spMkLst>
        </pc:spChg>
        <pc:spChg chg="mod">
          <ac:chgData name="Léa BOSQUAIN" userId="S::lea.bosquain@esante.gouv.fr::29629b55-ab34-4d23-8190-d6d5d16d66ff" providerId="AD" clId="Web-{1EDB11E0-589F-0DA4-4789-3F83DCC54B26}" dt="2024-03-04T14:29:52.204" v="142" actId="1076"/>
          <ac:spMkLst>
            <pc:docMk/>
            <pc:sldMk cId="115830527" sldId="2147470349"/>
            <ac:spMk id="43" creationId="{41FF5C2D-6480-2207-5BBD-F4655B69C911}"/>
          </ac:spMkLst>
        </pc:spChg>
        <pc:cxnChg chg="mod">
          <ac:chgData name="Léa BOSQUAIN" userId="S::lea.bosquain@esante.gouv.fr::29629b55-ab34-4d23-8190-d6d5d16d66ff" providerId="AD" clId="Web-{1EDB11E0-589F-0DA4-4789-3F83DCC54B26}" dt="2024-03-04T14:29:52.672" v="154" actId="1076"/>
          <ac:cxnSpMkLst>
            <pc:docMk/>
            <pc:sldMk cId="115830527" sldId="2147470349"/>
            <ac:cxnSpMk id="33" creationId="{D80FBE34-C1E1-BBF2-F7C1-B383634224C2}"/>
          </ac:cxnSpMkLst>
        </pc:cxnChg>
        <pc:cxnChg chg="mod">
          <ac:chgData name="Léa BOSQUAIN" userId="S::lea.bosquain@esante.gouv.fr::29629b55-ab34-4d23-8190-d6d5d16d66ff" providerId="AD" clId="Web-{1EDB11E0-589F-0DA4-4789-3F83DCC54B26}" dt="2024-03-04T14:29:52.704" v="155" actId="1076"/>
          <ac:cxnSpMkLst>
            <pc:docMk/>
            <pc:sldMk cId="115830527" sldId="2147470349"/>
            <ac:cxnSpMk id="36" creationId="{3CBF2002-51E6-1FDD-336A-8FA9CB4A4F1F}"/>
          </ac:cxnSpMkLst>
        </pc:cxnChg>
        <pc:cxnChg chg="mod">
          <ac:chgData name="Léa BOSQUAIN" userId="S::lea.bosquain@esante.gouv.fr::29629b55-ab34-4d23-8190-d6d5d16d66ff" providerId="AD" clId="Web-{1EDB11E0-589F-0DA4-4789-3F83DCC54B26}" dt="2024-03-04T14:29:52.735" v="156" actId="1076"/>
          <ac:cxnSpMkLst>
            <pc:docMk/>
            <pc:sldMk cId="115830527" sldId="2147470349"/>
            <ac:cxnSpMk id="37" creationId="{4F20906B-1793-71A3-1DF8-F3924ABC64AE}"/>
          </ac:cxnSpMkLst>
        </pc:cxnChg>
        <pc:cxnChg chg="mod">
          <ac:chgData name="Léa BOSQUAIN" userId="S::lea.bosquain@esante.gouv.fr::29629b55-ab34-4d23-8190-d6d5d16d66ff" providerId="AD" clId="Web-{1EDB11E0-589F-0DA4-4789-3F83DCC54B26}" dt="2024-03-04T14:29:52.782" v="157" actId="1076"/>
          <ac:cxnSpMkLst>
            <pc:docMk/>
            <pc:sldMk cId="115830527" sldId="2147470349"/>
            <ac:cxnSpMk id="40" creationId="{16CAB3B2-4609-75AA-8A58-447B51EAFF7C}"/>
          </ac:cxnSpMkLst>
        </pc:cxnChg>
        <pc:cxnChg chg="mod">
          <ac:chgData name="Léa BOSQUAIN" userId="S::lea.bosquain@esante.gouv.fr::29629b55-ab34-4d23-8190-d6d5d16d66ff" providerId="AD" clId="Web-{1EDB11E0-589F-0DA4-4789-3F83DCC54B26}" dt="2024-03-04T14:29:52.860" v="158" actId="1076"/>
          <ac:cxnSpMkLst>
            <pc:docMk/>
            <pc:sldMk cId="115830527" sldId="2147470349"/>
            <ac:cxnSpMk id="41" creationId="{AFD588EF-DF4E-8F81-71D1-7E6AD32A71B8}"/>
          </ac:cxnSpMkLst>
        </pc:cxn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Léa BOSQUAIN" userId="S::lea.bosquain@esante.gouv.fr::29629b55-ab34-4d23-8190-d6d5d16d66ff" providerId="AD" clId="Web-{1EDB11E0-589F-0DA4-4789-3F83DCC54B26}" dt="2024-03-04T14:31:05.518" v="163"/>
              <pc2:cmMkLst xmlns:pc2="http://schemas.microsoft.com/office/powerpoint/2019/9/main/command">
                <pc:docMk/>
                <pc:sldMk cId="115830527" sldId="2147470349"/>
                <pc2:cmMk id="{E4EF1117-A577-4AFF-92CC-338D0D011893}"/>
              </pc2:cmMkLst>
            </pc226:cmChg>
          </p:ext>
        </pc:extLst>
      </pc:sldChg>
      <pc:sldChg chg="new del">
        <pc:chgData name="Léa BOSQUAIN" userId="S::lea.bosquain@esante.gouv.fr::29629b55-ab34-4d23-8190-d6d5d16d66ff" providerId="AD" clId="Web-{1EDB11E0-589F-0DA4-4789-3F83DCC54B26}" dt="2024-03-04T14:31:50.269" v="173"/>
        <pc:sldMkLst>
          <pc:docMk/>
          <pc:sldMk cId="1264012321" sldId="2147470352"/>
        </pc:sldMkLst>
      </pc:sldChg>
    </pc:docChg>
  </pc:docChgLst>
  <pc:docChgLst>
    <pc:chgData name="Léa BOSQUAIN" userId="S::lea.bosquain@esante.gouv.fr::29629b55-ab34-4d23-8190-d6d5d16d66ff" providerId="AD" clId="Web-{7B5937DB-0577-0BF3-FDE6-4C925C8945E4}"/>
    <pc:docChg chg="">
      <pc:chgData name="Léa BOSQUAIN" userId="S::lea.bosquain@esante.gouv.fr::29629b55-ab34-4d23-8190-d6d5d16d66ff" providerId="AD" clId="Web-{7B5937DB-0577-0BF3-FDE6-4C925C8945E4}" dt="2024-02-08T11:07:03.784" v="1"/>
      <pc:docMkLst>
        <pc:docMk/>
      </pc:docMkLst>
      <pc:sldChg chg="delCm">
        <pc:chgData name="Léa BOSQUAIN" userId="S::lea.bosquain@esante.gouv.fr::29629b55-ab34-4d23-8190-d6d5d16d66ff" providerId="AD" clId="Web-{7B5937DB-0577-0BF3-FDE6-4C925C8945E4}" dt="2024-02-08T11:06:44.502" v="0"/>
        <pc:sldMkLst>
          <pc:docMk/>
          <pc:sldMk cId="439193852" sldId="230719774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Léa BOSQUAIN" userId="S::lea.bosquain@esante.gouv.fr::29629b55-ab34-4d23-8190-d6d5d16d66ff" providerId="AD" clId="Web-{7B5937DB-0577-0BF3-FDE6-4C925C8945E4}" dt="2024-02-08T11:06:44.502" v="0"/>
              <pc2:cmMkLst xmlns:pc2="http://schemas.microsoft.com/office/powerpoint/2019/9/main/command">
                <pc:docMk/>
                <pc:sldMk cId="439193852" sldId="230719774"/>
                <pc2:cmMk id="{09717776-E7DA-43CF-9393-B8F5A83C633C}"/>
              </pc2:cmMkLst>
            </pc226:cmChg>
          </p:ext>
        </pc:extLst>
      </pc:sldChg>
      <pc:sldChg chg="delCm">
        <pc:chgData name="Léa BOSQUAIN" userId="S::lea.bosquain@esante.gouv.fr::29629b55-ab34-4d23-8190-d6d5d16d66ff" providerId="AD" clId="Web-{7B5937DB-0577-0BF3-FDE6-4C925C8945E4}" dt="2024-02-08T11:07:03.784" v="1"/>
        <pc:sldMkLst>
          <pc:docMk/>
          <pc:sldMk cId="1072666847" sldId="2147470314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Léa BOSQUAIN" userId="S::lea.bosquain@esante.gouv.fr::29629b55-ab34-4d23-8190-d6d5d16d66ff" providerId="AD" clId="Web-{7B5937DB-0577-0BF3-FDE6-4C925C8945E4}" dt="2024-02-08T11:07:03.784" v="1"/>
              <pc2:cmMkLst xmlns:pc2="http://schemas.microsoft.com/office/powerpoint/2019/9/main/command">
                <pc:docMk/>
                <pc:sldMk cId="1072666847" sldId="2147470314"/>
                <pc2:cmMk id="{484458F1-52AE-44E6-8587-7D99CD87960E}"/>
              </pc2:cmMkLst>
            </pc226:cmChg>
          </p:ext>
        </pc:extLst>
      </pc:sldChg>
    </pc:docChg>
  </pc:docChgLst>
  <pc:docChgLst>
    <pc:chgData name="Léa BOSQUAIN" userId="S::lea.bosquain@esante.gouv.fr::29629b55-ab34-4d23-8190-d6d5d16d66ff" providerId="AD" clId="Web-{E9C68BBC-F8C5-26FA-E2DD-AADE49B3C895}"/>
    <pc:docChg chg="modSld">
      <pc:chgData name="Léa BOSQUAIN" userId="S::lea.bosquain@esante.gouv.fr::29629b55-ab34-4d23-8190-d6d5d16d66ff" providerId="AD" clId="Web-{E9C68BBC-F8C5-26FA-E2DD-AADE49B3C895}" dt="2024-03-04T16:33:11.370" v="284" actId="1076"/>
      <pc:docMkLst>
        <pc:docMk/>
      </pc:docMkLst>
      <pc:sldChg chg="modSp modNotes">
        <pc:chgData name="Léa BOSQUAIN" userId="S::lea.bosquain@esante.gouv.fr::29629b55-ab34-4d23-8190-d6d5d16d66ff" providerId="AD" clId="Web-{E9C68BBC-F8C5-26FA-E2DD-AADE49B3C895}" dt="2024-03-04T16:33:11.370" v="284" actId="1076"/>
        <pc:sldMkLst>
          <pc:docMk/>
          <pc:sldMk cId="936658583" sldId="2147470344"/>
        </pc:sldMkLst>
        <pc:spChg chg="mod">
          <ac:chgData name="Léa BOSQUAIN" userId="S::lea.bosquain@esante.gouv.fr::29629b55-ab34-4d23-8190-d6d5d16d66ff" providerId="AD" clId="Web-{E9C68BBC-F8C5-26FA-E2DD-AADE49B3C895}" dt="2024-03-04T16:32:22.963" v="278" actId="20577"/>
          <ac:spMkLst>
            <pc:docMk/>
            <pc:sldMk cId="936658583" sldId="2147470344"/>
            <ac:spMk id="45" creationId="{AF9F8282-80AC-BF32-996F-5C1173FBCBC1}"/>
          </ac:spMkLst>
        </pc:spChg>
        <pc:spChg chg="mod">
          <ac:chgData name="Léa BOSQUAIN" userId="S::lea.bosquain@esante.gouv.fr::29629b55-ab34-4d23-8190-d6d5d16d66ff" providerId="AD" clId="Web-{E9C68BBC-F8C5-26FA-E2DD-AADE49B3C895}" dt="2024-03-04T16:33:11.277" v="282" actId="1076"/>
          <ac:spMkLst>
            <pc:docMk/>
            <pc:sldMk cId="936658583" sldId="2147470344"/>
            <ac:spMk id="48" creationId="{7C240BD2-DC81-1AEF-4A8B-86A481B37B39}"/>
          </ac:spMkLst>
        </pc:spChg>
        <pc:spChg chg="mod">
          <ac:chgData name="Léa BOSQUAIN" userId="S::lea.bosquain@esante.gouv.fr::29629b55-ab34-4d23-8190-d6d5d16d66ff" providerId="AD" clId="Web-{E9C68BBC-F8C5-26FA-E2DD-AADE49B3C895}" dt="2024-03-04T16:33:11.323" v="283" actId="1076"/>
          <ac:spMkLst>
            <pc:docMk/>
            <pc:sldMk cId="936658583" sldId="2147470344"/>
            <ac:spMk id="49" creationId="{6A08C0CD-43BF-BF9F-43AE-88B10F6FE5ED}"/>
          </ac:spMkLst>
        </pc:spChg>
        <pc:spChg chg="mod">
          <ac:chgData name="Léa BOSQUAIN" userId="S::lea.bosquain@esante.gouv.fr::29629b55-ab34-4d23-8190-d6d5d16d66ff" providerId="AD" clId="Web-{E9C68BBC-F8C5-26FA-E2DD-AADE49B3C895}" dt="2024-03-04T16:33:11.370" v="284" actId="1076"/>
          <ac:spMkLst>
            <pc:docMk/>
            <pc:sldMk cId="936658583" sldId="2147470344"/>
            <ac:spMk id="51" creationId="{0126C7F6-57F4-BF8B-57F9-F0F2B4B11870}"/>
          </ac:spMkLst>
        </pc:spChg>
        <pc:picChg chg="mod">
          <ac:chgData name="Léa BOSQUAIN" userId="S::lea.bosquain@esante.gouv.fr::29629b55-ab34-4d23-8190-d6d5d16d66ff" providerId="AD" clId="Web-{E9C68BBC-F8C5-26FA-E2DD-AADE49B3C895}" dt="2024-03-04T16:33:02.136" v="281" actId="14100"/>
          <ac:picMkLst>
            <pc:docMk/>
            <pc:sldMk cId="936658583" sldId="2147470344"/>
            <ac:picMk id="46" creationId="{52992D71-EC26-CFA7-46C6-685EFFEC219F}"/>
          </ac:picMkLst>
        </pc:picChg>
      </pc:sldChg>
      <pc:sldChg chg="addSp modSp modNotes">
        <pc:chgData name="Léa BOSQUAIN" userId="S::lea.bosquain@esante.gouv.fr::29629b55-ab34-4d23-8190-d6d5d16d66ff" providerId="AD" clId="Web-{E9C68BBC-F8C5-26FA-E2DD-AADE49B3C895}" dt="2024-03-04T16:30:37.678" v="276" actId="20577"/>
        <pc:sldMkLst>
          <pc:docMk/>
          <pc:sldMk cId="1076683720" sldId="2147470347"/>
        </pc:sldMkLst>
        <pc:spChg chg="add mod">
          <ac:chgData name="Léa BOSQUAIN" userId="S::lea.bosquain@esante.gouv.fr::29629b55-ab34-4d23-8190-d6d5d16d66ff" providerId="AD" clId="Web-{E9C68BBC-F8C5-26FA-E2DD-AADE49B3C895}" dt="2024-03-04T16:30:37.678" v="276" actId="20577"/>
          <ac:spMkLst>
            <pc:docMk/>
            <pc:sldMk cId="1076683720" sldId="2147470347"/>
            <ac:spMk id="2" creationId="{A378969B-B5C7-06F2-2CF3-AA094FDCC455}"/>
          </ac:spMkLst>
        </pc:spChg>
        <pc:spChg chg="mod">
          <ac:chgData name="Léa BOSQUAIN" userId="S::lea.bosquain@esante.gouv.fr::29629b55-ab34-4d23-8190-d6d5d16d66ff" providerId="AD" clId="Web-{E9C68BBC-F8C5-26FA-E2DD-AADE49B3C895}" dt="2024-03-04T16:26:16.686" v="221" actId="20577"/>
          <ac:spMkLst>
            <pc:docMk/>
            <pc:sldMk cId="1076683720" sldId="2147470347"/>
            <ac:spMk id="31" creationId="{0B32DE76-B1A7-BA61-882B-AAF5C6FD04CB}"/>
          </ac:spMkLst>
        </pc:spChg>
      </pc:sldChg>
    </pc:docChg>
  </pc:docChgLst>
  <pc:docChgLst>
    <pc:chgData name="Yezza GABSI" userId="S::yezza.gabsi_assurance-maladie.fr#ext#@esante.gouv.fr::ebaad67c-296d-499e-a40c-4e70f576c192" providerId="AD" clId="Web-{9BCEE464-1B72-FFC0-C7C3-2D79D7F655B8}"/>
    <pc:docChg chg="sldOrd">
      <pc:chgData name="Yezza GABSI" userId="S::yezza.gabsi_assurance-maladie.fr#ext#@esante.gouv.fr::ebaad67c-296d-499e-a40c-4e70f576c192" providerId="AD" clId="Web-{9BCEE464-1B72-FFC0-C7C3-2D79D7F655B8}" dt="2024-02-08T11:04:57.822" v="0"/>
      <pc:docMkLst>
        <pc:docMk/>
      </pc:docMkLst>
      <pc:sldChg chg="ord">
        <pc:chgData name="Yezza GABSI" userId="S::yezza.gabsi_assurance-maladie.fr#ext#@esante.gouv.fr::ebaad67c-296d-499e-a40c-4e70f576c192" providerId="AD" clId="Web-{9BCEE464-1B72-FFC0-C7C3-2D79D7F655B8}" dt="2024-02-08T11:04:57.822" v="0"/>
        <pc:sldMkLst>
          <pc:docMk/>
          <pc:sldMk cId="604962319" sldId="2147469460"/>
        </pc:sldMkLst>
      </pc:sldChg>
    </pc:docChg>
  </pc:docChgLst>
  <pc:docChgLst>
    <pc:chgData name="VIGIER, Claire (DNS)" userId="S::claire.vigier_sante.gouv.fr#ext#@esantegouv.onmicrosoft.com::21be81d6-b120-4e14-bc24-81042e28f858" providerId="AD" clId="Web-{F9D32302-2AF1-5BF7-FD68-1479DA60658C}"/>
    <pc:docChg chg="mod modSld">
      <pc:chgData name="VIGIER, Claire (DNS)" userId="S::claire.vigier_sante.gouv.fr#ext#@esantegouv.onmicrosoft.com::21be81d6-b120-4e14-bc24-81042e28f858" providerId="AD" clId="Web-{F9D32302-2AF1-5BF7-FD68-1479DA60658C}" dt="2024-02-05T16:26:12.703" v="22" actId="20577"/>
      <pc:docMkLst>
        <pc:docMk/>
      </pc:docMkLst>
      <pc:sldChg chg="addCm">
        <pc:chgData name="VIGIER, Claire (DNS)" userId="S::claire.vigier_sante.gouv.fr#ext#@esantegouv.onmicrosoft.com::21be81d6-b120-4e14-bc24-81042e28f858" providerId="AD" clId="Web-{F9D32302-2AF1-5BF7-FD68-1479DA60658C}" dt="2024-02-05T16:24:06.914" v="1"/>
        <pc:sldMkLst>
          <pc:docMk/>
          <pc:sldMk cId="2860850725" sldId="2145707414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VIGIER, Claire (DNS)" userId="S::claire.vigier_sante.gouv.fr#ext#@esantegouv.onmicrosoft.com::21be81d6-b120-4e14-bc24-81042e28f858" providerId="AD" clId="Web-{F9D32302-2AF1-5BF7-FD68-1479DA60658C}" dt="2024-02-05T16:24:06.914" v="1"/>
              <pc2:cmMkLst xmlns:pc2="http://schemas.microsoft.com/office/powerpoint/2019/9/main/command">
                <pc:docMk/>
                <pc:sldMk cId="2860850725" sldId="2145707414"/>
                <pc2:cmMk id="{ADBDAB2C-0E1B-44FB-AD74-767CACC5AB75}"/>
              </pc2:cmMkLst>
            </pc226:cmChg>
          </p:ext>
        </pc:extLst>
      </pc:sldChg>
      <pc:sldChg chg="modSp">
        <pc:chgData name="VIGIER, Claire (DNS)" userId="S::claire.vigier_sante.gouv.fr#ext#@esantegouv.onmicrosoft.com::21be81d6-b120-4e14-bc24-81042e28f858" providerId="AD" clId="Web-{F9D32302-2AF1-5BF7-FD68-1479DA60658C}" dt="2024-02-05T16:26:12.703" v="22" actId="20577"/>
        <pc:sldMkLst>
          <pc:docMk/>
          <pc:sldMk cId="2611759085" sldId="2147470307"/>
        </pc:sldMkLst>
        <pc:spChg chg="mod">
          <ac:chgData name="VIGIER, Claire (DNS)" userId="S::claire.vigier_sante.gouv.fr#ext#@esantegouv.onmicrosoft.com::21be81d6-b120-4e14-bc24-81042e28f858" providerId="AD" clId="Web-{F9D32302-2AF1-5BF7-FD68-1479DA60658C}" dt="2024-02-05T16:26:12.703" v="22" actId="20577"/>
          <ac:spMkLst>
            <pc:docMk/>
            <pc:sldMk cId="2611759085" sldId="2147470307"/>
            <ac:spMk id="3" creationId="{00000000-0000-0000-0000-000000000000}"/>
          </ac:spMkLst>
        </pc:spChg>
        <pc:spChg chg="mod">
          <ac:chgData name="VIGIER, Claire (DNS)" userId="S::claire.vigier_sante.gouv.fr#ext#@esantegouv.onmicrosoft.com::21be81d6-b120-4e14-bc24-81042e28f858" providerId="AD" clId="Web-{F9D32302-2AF1-5BF7-FD68-1479DA60658C}" dt="2024-02-05T16:26:06.531" v="9" actId="20577"/>
          <ac:spMkLst>
            <pc:docMk/>
            <pc:sldMk cId="2611759085" sldId="2147470307"/>
            <ac:spMk id="5" creationId="{14E6F69F-01D9-35FD-7C53-3672243564C8}"/>
          </ac:spMkLst>
        </pc:spChg>
      </pc:sldChg>
      <pc:sldChg chg="addCm delCm">
        <pc:chgData name="VIGIER, Claire (DNS)" userId="S::claire.vigier_sante.gouv.fr#ext#@esantegouv.onmicrosoft.com::21be81d6-b120-4e14-bc24-81042e28f858" providerId="AD" clId="Web-{F9D32302-2AF1-5BF7-FD68-1479DA60658C}" dt="2024-02-05T16:25:44.795" v="4"/>
        <pc:sldMkLst>
          <pc:docMk/>
          <pc:sldMk cId="3020834444" sldId="2147470315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VIGIER, Claire (DNS)" userId="S::claire.vigier_sante.gouv.fr#ext#@esantegouv.onmicrosoft.com::21be81d6-b120-4e14-bc24-81042e28f858" providerId="AD" clId="Web-{F9D32302-2AF1-5BF7-FD68-1479DA60658C}" dt="2024-02-05T16:25:44.795" v="4"/>
              <pc2:cmMkLst xmlns:pc2="http://schemas.microsoft.com/office/powerpoint/2019/9/main/command">
                <pc:docMk/>
                <pc:sldMk cId="3020834444" sldId="2147470315"/>
                <pc2:cmMk id="{80AFCF06-2B89-4AFD-9D41-78EB70F17145}"/>
              </pc2:cmMkLst>
            </pc226:cmChg>
            <pc226:cmChg xmlns:pc226="http://schemas.microsoft.com/office/powerpoint/2022/06/main/command" chg="add del">
              <pc226:chgData name="VIGIER, Claire (DNS)" userId="S::claire.vigier_sante.gouv.fr#ext#@esantegouv.onmicrosoft.com::21be81d6-b120-4e14-bc24-81042e28f858" providerId="AD" clId="Web-{F9D32302-2AF1-5BF7-FD68-1479DA60658C}" dt="2024-02-05T16:25:38.076" v="3"/>
              <pc2:cmMkLst xmlns:pc2="http://schemas.microsoft.com/office/powerpoint/2019/9/main/command">
                <pc:docMk/>
                <pc:sldMk cId="3020834444" sldId="2147470315"/>
                <pc2:cmMk id="{ABCC259E-D319-4E32-B21A-4D5CE75012CB}"/>
              </pc2:cmMkLst>
            </pc226:cmChg>
          </p:ext>
        </pc:extLst>
      </pc:sldChg>
    </pc:docChg>
  </pc:docChgLst>
  <pc:docChgLst>
    <pc:chgData name="Yezza GABSI" userId="S::yezza.gabsi_assurance-maladie.fr#ext#@esante.gouv.fr::ebaad67c-296d-499e-a40c-4e70f576c192" providerId="AD" clId="Web-{07EE8333-E4C1-3715-FABB-E0ED10EEEC66}"/>
    <pc:docChg chg="mod modSld sldOrd">
      <pc:chgData name="Yezza GABSI" userId="S::yezza.gabsi_assurance-maladie.fr#ext#@esante.gouv.fr::ebaad67c-296d-499e-a40c-4e70f576c192" providerId="AD" clId="Web-{07EE8333-E4C1-3715-FABB-E0ED10EEEC66}" dt="2024-03-05T14:23:24.806" v="32"/>
      <pc:docMkLst>
        <pc:docMk/>
      </pc:docMkLst>
      <pc:sldChg chg="modSp">
        <pc:chgData name="Yezza GABSI" userId="S::yezza.gabsi_assurance-maladie.fr#ext#@esante.gouv.fr::ebaad67c-296d-499e-a40c-4e70f576c192" providerId="AD" clId="Web-{07EE8333-E4C1-3715-FABB-E0ED10EEEC66}" dt="2024-03-05T14:20:36.832" v="31" actId="1076"/>
        <pc:sldMkLst>
          <pc:docMk/>
          <pc:sldMk cId="1378890614" sldId="230719953"/>
        </pc:sldMkLst>
        <pc:spChg chg="mod">
          <ac:chgData name="Yezza GABSI" userId="S::yezza.gabsi_assurance-maladie.fr#ext#@esante.gouv.fr::ebaad67c-296d-499e-a40c-4e70f576c192" providerId="AD" clId="Web-{07EE8333-E4C1-3715-FABB-E0ED10EEEC66}" dt="2024-03-05T14:20:07.488" v="26" actId="1076"/>
          <ac:spMkLst>
            <pc:docMk/>
            <pc:sldMk cId="1378890614" sldId="230719953"/>
            <ac:spMk id="2" creationId="{E84E9FD4-1201-8140-39C4-8E1E9284F8DD}"/>
          </ac:spMkLst>
        </pc:spChg>
        <pc:grpChg chg="mod">
          <ac:chgData name="Yezza GABSI" userId="S::yezza.gabsi_assurance-maladie.fr#ext#@esante.gouv.fr::ebaad67c-296d-499e-a40c-4e70f576c192" providerId="AD" clId="Web-{07EE8333-E4C1-3715-FABB-E0ED10EEEC66}" dt="2024-03-05T14:20:36.832" v="31" actId="1076"/>
          <ac:grpSpMkLst>
            <pc:docMk/>
            <pc:sldMk cId="1378890614" sldId="230719953"/>
            <ac:grpSpMk id="5" creationId="{173615BE-62E9-B699-E887-A26E0702639C}"/>
          </ac:grpSpMkLst>
        </pc:grpChg>
        <pc:picChg chg="mod">
          <ac:chgData name="Yezza GABSI" userId="S::yezza.gabsi_assurance-maladie.fr#ext#@esante.gouv.fr::ebaad67c-296d-499e-a40c-4e70f576c192" providerId="AD" clId="Web-{07EE8333-E4C1-3715-FABB-E0ED10EEEC66}" dt="2024-03-05T14:20:15.019" v="27" actId="14100"/>
          <ac:picMkLst>
            <pc:docMk/>
            <pc:sldMk cId="1378890614" sldId="230719953"/>
            <ac:picMk id="21" creationId="{D129FE05-D128-27F8-914F-6B4421C6183B}"/>
          </ac:picMkLst>
        </pc:picChg>
        <pc:picChg chg="mod">
          <ac:chgData name="Yezza GABSI" userId="S::yezza.gabsi_assurance-maladie.fr#ext#@esante.gouv.fr::ebaad67c-296d-499e-a40c-4e70f576c192" providerId="AD" clId="Web-{07EE8333-E4C1-3715-FABB-E0ED10EEEC66}" dt="2024-03-05T14:20:25.941" v="29" actId="14100"/>
          <ac:picMkLst>
            <pc:docMk/>
            <pc:sldMk cId="1378890614" sldId="230719953"/>
            <ac:picMk id="2054" creationId="{CF2A905F-4FD2-0FAA-CF0D-2EE5074AFA1B}"/>
          </ac:picMkLst>
        </pc:picChg>
      </pc:sldChg>
      <pc:sldChg chg="addCm">
        <pc:chgData name="Yezza GABSI" userId="S::yezza.gabsi_assurance-maladie.fr#ext#@esante.gouv.fr::ebaad67c-296d-499e-a40c-4e70f576c192" providerId="AD" clId="Web-{07EE8333-E4C1-3715-FABB-E0ED10EEEC66}" dt="2024-03-05T13:43:23.531" v="1"/>
        <pc:sldMkLst>
          <pc:docMk/>
          <pc:sldMk cId="2611759085" sldId="2147470307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Yezza GABSI" userId="S::yezza.gabsi_assurance-maladie.fr#ext#@esante.gouv.fr::ebaad67c-296d-499e-a40c-4e70f576c192" providerId="AD" clId="Web-{07EE8333-E4C1-3715-FABB-E0ED10EEEC66}" dt="2024-03-05T13:43:23.531" v="1"/>
              <pc2:cmMkLst xmlns:pc2="http://schemas.microsoft.com/office/powerpoint/2019/9/main/command">
                <pc:docMk/>
                <pc:sldMk cId="2611759085" sldId="2147470307"/>
                <pc2:cmMk id="{E0332523-191A-43BF-BBF5-B677CE11AB33}"/>
              </pc2:cmMkLst>
            </pc226:cmChg>
          </p:ext>
        </pc:extLst>
      </pc:sldChg>
      <pc:sldChg chg="modSp">
        <pc:chgData name="Yezza GABSI" userId="S::yezza.gabsi_assurance-maladie.fr#ext#@esante.gouv.fr::ebaad67c-296d-499e-a40c-4e70f576c192" providerId="AD" clId="Web-{07EE8333-E4C1-3715-FABB-E0ED10EEEC66}" dt="2024-03-05T14:02:05.940" v="17" actId="14100"/>
        <pc:sldMkLst>
          <pc:docMk/>
          <pc:sldMk cId="3394435341" sldId="2147470313"/>
        </pc:sldMkLst>
        <pc:picChg chg="mod">
          <ac:chgData name="Yezza GABSI" userId="S::yezza.gabsi_assurance-maladie.fr#ext#@esante.gouv.fr::ebaad67c-296d-499e-a40c-4e70f576c192" providerId="AD" clId="Web-{07EE8333-E4C1-3715-FABB-E0ED10EEEC66}" dt="2024-03-05T14:02:05.940" v="17" actId="14100"/>
          <ac:picMkLst>
            <pc:docMk/>
            <pc:sldMk cId="3394435341" sldId="2147470313"/>
            <ac:picMk id="23" creationId="{C7029BA5-DA9E-FC72-E693-EB020DB3BF62}"/>
          </ac:picMkLst>
        </pc:picChg>
      </pc:sldChg>
      <pc:sldChg chg="addCm">
        <pc:chgData name="Yezza GABSI" userId="S::yezza.gabsi_assurance-maladie.fr#ext#@esante.gouv.fr::ebaad67c-296d-499e-a40c-4e70f576c192" providerId="AD" clId="Web-{07EE8333-E4C1-3715-FABB-E0ED10EEEC66}" dt="2024-03-05T13:53:29.377" v="8"/>
        <pc:sldMkLst>
          <pc:docMk/>
          <pc:sldMk cId="1621478803" sldId="2147470322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Yezza GABSI" userId="S::yezza.gabsi_assurance-maladie.fr#ext#@esante.gouv.fr::ebaad67c-296d-499e-a40c-4e70f576c192" providerId="AD" clId="Web-{07EE8333-E4C1-3715-FABB-E0ED10EEEC66}" dt="2024-03-05T13:53:29.377" v="8"/>
              <pc2:cmMkLst xmlns:pc2="http://schemas.microsoft.com/office/powerpoint/2019/9/main/command">
                <pc:docMk/>
                <pc:sldMk cId="1621478803" sldId="2147470322"/>
                <pc2:cmMk id="{D72A4211-BDD5-43A2-8A38-76BE30181C6F}"/>
              </pc2:cmMkLst>
            </pc226:cmChg>
          </p:ext>
        </pc:extLst>
      </pc:sldChg>
      <pc:sldChg chg="addCm modCm">
        <pc:chgData name="Yezza GABSI" userId="S::yezza.gabsi_assurance-maladie.fr#ext#@esante.gouv.fr::ebaad67c-296d-499e-a40c-4e70f576c192" providerId="AD" clId="Web-{07EE8333-E4C1-3715-FABB-E0ED10EEEC66}" dt="2024-03-05T13:55:14.052" v="11"/>
        <pc:sldMkLst>
          <pc:docMk/>
          <pc:sldMk cId="2425068079" sldId="2147470323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 mod">
              <pc226:chgData name="Yezza GABSI" userId="S::yezza.gabsi_assurance-maladie.fr#ext#@esante.gouv.fr::ebaad67c-296d-499e-a40c-4e70f576c192" providerId="AD" clId="Web-{07EE8333-E4C1-3715-FABB-E0ED10EEEC66}" dt="2024-03-05T13:55:14.052" v="11"/>
              <pc2:cmMkLst xmlns:pc2="http://schemas.microsoft.com/office/powerpoint/2019/9/main/command">
                <pc:docMk/>
                <pc:sldMk cId="2425068079" sldId="2147470323"/>
                <pc2:cmMk id="{10E2E95E-5A33-42A9-984A-F43D1A983C56}"/>
              </pc2:cmMkLst>
            </pc226:cmChg>
          </p:ext>
        </pc:extLst>
      </pc:sldChg>
      <pc:sldChg chg="modCm">
        <pc:chgData name="Yezza GABSI" userId="S::yezza.gabsi_assurance-maladie.fr#ext#@esante.gouv.fr::ebaad67c-296d-499e-a40c-4e70f576c192" providerId="AD" clId="Web-{07EE8333-E4C1-3715-FABB-E0ED10EEEC66}" dt="2024-03-05T14:00:01.686" v="16"/>
        <pc:sldMkLst>
          <pc:docMk/>
          <pc:sldMk cId="1099057535" sldId="2147470335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Yezza GABSI" userId="S::yezza.gabsi_assurance-maladie.fr#ext#@esante.gouv.fr::ebaad67c-296d-499e-a40c-4e70f576c192" providerId="AD" clId="Web-{07EE8333-E4C1-3715-FABB-E0ED10EEEC66}" dt="2024-03-05T14:00:01.686" v="16"/>
              <pc2:cmMkLst xmlns:pc2="http://schemas.microsoft.com/office/powerpoint/2019/9/main/command">
                <pc:docMk/>
                <pc:sldMk cId="1099057535" sldId="2147470335"/>
                <pc2:cmMk id="{27065532-B641-407B-A0ED-C7E34F526D68}"/>
              </pc2:cmMkLst>
              <pc226:cmRplyChg chg="add">
                <pc226:chgData name="Yezza GABSI" userId="S::yezza.gabsi_assurance-maladie.fr#ext#@esante.gouv.fr::ebaad67c-296d-499e-a40c-4e70f576c192" providerId="AD" clId="Web-{07EE8333-E4C1-3715-FABB-E0ED10EEEC66}" dt="2024-03-05T14:00:01.686" v="16"/>
                <pc2:cmRplyMkLst xmlns:pc2="http://schemas.microsoft.com/office/powerpoint/2019/9/main/command">
                  <pc:docMk/>
                  <pc:sldMk cId="1099057535" sldId="2147470335"/>
                  <pc2:cmMk id="{27065532-B641-407B-A0ED-C7E34F526D68}"/>
                  <pc2:cmRplyMk id="{953A58A8-7205-4621-9D0A-8E5456F0AB38}"/>
                </pc2:cmRplyMkLst>
              </pc226:cmRplyChg>
            </pc226:cmChg>
          </p:ext>
        </pc:extLst>
      </pc:sldChg>
      <pc:sldChg chg="addCm modCm">
        <pc:chgData name="Yezza GABSI" userId="S::yezza.gabsi_assurance-maladie.fr#ext#@esante.gouv.fr::ebaad67c-296d-499e-a40c-4e70f576c192" providerId="AD" clId="Web-{07EE8333-E4C1-3715-FABB-E0ED10EEEC66}" dt="2024-03-05T14:23:24.806" v="32"/>
        <pc:sldMkLst>
          <pc:docMk/>
          <pc:sldMk cId="756462583" sldId="2147470342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Yezza GABSI" userId="S::yezza.gabsi_assurance-maladie.fr#ext#@esante.gouv.fr::ebaad67c-296d-499e-a40c-4e70f576c192" providerId="AD" clId="Web-{07EE8333-E4C1-3715-FABB-E0ED10EEEC66}" dt="2024-03-05T14:23:24.806" v="32"/>
              <pc2:cmMkLst xmlns:pc2="http://schemas.microsoft.com/office/powerpoint/2019/9/main/command">
                <pc:docMk/>
                <pc:sldMk cId="756462583" sldId="2147470342"/>
                <pc2:cmMk id="{791D9497-A42C-4F9C-BEF4-0F27D4DF90C9}"/>
              </pc2:cmMkLst>
              <pc226:cmRplyChg chg="add mod">
                <pc226:chgData name="Yezza GABSI" userId="S::yezza.gabsi_assurance-maladie.fr#ext#@esante.gouv.fr::ebaad67c-296d-499e-a40c-4e70f576c192" providerId="AD" clId="Web-{07EE8333-E4C1-3715-FABB-E0ED10EEEC66}" dt="2024-03-05T14:23:24.806" v="32"/>
                <pc2:cmRplyMkLst xmlns:pc2="http://schemas.microsoft.com/office/powerpoint/2019/9/main/command">
                  <pc:docMk/>
                  <pc:sldMk cId="756462583" sldId="2147470342"/>
                  <pc2:cmMk id="{791D9497-A42C-4F9C-BEF4-0F27D4DF90C9}"/>
                  <pc2:cmRplyMk id="{7D5058B8-B0D7-4E9D-8E3F-298F4DCA121F}"/>
                </pc2:cmRplyMkLst>
              </pc226:cmRplyChg>
            </pc226:cmChg>
          </p:ext>
        </pc:extLst>
      </pc:sldChg>
      <pc:sldChg chg="ord addCm">
        <pc:chgData name="Yezza GABSI" userId="S::yezza.gabsi_assurance-maladie.fr#ext#@esante.gouv.fr::ebaad67c-296d-499e-a40c-4e70f576c192" providerId="AD" clId="Web-{07EE8333-E4C1-3715-FABB-E0ED10EEEC66}" dt="2024-03-05T14:06:42.182" v="21"/>
        <pc:sldMkLst>
          <pc:docMk/>
          <pc:sldMk cId="1076683720" sldId="2147470347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Yezza GABSI" userId="S::yezza.gabsi_assurance-maladie.fr#ext#@esante.gouv.fr::ebaad67c-296d-499e-a40c-4e70f576c192" providerId="AD" clId="Web-{07EE8333-E4C1-3715-FABB-E0ED10EEEC66}" dt="2024-03-05T14:03:47.771" v="18"/>
              <pc2:cmMkLst xmlns:pc2="http://schemas.microsoft.com/office/powerpoint/2019/9/main/command">
                <pc:docMk/>
                <pc:sldMk cId="1076683720" sldId="2147470347"/>
                <pc2:cmMk id="{26515836-CE3D-4F4F-88B5-31FD26495A93}"/>
              </pc2:cmMkLst>
            </pc226:cmChg>
          </p:ext>
        </pc:extLst>
      </pc:sldChg>
      <pc:sldChg chg="addCm modCm">
        <pc:chgData name="Yezza GABSI" userId="S::yezza.gabsi_assurance-maladie.fr#ext#@esante.gouv.fr::ebaad67c-296d-499e-a40c-4e70f576c192" providerId="AD" clId="Web-{07EE8333-E4C1-3715-FABB-E0ED10EEEC66}" dt="2024-03-05T14:07:47.825" v="23"/>
        <pc:sldMkLst>
          <pc:docMk/>
          <pc:sldMk cId="115830527" sldId="2147470349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 mod">
              <pc226:chgData name="Yezza GABSI" userId="S::yezza.gabsi_assurance-maladie.fr#ext#@esante.gouv.fr::ebaad67c-296d-499e-a40c-4e70f576c192" providerId="AD" clId="Web-{07EE8333-E4C1-3715-FABB-E0ED10EEEC66}" dt="2024-03-05T14:07:47.825" v="23"/>
              <pc2:cmMkLst xmlns:pc2="http://schemas.microsoft.com/office/powerpoint/2019/9/main/command">
                <pc:docMk/>
                <pc:sldMk cId="115830527" sldId="2147470349"/>
                <pc2:cmMk id="{311BCADF-3ABF-4526-85D2-6051924F62DB}"/>
              </pc2:cmMkLst>
              <pc226:cmRplyChg chg="add">
                <pc226:chgData name="Yezza GABSI" userId="S::yezza.gabsi_assurance-maladie.fr#ext#@esante.gouv.fr::ebaad67c-296d-499e-a40c-4e70f576c192" providerId="AD" clId="Web-{07EE8333-E4C1-3715-FABB-E0ED10EEEC66}" dt="2024-03-05T14:07:33.840" v="22"/>
                <pc2:cmRplyMkLst xmlns:pc2="http://schemas.microsoft.com/office/powerpoint/2019/9/main/command">
                  <pc:docMk/>
                  <pc:sldMk cId="115830527" sldId="2147470349"/>
                  <pc2:cmMk id="{311BCADF-3ABF-4526-85D2-6051924F62DB}"/>
                  <pc2:cmRplyMk id="{8D5DAA3D-EE5A-4CE4-AC5A-CF0071747F24}"/>
                </pc2:cmRplyMkLst>
              </pc226:cmRplyChg>
              <pc226:cmRplyChg chg="add">
                <pc226:chgData name="Yezza GABSI" userId="S::yezza.gabsi_assurance-maladie.fr#ext#@esante.gouv.fr::ebaad67c-296d-499e-a40c-4e70f576c192" providerId="AD" clId="Web-{07EE8333-E4C1-3715-FABB-E0ED10EEEC66}" dt="2024-03-05T14:07:47.825" v="23"/>
                <pc2:cmRplyMkLst xmlns:pc2="http://schemas.microsoft.com/office/powerpoint/2019/9/main/command">
                  <pc:docMk/>
                  <pc:sldMk cId="115830527" sldId="2147470349"/>
                  <pc2:cmMk id="{311BCADF-3ABF-4526-85D2-6051924F62DB}"/>
                  <pc2:cmRplyMk id="{853AA6D9-4AE8-45FC-8B15-BD1A0D2F5B98}"/>
                </pc2:cmRplyMkLst>
              </pc226:cmRplyChg>
            </pc226:cmChg>
          </p:ext>
        </pc:extLst>
      </pc:sldChg>
      <pc:sldChg chg="modSp addCm modCm">
        <pc:chgData name="Yezza GABSI" userId="S::yezza.gabsi_assurance-maladie.fr#ext#@esante.gouv.fr::ebaad67c-296d-499e-a40c-4e70f576c192" providerId="AD" clId="Web-{07EE8333-E4C1-3715-FABB-E0ED10EEEC66}" dt="2024-03-05T13:49:58.027" v="5"/>
        <pc:sldMkLst>
          <pc:docMk/>
          <pc:sldMk cId="3547810969" sldId="2147470350"/>
        </pc:sldMkLst>
        <pc:picChg chg="mod">
          <ac:chgData name="Yezza GABSI" userId="S::yezza.gabsi_assurance-maladie.fr#ext#@esante.gouv.fr::ebaad67c-296d-499e-a40c-4e70f576c192" providerId="AD" clId="Web-{07EE8333-E4C1-3715-FABB-E0ED10EEEC66}" dt="2024-03-05T13:48:59.541" v="3" actId="1076"/>
          <ac:picMkLst>
            <pc:docMk/>
            <pc:sldMk cId="3547810969" sldId="2147470350"/>
            <ac:picMk id="169" creationId="{1A22FCA0-DA3A-A162-4519-B25097BF35E7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Yezza GABSI" userId="S::yezza.gabsi_assurance-maladie.fr#ext#@esante.gouv.fr::ebaad67c-296d-499e-a40c-4e70f576c192" providerId="AD" clId="Web-{07EE8333-E4C1-3715-FABB-E0ED10EEEC66}" dt="2024-03-05T13:49:58.027" v="5"/>
              <pc2:cmMkLst xmlns:pc2="http://schemas.microsoft.com/office/powerpoint/2019/9/main/command">
                <pc:docMk/>
                <pc:sldMk cId="3547810969" sldId="2147470350"/>
                <pc2:cmMk id="{3CDB49E6-F31D-4702-9571-6D20F8C659E8}"/>
              </pc2:cmMkLst>
              <pc226:cmRplyChg chg="add">
                <pc226:chgData name="Yezza GABSI" userId="S::yezza.gabsi_assurance-maladie.fr#ext#@esante.gouv.fr::ebaad67c-296d-499e-a40c-4e70f576c192" providerId="AD" clId="Web-{07EE8333-E4C1-3715-FABB-E0ED10EEEC66}" dt="2024-03-05T13:49:58.027" v="5"/>
                <pc2:cmRplyMkLst xmlns:pc2="http://schemas.microsoft.com/office/powerpoint/2019/9/main/command">
                  <pc:docMk/>
                  <pc:sldMk cId="3547810969" sldId="2147470350"/>
                  <pc2:cmMk id="{3CDB49E6-F31D-4702-9571-6D20F8C659E8}"/>
                  <pc2:cmRplyMk id="{25130404-3F1D-465F-B3F8-0D57FD95CEF4}"/>
                </pc2:cmRplyMkLst>
              </pc226:cmRplyChg>
            </pc226:cmChg>
          </p:ext>
        </pc:extLst>
      </pc:sldChg>
      <pc:sldChg chg="addCm modCm">
        <pc:chgData name="Yezza GABSI" userId="S::yezza.gabsi_assurance-maladie.fr#ext#@esante.gouv.fr::ebaad67c-296d-499e-a40c-4e70f576c192" providerId="AD" clId="Web-{07EE8333-E4C1-3715-FABB-E0ED10EEEC66}" dt="2024-03-05T13:52:06.562" v="7"/>
        <pc:sldMkLst>
          <pc:docMk/>
          <pc:sldMk cId="700281285" sldId="2147470351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 mod">
              <pc226:chgData name="Yezza GABSI" userId="S::yezza.gabsi_assurance-maladie.fr#ext#@esante.gouv.fr::ebaad67c-296d-499e-a40c-4e70f576c192" providerId="AD" clId="Web-{07EE8333-E4C1-3715-FABB-E0ED10EEEC66}" dt="2024-03-05T13:52:06.562" v="7"/>
              <pc2:cmMkLst xmlns:pc2="http://schemas.microsoft.com/office/powerpoint/2019/9/main/command">
                <pc:docMk/>
                <pc:sldMk cId="700281285" sldId="2147470351"/>
                <pc2:cmMk id="{72752ECB-A35C-48CA-BCF5-EBC813033891}"/>
              </pc2:cmMkLst>
            </pc226:cmChg>
          </p:ext>
        </pc:extLst>
      </pc:sldChg>
      <pc:sldChg chg="modSp addCm modCm">
        <pc:chgData name="Yezza GABSI" userId="S::yezza.gabsi_assurance-maladie.fr#ext#@esante.gouv.fr::ebaad67c-296d-499e-a40c-4e70f576c192" providerId="AD" clId="Web-{07EE8333-E4C1-3715-FABB-E0ED10EEEC66}" dt="2024-03-05T13:55:49.944" v="14" actId="14100"/>
        <pc:sldMkLst>
          <pc:docMk/>
          <pc:sldMk cId="562797774" sldId="2147470352"/>
        </pc:sldMkLst>
        <pc:spChg chg="mod">
          <ac:chgData name="Yezza GABSI" userId="S::yezza.gabsi_assurance-maladie.fr#ext#@esante.gouv.fr::ebaad67c-296d-499e-a40c-4e70f576c192" providerId="AD" clId="Web-{07EE8333-E4C1-3715-FABB-E0ED10EEEC66}" dt="2024-03-05T13:55:49.944" v="14" actId="14100"/>
          <ac:spMkLst>
            <pc:docMk/>
            <pc:sldMk cId="562797774" sldId="2147470352"/>
            <ac:spMk id="19" creationId="{475C8268-1243-C52D-8A8E-F8C570EB528B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 mod">
              <pc226:chgData name="Yezza GABSI" userId="S::yezza.gabsi_assurance-maladie.fr#ext#@esante.gouv.fr::ebaad67c-296d-499e-a40c-4e70f576c192" providerId="AD" clId="Web-{07EE8333-E4C1-3715-FABB-E0ED10EEEC66}" dt="2024-03-05T13:55:30.131" v="13"/>
              <pc2:cmMkLst xmlns:pc2="http://schemas.microsoft.com/office/powerpoint/2019/9/main/command">
                <pc:docMk/>
                <pc:sldMk cId="562797774" sldId="2147470352"/>
                <pc2:cmMk id="{DCB16354-054A-4B3F-9F60-2FD3D893A75E}"/>
              </pc2:cmMkLst>
            </pc226:cmChg>
          </p:ext>
        </pc:extLst>
      </pc:sldChg>
    </pc:docChg>
  </pc:docChgLst>
  <pc:docChgLst>
    <pc:chgData name="MONSAINT Jules" userId="8dc76007-2276-4a3e-aa60-c33a67ff7b03" providerId="ADAL" clId="{8F20748C-01F9-4C78-8A7E-2DED9A7F0701}"/>
    <pc:docChg chg="undo redo custSel addSld delSld modSld sldOrd modMainMaster modSection">
      <pc:chgData name="MONSAINT Jules" userId="8dc76007-2276-4a3e-aa60-c33a67ff7b03" providerId="ADAL" clId="{8F20748C-01F9-4C78-8A7E-2DED9A7F0701}" dt="2024-02-07T14:17:31.422" v="4708" actId="33524"/>
      <pc:docMkLst>
        <pc:docMk/>
      </pc:docMkLst>
      <pc:sldChg chg="addSp delSp modSp add del mod modClrScheme chgLayout">
        <pc:chgData name="MONSAINT Jules" userId="8dc76007-2276-4a3e-aa60-c33a67ff7b03" providerId="ADAL" clId="{8F20748C-01F9-4C78-8A7E-2DED9A7F0701}" dt="2024-01-31T11:15:50.143" v="2731" actId="1076"/>
        <pc:sldMkLst>
          <pc:docMk/>
          <pc:sldMk cId="3086269654" sldId="257"/>
        </pc:sldMkLst>
        <pc:spChg chg="add del mod ord">
          <ac:chgData name="MONSAINT Jules" userId="8dc76007-2276-4a3e-aa60-c33a67ff7b03" providerId="ADAL" clId="{8F20748C-01F9-4C78-8A7E-2DED9A7F0701}" dt="2024-01-31T10:49:54.675" v="2428" actId="700"/>
          <ac:spMkLst>
            <pc:docMk/>
            <pc:sldMk cId="3086269654" sldId="257"/>
            <ac:spMk id="4" creationId="{730EA551-96CE-445C-FC0E-F27B3FAB792A}"/>
          </ac:spMkLst>
        </pc:spChg>
        <pc:spChg chg="add del mod ord">
          <ac:chgData name="MONSAINT Jules" userId="8dc76007-2276-4a3e-aa60-c33a67ff7b03" providerId="ADAL" clId="{8F20748C-01F9-4C78-8A7E-2DED9A7F0701}" dt="2024-01-31T10:49:54.675" v="2428" actId="700"/>
          <ac:spMkLst>
            <pc:docMk/>
            <pc:sldMk cId="3086269654" sldId="257"/>
            <ac:spMk id="5" creationId="{1176E3DC-7EDE-3856-AFB5-0829EEE9E98A}"/>
          </ac:spMkLst>
        </pc:spChg>
        <pc:spChg chg="add del mod ord">
          <ac:chgData name="MONSAINT Jules" userId="8dc76007-2276-4a3e-aa60-c33a67ff7b03" providerId="ADAL" clId="{8F20748C-01F9-4C78-8A7E-2DED9A7F0701}" dt="2024-01-31T10:51:27.498" v="2444"/>
          <ac:spMkLst>
            <pc:docMk/>
            <pc:sldMk cId="3086269654" sldId="257"/>
            <ac:spMk id="9" creationId="{0AFF812B-BE54-61B3-2DAD-8435FD375789}"/>
          </ac:spMkLst>
        </pc:spChg>
        <pc:spChg chg="add del mod ord">
          <ac:chgData name="MONSAINT Jules" userId="8dc76007-2276-4a3e-aa60-c33a67ff7b03" providerId="ADAL" clId="{8F20748C-01F9-4C78-8A7E-2DED9A7F0701}" dt="2024-01-31T10:50:27.580" v="2430" actId="478"/>
          <ac:spMkLst>
            <pc:docMk/>
            <pc:sldMk cId="3086269654" sldId="257"/>
            <ac:spMk id="11" creationId="{901EBF86-484B-0CE9-1072-3CB84D0E799B}"/>
          </ac:spMkLst>
        </pc:spChg>
        <pc:spChg chg="add mod">
          <ac:chgData name="MONSAINT Jules" userId="8dc76007-2276-4a3e-aa60-c33a67ff7b03" providerId="ADAL" clId="{8F20748C-01F9-4C78-8A7E-2DED9A7F0701}" dt="2024-01-31T11:15:50.143" v="2731" actId="1076"/>
          <ac:spMkLst>
            <pc:docMk/>
            <pc:sldMk cId="3086269654" sldId="257"/>
            <ac:spMk id="12" creationId="{6F6AD836-13C5-F989-2C28-01172969AC0D}"/>
          </ac:spMkLst>
        </pc:spChg>
        <pc:spChg chg="mod">
          <ac:chgData name="MONSAINT Jules" userId="8dc76007-2276-4a3e-aa60-c33a67ff7b03" providerId="ADAL" clId="{8F20748C-01F9-4C78-8A7E-2DED9A7F0701}" dt="2024-01-31T10:50:54.461" v="2437" actId="1076"/>
          <ac:spMkLst>
            <pc:docMk/>
            <pc:sldMk cId="3086269654" sldId="257"/>
            <ac:spMk id="14" creationId="{B3A83913-B821-2CC5-1BA7-0D2D2A73718A}"/>
          </ac:spMkLst>
        </pc:spChg>
        <pc:grpChg chg="mod">
          <ac:chgData name="MONSAINT Jules" userId="8dc76007-2276-4a3e-aa60-c33a67ff7b03" providerId="ADAL" clId="{8F20748C-01F9-4C78-8A7E-2DED9A7F0701}" dt="2024-01-31T10:51:12.872" v="2441" actId="1076"/>
          <ac:grpSpMkLst>
            <pc:docMk/>
            <pc:sldMk cId="3086269654" sldId="257"/>
            <ac:grpSpMk id="13" creationId="{5056BD8C-8BC6-677B-50B8-EC379241198D}"/>
          </ac:grpSpMkLst>
        </pc:grpChg>
        <pc:picChg chg="del mod">
          <ac:chgData name="MONSAINT Jules" userId="8dc76007-2276-4a3e-aa60-c33a67ff7b03" providerId="ADAL" clId="{8F20748C-01F9-4C78-8A7E-2DED9A7F0701}" dt="2024-01-31T10:51:06.658" v="2439" actId="478"/>
          <ac:picMkLst>
            <pc:docMk/>
            <pc:sldMk cId="3086269654" sldId="257"/>
            <ac:picMk id="2" creationId="{61964386-1563-A5FD-873D-F6CBEDD8750F}"/>
          </ac:picMkLst>
        </pc:picChg>
        <pc:picChg chg="mod">
          <ac:chgData name="MONSAINT Jules" userId="8dc76007-2276-4a3e-aa60-c33a67ff7b03" providerId="ADAL" clId="{8F20748C-01F9-4C78-8A7E-2DED9A7F0701}" dt="2024-01-31T10:51:09.094" v="2440" actId="1076"/>
          <ac:picMkLst>
            <pc:docMk/>
            <pc:sldMk cId="3086269654" sldId="257"/>
            <ac:picMk id="7" creationId="{B6401E0B-16A6-499D-785D-676FBDF54253}"/>
          </ac:picMkLst>
        </pc:picChg>
        <pc:picChg chg="mod">
          <ac:chgData name="MONSAINT Jules" userId="8dc76007-2276-4a3e-aa60-c33a67ff7b03" providerId="ADAL" clId="{8F20748C-01F9-4C78-8A7E-2DED9A7F0701}" dt="2024-01-31T10:51:16.137" v="2442" actId="1076"/>
          <ac:picMkLst>
            <pc:docMk/>
            <pc:sldMk cId="3086269654" sldId="257"/>
            <ac:picMk id="8" creationId="{53DADB08-9759-DECB-C59B-92513F220764}"/>
          </ac:picMkLst>
        </pc:picChg>
        <pc:picChg chg="mod">
          <ac:chgData name="MONSAINT Jules" userId="8dc76007-2276-4a3e-aa60-c33a67ff7b03" providerId="ADAL" clId="{8F20748C-01F9-4C78-8A7E-2DED9A7F0701}" dt="2024-01-31T10:51:19.091" v="2443" actId="1076"/>
          <ac:picMkLst>
            <pc:docMk/>
            <pc:sldMk cId="3086269654" sldId="257"/>
            <ac:picMk id="15" creationId="{E04B2D11-2F35-ECC1-0246-3457E3ADCB14}"/>
          </ac:picMkLst>
        </pc:picChg>
        <pc:picChg chg="mod">
          <ac:chgData name="MONSAINT Jules" userId="8dc76007-2276-4a3e-aa60-c33a67ff7b03" providerId="ADAL" clId="{8F20748C-01F9-4C78-8A7E-2DED9A7F0701}" dt="2024-01-31T10:50:38.522" v="2433" actId="1076"/>
          <ac:picMkLst>
            <pc:docMk/>
            <pc:sldMk cId="3086269654" sldId="257"/>
            <ac:picMk id="16" creationId="{6DA337EE-7832-74EC-2DDF-A0B3A9D44E6C}"/>
          </ac:picMkLst>
        </pc:picChg>
      </pc:sldChg>
      <pc:sldChg chg="modNotesTx">
        <pc:chgData name="MONSAINT Jules" userId="8dc76007-2276-4a3e-aa60-c33a67ff7b03" providerId="ADAL" clId="{8F20748C-01F9-4C78-8A7E-2DED9A7F0701}" dt="2024-01-30T16:03:56.944" v="2363" actId="20577"/>
        <pc:sldMkLst>
          <pc:docMk/>
          <pc:sldMk cId="2947629977" sldId="230719563"/>
        </pc:sldMkLst>
      </pc:sldChg>
      <pc:sldChg chg="modSp mod modNotesTx">
        <pc:chgData name="MONSAINT Jules" userId="8dc76007-2276-4a3e-aa60-c33a67ff7b03" providerId="ADAL" clId="{8F20748C-01F9-4C78-8A7E-2DED9A7F0701}" dt="2024-01-30T16:04:04.645" v="2365" actId="20577"/>
        <pc:sldMkLst>
          <pc:docMk/>
          <pc:sldMk cId="696374839" sldId="230719603"/>
        </pc:sldMkLst>
        <pc:spChg chg="mod">
          <ac:chgData name="MONSAINT Jules" userId="8dc76007-2276-4a3e-aa60-c33a67ff7b03" providerId="ADAL" clId="{8F20748C-01F9-4C78-8A7E-2DED9A7F0701}" dt="2024-01-30T13:13:55.331" v="176" actId="20577"/>
          <ac:spMkLst>
            <pc:docMk/>
            <pc:sldMk cId="696374839" sldId="230719603"/>
            <ac:spMk id="3" creationId="{00000000-0000-0000-0000-000000000000}"/>
          </ac:spMkLst>
        </pc:spChg>
      </pc:sldChg>
      <pc:sldChg chg="addSp delSp modSp del mod ord delCm">
        <pc:chgData name="MONSAINT Jules" userId="8dc76007-2276-4a3e-aa60-c33a67ff7b03" providerId="ADAL" clId="{8F20748C-01F9-4C78-8A7E-2DED9A7F0701}" dt="2024-02-07T14:17:31.422" v="4708" actId="33524"/>
        <pc:sldMkLst>
          <pc:docMk/>
          <pc:sldMk cId="439193852" sldId="230719774"/>
        </pc:sldMkLst>
        <pc:spChg chg="mod">
          <ac:chgData name="MONSAINT Jules" userId="8dc76007-2276-4a3e-aa60-c33a67ff7b03" providerId="ADAL" clId="{8F20748C-01F9-4C78-8A7E-2DED9A7F0701}" dt="2024-01-30T15:07:54.529" v="1580"/>
          <ac:spMkLst>
            <pc:docMk/>
            <pc:sldMk cId="439193852" sldId="230719774"/>
            <ac:spMk id="5" creationId="{BF08C490-0DBE-2FED-70F0-3F68F5FA8C71}"/>
          </ac:spMkLst>
        </pc:spChg>
        <pc:spChg chg="mod">
          <ac:chgData name="MONSAINT Jules" userId="8dc76007-2276-4a3e-aa60-c33a67ff7b03" providerId="ADAL" clId="{8F20748C-01F9-4C78-8A7E-2DED9A7F0701}" dt="2024-01-30T15:07:54.529" v="1580"/>
          <ac:spMkLst>
            <pc:docMk/>
            <pc:sldMk cId="439193852" sldId="230719774"/>
            <ac:spMk id="6" creationId="{0C1FB0F6-E85D-E7C3-5F50-5CB1EE8AB1C5}"/>
          </ac:spMkLst>
        </pc:spChg>
        <pc:spChg chg="mod">
          <ac:chgData name="MONSAINT Jules" userId="8dc76007-2276-4a3e-aa60-c33a67ff7b03" providerId="ADAL" clId="{8F20748C-01F9-4C78-8A7E-2DED9A7F0701}" dt="2024-01-30T15:07:54.529" v="1580"/>
          <ac:spMkLst>
            <pc:docMk/>
            <pc:sldMk cId="439193852" sldId="230719774"/>
            <ac:spMk id="7" creationId="{3C5CE8B7-3D56-AAE9-946E-FD573428B0F7}"/>
          </ac:spMkLst>
        </pc:spChg>
        <pc:spChg chg="mod">
          <ac:chgData name="MONSAINT Jules" userId="8dc76007-2276-4a3e-aa60-c33a67ff7b03" providerId="ADAL" clId="{8F20748C-01F9-4C78-8A7E-2DED9A7F0701}" dt="2024-01-30T15:07:54.529" v="1580"/>
          <ac:spMkLst>
            <pc:docMk/>
            <pc:sldMk cId="439193852" sldId="230719774"/>
            <ac:spMk id="8" creationId="{FA9AA849-2396-E341-9A9D-5A2F3FC31830}"/>
          </ac:spMkLst>
        </pc:spChg>
        <pc:spChg chg="mod">
          <ac:chgData name="MONSAINT Jules" userId="8dc76007-2276-4a3e-aa60-c33a67ff7b03" providerId="ADAL" clId="{8F20748C-01F9-4C78-8A7E-2DED9A7F0701}" dt="2024-01-30T15:07:54.529" v="1580"/>
          <ac:spMkLst>
            <pc:docMk/>
            <pc:sldMk cId="439193852" sldId="230719774"/>
            <ac:spMk id="9" creationId="{EE5729FC-F1B0-5CAC-4DFD-78C076282392}"/>
          </ac:spMkLst>
        </pc:spChg>
        <pc:spChg chg="mod">
          <ac:chgData name="MONSAINT Jules" userId="8dc76007-2276-4a3e-aa60-c33a67ff7b03" providerId="ADAL" clId="{8F20748C-01F9-4C78-8A7E-2DED9A7F0701}" dt="2024-01-30T15:07:54.529" v="1580"/>
          <ac:spMkLst>
            <pc:docMk/>
            <pc:sldMk cId="439193852" sldId="230719774"/>
            <ac:spMk id="10" creationId="{599ECEC8-CE2D-72D9-BC25-FDFF073EA8F9}"/>
          </ac:spMkLst>
        </pc:spChg>
        <pc:spChg chg="mod">
          <ac:chgData name="MONSAINT Jules" userId="8dc76007-2276-4a3e-aa60-c33a67ff7b03" providerId="ADAL" clId="{8F20748C-01F9-4C78-8A7E-2DED9A7F0701}" dt="2024-01-30T15:07:54.529" v="1580"/>
          <ac:spMkLst>
            <pc:docMk/>
            <pc:sldMk cId="439193852" sldId="230719774"/>
            <ac:spMk id="11" creationId="{6DDA6B25-016F-9611-332A-579630714C97}"/>
          </ac:spMkLst>
        </pc:spChg>
        <pc:spChg chg="mod">
          <ac:chgData name="MONSAINT Jules" userId="8dc76007-2276-4a3e-aa60-c33a67ff7b03" providerId="ADAL" clId="{8F20748C-01F9-4C78-8A7E-2DED9A7F0701}" dt="2024-02-07T14:17:31.422" v="4708" actId="33524"/>
          <ac:spMkLst>
            <pc:docMk/>
            <pc:sldMk cId="439193852" sldId="230719774"/>
            <ac:spMk id="53" creationId="{6573F5E0-C5E2-9C45-1F1C-BEB2357F2181}"/>
          </ac:spMkLst>
        </pc:spChg>
        <pc:grpChg chg="add mod">
          <ac:chgData name="MONSAINT Jules" userId="8dc76007-2276-4a3e-aa60-c33a67ff7b03" providerId="ADAL" clId="{8F20748C-01F9-4C78-8A7E-2DED9A7F0701}" dt="2024-01-30T15:07:54.529" v="1580"/>
          <ac:grpSpMkLst>
            <pc:docMk/>
            <pc:sldMk cId="439193852" sldId="230719774"/>
            <ac:grpSpMk id="2" creationId="{73BB4F45-5D16-8FE2-CE2A-989087609CA2}"/>
          </ac:grpSpMkLst>
        </pc:grpChg>
        <pc:grpChg chg="del">
          <ac:chgData name="MONSAINT Jules" userId="8dc76007-2276-4a3e-aa60-c33a67ff7b03" providerId="ADAL" clId="{8F20748C-01F9-4C78-8A7E-2DED9A7F0701}" dt="2024-01-30T15:07:53.638" v="1579" actId="478"/>
          <ac:grpSpMkLst>
            <pc:docMk/>
            <pc:sldMk cId="439193852" sldId="230719774"/>
            <ac:grpSpMk id="54" creationId="{BFE9F5CF-4DE3-770D-5161-B9BEFB895693}"/>
          </ac:grpSpMkLst>
        </pc:grp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MONSAINT Jules" userId="8dc76007-2276-4a3e-aa60-c33a67ff7b03" providerId="ADAL" clId="{8F20748C-01F9-4C78-8A7E-2DED9A7F0701}" dt="2024-01-30T15:05:34.371" v="1578"/>
              <pc2:cmMkLst xmlns:pc2="http://schemas.microsoft.com/office/powerpoint/2019/9/main/command">
                <pc:docMk/>
                <pc:sldMk cId="439193852" sldId="230719774"/>
                <pc2:cmMk id="{498D7A30-77D2-4E7D-8C0C-095B533C9B88}"/>
              </pc2:cmMkLst>
            </pc226:cmChg>
          </p:ext>
        </pc:extLst>
      </pc:sldChg>
      <pc:sldChg chg="modSp mod modNotesTx">
        <pc:chgData name="MONSAINT Jules" userId="8dc76007-2276-4a3e-aa60-c33a67ff7b03" providerId="ADAL" clId="{8F20748C-01F9-4C78-8A7E-2DED9A7F0701}" dt="2024-01-30T16:04:07.496" v="2366" actId="20577"/>
        <pc:sldMkLst>
          <pc:docMk/>
          <pc:sldMk cId="4141822854" sldId="230719817"/>
        </pc:sldMkLst>
        <pc:spChg chg="mod">
          <ac:chgData name="MONSAINT Jules" userId="8dc76007-2276-4a3e-aa60-c33a67ff7b03" providerId="ADAL" clId="{8F20748C-01F9-4C78-8A7E-2DED9A7F0701}" dt="2024-01-30T13:14:36.131" v="180" actId="20577"/>
          <ac:spMkLst>
            <pc:docMk/>
            <pc:sldMk cId="4141822854" sldId="230719817"/>
            <ac:spMk id="2" creationId="{00000000-0000-0000-0000-000000000000}"/>
          </ac:spMkLst>
        </pc:spChg>
      </pc:sldChg>
      <pc:sldChg chg="modSp mod modNotesTx">
        <pc:chgData name="MONSAINT Jules" userId="8dc76007-2276-4a3e-aa60-c33a67ff7b03" providerId="ADAL" clId="{8F20748C-01F9-4C78-8A7E-2DED9A7F0701}" dt="2024-02-01T10:09:07.974" v="3551" actId="255"/>
        <pc:sldMkLst>
          <pc:docMk/>
          <pc:sldMk cId="3137347256" sldId="230719837"/>
        </pc:sldMkLst>
        <pc:spChg chg="mod">
          <ac:chgData name="MONSAINT Jules" userId="8dc76007-2276-4a3e-aa60-c33a67ff7b03" providerId="ADAL" clId="{8F20748C-01F9-4C78-8A7E-2DED9A7F0701}" dt="2024-02-01T10:09:07.974" v="3551" actId="255"/>
          <ac:spMkLst>
            <pc:docMk/>
            <pc:sldMk cId="3137347256" sldId="230719837"/>
            <ac:spMk id="3" creationId="{00000000-0000-0000-0000-000000000000}"/>
          </ac:spMkLst>
        </pc:spChg>
      </pc:sldChg>
      <pc:sldChg chg="del">
        <pc:chgData name="MONSAINT Jules" userId="8dc76007-2276-4a3e-aa60-c33a67ff7b03" providerId="ADAL" clId="{8F20748C-01F9-4C78-8A7E-2DED9A7F0701}" dt="2024-01-30T14:23:46.896" v="1335" actId="2696"/>
        <pc:sldMkLst>
          <pc:docMk/>
          <pc:sldMk cId="2955021320" sldId="230719854"/>
        </pc:sldMkLst>
      </pc:sldChg>
      <pc:sldChg chg="addSp modSp">
        <pc:chgData name="MONSAINT Jules" userId="8dc76007-2276-4a3e-aa60-c33a67ff7b03" providerId="ADAL" clId="{8F20748C-01F9-4C78-8A7E-2DED9A7F0701}" dt="2024-01-30T15:08:15.630" v="1582" actId="1076"/>
        <pc:sldMkLst>
          <pc:docMk/>
          <pc:sldMk cId="4046033545" sldId="230719855"/>
        </pc:sldMkLst>
        <pc:spChg chg="mod">
          <ac:chgData name="MONSAINT Jules" userId="8dc76007-2276-4a3e-aa60-c33a67ff7b03" providerId="ADAL" clId="{8F20748C-01F9-4C78-8A7E-2DED9A7F0701}" dt="2024-01-30T15:08:15.630" v="1582" actId="1076"/>
          <ac:spMkLst>
            <pc:docMk/>
            <pc:sldMk cId="4046033545" sldId="230719855"/>
            <ac:spMk id="8" creationId="{F2EEB484-A0CA-4444-D411-A4F26DD9AD8F}"/>
          </ac:spMkLst>
        </pc:spChg>
        <pc:spChg chg="mod">
          <ac:chgData name="MONSAINT Jules" userId="8dc76007-2276-4a3e-aa60-c33a67ff7b03" providerId="ADAL" clId="{8F20748C-01F9-4C78-8A7E-2DED9A7F0701}" dt="2024-01-30T15:08:15.630" v="1582" actId="1076"/>
          <ac:spMkLst>
            <pc:docMk/>
            <pc:sldMk cId="4046033545" sldId="230719855"/>
            <ac:spMk id="9" creationId="{AD7DE29B-4F83-D307-83CE-1F57381346E5}"/>
          </ac:spMkLst>
        </pc:spChg>
        <pc:spChg chg="mod">
          <ac:chgData name="MONSAINT Jules" userId="8dc76007-2276-4a3e-aa60-c33a67ff7b03" providerId="ADAL" clId="{8F20748C-01F9-4C78-8A7E-2DED9A7F0701}" dt="2024-01-30T15:08:15.630" v="1582" actId="1076"/>
          <ac:spMkLst>
            <pc:docMk/>
            <pc:sldMk cId="4046033545" sldId="230719855"/>
            <ac:spMk id="10" creationId="{E4BE625C-6E6B-D6E6-C5C9-4E99856446C3}"/>
          </ac:spMkLst>
        </pc:spChg>
        <pc:spChg chg="mod">
          <ac:chgData name="MONSAINT Jules" userId="8dc76007-2276-4a3e-aa60-c33a67ff7b03" providerId="ADAL" clId="{8F20748C-01F9-4C78-8A7E-2DED9A7F0701}" dt="2024-01-30T15:08:15.630" v="1582" actId="1076"/>
          <ac:spMkLst>
            <pc:docMk/>
            <pc:sldMk cId="4046033545" sldId="230719855"/>
            <ac:spMk id="11" creationId="{337EC40B-2C4D-B1B2-0A98-0357F44FEC96}"/>
          </ac:spMkLst>
        </pc:spChg>
        <pc:spChg chg="mod">
          <ac:chgData name="MONSAINT Jules" userId="8dc76007-2276-4a3e-aa60-c33a67ff7b03" providerId="ADAL" clId="{8F20748C-01F9-4C78-8A7E-2DED9A7F0701}" dt="2024-01-30T15:08:15.630" v="1582" actId="1076"/>
          <ac:spMkLst>
            <pc:docMk/>
            <pc:sldMk cId="4046033545" sldId="230719855"/>
            <ac:spMk id="25" creationId="{C0B14268-FF55-3DE0-7198-4F1297EF92B7}"/>
          </ac:spMkLst>
        </pc:spChg>
        <pc:spChg chg="mod">
          <ac:chgData name="MONSAINT Jules" userId="8dc76007-2276-4a3e-aa60-c33a67ff7b03" providerId="ADAL" clId="{8F20748C-01F9-4C78-8A7E-2DED9A7F0701}" dt="2024-01-30T15:08:15.630" v="1582" actId="1076"/>
          <ac:spMkLst>
            <pc:docMk/>
            <pc:sldMk cId="4046033545" sldId="230719855"/>
            <ac:spMk id="26" creationId="{E3CFC07D-7E76-DF6F-720E-E0EC91C2AA42}"/>
          </ac:spMkLst>
        </pc:spChg>
        <pc:spChg chg="mod">
          <ac:chgData name="MONSAINT Jules" userId="8dc76007-2276-4a3e-aa60-c33a67ff7b03" providerId="ADAL" clId="{8F20748C-01F9-4C78-8A7E-2DED9A7F0701}" dt="2024-01-30T15:08:15.630" v="1582" actId="1076"/>
          <ac:spMkLst>
            <pc:docMk/>
            <pc:sldMk cId="4046033545" sldId="230719855"/>
            <ac:spMk id="27" creationId="{B683C645-EF8F-3B95-4227-0223296D32F9}"/>
          </ac:spMkLst>
        </pc:spChg>
        <pc:grpChg chg="add mod">
          <ac:chgData name="MONSAINT Jules" userId="8dc76007-2276-4a3e-aa60-c33a67ff7b03" providerId="ADAL" clId="{8F20748C-01F9-4C78-8A7E-2DED9A7F0701}" dt="2024-01-30T15:08:15.630" v="1582" actId="1076"/>
          <ac:grpSpMkLst>
            <pc:docMk/>
            <pc:sldMk cId="4046033545" sldId="230719855"/>
            <ac:grpSpMk id="7" creationId="{675653A6-E036-16A9-7102-BBFE866E4781}"/>
          </ac:grpSpMkLst>
        </pc:grpChg>
      </pc:sldChg>
      <pc:sldChg chg="modSp mod">
        <pc:chgData name="MONSAINT Jules" userId="8dc76007-2276-4a3e-aa60-c33a67ff7b03" providerId="ADAL" clId="{8F20748C-01F9-4C78-8A7E-2DED9A7F0701}" dt="2024-01-31T14:46:46.617" v="2779" actId="20577"/>
        <pc:sldMkLst>
          <pc:docMk/>
          <pc:sldMk cId="1068823665" sldId="230719856"/>
        </pc:sldMkLst>
        <pc:spChg chg="mod">
          <ac:chgData name="MONSAINT Jules" userId="8dc76007-2276-4a3e-aa60-c33a67ff7b03" providerId="ADAL" clId="{8F20748C-01F9-4C78-8A7E-2DED9A7F0701}" dt="2024-01-31T14:46:46.617" v="2779" actId="20577"/>
          <ac:spMkLst>
            <pc:docMk/>
            <pc:sldMk cId="1068823665" sldId="230719856"/>
            <ac:spMk id="2" creationId="{00000000-0000-0000-0000-000000000000}"/>
          </ac:spMkLst>
        </pc:spChg>
      </pc:sldChg>
      <pc:sldChg chg="delSp del">
        <pc:chgData name="MONSAINT Jules" userId="8dc76007-2276-4a3e-aa60-c33a67ff7b03" providerId="ADAL" clId="{8F20748C-01F9-4C78-8A7E-2DED9A7F0701}" dt="2024-01-30T13:40:49.018" v="743" actId="2696"/>
        <pc:sldMkLst>
          <pc:docMk/>
          <pc:sldMk cId="3468509412" sldId="230719949"/>
        </pc:sldMkLst>
        <pc:spChg chg="del">
          <ac:chgData name="MONSAINT Jules" userId="8dc76007-2276-4a3e-aa60-c33a67ff7b03" providerId="ADAL" clId="{8F20748C-01F9-4C78-8A7E-2DED9A7F0701}" dt="2024-01-25T16:29:07.371" v="0" actId="478"/>
          <ac:spMkLst>
            <pc:docMk/>
            <pc:sldMk cId="3468509412" sldId="230719949"/>
            <ac:spMk id="2" creationId="{0B7A4234-43E0-E24D-6F84-35DBD8830465}"/>
          </ac:spMkLst>
        </pc:spChg>
        <pc:picChg chg="del">
          <ac:chgData name="MONSAINT Jules" userId="8dc76007-2276-4a3e-aa60-c33a67ff7b03" providerId="ADAL" clId="{8F20748C-01F9-4C78-8A7E-2DED9A7F0701}" dt="2024-01-25T16:29:07.371" v="0" actId="478"/>
          <ac:picMkLst>
            <pc:docMk/>
            <pc:sldMk cId="3468509412" sldId="230719949"/>
            <ac:picMk id="1026" creationId="{4B742F3E-8AD3-BD2A-3706-88FED7F291A9}"/>
          </ac:picMkLst>
        </pc:picChg>
      </pc:sldChg>
      <pc:sldChg chg="modSp del mod">
        <pc:chgData name="MONSAINT Jules" userId="8dc76007-2276-4a3e-aa60-c33a67ff7b03" providerId="ADAL" clId="{8F20748C-01F9-4C78-8A7E-2DED9A7F0701}" dt="2024-01-30T15:43:09.238" v="1945" actId="2696"/>
        <pc:sldMkLst>
          <pc:docMk/>
          <pc:sldMk cId="176469409" sldId="230719950"/>
        </pc:sldMkLst>
        <pc:spChg chg="mod">
          <ac:chgData name="MONSAINT Jules" userId="8dc76007-2276-4a3e-aa60-c33a67ff7b03" providerId="ADAL" clId="{8F20748C-01F9-4C78-8A7E-2DED9A7F0701}" dt="2024-01-30T15:39:37.674" v="1905" actId="1076"/>
          <ac:spMkLst>
            <pc:docMk/>
            <pc:sldMk cId="176469409" sldId="230719950"/>
            <ac:spMk id="9" creationId="{00000000-0000-0000-0000-000000000000}"/>
          </ac:spMkLst>
        </pc:spChg>
      </pc:sldChg>
      <pc:sldChg chg="addSp delSp modSp">
        <pc:chgData name="MONSAINT Jules" userId="8dc76007-2276-4a3e-aa60-c33a67ff7b03" providerId="ADAL" clId="{8F20748C-01F9-4C78-8A7E-2DED9A7F0701}" dt="2024-01-31T09:34:55.995" v="2407"/>
        <pc:sldMkLst>
          <pc:docMk/>
          <pc:sldMk cId="359707442" sldId="230719952"/>
        </pc:sldMkLst>
        <pc:picChg chg="add del mod">
          <ac:chgData name="MONSAINT Jules" userId="8dc76007-2276-4a3e-aa60-c33a67ff7b03" providerId="ADAL" clId="{8F20748C-01F9-4C78-8A7E-2DED9A7F0701}" dt="2024-01-31T09:34:55.995" v="2407"/>
          <ac:picMkLst>
            <pc:docMk/>
            <pc:sldMk cId="359707442" sldId="230719952"/>
            <ac:picMk id="4" creationId="{A6BAE05C-22E8-CB2A-919C-52FFD84175D6}"/>
          </ac:picMkLst>
        </pc:picChg>
      </pc:sldChg>
      <pc:sldChg chg="addSp modSp mod">
        <pc:chgData name="MONSAINT Jules" userId="8dc76007-2276-4a3e-aa60-c33a67ff7b03" providerId="ADAL" clId="{8F20748C-01F9-4C78-8A7E-2DED9A7F0701}" dt="2024-02-01T10:10:41.991" v="3562" actId="255"/>
        <pc:sldMkLst>
          <pc:docMk/>
          <pc:sldMk cId="1378890614" sldId="230719953"/>
        </pc:sldMkLst>
        <pc:spChg chg="add mod">
          <ac:chgData name="MONSAINT Jules" userId="8dc76007-2276-4a3e-aa60-c33a67ff7b03" providerId="ADAL" clId="{8F20748C-01F9-4C78-8A7E-2DED9A7F0701}" dt="2024-01-30T15:03:44.569" v="1452"/>
          <ac:spMkLst>
            <pc:docMk/>
            <pc:sldMk cId="1378890614" sldId="230719953"/>
            <ac:spMk id="2" creationId="{E84E9FD4-1201-8140-39C4-8E1E9284F8DD}"/>
          </ac:spMkLst>
        </pc:spChg>
        <pc:spChg chg="mod">
          <ac:chgData name="MONSAINT Jules" userId="8dc76007-2276-4a3e-aa60-c33a67ff7b03" providerId="ADAL" clId="{8F20748C-01F9-4C78-8A7E-2DED9A7F0701}" dt="2024-02-01T10:10:41.991" v="3562" actId="255"/>
          <ac:spMkLst>
            <pc:docMk/>
            <pc:sldMk cId="1378890614" sldId="230719953"/>
            <ac:spMk id="3" creationId="{00000000-0000-0000-0000-000000000000}"/>
          </ac:spMkLst>
        </pc:spChg>
        <pc:spChg chg="mod">
          <ac:chgData name="MONSAINT Jules" userId="8dc76007-2276-4a3e-aa60-c33a67ff7b03" providerId="ADAL" clId="{8F20748C-01F9-4C78-8A7E-2DED9A7F0701}" dt="2024-01-30T15:04:54.982" v="1577" actId="1037"/>
          <ac:spMkLst>
            <pc:docMk/>
            <pc:sldMk cId="1378890614" sldId="230719953"/>
            <ac:spMk id="6" creationId="{83628A97-FBB7-6E64-52B1-B77225593D80}"/>
          </ac:spMkLst>
        </pc:spChg>
        <pc:spChg chg="mod">
          <ac:chgData name="MONSAINT Jules" userId="8dc76007-2276-4a3e-aa60-c33a67ff7b03" providerId="ADAL" clId="{8F20748C-01F9-4C78-8A7E-2DED9A7F0701}" dt="2024-01-30T15:04:54.982" v="1577" actId="1037"/>
          <ac:spMkLst>
            <pc:docMk/>
            <pc:sldMk cId="1378890614" sldId="230719953"/>
            <ac:spMk id="7" creationId="{620405DD-2960-8D98-DDE0-B18E5FE36B48}"/>
          </ac:spMkLst>
        </pc:spChg>
        <pc:spChg chg="mod">
          <ac:chgData name="MONSAINT Jules" userId="8dc76007-2276-4a3e-aa60-c33a67ff7b03" providerId="ADAL" clId="{8F20748C-01F9-4C78-8A7E-2DED9A7F0701}" dt="2024-01-30T15:04:54.982" v="1577" actId="1037"/>
          <ac:spMkLst>
            <pc:docMk/>
            <pc:sldMk cId="1378890614" sldId="230719953"/>
            <ac:spMk id="8" creationId="{19D3D1BE-C554-61D4-8560-088A57B00BC9}"/>
          </ac:spMkLst>
        </pc:spChg>
        <pc:spChg chg="mod">
          <ac:chgData name="MONSAINT Jules" userId="8dc76007-2276-4a3e-aa60-c33a67ff7b03" providerId="ADAL" clId="{8F20748C-01F9-4C78-8A7E-2DED9A7F0701}" dt="2024-01-30T15:04:54.982" v="1577" actId="1037"/>
          <ac:spMkLst>
            <pc:docMk/>
            <pc:sldMk cId="1378890614" sldId="230719953"/>
            <ac:spMk id="9" creationId="{0DD82A5C-C8C8-6985-530C-5845599C9B27}"/>
          </ac:spMkLst>
        </pc:spChg>
        <pc:spChg chg="mod">
          <ac:chgData name="MONSAINT Jules" userId="8dc76007-2276-4a3e-aa60-c33a67ff7b03" providerId="ADAL" clId="{8F20748C-01F9-4C78-8A7E-2DED9A7F0701}" dt="2024-01-30T15:04:54.982" v="1577" actId="1037"/>
          <ac:spMkLst>
            <pc:docMk/>
            <pc:sldMk cId="1378890614" sldId="230719953"/>
            <ac:spMk id="10" creationId="{07411323-DF1F-0198-274B-9CA2EFF5FE72}"/>
          </ac:spMkLst>
        </pc:spChg>
        <pc:spChg chg="mod">
          <ac:chgData name="MONSAINT Jules" userId="8dc76007-2276-4a3e-aa60-c33a67ff7b03" providerId="ADAL" clId="{8F20748C-01F9-4C78-8A7E-2DED9A7F0701}" dt="2024-01-30T15:04:54.982" v="1577" actId="1037"/>
          <ac:spMkLst>
            <pc:docMk/>
            <pc:sldMk cId="1378890614" sldId="230719953"/>
            <ac:spMk id="11" creationId="{96585CE3-91A7-EB05-4595-370AF93CE08B}"/>
          </ac:spMkLst>
        </pc:spChg>
        <pc:spChg chg="mod">
          <ac:chgData name="MONSAINT Jules" userId="8dc76007-2276-4a3e-aa60-c33a67ff7b03" providerId="ADAL" clId="{8F20748C-01F9-4C78-8A7E-2DED9A7F0701}" dt="2024-01-30T15:04:54.982" v="1577" actId="1037"/>
          <ac:spMkLst>
            <pc:docMk/>
            <pc:sldMk cId="1378890614" sldId="230719953"/>
            <ac:spMk id="12" creationId="{29C30E0C-E330-CE92-F330-CA9BE8D0278C}"/>
          </ac:spMkLst>
        </pc:spChg>
        <pc:grpChg chg="add mod">
          <ac:chgData name="MONSAINT Jules" userId="8dc76007-2276-4a3e-aa60-c33a67ff7b03" providerId="ADAL" clId="{8F20748C-01F9-4C78-8A7E-2DED9A7F0701}" dt="2024-01-30T15:04:54.982" v="1577" actId="1037"/>
          <ac:grpSpMkLst>
            <pc:docMk/>
            <pc:sldMk cId="1378890614" sldId="230719953"/>
            <ac:grpSpMk id="5" creationId="{173615BE-62E9-B699-E887-A26E0702639C}"/>
          </ac:grpSpMkLst>
        </pc:grpChg>
      </pc:sldChg>
      <pc:sldChg chg="modSp mod">
        <pc:chgData name="MONSAINT Jules" userId="8dc76007-2276-4a3e-aa60-c33a67ff7b03" providerId="ADAL" clId="{8F20748C-01F9-4C78-8A7E-2DED9A7F0701}" dt="2024-02-01T10:10:16.282" v="3560" actId="255"/>
        <pc:sldMkLst>
          <pc:docMk/>
          <pc:sldMk cId="2807481969" sldId="2145707403"/>
        </pc:sldMkLst>
        <pc:spChg chg="mod">
          <ac:chgData name="MONSAINT Jules" userId="8dc76007-2276-4a3e-aa60-c33a67ff7b03" providerId="ADAL" clId="{8F20748C-01F9-4C78-8A7E-2DED9A7F0701}" dt="2024-02-01T10:10:16.282" v="3560" actId="255"/>
          <ac:spMkLst>
            <pc:docMk/>
            <pc:sldMk cId="2807481969" sldId="2145707403"/>
            <ac:spMk id="42" creationId="{BD26FF45-DFF1-BCD5-7503-73FD50DEBBC5}"/>
          </ac:spMkLst>
        </pc:spChg>
      </pc:sldChg>
      <pc:sldChg chg="modSp mod">
        <pc:chgData name="MONSAINT Jules" userId="8dc76007-2276-4a3e-aa60-c33a67ff7b03" providerId="ADAL" clId="{8F20748C-01F9-4C78-8A7E-2DED9A7F0701}" dt="2024-02-01T10:10:04.918" v="3558" actId="255"/>
        <pc:sldMkLst>
          <pc:docMk/>
          <pc:sldMk cId="1726112496" sldId="2145707405"/>
        </pc:sldMkLst>
        <pc:spChg chg="mod">
          <ac:chgData name="MONSAINT Jules" userId="8dc76007-2276-4a3e-aa60-c33a67ff7b03" providerId="ADAL" clId="{8F20748C-01F9-4C78-8A7E-2DED9A7F0701}" dt="2024-02-01T10:10:04.918" v="3558" actId="255"/>
          <ac:spMkLst>
            <pc:docMk/>
            <pc:sldMk cId="1726112496" sldId="2145707405"/>
            <ac:spMk id="42" creationId="{BD26FF45-DFF1-BCD5-7503-73FD50DEBBC5}"/>
          </ac:spMkLst>
        </pc:spChg>
      </pc:sldChg>
      <pc:sldChg chg="del">
        <pc:chgData name="MONSAINT Jules" userId="8dc76007-2276-4a3e-aa60-c33a67ff7b03" providerId="ADAL" clId="{8F20748C-01F9-4C78-8A7E-2DED9A7F0701}" dt="2024-01-30T13:43:00.906" v="760" actId="2696"/>
        <pc:sldMkLst>
          <pc:docMk/>
          <pc:sldMk cId="1206274429" sldId="2145707411"/>
        </pc:sldMkLst>
      </pc:sldChg>
      <pc:sldChg chg="modNotesTx">
        <pc:chgData name="MONSAINT Jules" userId="8dc76007-2276-4a3e-aa60-c33a67ff7b03" providerId="ADAL" clId="{8F20748C-01F9-4C78-8A7E-2DED9A7F0701}" dt="2024-01-30T16:04:26.036" v="2369" actId="20577"/>
        <pc:sldMkLst>
          <pc:docMk/>
          <pc:sldMk cId="3996674351" sldId="2145707412"/>
        </pc:sldMkLst>
      </pc:sldChg>
      <pc:sldChg chg="modSp del mod">
        <pc:chgData name="MONSAINT Jules" userId="8dc76007-2276-4a3e-aa60-c33a67ff7b03" providerId="ADAL" clId="{8F20748C-01F9-4C78-8A7E-2DED9A7F0701}" dt="2024-02-07T09:09:48.788" v="3689" actId="2696"/>
        <pc:sldMkLst>
          <pc:docMk/>
          <pc:sldMk cId="2860850725" sldId="2145707414"/>
        </pc:sldMkLst>
        <pc:spChg chg="mod">
          <ac:chgData name="MONSAINT Jules" userId="8dc76007-2276-4a3e-aa60-c33a67ff7b03" providerId="ADAL" clId="{8F20748C-01F9-4C78-8A7E-2DED9A7F0701}" dt="2024-01-30T14:27:40.231" v="1391" actId="1076"/>
          <ac:spMkLst>
            <pc:docMk/>
            <pc:sldMk cId="2860850725" sldId="2145707414"/>
            <ac:spMk id="12" creationId="{454EA36E-120B-19E8-46F7-B517E7D5D5BF}"/>
          </ac:spMkLst>
        </pc:spChg>
        <pc:spChg chg="mod">
          <ac:chgData name="MONSAINT Jules" userId="8dc76007-2276-4a3e-aa60-c33a67ff7b03" providerId="ADAL" clId="{8F20748C-01F9-4C78-8A7E-2DED9A7F0701}" dt="2024-01-30T14:28:07.317" v="1394" actId="1076"/>
          <ac:spMkLst>
            <pc:docMk/>
            <pc:sldMk cId="2860850725" sldId="2145707414"/>
            <ac:spMk id="40" creationId="{79A8170C-A434-6926-CD86-F112D60A7EF0}"/>
          </ac:spMkLst>
        </pc:spChg>
        <pc:spChg chg="mod">
          <ac:chgData name="MONSAINT Jules" userId="8dc76007-2276-4a3e-aa60-c33a67ff7b03" providerId="ADAL" clId="{8F20748C-01F9-4C78-8A7E-2DED9A7F0701}" dt="2024-01-30T14:28:07.317" v="1394" actId="1076"/>
          <ac:spMkLst>
            <pc:docMk/>
            <pc:sldMk cId="2860850725" sldId="2145707414"/>
            <ac:spMk id="41" creationId="{F54A0913-43CE-8D4B-A6D5-69A564D8862C}"/>
          </ac:spMkLst>
        </pc:spChg>
        <pc:spChg chg="mod">
          <ac:chgData name="MONSAINT Jules" userId="8dc76007-2276-4a3e-aa60-c33a67ff7b03" providerId="ADAL" clId="{8F20748C-01F9-4C78-8A7E-2DED9A7F0701}" dt="2024-01-30T14:28:07.317" v="1394" actId="1076"/>
          <ac:spMkLst>
            <pc:docMk/>
            <pc:sldMk cId="2860850725" sldId="2145707414"/>
            <ac:spMk id="43" creationId="{E3D4DEA1-032E-B343-DF26-F89EDA9E085C}"/>
          </ac:spMkLst>
        </pc:spChg>
        <pc:spChg chg="mod">
          <ac:chgData name="MONSAINT Jules" userId="8dc76007-2276-4a3e-aa60-c33a67ff7b03" providerId="ADAL" clId="{8F20748C-01F9-4C78-8A7E-2DED9A7F0701}" dt="2024-01-30T14:28:07.317" v="1394" actId="1076"/>
          <ac:spMkLst>
            <pc:docMk/>
            <pc:sldMk cId="2860850725" sldId="2145707414"/>
            <ac:spMk id="46" creationId="{FC57DEE1-0631-E8C3-A802-170B9A9081CB}"/>
          </ac:spMkLst>
        </pc:spChg>
        <pc:spChg chg="mod">
          <ac:chgData name="MONSAINT Jules" userId="8dc76007-2276-4a3e-aa60-c33a67ff7b03" providerId="ADAL" clId="{8F20748C-01F9-4C78-8A7E-2DED9A7F0701}" dt="2024-01-30T14:28:07.317" v="1394" actId="1076"/>
          <ac:spMkLst>
            <pc:docMk/>
            <pc:sldMk cId="2860850725" sldId="2145707414"/>
            <ac:spMk id="54" creationId="{BB942142-89E7-F759-9479-7948749201C2}"/>
          </ac:spMkLst>
        </pc:spChg>
        <pc:spChg chg="mod">
          <ac:chgData name="MONSAINT Jules" userId="8dc76007-2276-4a3e-aa60-c33a67ff7b03" providerId="ADAL" clId="{8F20748C-01F9-4C78-8A7E-2DED9A7F0701}" dt="2024-01-30T14:28:07.317" v="1394" actId="1076"/>
          <ac:spMkLst>
            <pc:docMk/>
            <pc:sldMk cId="2860850725" sldId="2145707414"/>
            <ac:spMk id="55" creationId="{F3ABD4AE-82CA-6D4A-EA49-3D12DD82481A}"/>
          </ac:spMkLst>
        </pc:spChg>
        <pc:spChg chg="mod">
          <ac:chgData name="MONSAINT Jules" userId="8dc76007-2276-4a3e-aa60-c33a67ff7b03" providerId="ADAL" clId="{8F20748C-01F9-4C78-8A7E-2DED9A7F0701}" dt="2024-01-30T14:28:07.317" v="1394" actId="1076"/>
          <ac:spMkLst>
            <pc:docMk/>
            <pc:sldMk cId="2860850725" sldId="2145707414"/>
            <ac:spMk id="56" creationId="{2D801BDE-FCB6-7A6F-8158-F2293B8998E0}"/>
          </ac:spMkLst>
        </pc:spChg>
        <pc:spChg chg="mod">
          <ac:chgData name="MONSAINT Jules" userId="8dc76007-2276-4a3e-aa60-c33a67ff7b03" providerId="ADAL" clId="{8F20748C-01F9-4C78-8A7E-2DED9A7F0701}" dt="2024-01-30T14:27:59.405" v="1393" actId="1076"/>
          <ac:spMkLst>
            <pc:docMk/>
            <pc:sldMk cId="2860850725" sldId="2145707414"/>
            <ac:spMk id="57" creationId="{74E5273A-EF22-8982-1885-139621697BFE}"/>
          </ac:spMkLst>
        </pc:spChg>
        <pc:spChg chg="mod">
          <ac:chgData name="MONSAINT Jules" userId="8dc76007-2276-4a3e-aa60-c33a67ff7b03" providerId="ADAL" clId="{8F20748C-01F9-4C78-8A7E-2DED9A7F0701}" dt="2024-01-30T14:28:37.788" v="1437" actId="1038"/>
          <ac:spMkLst>
            <pc:docMk/>
            <pc:sldMk cId="2860850725" sldId="2145707414"/>
            <ac:spMk id="60" creationId="{82097B0F-9140-E278-8D17-FF896C76DFF4}"/>
          </ac:spMkLst>
        </pc:spChg>
        <pc:spChg chg="mod">
          <ac:chgData name="MONSAINT Jules" userId="8dc76007-2276-4a3e-aa60-c33a67ff7b03" providerId="ADAL" clId="{8F20748C-01F9-4C78-8A7E-2DED9A7F0701}" dt="2024-01-30T14:28:37.788" v="1437" actId="1038"/>
          <ac:spMkLst>
            <pc:docMk/>
            <pc:sldMk cId="2860850725" sldId="2145707414"/>
            <ac:spMk id="61" creationId="{800078EB-3258-52EF-EBAF-ED5402CCD658}"/>
          </ac:spMkLst>
        </pc:spChg>
        <pc:spChg chg="mod">
          <ac:chgData name="MONSAINT Jules" userId="8dc76007-2276-4a3e-aa60-c33a67ff7b03" providerId="ADAL" clId="{8F20748C-01F9-4C78-8A7E-2DED9A7F0701}" dt="2024-01-30T14:28:37.788" v="1437" actId="1038"/>
          <ac:spMkLst>
            <pc:docMk/>
            <pc:sldMk cId="2860850725" sldId="2145707414"/>
            <ac:spMk id="62" creationId="{9A7F2FA4-0A85-DF63-BE6D-D7DC05521B4A}"/>
          </ac:spMkLst>
        </pc:spChg>
        <pc:spChg chg="mod">
          <ac:chgData name="MONSAINT Jules" userId="8dc76007-2276-4a3e-aa60-c33a67ff7b03" providerId="ADAL" clId="{8F20748C-01F9-4C78-8A7E-2DED9A7F0701}" dt="2024-01-30T14:28:37.788" v="1437" actId="1038"/>
          <ac:spMkLst>
            <pc:docMk/>
            <pc:sldMk cId="2860850725" sldId="2145707414"/>
            <ac:spMk id="63" creationId="{0451AFB6-4BA1-758E-F5FF-4EE59BB24C67}"/>
          </ac:spMkLst>
        </pc:spChg>
        <pc:spChg chg="mod">
          <ac:chgData name="MONSAINT Jules" userId="8dc76007-2276-4a3e-aa60-c33a67ff7b03" providerId="ADAL" clId="{8F20748C-01F9-4C78-8A7E-2DED9A7F0701}" dt="2024-01-30T14:28:37.788" v="1437" actId="1038"/>
          <ac:spMkLst>
            <pc:docMk/>
            <pc:sldMk cId="2860850725" sldId="2145707414"/>
            <ac:spMk id="1024" creationId="{EE72B4FD-FF12-6283-3354-DED4BB063B59}"/>
          </ac:spMkLst>
        </pc:spChg>
        <pc:spChg chg="mod">
          <ac:chgData name="MONSAINT Jules" userId="8dc76007-2276-4a3e-aa60-c33a67ff7b03" providerId="ADAL" clId="{8F20748C-01F9-4C78-8A7E-2DED9A7F0701}" dt="2024-01-30T14:28:37.788" v="1437" actId="1038"/>
          <ac:spMkLst>
            <pc:docMk/>
            <pc:sldMk cId="2860850725" sldId="2145707414"/>
            <ac:spMk id="1025" creationId="{CDDCCB92-12BD-51B7-31D3-207433029FFD}"/>
          </ac:spMkLst>
        </pc:spChg>
        <pc:spChg chg="mod">
          <ac:chgData name="MONSAINT Jules" userId="8dc76007-2276-4a3e-aa60-c33a67ff7b03" providerId="ADAL" clId="{8F20748C-01F9-4C78-8A7E-2DED9A7F0701}" dt="2024-01-30T14:28:37.788" v="1437" actId="1038"/>
          <ac:spMkLst>
            <pc:docMk/>
            <pc:sldMk cId="2860850725" sldId="2145707414"/>
            <ac:spMk id="1027" creationId="{B0094E34-BDC7-59BC-419D-11D4ED888D72}"/>
          </ac:spMkLst>
        </pc:spChg>
        <pc:spChg chg="mod">
          <ac:chgData name="MONSAINT Jules" userId="8dc76007-2276-4a3e-aa60-c33a67ff7b03" providerId="ADAL" clId="{8F20748C-01F9-4C78-8A7E-2DED9A7F0701}" dt="2024-01-30T14:28:16.316" v="1413" actId="1038"/>
          <ac:spMkLst>
            <pc:docMk/>
            <pc:sldMk cId="2860850725" sldId="2145707414"/>
            <ac:spMk id="1028" creationId="{E5094C5E-B183-F423-A5CB-C52242AD79B9}"/>
          </ac:spMkLst>
        </pc:spChg>
        <pc:spChg chg="mod">
          <ac:chgData name="MONSAINT Jules" userId="8dc76007-2276-4a3e-aa60-c33a67ff7b03" providerId="ADAL" clId="{8F20748C-01F9-4C78-8A7E-2DED9A7F0701}" dt="2024-02-01T10:09:55.376" v="3557" actId="255"/>
          <ac:spMkLst>
            <pc:docMk/>
            <pc:sldMk cId="2860850725" sldId="2145707414"/>
            <ac:spMk id="1031" creationId="{F032EA46-DA20-E850-C7CD-3B669C96FF03}"/>
          </ac:spMkLst>
        </pc:spChg>
        <pc:grpChg chg="mod">
          <ac:chgData name="MONSAINT Jules" userId="8dc76007-2276-4a3e-aa60-c33a67ff7b03" providerId="ADAL" clId="{8F20748C-01F9-4C78-8A7E-2DED9A7F0701}" dt="2024-01-30T14:28:07.317" v="1394" actId="1076"/>
          <ac:grpSpMkLst>
            <pc:docMk/>
            <pc:sldMk cId="2860850725" sldId="2145707414"/>
            <ac:grpSpMk id="39" creationId="{8653427A-4488-C157-15DA-052CE16508E6}"/>
          </ac:grpSpMkLst>
        </pc:grpChg>
        <pc:grpChg chg="mod">
          <ac:chgData name="MONSAINT Jules" userId="8dc76007-2276-4a3e-aa60-c33a67ff7b03" providerId="ADAL" clId="{8F20748C-01F9-4C78-8A7E-2DED9A7F0701}" dt="2024-01-30T14:28:37.788" v="1437" actId="1038"/>
          <ac:grpSpMkLst>
            <pc:docMk/>
            <pc:sldMk cId="2860850725" sldId="2145707414"/>
            <ac:grpSpMk id="59" creationId="{5DBCDB5D-2BF2-7034-D963-AD16E5D653F2}"/>
          </ac:grpSpMkLst>
        </pc:grpChg>
        <pc:picChg chg="mod">
          <ac:chgData name="MONSAINT Jules" userId="8dc76007-2276-4a3e-aa60-c33a67ff7b03" providerId="ADAL" clId="{8F20748C-01F9-4C78-8A7E-2DED9A7F0701}" dt="2024-01-30T14:27:33.062" v="1388" actId="1037"/>
          <ac:picMkLst>
            <pc:docMk/>
            <pc:sldMk cId="2860850725" sldId="2145707414"/>
            <ac:picMk id="13" creationId="{92F866D9-D917-F536-4CB5-E2959EFE0493}"/>
          </ac:picMkLst>
        </pc:picChg>
        <pc:picChg chg="mod">
          <ac:chgData name="MONSAINT Jules" userId="8dc76007-2276-4a3e-aa60-c33a67ff7b03" providerId="ADAL" clId="{8F20748C-01F9-4C78-8A7E-2DED9A7F0701}" dt="2024-01-30T14:27:33.062" v="1388" actId="1037"/>
          <ac:picMkLst>
            <pc:docMk/>
            <pc:sldMk cId="2860850725" sldId="2145707414"/>
            <ac:picMk id="14" creationId="{96BEA000-5E94-B11A-E075-43DBED545316}"/>
          </ac:picMkLst>
        </pc:picChg>
        <pc:picChg chg="mod">
          <ac:chgData name="MONSAINT Jules" userId="8dc76007-2276-4a3e-aa60-c33a67ff7b03" providerId="ADAL" clId="{8F20748C-01F9-4C78-8A7E-2DED9A7F0701}" dt="2024-01-30T14:27:33.062" v="1388" actId="1037"/>
          <ac:picMkLst>
            <pc:docMk/>
            <pc:sldMk cId="2860850725" sldId="2145707414"/>
            <ac:picMk id="38" creationId="{D11DBF83-EC09-4A5A-60C0-D19126B77C03}"/>
          </ac:picMkLst>
        </pc:picChg>
        <pc:picChg chg="mod">
          <ac:chgData name="MONSAINT Jules" userId="8dc76007-2276-4a3e-aa60-c33a67ff7b03" providerId="ADAL" clId="{8F20748C-01F9-4C78-8A7E-2DED9A7F0701}" dt="2024-01-30T14:28:16.316" v="1413" actId="1038"/>
          <ac:picMkLst>
            <pc:docMk/>
            <pc:sldMk cId="2860850725" sldId="2145707414"/>
            <ac:picMk id="58" creationId="{D77662EF-554F-6860-D3D1-EA90486D02A6}"/>
          </ac:picMkLst>
        </pc:picChg>
      </pc:sldChg>
      <pc:sldChg chg="addSp delSp modSp add mod modClrScheme chgLayout">
        <pc:chgData name="MONSAINT Jules" userId="8dc76007-2276-4a3e-aa60-c33a67ff7b03" providerId="ADAL" clId="{8F20748C-01F9-4C78-8A7E-2DED9A7F0701}" dt="2024-02-01T10:07:45.929" v="3546" actId="20577"/>
        <pc:sldMkLst>
          <pc:docMk/>
          <pc:sldMk cId="2539709091" sldId="2145707555"/>
        </pc:sldMkLst>
        <pc:spChg chg="del">
          <ac:chgData name="MONSAINT Jules" userId="8dc76007-2276-4a3e-aa60-c33a67ff7b03" providerId="ADAL" clId="{8F20748C-01F9-4C78-8A7E-2DED9A7F0701}" dt="2024-01-31T11:09:39.274" v="2713" actId="478"/>
          <ac:spMkLst>
            <pc:docMk/>
            <pc:sldMk cId="2539709091" sldId="2145707555"/>
            <ac:spMk id="3" creationId="{AD5CBB3E-CAD8-5AB2-C610-5989C604BEC7}"/>
          </ac:spMkLst>
        </pc:spChg>
        <pc:spChg chg="add del mod ord">
          <ac:chgData name="MONSAINT Jules" userId="8dc76007-2276-4a3e-aa60-c33a67ff7b03" providerId="ADAL" clId="{8F20748C-01F9-4C78-8A7E-2DED9A7F0701}" dt="2024-01-31T11:09:41.661" v="2714" actId="478"/>
          <ac:spMkLst>
            <pc:docMk/>
            <pc:sldMk cId="2539709091" sldId="2145707555"/>
            <ac:spMk id="4" creationId="{69B3C782-8E69-8D0E-3D43-C22412D5F544}"/>
          </ac:spMkLst>
        </pc:spChg>
        <pc:spChg chg="add del mod">
          <ac:chgData name="MONSAINT Jules" userId="8dc76007-2276-4a3e-aa60-c33a67ff7b03" providerId="ADAL" clId="{8F20748C-01F9-4C78-8A7E-2DED9A7F0701}" dt="2024-02-01T10:07:30.628" v="3490" actId="478"/>
          <ac:spMkLst>
            <pc:docMk/>
            <pc:sldMk cId="2539709091" sldId="2145707555"/>
            <ac:spMk id="4" creationId="{8B046C28-006B-C32D-E26E-5209B69935E8}"/>
          </ac:spMkLst>
        </pc:spChg>
        <pc:spChg chg="add del mod ord">
          <ac:chgData name="MONSAINT Jules" userId="8dc76007-2276-4a3e-aa60-c33a67ff7b03" providerId="ADAL" clId="{8F20748C-01F9-4C78-8A7E-2DED9A7F0701}" dt="2024-01-31T11:09:44.717" v="2716" actId="478"/>
          <ac:spMkLst>
            <pc:docMk/>
            <pc:sldMk cId="2539709091" sldId="2145707555"/>
            <ac:spMk id="5" creationId="{CCEC35D7-B878-4FC4-DD78-FAD835878BC7}"/>
          </ac:spMkLst>
        </pc:spChg>
        <pc:spChg chg="add mod">
          <ac:chgData name="MONSAINT Jules" userId="8dc76007-2276-4a3e-aa60-c33a67ff7b03" providerId="ADAL" clId="{8F20748C-01F9-4C78-8A7E-2DED9A7F0701}" dt="2024-02-01T10:07:45.929" v="3546" actId="20577"/>
          <ac:spMkLst>
            <pc:docMk/>
            <pc:sldMk cId="2539709091" sldId="2145707555"/>
            <ac:spMk id="5" creationId="{E060607D-C9F1-2070-C21F-FAB30A39A004}"/>
          </ac:spMkLst>
        </pc:spChg>
        <pc:spChg chg="add del mod">
          <ac:chgData name="MONSAINT Jules" userId="8dc76007-2276-4a3e-aa60-c33a67ff7b03" providerId="ADAL" clId="{8F20748C-01F9-4C78-8A7E-2DED9A7F0701}" dt="2024-01-31T11:17:07.084" v="2757" actId="478"/>
          <ac:spMkLst>
            <pc:docMk/>
            <pc:sldMk cId="2539709091" sldId="2145707555"/>
            <ac:spMk id="6" creationId="{C3CACAA5-0C64-E113-A3C7-E9F9B6A4CEAB}"/>
          </ac:spMkLst>
        </pc:spChg>
        <pc:spChg chg="add mod">
          <ac:chgData name="MONSAINT Jules" userId="8dc76007-2276-4a3e-aa60-c33a67ff7b03" providerId="ADAL" clId="{8F20748C-01F9-4C78-8A7E-2DED9A7F0701}" dt="2024-01-31T11:10:48.604" v="2723" actId="255"/>
          <ac:spMkLst>
            <pc:docMk/>
            <pc:sldMk cId="2539709091" sldId="2145707555"/>
            <ac:spMk id="10" creationId="{52274D58-AFDE-D6B4-570A-FAAA3FD03B2E}"/>
          </ac:spMkLst>
        </pc:spChg>
        <pc:spChg chg="add del mod">
          <ac:chgData name="MONSAINT Jules" userId="8dc76007-2276-4a3e-aa60-c33a67ff7b03" providerId="ADAL" clId="{8F20748C-01F9-4C78-8A7E-2DED9A7F0701}" dt="2024-02-01T10:07:28.013" v="3488" actId="478"/>
          <ac:spMkLst>
            <pc:docMk/>
            <pc:sldMk cId="2539709091" sldId="2145707555"/>
            <ac:spMk id="11" creationId="{FFBB9EB3-2351-6CB7-5D1C-B8423F6B92DC}"/>
          </ac:spMkLst>
        </pc:spChg>
        <pc:picChg chg="mod">
          <ac:chgData name="MONSAINT Jules" userId="8dc76007-2276-4a3e-aa60-c33a67ff7b03" providerId="ADAL" clId="{8F20748C-01F9-4C78-8A7E-2DED9A7F0701}" dt="2024-01-31T11:10:10.492" v="2718" actId="1076"/>
          <ac:picMkLst>
            <pc:docMk/>
            <pc:sldMk cId="2539709091" sldId="2145707555"/>
            <ac:picMk id="2" creationId="{0FE7D229-6F28-BC11-F343-3C2229E3786C}"/>
          </ac:picMkLst>
        </pc:picChg>
        <pc:picChg chg="del">
          <ac:chgData name="MONSAINT Jules" userId="8dc76007-2276-4a3e-aa60-c33a67ff7b03" providerId="ADAL" clId="{8F20748C-01F9-4C78-8A7E-2DED9A7F0701}" dt="2024-01-31T11:10:16.639" v="2719" actId="478"/>
          <ac:picMkLst>
            <pc:docMk/>
            <pc:sldMk cId="2539709091" sldId="2145707555"/>
            <ac:picMk id="8" creationId="{86E58CF7-048D-76E8-2D2B-9E3DC2B07BC8}"/>
          </ac:picMkLst>
        </pc:picChg>
        <pc:picChg chg="mod">
          <ac:chgData name="MONSAINT Jules" userId="8dc76007-2276-4a3e-aa60-c33a67ff7b03" providerId="ADAL" clId="{8F20748C-01F9-4C78-8A7E-2DED9A7F0701}" dt="2024-01-31T11:11:13.651" v="2724" actId="1076"/>
          <ac:picMkLst>
            <pc:docMk/>
            <pc:sldMk cId="2539709091" sldId="2145707555"/>
            <ac:picMk id="9" creationId="{4D0CEAFC-41EE-1B77-8823-0465D27C4C57}"/>
          </ac:picMkLst>
        </pc:picChg>
      </pc:sldChg>
      <pc:sldChg chg="addSp delSp modSp add mod modClrScheme modAnim chgLayout">
        <pc:chgData name="MONSAINT Jules" userId="8dc76007-2276-4a3e-aa60-c33a67ff7b03" providerId="ADAL" clId="{8F20748C-01F9-4C78-8A7E-2DED9A7F0701}" dt="2024-02-01T10:01:47.571" v="3322" actId="1076"/>
        <pc:sldMkLst>
          <pc:docMk/>
          <pc:sldMk cId="4033237446" sldId="2147469459"/>
        </pc:sldMkLst>
        <pc:spChg chg="add del mod ord">
          <ac:chgData name="MONSAINT Jules" userId="8dc76007-2276-4a3e-aa60-c33a67ff7b03" providerId="ADAL" clId="{8F20748C-01F9-4C78-8A7E-2DED9A7F0701}" dt="2024-01-31T10:56:34.522" v="2492" actId="478"/>
          <ac:spMkLst>
            <pc:docMk/>
            <pc:sldMk cId="4033237446" sldId="2147469459"/>
            <ac:spMk id="2" creationId="{1AD4EC86-7577-B2CE-5575-4FF100B5BAB6}"/>
          </ac:spMkLst>
        </pc:spChg>
        <pc:spChg chg="add mod">
          <ac:chgData name="MONSAINT Jules" userId="8dc76007-2276-4a3e-aa60-c33a67ff7b03" providerId="ADAL" clId="{8F20748C-01F9-4C78-8A7E-2DED9A7F0701}" dt="2024-02-01T10:01:47.571" v="3322" actId="1076"/>
          <ac:spMkLst>
            <pc:docMk/>
            <pc:sldMk cId="4033237446" sldId="2147469459"/>
            <ac:spMk id="2" creationId="{A2877A26-1F8D-E7E7-4AA4-9F13F0ED289D}"/>
          </ac:spMkLst>
        </pc:spChg>
        <pc:spChg chg="add del mod">
          <ac:chgData name="MONSAINT Jules" userId="8dc76007-2276-4a3e-aa60-c33a67ff7b03" providerId="ADAL" clId="{8F20748C-01F9-4C78-8A7E-2DED9A7F0701}" dt="2024-01-31T15:47:28.281" v="2824" actId="478"/>
          <ac:spMkLst>
            <pc:docMk/>
            <pc:sldMk cId="4033237446" sldId="2147469459"/>
            <ac:spMk id="3" creationId="{18FC3836-8B0F-A4A2-ED01-945EC4C93F1F}"/>
          </ac:spMkLst>
        </pc:spChg>
        <pc:spChg chg="add del mod">
          <ac:chgData name="MONSAINT Jules" userId="8dc76007-2276-4a3e-aa60-c33a67ff7b03" providerId="ADAL" clId="{8F20748C-01F9-4C78-8A7E-2DED9A7F0701}" dt="2024-01-31T10:57:48.847" v="2507" actId="478"/>
          <ac:spMkLst>
            <pc:docMk/>
            <pc:sldMk cId="4033237446" sldId="2147469459"/>
            <ac:spMk id="3" creationId="{3BCAF71A-F79C-DC6D-59CC-AF421C6A7E87}"/>
          </ac:spMkLst>
        </pc:spChg>
        <pc:spChg chg="add del mod">
          <ac:chgData name="MONSAINT Jules" userId="8dc76007-2276-4a3e-aa60-c33a67ff7b03" providerId="ADAL" clId="{8F20748C-01F9-4C78-8A7E-2DED9A7F0701}" dt="2024-01-31T11:16:24.006" v="2740" actId="478"/>
          <ac:spMkLst>
            <pc:docMk/>
            <pc:sldMk cId="4033237446" sldId="2147469459"/>
            <ac:spMk id="4" creationId="{86BB6DAB-E2B8-9D72-9A6E-79CA81F895CE}"/>
          </ac:spMkLst>
        </pc:spChg>
        <pc:spChg chg="add del mod">
          <ac:chgData name="MONSAINT Jules" userId="8dc76007-2276-4a3e-aa60-c33a67ff7b03" providerId="ADAL" clId="{8F20748C-01F9-4C78-8A7E-2DED9A7F0701}" dt="2024-02-01T10:01:33.351" v="3317" actId="478"/>
          <ac:spMkLst>
            <pc:docMk/>
            <pc:sldMk cId="4033237446" sldId="2147469459"/>
            <ac:spMk id="5" creationId="{B8F118A7-DA2C-5473-4BD4-AECDCC50F318}"/>
          </ac:spMkLst>
        </pc:spChg>
        <pc:spChg chg="mod">
          <ac:chgData name="MONSAINT Jules" userId="8dc76007-2276-4a3e-aa60-c33a67ff7b03" providerId="ADAL" clId="{8F20748C-01F9-4C78-8A7E-2DED9A7F0701}" dt="2024-01-31T15:50:24.999" v="2870" actId="1076"/>
          <ac:spMkLst>
            <pc:docMk/>
            <pc:sldMk cId="4033237446" sldId="2147469459"/>
            <ac:spMk id="8" creationId="{EA520EBC-E622-C873-98FA-1FD0E4FF21B1}"/>
          </ac:spMkLst>
        </pc:spChg>
        <pc:spChg chg="del mod ord">
          <ac:chgData name="MONSAINT Jules" userId="8dc76007-2276-4a3e-aa60-c33a67ff7b03" providerId="ADAL" clId="{8F20748C-01F9-4C78-8A7E-2DED9A7F0701}" dt="2024-01-31T15:47:25.392" v="2823" actId="478"/>
          <ac:spMkLst>
            <pc:docMk/>
            <pc:sldMk cId="4033237446" sldId="2147469459"/>
            <ac:spMk id="25" creationId="{BF01EA9E-112D-30C4-FAE5-B08AC02F0FAC}"/>
          </ac:spMkLst>
        </pc:spChg>
      </pc:sldChg>
      <pc:sldChg chg="addSp delSp modSp add mod modClrScheme chgLayout">
        <pc:chgData name="MONSAINT Jules" userId="8dc76007-2276-4a3e-aa60-c33a67ff7b03" providerId="ADAL" clId="{8F20748C-01F9-4C78-8A7E-2DED9A7F0701}" dt="2024-02-01T10:08:40.409" v="3550" actId="255"/>
        <pc:sldMkLst>
          <pc:docMk/>
          <pc:sldMk cId="604962319" sldId="2147469460"/>
        </pc:sldMkLst>
        <pc:spChg chg="del">
          <ac:chgData name="MONSAINT Jules" userId="8dc76007-2276-4a3e-aa60-c33a67ff7b03" providerId="ADAL" clId="{8F20748C-01F9-4C78-8A7E-2DED9A7F0701}" dt="2024-01-31T10:52:39.337" v="2449" actId="478"/>
          <ac:spMkLst>
            <pc:docMk/>
            <pc:sldMk cId="604962319" sldId="2147469460"/>
            <ac:spMk id="3" creationId="{683AC146-9F91-AEC1-E735-EE3BD2F2A460}"/>
          </ac:spMkLst>
        </pc:spChg>
        <pc:spChg chg="mod">
          <ac:chgData name="MONSAINT Jules" userId="8dc76007-2276-4a3e-aa60-c33a67ff7b03" providerId="ADAL" clId="{8F20748C-01F9-4C78-8A7E-2DED9A7F0701}" dt="2024-01-31T10:54:17.426" v="2468" actId="1076"/>
          <ac:spMkLst>
            <pc:docMk/>
            <pc:sldMk cId="604962319" sldId="2147469460"/>
            <ac:spMk id="5" creationId="{3334B28F-C6B7-6346-620C-1F435F6E4E82}"/>
          </ac:spMkLst>
        </pc:spChg>
        <pc:spChg chg="mod">
          <ac:chgData name="MONSAINT Jules" userId="8dc76007-2276-4a3e-aa60-c33a67ff7b03" providerId="ADAL" clId="{8F20748C-01F9-4C78-8A7E-2DED9A7F0701}" dt="2024-01-31T10:54:13.226" v="2467" actId="1076"/>
          <ac:spMkLst>
            <pc:docMk/>
            <pc:sldMk cId="604962319" sldId="2147469460"/>
            <ac:spMk id="6" creationId="{C2FA2F40-5035-49F7-70DE-1C02CCCB5BB7}"/>
          </ac:spMkLst>
        </pc:spChg>
        <pc:spChg chg="mod">
          <ac:chgData name="MONSAINT Jules" userId="8dc76007-2276-4a3e-aa60-c33a67ff7b03" providerId="ADAL" clId="{8F20748C-01F9-4C78-8A7E-2DED9A7F0701}" dt="2024-01-31T10:55:20.857" v="2480" actId="14100"/>
          <ac:spMkLst>
            <pc:docMk/>
            <pc:sldMk cId="604962319" sldId="2147469460"/>
            <ac:spMk id="7" creationId="{1680DD8E-BFB2-16DB-DA7F-3A8CCC7B8CB7}"/>
          </ac:spMkLst>
        </pc:spChg>
        <pc:spChg chg="add del mod">
          <ac:chgData name="MONSAINT Jules" userId="8dc76007-2276-4a3e-aa60-c33a67ff7b03" providerId="ADAL" clId="{8F20748C-01F9-4C78-8A7E-2DED9A7F0701}" dt="2024-02-01T10:08:40.409" v="3550" actId="255"/>
          <ac:spMkLst>
            <pc:docMk/>
            <pc:sldMk cId="604962319" sldId="2147469460"/>
            <ac:spMk id="8" creationId="{2DBAB437-1F86-8520-C185-72CD58DC584B}"/>
          </ac:spMkLst>
        </pc:spChg>
        <pc:spChg chg="del">
          <ac:chgData name="MONSAINT Jules" userId="8dc76007-2276-4a3e-aa60-c33a67ff7b03" providerId="ADAL" clId="{8F20748C-01F9-4C78-8A7E-2DED9A7F0701}" dt="2024-01-31T10:53:53.989" v="2456" actId="478"/>
          <ac:spMkLst>
            <pc:docMk/>
            <pc:sldMk cId="604962319" sldId="2147469460"/>
            <ac:spMk id="8" creationId="{3066ED42-CF0E-DFDB-4A62-D9DE3D8D62B1}"/>
          </ac:spMkLst>
        </pc:spChg>
        <pc:spChg chg="add del mod ord">
          <ac:chgData name="MONSAINT Jules" userId="8dc76007-2276-4a3e-aa60-c33a67ff7b03" providerId="ADAL" clId="{8F20748C-01F9-4C78-8A7E-2DED9A7F0701}" dt="2024-01-31T10:52:29.265" v="2447" actId="700"/>
          <ac:spMkLst>
            <pc:docMk/>
            <pc:sldMk cId="604962319" sldId="2147469460"/>
            <ac:spMk id="9" creationId="{35AADAAF-7E36-4236-6B43-8AC7BA123598}"/>
          </ac:spMkLst>
        </pc:spChg>
        <pc:spChg chg="add del mod ord">
          <ac:chgData name="MONSAINT Jules" userId="8dc76007-2276-4a3e-aa60-c33a67ff7b03" providerId="ADAL" clId="{8F20748C-01F9-4C78-8A7E-2DED9A7F0701}" dt="2024-01-31T10:52:29.265" v="2447" actId="700"/>
          <ac:spMkLst>
            <pc:docMk/>
            <pc:sldMk cId="604962319" sldId="2147469460"/>
            <ac:spMk id="10" creationId="{B9A12BA7-CDA3-832B-68F9-952440F88FBC}"/>
          </ac:spMkLst>
        </pc:spChg>
        <pc:spChg chg="add del mod ord">
          <ac:chgData name="MONSAINT Jules" userId="8dc76007-2276-4a3e-aa60-c33a67ff7b03" providerId="ADAL" clId="{8F20748C-01F9-4C78-8A7E-2DED9A7F0701}" dt="2024-01-31T10:52:42.867" v="2451"/>
          <ac:spMkLst>
            <pc:docMk/>
            <pc:sldMk cId="604962319" sldId="2147469460"/>
            <ac:spMk id="11" creationId="{5C4BC982-9031-7C33-703D-FC3ACF7FA77B}"/>
          </ac:spMkLst>
        </pc:spChg>
        <pc:spChg chg="add del mod ord">
          <ac:chgData name="MONSAINT Jules" userId="8dc76007-2276-4a3e-aa60-c33a67ff7b03" providerId="ADAL" clId="{8F20748C-01F9-4C78-8A7E-2DED9A7F0701}" dt="2024-01-31T10:52:40.816" v="2450" actId="478"/>
          <ac:spMkLst>
            <pc:docMk/>
            <pc:sldMk cId="604962319" sldId="2147469460"/>
            <ac:spMk id="12" creationId="{D1D4B89C-3436-6966-C846-68BD7CDE74AE}"/>
          </ac:spMkLst>
        </pc:spChg>
        <pc:spChg chg="add del mod">
          <ac:chgData name="MONSAINT Jules" userId="8dc76007-2276-4a3e-aa60-c33a67ff7b03" providerId="ADAL" clId="{8F20748C-01F9-4C78-8A7E-2DED9A7F0701}" dt="2024-01-31T11:16:04.284" v="2732" actId="478"/>
          <ac:spMkLst>
            <pc:docMk/>
            <pc:sldMk cId="604962319" sldId="2147469460"/>
            <ac:spMk id="13" creationId="{FEB60C29-D85B-B5DC-EC1F-259FE3FCA03C}"/>
          </ac:spMkLst>
        </pc:spChg>
        <pc:spChg chg="add del mod">
          <ac:chgData name="MONSAINT Jules" userId="8dc76007-2276-4a3e-aa60-c33a67ff7b03" providerId="ADAL" clId="{8F20748C-01F9-4C78-8A7E-2DED9A7F0701}" dt="2024-01-31T11:16:10.687" v="2735" actId="478"/>
          <ac:spMkLst>
            <pc:docMk/>
            <pc:sldMk cId="604962319" sldId="2147469460"/>
            <ac:spMk id="16" creationId="{3A67B85F-0EB0-3C82-7E23-950EF0D7E479}"/>
          </ac:spMkLst>
        </pc:spChg>
        <pc:spChg chg="add del mod">
          <ac:chgData name="MONSAINT Jules" userId="8dc76007-2276-4a3e-aa60-c33a67ff7b03" providerId="ADAL" clId="{8F20748C-01F9-4C78-8A7E-2DED9A7F0701}" dt="2024-01-31T11:16:07.166" v="2734" actId="478"/>
          <ac:spMkLst>
            <pc:docMk/>
            <pc:sldMk cId="604962319" sldId="2147469460"/>
            <ac:spMk id="17" creationId="{B56F9B6A-B40E-6CD0-D9CA-E2D0884F54A2}"/>
          </ac:spMkLst>
        </pc:spChg>
        <pc:spChg chg="add del mod">
          <ac:chgData name="MONSAINT Jules" userId="8dc76007-2276-4a3e-aa60-c33a67ff7b03" providerId="ADAL" clId="{8F20748C-01F9-4C78-8A7E-2DED9A7F0701}" dt="2024-01-31T15:46:21.068" v="2794" actId="478"/>
          <ac:spMkLst>
            <pc:docMk/>
            <pc:sldMk cId="604962319" sldId="2147469460"/>
            <ac:spMk id="18" creationId="{8CE926F6-7875-E690-2C69-14A7CE085F91}"/>
          </ac:spMkLst>
        </pc:spChg>
        <pc:spChg chg="mod">
          <ac:chgData name="MONSAINT Jules" userId="8dc76007-2276-4a3e-aa60-c33a67ff7b03" providerId="ADAL" clId="{8F20748C-01F9-4C78-8A7E-2DED9A7F0701}" dt="2024-01-31T10:55:41.783" v="2483" actId="1076"/>
          <ac:spMkLst>
            <pc:docMk/>
            <pc:sldMk cId="604962319" sldId="2147469460"/>
            <ac:spMk id="23" creationId="{D8B6115D-EB8B-A0A7-A006-7A350AF40E00}"/>
          </ac:spMkLst>
        </pc:spChg>
        <pc:spChg chg="mod">
          <ac:chgData name="MONSAINT Jules" userId="8dc76007-2276-4a3e-aa60-c33a67ff7b03" providerId="ADAL" clId="{8F20748C-01F9-4C78-8A7E-2DED9A7F0701}" dt="2024-01-31T10:54:29.390" v="2470" actId="14100"/>
          <ac:spMkLst>
            <pc:docMk/>
            <pc:sldMk cId="604962319" sldId="2147469460"/>
            <ac:spMk id="25" creationId="{D6C4D831-B424-ECF3-29BF-BDD93EF710AE}"/>
          </ac:spMkLst>
        </pc:spChg>
        <pc:picChg chg="mod">
          <ac:chgData name="MONSAINT Jules" userId="8dc76007-2276-4a3e-aa60-c33a67ff7b03" providerId="ADAL" clId="{8F20748C-01F9-4C78-8A7E-2DED9A7F0701}" dt="2024-01-31T10:55:26.071" v="2481" actId="1076"/>
          <ac:picMkLst>
            <pc:docMk/>
            <pc:sldMk cId="604962319" sldId="2147469460"/>
            <ac:picMk id="2" creationId="{1F0721EF-91C3-DBC2-7B8B-C0D797EC3982}"/>
          </ac:picMkLst>
        </pc:picChg>
        <pc:picChg chg="mod">
          <ac:chgData name="MONSAINT Jules" userId="8dc76007-2276-4a3e-aa60-c33a67ff7b03" providerId="ADAL" clId="{8F20748C-01F9-4C78-8A7E-2DED9A7F0701}" dt="2024-01-31T10:55:16.762" v="2479" actId="14100"/>
          <ac:picMkLst>
            <pc:docMk/>
            <pc:sldMk cId="604962319" sldId="2147469460"/>
            <ac:picMk id="4" creationId="{95565D25-B717-A8F0-BA1F-9EA6E2BCA43E}"/>
          </ac:picMkLst>
        </pc:picChg>
        <pc:picChg chg="del">
          <ac:chgData name="MONSAINT Jules" userId="8dc76007-2276-4a3e-aa60-c33a67ff7b03" providerId="ADAL" clId="{8F20748C-01F9-4C78-8A7E-2DED9A7F0701}" dt="2024-01-31T10:52:36.554" v="2448" actId="478"/>
          <ac:picMkLst>
            <pc:docMk/>
            <pc:sldMk cId="604962319" sldId="2147469460"/>
            <ac:picMk id="15" creationId="{23B68A56-3880-1F01-0DA1-94178935746E}"/>
          </ac:picMkLst>
        </pc:picChg>
        <pc:picChg chg="mod">
          <ac:chgData name="MONSAINT Jules" userId="8dc76007-2276-4a3e-aa60-c33a67ff7b03" providerId="ADAL" clId="{8F20748C-01F9-4C78-8A7E-2DED9A7F0701}" dt="2024-01-31T10:55:41.783" v="2483" actId="1076"/>
          <ac:picMkLst>
            <pc:docMk/>
            <pc:sldMk cId="604962319" sldId="2147469460"/>
            <ac:picMk id="19" creationId="{1A541FEB-616F-E169-2382-7B00E49EDE7C}"/>
          </ac:picMkLst>
        </pc:picChg>
      </pc:sldChg>
      <pc:sldChg chg="addSp delSp modSp add mod modClrScheme modAnim chgLayout">
        <pc:chgData name="MONSAINT Jules" userId="8dc76007-2276-4a3e-aa60-c33a67ff7b03" providerId="ADAL" clId="{8F20748C-01F9-4C78-8A7E-2DED9A7F0701}" dt="2024-02-01T10:02:20.212" v="3347" actId="313"/>
        <pc:sldMkLst>
          <pc:docMk/>
          <pc:sldMk cId="772546709" sldId="2147469465"/>
        </pc:sldMkLst>
        <pc:spChg chg="add del mod ord">
          <ac:chgData name="MONSAINT Jules" userId="8dc76007-2276-4a3e-aa60-c33a67ff7b03" providerId="ADAL" clId="{8F20748C-01F9-4C78-8A7E-2DED9A7F0701}" dt="2024-01-31T10:58:35.370" v="2509" actId="478"/>
          <ac:spMkLst>
            <pc:docMk/>
            <pc:sldMk cId="772546709" sldId="2147469465"/>
            <ac:spMk id="2" creationId="{25FCB513-7795-6EE9-4EDF-52E6D5AD6E47}"/>
          </ac:spMkLst>
        </pc:spChg>
        <pc:spChg chg="add mod">
          <ac:chgData name="MONSAINT Jules" userId="8dc76007-2276-4a3e-aa60-c33a67ff7b03" providerId="ADAL" clId="{8F20748C-01F9-4C78-8A7E-2DED9A7F0701}" dt="2024-02-01T10:02:20.212" v="3347" actId="313"/>
          <ac:spMkLst>
            <pc:docMk/>
            <pc:sldMk cId="772546709" sldId="2147469465"/>
            <ac:spMk id="2" creationId="{708D4FD0-6E46-0C7C-FA4B-6209C0A330CB}"/>
          </ac:spMkLst>
        </pc:spChg>
        <pc:spChg chg="mod">
          <ac:chgData name="MONSAINT Jules" userId="8dc76007-2276-4a3e-aa60-c33a67ff7b03" providerId="ADAL" clId="{8F20748C-01F9-4C78-8A7E-2DED9A7F0701}" dt="2024-01-31T15:50:35.368" v="2883" actId="1035"/>
          <ac:spMkLst>
            <pc:docMk/>
            <pc:sldMk cId="772546709" sldId="2147469465"/>
            <ac:spMk id="3" creationId="{CD439B86-D819-4621-6E4E-B3AA7083D61F}"/>
          </ac:spMkLst>
        </pc:spChg>
        <pc:spChg chg="add del mod">
          <ac:chgData name="MONSAINT Jules" userId="8dc76007-2276-4a3e-aa60-c33a67ff7b03" providerId="ADAL" clId="{8F20748C-01F9-4C78-8A7E-2DED9A7F0701}" dt="2024-01-31T15:47:49.523" v="2828" actId="478"/>
          <ac:spMkLst>
            <pc:docMk/>
            <pc:sldMk cId="772546709" sldId="2147469465"/>
            <ac:spMk id="4" creationId="{533E6429-B649-6182-C4C2-572EE674E977}"/>
          </ac:spMkLst>
        </pc:spChg>
        <pc:spChg chg="add del mod">
          <ac:chgData name="MONSAINT Jules" userId="8dc76007-2276-4a3e-aa60-c33a67ff7b03" providerId="ADAL" clId="{8F20748C-01F9-4C78-8A7E-2DED9A7F0701}" dt="2024-01-31T11:16:29.690" v="2742" actId="478"/>
          <ac:spMkLst>
            <pc:docMk/>
            <pc:sldMk cId="772546709" sldId="2147469465"/>
            <ac:spMk id="4" creationId="{F2704300-CEB1-EB38-71F7-638D42349A61}"/>
          </ac:spMkLst>
        </pc:spChg>
        <pc:spChg chg="add del mod">
          <ac:chgData name="MONSAINT Jules" userId="8dc76007-2276-4a3e-aa60-c33a67ff7b03" providerId="ADAL" clId="{8F20748C-01F9-4C78-8A7E-2DED9A7F0701}" dt="2024-02-01T10:02:08.463" v="3323" actId="478"/>
          <ac:spMkLst>
            <pc:docMk/>
            <pc:sldMk cId="772546709" sldId="2147469465"/>
            <ac:spMk id="6" creationId="{F7B2E380-CE8D-2571-08FC-62D06C3A98C3}"/>
          </ac:spMkLst>
        </pc:spChg>
        <pc:spChg chg="mod">
          <ac:chgData name="MONSAINT Jules" userId="8dc76007-2276-4a3e-aa60-c33a67ff7b03" providerId="ADAL" clId="{8F20748C-01F9-4C78-8A7E-2DED9A7F0701}" dt="2024-01-31T15:50:35.368" v="2883" actId="1035"/>
          <ac:spMkLst>
            <pc:docMk/>
            <pc:sldMk cId="772546709" sldId="2147469465"/>
            <ac:spMk id="8" creationId="{EA520EBC-E622-C873-98FA-1FD0E4FF21B1}"/>
          </ac:spMkLst>
        </pc:spChg>
        <pc:spChg chg="del mod ord">
          <ac:chgData name="MONSAINT Jules" userId="8dc76007-2276-4a3e-aa60-c33a67ff7b03" providerId="ADAL" clId="{8F20748C-01F9-4C78-8A7E-2DED9A7F0701}" dt="2024-01-31T15:47:46.482" v="2827" actId="478"/>
          <ac:spMkLst>
            <pc:docMk/>
            <pc:sldMk cId="772546709" sldId="2147469465"/>
            <ac:spMk id="25" creationId="{BF01EA9E-112D-30C4-FAE5-B08AC02F0FAC}"/>
          </ac:spMkLst>
        </pc:spChg>
        <pc:grpChg chg="mod">
          <ac:chgData name="MONSAINT Jules" userId="8dc76007-2276-4a3e-aa60-c33a67ff7b03" providerId="ADAL" clId="{8F20748C-01F9-4C78-8A7E-2DED9A7F0701}" dt="2024-01-31T15:50:35.368" v="2883" actId="1035"/>
          <ac:grpSpMkLst>
            <pc:docMk/>
            <pc:sldMk cId="772546709" sldId="2147469465"/>
            <ac:grpSpMk id="19" creationId="{6816EA62-2E8A-51C7-CC24-3D1FDFE32D1B}"/>
          </ac:grpSpMkLst>
        </pc:grpChg>
        <pc:grpChg chg="mod">
          <ac:chgData name="MONSAINT Jules" userId="8dc76007-2276-4a3e-aa60-c33a67ff7b03" providerId="ADAL" clId="{8F20748C-01F9-4C78-8A7E-2DED9A7F0701}" dt="2024-01-31T15:50:35.368" v="2883" actId="1035"/>
          <ac:grpSpMkLst>
            <pc:docMk/>
            <pc:sldMk cId="772546709" sldId="2147469465"/>
            <ac:grpSpMk id="20" creationId="{FA2834C4-70EF-6159-07DC-C6031C638213}"/>
          </ac:grpSpMkLst>
        </pc:grpChg>
        <pc:grpChg chg="mod">
          <ac:chgData name="MONSAINT Jules" userId="8dc76007-2276-4a3e-aa60-c33a67ff7b03" providerId="ADAL" clId="{8F20748C-01F9-4C78-8A7E-2DED9A7F0701}" dt="2024-01-31T15:50:35.368" v="2883" actId="1035"/>
          <ac:grpSpMkLst>
            <pc:docMk/>
            <pc:sldMk cId="772546709" sldId="2147469465"/>
            <ac:grpSpMk id="21" creationId="{D0BBFA70-DF76-121C-C5A5-91A905FD3A24}"/>
          </ac:grpSpMkLst>
        </pc:grpChg>
        <pc:grpChg chg="mod">
          <ac:chgData name="MONSAINT Jules" userId="8dc76007-2276-4a3e-aa60-c33a67ff7b03" providerId="ADAL" clId="{8F20748C-01F9-4C78-8A7E-2DED9A7F0701}" dt="2024-01-31T15:50:35.368" v="2883" actId="1035"/>
          <ac:grpSpMkLst>
            <pc:docMk/>
            <pc:sldMk cId="772546709" sldId="2147469465"/>
            <ac:grpSpMk id="22" creationId="{B78E4A04-52D8-7AB0-D2DF-1F5181A3C3D2}"/>
          </ac:grpSpMkLst>
        </pc:grpChg>
        <pc:picChg chg="mod">
          <ac:chgData name="MONSAINT Jules" userId="8dc76007-2276-4a3e-aa60-c33a67ff7b03" providerId="ADAL" clId="{8F20748C-01F9-4C78-8A7E-2DED9A7F0701}" dt="2024-01-31T15:50:35.368" v="2883" actId="1035"/>
          <ac:picMkLst>
            <pc:docMk/>
            <pc:sldMk cId="772546709" sldId="2147469465"/>
            <ac:picMk id="5" creationId="{5BA10626-28D3-9DD8-AE28-015E6005C868}"/>
          </ac:picMkLst>
        </pc:picChg>
      </pc:sldChg>
      <pc:sldChg chg="addSp delSp modSp add mod modClrScheme chgLayout">
        <pc:chgData name="MONSAINT Jules" userId="8dc76007-2276-4a3e-aa60-c33a67ff7b03" providerId="ADAL" clId="{8F20748C-01F9-4C78-8A7E-2DED9A7F0701}" dt="2024-02-01T10:03:38.799" v="3368" actId="1076"/>
        <pc:sldMkLst>
          <pc:docMk/>
          <pc:sldMk cId="2503906358" sldId="2147469466"/>
        </pc:sldMkLst>
        <pc:spChg chg="add mod ord">
          <ac:chgData name="MONSAINT Jules" userId="8dc76007-2276-4a3e-aa60-c33a67ff7b03" providerId="ADAL" clId="{8F20748C-01F9-4C78-8A7E-2DED9A7F0701}" dt="2024-01-31T10:52:29.265" v="2447" actId="700"/>
          <ac:spMkLst>
            <pc:docMk/>
            <pc:sldMk cId="2503906358" sldId="2147469466"/>
            <ac:spMk id="2" creationId="{2C2C5AF5-A803-4FE5-EE34-4C42996DEFE3}"/>
          </ac:spMkLst>
        </pc:spChg>
        <pc:spChg chg="add mod">
          <ac:chgData name="MONSAINT Jules" userId="8dc76007-2276-4a3e-aa60-c33a67ff7b03" providerId="ADAL" clId="{8F20748C-01F9-4C78-8A7E-2DED9A7F0701}" dt="2024-02-01T10:03:38.799" v="3368" actId="1076"/>
          <ac:spMkLst>
            <pc:docMk/>
            <pc:sldMk cId="2503906358" sldId="2147469466"/>
            <ac:spMk id="2" creationId="{61CC519C-5938-9E31-8B12-030946AD0D5C}"/>
          </ac:spMkLst>
        </pc:spChg>
        <pc:spChg chg="add del mod">
          <ac:chgData name="MONSAINT Jules" userId="8dc76007-2276-4a3e-aa60-c33a67ff7b03" providerId="ADAL" clId="{8F20748C-01F9-4C78-8A7E-2DED9A7F0701}" dt="2024-01-31T15:48:17.938" v="2834" actId="478"/>
          <ac:spMkLst>
            <pc:docMk/>
            <pc:sldMk cId="2503906358" sldId="2147469466"/>
            <ac:spMk id="3" creationId="{4E795F07-45D8-1C9E-ECFA-794BC4B8007A}"/>
          </ac:spMkLst>
        </pc:spChg>
        <pc:spChg chg="add del mod">
          <ac:chgData name="MONSAINT Jules" userId="8dc76007-2276-4a3e-aa60-c33a67ff7b03" providerId="ADAL" clId="{8F20748C-01F9-4C78-8A7E-2DED9A7F0701}" dt="2024-01-31T11:16:40.109" v="2746" actId="478"/>
          <ac:spMkLst>
            <pc:docMk/>
            <pc:sldMk cId="2503906358" sldId="2147469466"/>
            <ac:spMk id="3" creationId="{B4A0CEEE-20D1-5B86-B651-C78D43964BC5}"/>
          </ac:spMkLst>
        </pc:spChg>
        <pc:spChg chg="add del mod">
          <ac:chgData name="MONSAINT Jules" userId="8dc76007-2276-4a3e-aa60-c33a67ff7b03" providerId="ADAL" clId="{8F20748C-01F9-4C78-8A7E-2DED9A7F0701}" dt="2024-02-01T10:03:32.181" v="3367" actId="478"/>
          <ac:spMkLst>
            <pc:docMk/>
            <pc:sldMk cId="2503906358" sldId="2147469466"/>
            <ac:spMk id="4" creationId="{41B03228-9C7A-1784-A3C5-F84F88A2FE58}"/>
          </ac:spMkLst>
        </pc:spChg>
        <pc:spChg chg="mod">
          <ac:chgData name="MONSAINT Jules" userId="8dc76007-2276-4a3e-aa60-c33a67ff7b03" providerId="ADAL" clId="{8F20748C-01F9-4C78-8A7E-2DED9A7F0701}" dt="2024-01-31T11:01:39.559" v="2546" actId="1076"/>
          <ac:spMkLst>
            <pc:docMk/>
            <pc:sldMk cId="2503906358" sldId="2147469466"/>
            <ac:spMk id="8" creationId="{EA520EBC-E622-C873-98FA-1FD0E4FF21B1}"/>
          </ac:spMkLst>
        </pc:spChg>
        <pc:spChg chg="del mod ord">
          <ac:chgData name="MONSAINT Jules" userId="8dc76007-2276-4a3e-aa60-c33a67ff7b03" providerId="ADAL" clId="{8F20748C-01F9-4C78-8A7E-2DED9A7F0701}" dt="2024-01-31T15:48:16.347" v="2833" actId="478"/>
          <ac:spMkLst>
            <pc:docMk/>
            <pc:sldMk cId="2503906358" sldId="2147469466"/>
            <ac:spMk id="25" creationId="{BF01EA9E-112D-30C4-FAE5-B08AC02F0FAC}"/>
          </ac:spMkLst>
        </pc:spChg>
        <pc:picChg chg="mod">
          <ac:chgData name="MONSAINT Jules" userId="8dc76007-2276-4a3e-aa60-c33a67ff7b03" providerId="ADAL" clId="{8F20748C-01F9-4C78-8A7E-2DED9A7F0701}" dt="2024-01-31T11:01:43.270" v="2547" actId="1076"/>
          <ac:picMkLst>
            <pc:docMk/>
            <pc:sldMk cId="2503906358" sldId="2147469466"/>
            <ac:picMk id="1028" creationId="{D190F171-520F-D652-9324-A9DB4D852BC9}"/>
          </ac:picMkLst>
        </pc:picChg>
      </pc:sldChg>
      <pc:sldChg chg="addSp delSp modSp add mod modClrScheme modAnim chgLayout">
        <pc:chgData name="MONSAINT Jules" userId="8dc76007-2276-4a3e-aa60-c33a67ff7b03" providerId="ADAL" clId="{8F20748C-01F9-4C78-8A7E-2DED9A7F0701}" dt="2024-02-01T10:02:57.420" v="3358" actId="20577"/>
        <pc:sldMkLst>
          <pc:docMk/>
          <pc:sldMk cId="328788137" sldId="2147469467"/>
        </pc:sldMkLst>
        <pc:spChg chg="add mod">
          <ac:chgData name="MONSAINT Jules" userId="8dc76007-2276-4a3e-aa60-c33a67ff7b03" providerId="ADAL" clId="{8F20748C-01F9-4C78-8A7E-2DED9A7F0701}" dt="2024-02-01T10:02:57.420" v="3358" actId="20577"/>
          <ac:spMkLst>
            <pc:docMk/>
            <pc:sldMk cId="328788137" sldId="2147469467"/>
            <ac:spMk id="5" creationId="{309A1173-6BF6-2F13-8CFE-F977FFBBA0C7}"/>
          </ac:spMkLst>
        </pc:spChg>
        <pc:spChg chg="add mod ord">
          <ac:chgData name="MONSAINT Jules" userId="8dc76007-2276-4a3e-aa60-c33a67ff7b03" providerId="ADAL" clId="{8F20748C-01F9-4C78-8A7E-2DED9A7F0701}" dt="2024-01-31T10:52:29.265" v="2447" actId="700"/>
          <ac:spMkLst>
            <pc:docMk/>
            <pc:sldMk cId="328788137" sldId="2147469467"/>
            <ac:spMk id="5" creationId="{D47126B5-E10C-FFB9-0B0E-66EF2238D6BA}"/>
          </ac:spMkLst>
        </pc:spChg>
        <pc:spChg chg="add del mod">
          <ac:chgData name="MONSAINT Jules" userId="8dc76007-2276-4a3e-aa60-c33a67ff7b03" providerId="ADAL" clId="{8F20748C-01F9-4C78-8A7E-2DED9A7F0701}" dt="2024-01-31T11:16:35.394" v="2744" actId="478"/>
          <ac:spMkLst>
            <pc:docMk/>
            <pc:sldMk cId="328788137" sldId="2147469467"/>
            <ac:spMk id="6" creationId="{089AE3C1-172F-85A0-541B-166339601CE1}"/>
          </ac:spMkLst>
        </pc:spChg>
        <pc:spChg chg="add del mod">
          <ac:chgData name="MONSAINT Jules" userId="8dc76007-2276-4a3e-aa60-c33a67ff7b03" providerId="ADAL" clId="{8F20748C-01F9-4C78-8A7E-2DED9A7F0701}" dt="2024-01-31T15:48:08.570" v="2831" actId="478"/>
          <ac:spMkLst>
            <pc:docMk/>
            <pc:sldMk cId="328788137" sldId="2147469467"/>
            <ac:spMk id="6" creationId="{2953FC55-1605-707E-9E04-92BEE78C36F5}"/>
          </ac:spMkLst>
        </pc:spChg>
        <pc:spChg chg="add del mod">
          <ac:chgData name="MONSAINT Jules" userId="8dc76007-2276-4a3e-aa60-c33a67ff7b03" providerId="ADAL" clId="{8F20748C-01F9-4C78-8A7E-2DED9A7F0701}" dt="2024-02-01T10:02:43.325" v="3353" actId="478"/>
          <ac:spMkLst>
            <pc:docMk/>
            <pc:sldMk cId="328788137" sldId="2147469467"/>
            <ac:spMk id="7" creationId="{B6EAB2BF-9521-61EC-4CD7-2D14DC4A6B2C}"/>
          </ac:spMkLst>
        </pc:spChg>
        <pc:spChg chg="mod">
          <ac:chgData name="MONSAINT Jules" userId="8dc76007-2276-4a3e-aa60-c33a67ff7b03" providerId="ADAL" clId="{8F20748C-01F9-4C78-8A7E-2DED9A7F0701}" dt="2024-01-31T15:50:43.170" v="2884" actId="1076"/>
          <ac:spMkLst>
            <pc:docMk/>
            <pc:sldMk cId="328788137" sldId="2147469467"/>
            <ac:spMk id="8" creationId="{EA520EBC-E622-C873-98FA-1FD0E4FF21B1}"/>
          </ac:spMkLst>
        </pc:spChg>
        <pc:spChg chg="del mod ord">
          <ac:chgData name="MONSAINT Jules" userId="8dc76007-2276-4a3e-aa60-c33a67ff7b03" providerId="ADAL" clId="{8F20748C-01F9-4C78-8A7E-2DED9A7F0701}" dt="2024-01-31T15:48:05.356" v="2830" actId="478"/>
          <ac:spMkLst>
            <pc:docMk/>
            <pc:sldMk cId="328788137" sldId="2147469467"/>
            <ac:spMk id="25" creationId="{BF01EA9E-112D-30C4-FAE5-B08AC02F0FAC}"/>
          </ac:spMkLst>
        </pc:spChg>
        <pc:picChg chg="mod">
          <ac:chgData name="MONSAINT Jules" userId="8dc76007-2276-4a3e-aa60-c33a67ff7b03" providerId="ADAL" clId="{8F20748C-01F9-4C78-8A7E-2DED9A7F0701}" dt="2024-01-31T11:00:44.903" v="2538" actId="1076"/>
          <ac:picMkLst>
            <pc:docMk/>
            <pc:sldMk cId="328788137" sldId="2147469467"/>
            <ac:picMk id="1028" creationId="{D190F171-520F-D652-9324-A9DB4D852BC9}"/>
          </ac:picMkLst>
        </pc:picChg>
        <pc:picChg chg="mod">
          <ac:chgData name="MONSAINT Jules" userId="8dc76007-2276-4a3e-aa60-c33a67ff7b03" providerId="ADAL" clId="{8F20748C-01F9-4C78-8A7E-2DED9A7F0701}" dt="2024-01-31T11:02:12.585" v="2551" actId="1076"/>
          <ac:picMkLst>
            <pc:docMk/>
            <pc:sldMk cId="328788137" sldId="2147469467"/>
            <ac:picMk id="1030" creationId="{FBD85BF8-215D-72DC-C4B3-98F34D780B46}"/>
          </ac:picMkLst>
        </pc:picChg>
      </pc:sldChg>
      <pc:sldChg chg="addSp delSp modSp add mod modClrScheme chgLayout">
        <pc:chgData name="MONSAINT Jules" userId="8dc76007-2276-4a3e-aa60-c33a67ff7b03" providerId="ADAL" clId="{8F20748C-01F9-4C78-8A7E-2DED9A7F0701}" dt="2024-02-01T10:04:24.416" v="3397" actId="14100"/>
        <pc:sldMkLst>
          <pc:docMk/>
          <pc:sldMk cId="3614987441" sldId="2147469469"/>
        </pc:sldMkLst>
        <pc:spChg chg="add mod ord">
          <ac:chgData name="MONSAINT Jules" userId="8dc76007-2276-4a3e-aa60-c33a67ff7b03" providerId="ADAL" clId="{8F20748C-01F9-4C78-8A7E-2DED9A7F0701}" dt="2024-01-31T10:52:29.265" v="2447" actId="700"/>
          <ac:spMkLst>
            <pc:docMk/>
            <pc:sldMk cId="3614987441" sldId="2147469469"/>
            <ac:spMk id="2" creationId="{20C42827-3A6B-CD61-0B00-82D1E78115F1}"/>
          </ac:spMkLst>
        </pc:spChg>
        <pc:spChg chg="add mod">
          <ac:chgData name="MONSAINT Jules" userId="8dc76007-2276-4a3e-aa60-c33a67ff7b03" providerId="ADAL" clId="{8F20748C-01F9-4C78-8A7E-2DED9A7F0701}" dt="2024-02-01T10:04:24.416" v="3397" actId="14100"/>
          <ac:spMkLst>
            <pc:docMk/>
            <pc:sldMk cId="3614987441" sldId="2147469469"/>
            <ac:spMk id="2" creationId="{F33D8206-F7DC-E60B-AFF8-51BF54EFE295}"/>
          </ac:spMkLst>
        </pc:spChg>
        <pc:spChg chg="add del mod">
          <ac:chgData name="MONSAINT Jules" userId="8dc76007-2276-4a3e-aa60-c33a67ff7b03" providerId="ADAL" clId="{8F20748C-01F9-4C78-8A7E-2DED9A7F0701}" dt="2024-01-31T11:03:25.880" v="2568"/>
          <ac:spMkLst>
            <pc:docMk/>
            <pc:sldMk cId="3614987441" sldId="2147469469"/>
            <ac:spMk id="4" creationId="{3A623175-D089-745B-CEA2-FFEA8F740B80}"/>
          </ac:spMkLst>
        </pc:spChg>
        <pc:spChg chg="add del mod">
          <ac:chgData name="MONSAINT Jules" userId="8dc76007-2276-4a3e-aa60-c33a67ff7b03" providerId="ADAL" clId="{8F20748C-01F9-4C78-8A7E-2DED9A7F0701}" dt="2024-01-31T15:48:28.490" v="2837" actId="478"/>
          <ac:spMkLst>
            <pc:docMk/>
            <pc:sldMk cId="3614987441" sldId="2147469469"/>
            <ac:spMk id="4" creationId="{CFAAB775-33CA-FAED-286B-2F6FC2137346}"/>
          </ac:spMkLst>
        </pc:spChg>
        <pc:spChg chg="mod">
          <ac:chgData name="MONSAINT Jules" userId="8dc76007-2276-4a3e-aa60-c33a67ff7b03" providerId="ADAL" clId="{8F20748C-01F9-4C78-8A7E-2DED9A7F0701}" dt="2024-01-31T11:04:08.407" v="2593" actId="1076"/>
          <ac:spMkLst>
            <pc:docMk/>
            <pc:sldMk cId="3614987441" sldId="2147469469"/>
            <ac:spMk id="5" creationId="{6AA0729C-7F34-4582-2FD0-53E5AAAEFE98}"/>
          </ac:spMkLst>
        </pc:spChg>
        <pc:spChg chg="add del">
          <ac:chgData name="MONSAINT Jules" userId="8dc76007-2276-4a3e-aa60-c33a67ff7b03" providerId="ADAL" clId="{8F20748C-01F9-4C78-8A7E-2DED9A7F0701}" dt="2024-01-31T11:04:47.550" v="2608" actId="478"/>
          <ac:spMkLst>
            <pc:docMk/>
            <pc:sldMk cId="3614987441" sldId="2147469469"/>
            <ac:spMk id="6" creationId="{E6A27D35-38C3-741C-8BC0-B7F68A4CC50F}"/>
          </ac:spMkLst>
        </pc:spChg>
        <pc:spChg chg="add del">
          <ac:chgData name="MONSAINT Jules" userId="8dc76007-2276-4a3e-aa60-c33a67ff7b03" providerId="ADAL" clId="{8F20748C-01F9-4C78-8A7E-2DED9A7F0701}" dt="2024-01-31T11:04:51.482" v="2610" actId="478"/>
          <ac:spMkLst>
            <pc:docMk/>
            <pc:sldMk cId="3614987441" sldId="2147469469"/>
            <ac:spMk id="8" creationId="{1E0E6FBC-B2E1-E86F-0276-41E603D340D7}"/>
          </ac:spMkLst>
        </pc:spChg>
        <pc:spChg chg="add del mod">
          <ac:chgData name="MONSAINT Jules" userId="8dc76007-2276-4a3e-aa60-c33a67ff7b03" providerId="ADAL" clId="{8F20748C-01F9-4C78-8A7E-2DED9A7F0701}" dt="2024-01-31T11:16:45.108" v="2748" actId="478"/>
          <ac:spMkLst>
            <pc:docMk/>
            <pc:sldMk cId="3614987441" sldId="2147469469"/>
            <ac:spMk id="9" creationId="{863DBB6F-4BF5-A23F-10A9-C08FDC93E3A8}"/>
          </ac:spMkLst>
        </pc:spChg>
        <pc:spChg chg="add del mod">
          <ac:chgData name="MONSAINT Jules" userId="8dc76007-2276-4a3e-aa60-c33a67ff7b03" providerId="ADAL" clId="{8F20748C-01F9-4C78-8A7E-2DED9A7F0701}" dt="2024-02-01T10:04:11.406" v="3371" actId="478"/>
          <ac:spMkLst>
            <pc:docMk/>
            <pc:sldMk cId="3614987441" sldId="2147469469"/>
            <ac:spMk id="10" creationId="{3EEBDE3F-3122-533C-4504-ADCA3CB8EB1D}"/>
          </ac:spMkLst>
        </pc:spChg>
        <pc:spChg chg="del mod ord">
          <ac:chgData name="MONSAINT Jules" userId="8dc76007-2276-4a3e-aa60-c33a67ff7b03" providerId="ADAL" clId="{8F20748C-01F9-4C78-8A7E-2DED9A7F0701}" dt="2024-01-31T15:48:27.332" v="2836" actId="478"/>
          <ac:spMkLst>
            <pc:docMk/>
            <pc:sldMk cId="3614987441" sldId="2147469469"/>
            <ac:spMk id="25" creationId="{BF01EA9E-112D-30C4-FAE5-B08AC02F0FAC}"/>
          </ac:spMkLst>
        </pc:spChg>
        <pc:picChg chg="mod">
          <ac:chgData name="MONSAINT Jules" userId="8dc76007-2276-4a3e-aa60-c33a67ff7b03" providerId="ADAL" clId="{8F20748C-01F9-4C78-8A7E-2DED9A7F0701}" dt="2024-01-31T11:03:26.106" v="2569" actId="1076"/>
          <ac:picMkLst>
            <pc:docMk/>
            <pc:sldMk cId="3614987441" sldId="2147469469"/>
            <ac:picMk id="3" creationId="{53086BD8-A073-6D14-94C9-B72718D8D116}"/>
          </ac:picMkLst>
        </pc:picChg>
      </pc:sldChg>
      <pc:sldChg chg="addSp delSp modSp add mod modClrScheme modAnim chgLayout">
        <pc:chgData name="MONSAINT Jules" userId="8dc76007-2276-4a3e-aa60-c33a67ff7b03" providerId="ADAL" clId="{8F20748C-01F9-4C78-8A7E-2DED9A7F0701}" dt="2024-02-01T10:05:06.061" v="3400"/>
        <pc:sldMkLst>
          <pc:docMk/>
          <pc:sldMk cId="2335905389" sldId="2147469470"/>
        </pc:sldMkLst>
        <pc:spChg chg="add mod ord">
          <ac:chgData name="MONSAINT Jules" userId="8dc76007-2276-4a3e-aa60-c33a67ff7b03" providerId="ADAL" clId="{8F20748C-01F9-4C78-8A7E-2DED9A7F0701}" dt="2024-01-31T10:52:29.265" v="2447" actId="700"/>
          <ac:spMkLst>
            <pc:docMk/>
            <pc:sldMk cId="2335905389" sldId="2147469470"/>
            <ac:spMk id="5" creationId="{E72E761B-9E34-6F73-AE98-1FDAE3BB1210}"/>
          </ac:spMkLst>
        </pc:spChg>
        <pc:spChg chg="add mod">
          <ac:chgData name="MONSAINT Jules" userId="8dc76007-2276-4a3e-aa60-c33a67ff7b03" providerId="ADAL" clId="{8F20748C-01F9-4C78-8A7E-2DED9A7F0701}" dt="2024-02-01T10:05:06.061" v="3400"/>
          <ac:spMkLst>
            <pc:docMk/>
            <pc:sldMk cId="2335905389" sldId="2147469470"/>
            <ac:spMk id="5" creationId="{EC71AFEF-130A-FC2E-893E-80B2D91A8D0E}"/>
          </ac:spMkLst>
        </pc:spChg>
        <pc:spChg chg="add del mod">
          <ac:chgData name="MONSAINT Jules" userId="8dc76007-2276-4a3e-aa60-c33a67ff7b03" providerId="ADAL" clId="{8F20748C-01F9-4C78-8A7E-2DED9A7F0701}" dt="2024-01-31T15:48:38.162" v="2840" actId="478"/>
          <ac:spMkLst>
            <pc:docMk/>
            <pc:sldMk cId="2335905389" sldId="2147469470"/>
            <ac:spMk id="7" creationId="{75D72678-DF3B-BBE5-99DA-388FDF29CC99}"/>
          </ac:spMkLst>
        </pc:spChg>
        <pc:spChg chg="add del mod">
          <ac:chgData name="MONSAINT Jules" userId="8dc76007-2276-4a3e-aa60-c33a67ff7b03" providerId="ADAL" clId="{8F20748C-01F9-4C78-8A7E-2DED9A7F0701}" dt="2024-01-31T11:16:49.682" v="2750" actId="478"/>
          <ac:spMkLst>
            <pc:docMk/>
            <pc:sldMk cId="2335905389" sldId="2147469470"/>
            <ac:spMk id="7" creationId="{BBFDA29D-99DF-4C23-BE5D-2E9C88F903B3}"/>
          </ac:spMkLst>
        </pc:spChg>
        <pc:spChg chg="mod">
          <ac:chgData name="MONSAINT Jules" userId="8dc76007-2276-4a3e-aa60-c33a67ff7b03" providerId="ADAL" clId="{8F20748C-01F9-4C78-8A7E-2DED9A7F0701}" dt="2024-01-31T15:48:41.967" v="2841" actId="1076"/>
          <ac:spMkLst>
            <pc:docMk/>
            <pc:sldMk cId="2335905389" sldId="2147469470"/>
            <ac:spMk id="8" creationId="{EA520EBC-E622-C873-98FA-1FD0E4FF21B1}"/>
          </ac:spMkLst>
        </pc:spChg>
        <pc:spChg chg="add del mod">
          <ac:chgData name="MONSAINT Jules" userId="8dc76007-2276-4a3e-aa60-c33a67ff7b03" providerId="ADAL" clId="{8F20748C-01F9-4C78-8A7E-2DED9A7F0701}" dt="2024-02-01T10:04:57.950" v="3399" actId="478"/>
          <ac:spMkLst>
            <pc:docMk/>
            <pc:sldMk cId="2335905389" sldId="2147469470"/>
            <ac:spMk id="9" creationId="{72D02651-AFD6-4083-89C8-66CF4303E662}"/>
          </ac:spMkLst>
        </pc:spChg>
        <pc:spChg chg="del mod ord">
          <ac:chgData name="MONSAINT Jules" userId="8dc76007-2276-4a3e-aa60-c33a67ff7b03" providerId="ADAL" clId="{8F20748C-01F9-4C78-8A7E-2DED9A7F0701}" dt="2024-01-31T15:48:36.437" v="2839" actId="478"/>
          <ac:spMkLst>
            <pc:docMk/>
            <pc:sldMk cId="2335905389" sldId="2147469470"/>
            <ac:spMk id="25" creationId="{BF01EA9E-112D-30C4-FAE5-B08AC02F0FAC}"/>
          </ac:spMkLst>
        </pc:spChg>
        <pc:picChg chg="mod">
          <ac:chgData name="MONSAINT Jules" userId="8dc76007-2276-4a3e-aa60-c33a67ff7b03" providerId="ADAL" clId="{8F20748C-01F9-4C78-8A7E-2DED9A7F0701}" dt="2024-01-31T11:05:45.229" v="2621" actId="1076"/>
          <ac:picMkLst>
            <pc:docMk/>
            <pc:sldMk cId="2335905389" sldId="2147469470"/>
            <ac:picMk id="6" creationId="{785285BF-DD20-B054-4C1C-F54D6C592EF6}"/>
          </ac:picMkLst>
        </pc:picChg>
      </pc:sldChg>
      <pc:sldChg chg="addSp delSp modSp add mod modClrScheme chgLayout">
        <pc:chgData name="MONSAINT Jules" userId="8dc76007-2276-4a3e-aa60-c33a67ff7b03" providerId="ADAL" clId="{8F20748C-01F9-4C78-8A7E-2DED9A7F0701}" dt="2024-02-01T10:05:36.897" v="3422" actId="313"/>
        <pc:sldMkLst>
          <pc:docMk/>
          <pc:sldMk cId="3441321586" sldId="2147469471"/>
        </pc:sldMkLst>
        <pc:spChg chg="add mod ord">
          <ac:chgData name="MONSAINT Jules" userId="8dc76007-2276-4a3e-aa60-c33a67ff7b03" providerId="ADAL" clId="{8F20748C-01F9-4C78-8A7E-2DED9A7F0701}" dt="2024-01-31T10:52:29.265" v="2447" actId="700"/>
          <ac:spMkLst>
            <pc:docMk/>
            <pc:sldMk cId="3441321586" sldId="2147469471"/>
            <ac:spMk id="2" creationId="{AB4AFFF5-8111-6023-92D1-DC928F297EBD}"/>
          </ac:spMkLst>
        </pc:spChg>
        <pc:spChg chg="add del mod">
          <ac:chgData name="MONSAINT Jules" userId="8dc76007-2276-4a3e-aa60-c33a67ff7b03" providerId="ADAL" clId="{8F20748C-01F9-4C78-8A7E-2DED9A7F0701}" dt="2024-02-01T10:05:21.253" v="3402" actId="478"/>
          <ac:spMkLst>
            <pc:docMk/>
            <pc:sldMk cId="3441321586" sldId="2147469471"/>
            <ac:spMk id="3" creationId="{265470DF-53E8-1491-47BB-96B12A44FDD9}"/>
          </ac:spMkLst>
        </pc:spChg>
        <pc:spChg chg="add mod ord">
          <ac:chgData name="MONSAINT Jules" userId="8dc76007-2276-4a3e-aa60-c33a67ff7b03" providerId="ADAL" clId="{8F20748C-01F9-4C78-8A7E-2DED9A7F0701}" dt="2024-01-31T10:52:29.265" v="2447" actId="700"/>
          <ac:spMkLst>
            <pc:docMk/>
            <pc:sldMk cId="3441321586" sldId="2147469471"/>
            <ac:spMk id="3" creationId="{D7CEBF22-A518-57DE-7226-8EFD19559E5F}"/>
          </ac:spMkLst>
        </pc:spChg>
        <pc:spChg chg="add mod">
          <ac:chgData name="MONSAINT Jules" userId="8dc76007-2276-4a3e-aa60-c33a67ff7b03" providerId="ADAL" clId="{8F20748C-01F9-4C78-8A7E-2DED9A7F0701}" dt="2024-02-01T10:05:36.897" v="3422" actId="313"/>
          <ac:spMkLst>
            <pc:docMk/>
            <pc:sldMk cId="3441321586" sldId="2147469471"/>
            <ac:spMk id="4" creationId="{919F4E94-CD2A-0D33-8467-AAE4B2E00FC1}"/>
          </ac:spMkLst>
        </pc:spChg>
        <pc:spChg chg="add del mod">
          <ac:chgData name="MONSAINT Jules" userId="8dc76007-2276-4a3e-aa60-c33a67ff7b03" providerId="ADAL" clId="{8F20748C-01F9-4C78-8A7E-2DED9A7F0701}" dt="2024-01-31T11:16:54.503" v="2752" actId="478"/>
          <ac:spMkLst>
            <pc:docMk/>
            <pc:sldMk cId="3441321586" sldId="2147469471"/>
            <ac:spMk id="4" creationId="{92E4D1C6-577E-821F-26E4-6A6666ABB220}"/>
          </ac:spMkLst>
        </pc:spChg>
        <pc:spChg chg="add del mod">
          <ac:chgData name="MONSAINT Jules" userId="8dc76007-2276-4a3e-aa60-c33a67ff7b03" providerId="ADAL" clId="{8F20748C-01F9-4C78-8A7E-2DED9A7F0701}" dt="2024-02-01T10:05:18.595" v="3401" actId="478"/>
          <ac:spMkLst>
            <pc:docMk/>
            <pc:sldMk cId="3441321586" sldId="2147469471"/>
            <ac:spMk id="6" creationId="{B02C0685-A893-395D-6262-E3E9A02FAE86}"/>
          </ac:spMkLst>
        </pc:spChg>
        <pc:spChg chg="mod">
          <ac:chgData name="MONSAINT Jules" userId="8dc76007-2276-4a3e-aa60-c33a67ff7b03" providerId="ADAL" clId="{8F20748C-01F9-4C78-8A7E-2DED9A7F0701}" dt="2024-01-31T11:07:04.234" v="2659" actId="1036"/>
          <ac:spMkLst>
            <pc:docMk/>
            <pc:sldMk cId="3441321586" sldId="2147469471"/>
            <ac:spMk id="26" creationId="{C4D0D24B-CDB3-2B94-E7D9-D1DCB4766E0E}"/>
          </ac:spMkLst>
        </pc:spChg>
        <pc:spChg chg="mod">
          <ac:chgData name="MONSAINT Jules" userId="8dc76007-2276-4a3e-aa60-c33a67ff7b03" providerId="ADAL" clId="{8F20748C-01F9-4C78-8A7E-2DED9A7F0701}" dt="2024-01-31T11:07:04.234" v="2659" actId="1036"/>
          <ac:spMkLst>
            <pc:docMk/>
            <pc:sldMk cId="3441321586" sldId="2147469471"/>
            <ac:spMk id="27" creationId="{EC3789D8-A177-FB28-1C9D-3BD9D564B4CF}"/>
          </ac:spMkLst>
        </pc:spChg>
        <pc:spChg chg="del mod">
          <ac:chgData name="MONSAINT Jules" userId="8dc76007-2276-4a3e-aa60-c33a67ff7b03" providerId="ADAL" clId="{8F20748C-01F9-4C78-8A7E-2DED9A7F0701}" dt="2024-01-31T15:49:05.448" v="2845" actId="478"/>
          <ac:spMkLst>
            <pc:docMk/>
            <pc:sldMk cId="3441321586" sldId="2147469471"/>
            <ac:spMk id="55" creationId="{21A9F85A-FCFB-D3CA-759D-977158D98A89}"/>
          </ac:spMkLst>
        </pc:spChg>
        <pc:grpChg chg="mod">
          <ac:chgData name="MONSAINT Jules" userId="8dc76007-2276-4a3e-aa60-c33a67ff7b03" providerId="ADAL" clId="{8F20748C-01F9-4C78-8A7E-2DED9A7F0701}" dt="2024-01-31T15:49:13.206" v="2848" actId="1076"/>
          <ac:grpSpMkLst>
            <pc:docMk/>
            <pc:sldMk cId="3441321586" sldId="2147469471"/>
            <ac:grpSpMk id="10" creationId="{D5CF44E0-3FCE-52EE-65CC-1ACF6EEB95DB}"/>
          </ac:grpSpMkLst>
        </pc:grpChg>
        <pc:picChg chg="del">
          <ac:chgData name="MONSAINT Jules" userId="8dc76007-2276-4a3e-aa60-c33a67ff7b03" providerId="ADAL" clId="{8F20748C-01F9-4C78-8A7E-2DED9A7F0701}" dt="2024-01-31T11:16:56.907" v="2754" actId="478"/>
          <ac:picMkLst>
            <pc:docMk/>
            <pc:sldMk cId="3441321586" sldId="2147469471"/>
            <ac:picMk id="15" creationId="{23B68A56-3880-1F01-0DA1-94178935746E}"/>
          </ac:picMkLst>
        </pc:picChg>
        <pc:picChg chg="mod">
          <ac:chgData name="MONSAINT Jules" userId="8dc76007-2276-4a3e-aa60-c33a67ff7b03" providerId="ADAL" clId="{8F20748C-01F9-4C78-8A7E-2DED9A7F0701}" dt="2024-01-31T11:07:04.234" v="2659" actId="1036"/>
          <ac:picMkLst>
            <pc:docMk/>
            <pc:sldMk cId="3441321586" sldId="2147469471"/>
            <ac:picMk id="19" creationId="{960B86FF-C029-AB51-1E6C-3DECA739E061}"/>
          </ac:picMkLst>
        </pc:picChg>
      </pc:sldChg>
      <pc:sldChg chg="addSp delSp modSp add mod modClrScheme chgLayout">
        <pc:chgData name="MONSAINT Jules" userId="8dc76007-2276-4a3e-aa60-c33a67ff7b03" providerId="ADAL" clId="{8F20748C-01F9-4C78-8A7E-2DED9A7F0701}" dt="2024-02-01T10:07:04.370" v="3487" actId="20577"/>
        <pc:sldMkLst>
          <pc:docMk/>
          <pc:sldMk cId="2009879267" sldId="2147469472"/>
        </pc:sldMkLst>
        <pc:spChg chg="add mod ord">
          <ac:chgData name="MONSAINT Jules" userId="8dc76007-2276-4a3e-aa60-c33a67ff7b03" providerId="ADAL" clId="{8F20748C-01F9-4C78-8A7E-2DED9A7F0701}" dt="2024-01-31T10:52:29.265" v="2447" actId="700"/>
          <ac:spMkLst>
            <pc:docMk/>
            <pc:sldMk cId="2009879267" sldId="2147469472"/>
            <ac:spMk id="2" creationId="{C0B58960-D872-6279-098D-B2A7F88A4EDC}"/>
          </ac:spMkLst>
        </pc:spChg>
        <pc:spChg chg="add del mod">
          <ac:chgData name="MONSAINT Jules" userId="8dc76007-2276-4a3e-aa60-c33a67ff7b03" providerId="ADAL" clId="{8F20748C-01F9-4C78-8A7E-2DED9A7F0701}" dt="2024-02-01T10:06:42.457" v="3478" actId="478"/>
          <ac:spMkLst>
            <pc:docMk/>
            <pc:sldMk cId="2009879267" sldId="2147469472"/>
            <ac:spMk id="2" creationId="{F43ACB7A-A9D1-4B8B-8205-13DF190C91D2}"/>
          </ac:spMkLst>
        </pc:spChg>
        <pc:spChg chg="add mod ord">
          <ac:chgData name="MONSAINT Jules" userId="8dc76007-2276-4a3e-aa60-c33a67ff7b03" providerId="ADAL" clId="{8F20748C-01F9-4C78-8A7E-2DED9A7F0701}" dt="2024-01-31T10:52:29.265" v="2447" actId="700"/>
          <ac:spMkLst>
            <pc:docMk/>
            <pc:sldMk cId="2009879267" sldId="2147469472"/>
            <ac:spMk id="3" creationId="{7EB2488A-1057-57B2-7197-E584316E9BAC}"/>
          </ac:spMkLst>
        </pc:spChg>
        <pc:spChg chg="add del mod">
          <ac:chgData name="MONSAINT Jules" userId="8dc76007-2276-4a3e-aa60-c33a67ff7b03" providerId="ADAL" clId="{8F20748C-01F9-4C78-8A7E-2DED9A7F0701}" dt="2024-01-31T11:17:00.347" v="2755" actId="478"/>
          <ac:spMkLst>
            <pc:docMk/>
            <pc:sldMk cId="2009879267" sldId="2147469472"/>
            <ac:spMk id="5" creationId="{4865C8C9-75FD-0645-A4AC-C5CD55A2A5E7}"/>
          </ac:spMkLst>
        </pc:spChg>
        <pc:spChg chg="add del mod">
          <ac:chgData name="MONSAINT Jules" userId="8dc76007-2276-4a3e-aa60-c33a67ff7b03" providerId="ADAL" clId="{8F20748C-01F9-4C78-8A7E-2DED9A7F0701}" dt="2024-02-01T10:06:06.731" v="3430" actId="478"/>
          <ac:spMkLst>
            <pc:docMk/>
            <pc:sldMk cId="2009879267" sldId="2147469472"/>
            <ac:spMk id="5" creationId="{C52D6E65-7C66-B3BE-1082-DB80711325B5}"/>
          </ac:spMkLst>
        </pc:spChg>
        <pc:spChg chg="add del mod">
          <ac:chgData name="MONSAINT Jules" userId="8dc76007-2276-4a3e-aa60-c33a67ff7b03" providerId="ADAL" clId="{8F20748C-01F9-4C78-8A7E-2DED9A7F0701}" dt="2024-02-01T10:06:03.871" v="3429" actId="478"/>
          <ac:spMkLst>
            <pc:docMk/>
            <pc:sldMk cId="2009879267" sldId="2147469472"/>
            <ac:spMk id="6" creationId="{7DC2B58A-4CBC-D0EC-EB4F-F54B3CEDB55D}"/>
          </ac:spMkLst>
        </pc:spChg>
        <pc:spChg chg="add mod">
          <ac:chgData name="MONSAINT Jules" userId="8dc76007-2276-4a3e-aa60-c33a67ff7b03" providerId="ADAL" clId="{8F20748C-01F9-4C78-8A7E-2DED9A7F0701}" dt="2024-02-01T10:07:04.370" v="3487" actId="20577"/>
          <ac:spMkLst>
            <pc:docMk/>
            <pc:sldMk cId="2009879267" sldId="2147469472"/>
            <ac:spMk id="9" creationId="{3AB030CC-EB07-F1E8-92E5-87D41B3875CF}"/>
          </ac:spMkLst>
        </pc:spChg>
        <pc:spChg chg="mod">
          <ac:chgData name="MONSAINT Jules" userId="8dc76007-2276-4a3e-aa60-c33a67ff7b03" providerId="ADAL" clId="{8F20748C-01F9-4C78-8A7E-2DED9A7F0701}" dt="2024-01-31T15:54:39.019" v="2907" actId="1038"/>
          <ac:spMkLst>
            <pc:docMk/>
            <pc:sldMk cId="2009879267" sldId="2147469472"/>
            <ac:spMk id="11" creationId="{0123802D-D742-337B-4707-B7E912610638}"/>
          </ac:spMkLst>
        </pc:spChg>
        <pc:spChg chg="mod">
          <ac:chgData name="MONSAINT Jules" userId="8dc76007-2276-4a3e-aa60-c33a67ff7b03" providerId="ADAL" clId="{8F20748C-01F9-4C78-8A7E-2DED9A7F0701}" dt="2024-01-31T15:54:50.010" v="2961" actId="1037"/>
          <ac:spMkLst>
            <pc:docMk/>
            <pc:sldMk cId="2009879267" sldId="2147469472"/>
            <ac:spMk id="12" creationId="{C7E1A8FE-7756-E631-2031-71A91EF9E7E2}"/>
          </ac:spMkLst>
        </pc:spChg>
        <pc:spChg chg="del mod">
          <ac:chgData name="MONSAINT Jules" userId="8dc76007-2276-4a3e-aa60-c33a67ff7b03" providerId="ADAL" clId="{8F20748C-01F9-4C78-8A7E-2DED9A7F0701}" dt="2024-01-31T15:49:26.281" v="2852" actId="478"/>
          <ac:spMkLst>
            <pc:docMk/>
            <pc:sldMk cId="2009879267" sldId="2147469472"/>
            <ac:spMk id="13" creationId="{21A9F85A-FCFB-D3CA-759D-977158D98A89}"/>
          </ac:spMkLst>
        </pc:spChg>
        <pc:spChg chg="mod">
          <ac:chgData name="MONSAINT Jules" userId="8dc76007-2276-4a3e-aa60-c33a67ff7b03" providerId="ADAL" clId="{8F20748C-01F9-4C78-8A7E-2DED9A7F0701}" dt="2024-01-31T15:54:39.019" v="2907" actId="1038"/>
          <ac:spMkLst>
            <pc:docMk/>
            <pc:sldMk cId="2009879267" sldId="2147469472"/>
            <ac:spMk id="18" creationId="{28198492-F0A2-032E-7DE2-5152218EAE3E}"/>
          </ac:spMkLst>
        </pc:spChg>
        <pc:spChg chg="mod">
          <ac:chgData name="MONSAINT Jules" userId="8dc76007-2276-4a3e-aa60-c33a67ff7b03" providerId="ADAL" clId="{8F20748C-01F9-4C78-8A7E-2DED9A7F0701}" dt="2024-01-31T15:54:39.019" v="2907" actId="1038"/>
          <ac:spMkLst>
            <pc:docMk/>
            <pc:sldMk cId="2009879267" sldId="2147469472"/>
            <ac:spMk id="19" creationId="{C33E94EB-7D22-800F-780A-434D6E0B4251}"/>
          </ac:spMkLst>
        </pc:spChg>
        <pc:picChg chg="mod">
          <ac:chgData name="MONSAINT Jules" userId="8dc76007-2276-4a3e-aa60-c33a67ff7b03" providerId="ADAL" clId="{8F20748C-01F9-4C78-8A7E-2DED9A7F0701}" dt="2024-01-31T15:54:39.019" v="2907" actId="1038"/>
          <ac:picMkLst>
            <pc:docMk/>
            <pc:sldMk cId="2009879267" sldId="2147469472"/>
            <ac:picMk id="4" creationId="{4419DF4F-D52F-37E4-D6F9-2DA9003F8631}"/>
          </ac:picMkLst>
        </pc:picChg>
        <pc:picChg chg="mod">
          <ac:chgData name="MONSAINT Jules" userId="8dc76007-2276-4a3e-aa60-c33a67ff7b03" providerId="ADAL" clId="{8F20748C-01F9-4C78-8A7E-2DED9A7F0701}" dt="2024-01-31T15:54:50.010" v="2961" actId="1037"/>
          <ac:picMkLst>
            <pc:docMk/>
            <pc:sldMk cId="2009879267" sldId="2147469472"/>
            <ac:picMk id="7" creationId="{CC055167-1BFE-4BAC-0945-BF7A83C2564D}"/>
          </ac:picMkLst>
        </pc:picChg>
        <pc:picChg chg="mod">
          <ac:chgData name="MONSAINT Jules" userId="8dc76007-2276-4a3e-aa60-c33a67ff7b03" providerId="ADAL" clId="{8F20748C-01F9-4C78-8A7E-2DED9A7F0701}" dt="2024-01-31T15:54:39.019" v="2907" actId="1038"/>
          <ac:picMkLst>
            <pc:docMk/>
            <pc:sldMk cId="2009879267" sldId="2147469472"/>
            <ac:picMk id="17" creationId="{8D06388D-DBCB-E66C-EC57-0C233F061C43}"/>
          </ac:picMkLst>
        </pc:picChg>
      </pc:sldChg>
      <pc:sldChg chg="addSp delSp modSp add mod modClrScheme chgLayout">
        <pc:chgData name="MONSAINT Jules" userId="8dc76007-2276-4a3e-aa60-c33a67ff7b03" providerId="ADAL" clId="{8F20748C-01F9-4C78-8A7E-2DED9A7F0701}" dt="2024-02-01T10:08:34.512" v="3549" actId="255"/>
        <pc:sldMkLst>
          <pc:docMk/>
          <pc:sldMk cId="58816753" sldId="2147469474"/>
        </pc:sldMkLst>
        <pc:spChg chg="add del mod ord">
          <ac:chgData name="MONSAINT Jules" userId="8dc76007-2276-4a3e-aa60-c33a67ff7b03" providerId="ADAL" clId="{8F20748C-01F9-4C78-8A7E-2DED9A7F0701}" dt="2024-01-31T10:56:07.089" v="2485"/>
          <ac:spMkLst>
            <pc:docMk/>
            <pc:sldMk cId="58816753" sldId="2147469474"/>
            <ac:spMk id="2" creationId="{36F6BDE0-A9B7-52C4-BE71-BB2BC61527AB}"/>
          </ac:spMkLst>
        </pc:spChg>
        <pc:spChg chg="del">
          <ac:chgData name="MONSAINT Jules" userId="8dc76007-2276-4a3e-aa60-c33a67ff7b03" providerId="ADAL" clId="{8F20748C-01F9-4C78-8A7E-2DED9A7F0701}" dt="2024-01-31T10:56:16.149" v="2488" actId="478"/>
          <ac:spMkLst>
            <pc:docMk/>
            <pc:sldMk cId="58816753" sldId="2147469474"/>
            <ac:spMk id="3" creationId="{683AC146-9F91-AEC1-E735-EE3BD2F2A460}"/>
          </ac:spMkLst>
        </pc:spChg>
        <pc:spChg chg="add del mod ord">
          <ac:chgData name="MONSAINT Jules" userId="8dc76007-2276-4a3e-aa60-c33a67ff7b03" providerId="ADAL" clId="{8F20748C-01F9-4C78-8A7E-2DED9A7F0701}" dt="2024-01-31T10:56:12.312" v="2487" actId="478"/>
          <ac:spMkLst>
            <pc:docMk/>
            <pc:sldMk cId="58816753" sldId="2147469474"/>
            <ac:spMk id="5" creationId="{FB85184D-F877-450A-D3CA-00E69CE57FD2}"/>
          </ac:spMkLst>
        </pc:spChg>
        <pc:spChg chg="add del mod">
          <ac:chgData name="MONSAINT Jules" userId="8dc76007-2276-4a3e-aa60-c33a67ff7b03" providerId="ADAL" clId="{8F20748C-01F9-4C78-8A7E-2DED9A7F0701}" dt="2024-01-31T11:16:16.559" v="2737" actId="478"/>
          <ac:spMkLst>
            <pc:docMk/>
            <pc:sldMk cId="58816753" sldId="2147469474"/>
            <ac:spMk id="7" creationId="{770C943E-BA01-79C8-5B99-E493954764F6}"/>
          </ac:spMkLst>
        </pc:spChg>
        <pc:spChg chg="add del mod">
          <ac:chgData name="MONSAINT Jules" userId="8dc76007-2276-4a3e-aa60-c33a67ff7b03" providerId="ADAL" clId="{8F20748C-01F9-4C78-8A7E-2DED9A7F0701}" dt="2024-01-31T11:16:19.808" v="2738" actId="478"/>
          <ac:spMkLst>
            <pc:docMk/>
            <pc:sldMk cId="58816753" sldId="2147469474"/>
            <ac:spMk id="10" creationId="{CB1ABF0E-3D18-CC9D-2EC0-CE64AD03B430}"/>
          </ac:spMkLst>
        </pc:spChg>
        <pc:spChg chg="add mod">
          <ac:chgData name="MONSAINT Jules" userId="8dc76007-2276-4a3e-aa60-c33a67ff7b03" providerId="ADAL" clId="{8F20748C-01F9-4C78-8A7E-2DED9A7F0701}" dt="2024-02-01T10:08:34.512" v="3549" actId="255"/>
          <ac:spMkLst>
            <pc:docMk/>
            <pc:sldMk cId="58816753" sldId="2147469474"/>
            <ac:spMk id="11" creationId="{C78F5503-E914-35B9-32AC-ADAD167F3127}"/>
          </ac:spMkLst>
        </pc:spChg>
        <pc:spChg chg="mod">
          <ac:chgData name="MONSAINT Jules" userId="8dc76007-2276-4a3e-aa60-c33a67ff7b03" providerId="ADAL" clId="{8F20748C-01F9-4C78-8A7E-2DED9A7F0701}" dt="2024-01-31T10:56:21.023" v="2490" actId="1076"/>
          <ac:spMkLst>
            <pc:docMk/>
            <pc:sldMk cId="58816753" sldId="2147469474"/>
            <ac:spMk id="55" creationId="{21A9F85A-FCFB-D3CA-759D-977158D98A89}"/>
          </ac:spMkLst>
        </pc:spChg>
        <pc:grpChg chg="mod">
          <ac:chgData name="MONSAINT Jules" userId="8dc76007-2276-4a3e-aa60-c33a67ff7b03" providerId="ADAL" clId="{8F20748C-01F9-4C78-8A7E-2DED9A7F0701}" dt="2024-01-31T10:56:18.326" v="2489" actId="1076"/>
          <ac:grpSpMkLst>
            <pc:docMk/>
            <pc:sldMk cId="58816753" sldId="2147469474"/>
            <ac:grpSpMk id="53" creationId="{D141533A-3109-3208-B0C3-0038991DD682}"/>
          </ac:grpSpMkLst>
        </pc:grpChg>
        <pc:picChg chg="del">
          <ac:chgData name="MONSAINT Jules" userId="8dc76007-2276-4a3e-aa60-c33a67ff7b03" providerId="ADAL" clId="{8F20748C-01F9-4C78-8A7E-2DED9A7F0701}" dt="2024-01-31T10:56:03.909" v="2484" actId="478"/>
          <ac:picMkLst>
            <pc:docMk/>
            <pc:sldMk cId="58816753" sldId="2147469474"/>
            <ac:picMk id="15" creationId="{23B68A56-3880-1F01-0DA1-94178935746E}"/>
          </ac:picMkLst>
        </pc:picChg>
      </pc:sldChg>
      <pc:sldChg chg="modSp mod modNotesTx">
        <pc:chgData name="MONSAINT Jules" userId="8dc76007-2276-4a3e-aa60-c33a67ff7b03" providerId="ADAL" clId="{8F20748C-01F9-4C78-8A7E-2DED9A7F0701}" dt="2024-02-01T10:09:47.003" v="3556" actId="255"/>
        <pc:sldMkLst>
          <pc:docMk/>
          <pc:sldMk cId="551405314" sldId="2147470301"/>
        </pc:sldMkLst>
        <pc:spChg chg="mod">
          <ac:chgData name="MONSAINT Jules" userId="8dc76007-2276-4a3e-aa60-c33a67ff7b03" providerId="ADAL" clId="{8F20748C-01F9-4C78-8A7E-2DED9A7F0701}" dt="2024-02-01T10:09:47.003" v="3556" actId="255"/>
          <ac:spMkLst>
            <pc:docMk/>
            <pc:sldMk cId="551405314" sldId="2147470301"/>
            <ac:spMk id="11" creationId="{B0C37E7A-49B4-3611-7FC5-7DE58352437A}"/>
          </ac:spMkLst>
        </pc:spChg>
      </pc:sldChg>
      <pc:sldChg chg="addSp delSp modSp mod modNotesTx">
        <pc:chgData name="MONSAINT Jules" userId="8dc76007-2276-4a3e-aa60-c33a67ff7b03" providerId="ADAL" clId="{8F20748C-01F9-4C78-8A7E-2DED9A7F0701}" dt="2024-02-01T10:09:21.925" v="3552" actId="255"/>
        <pc:sldMkLst>
          <pc:docMk/>
          <pc:sldMk cId="2611759085" sldId="2147470307"/>
        </pc:sldMkLst>
        <pc:spChg chg="mod">
          <ac:chgData name="MONSAINT Jules" userId="8dc76007-2276-4a3e-aa60-c33a67ff7b03" providerId="ADAL" clId="{8F20748C-01F9-4C78-8A7E-2DED9A7F0701}" dt="2024-02-01T10:09:21.925" v="3552" actId="255"/>
          <ac:spMkLst>
            <pc:docMk/>
            <pc:sldMk cId="2611759085" sldId="2147470307"/>
            <ac:spMk id="3" creationId="{00000000-0000-0000-0000-000000000000}"/>
          </ac:spMkLst>
        </pc:spChg>
        <pc:spChg chg="add mod">
          <ac:chgData name="MONSAINT Jules" userId="8dc76007-2276-4a3e-aa60-c33a67ff7b03" providerId="ADAL" clId="{8F20748C-01F9-4C78-8A7E-2DED9A7F0701}" dt="2024-02-01T09:58:09.310" v="3180" actId="33524"/>
          <ac:spMkLst>
            <pc:docMk/>
            <pc:sldMk cId="2611759085" sldId="2147470307"/>
            <ac:spMk id="5" creationId="{14E6F69F-01D9-35FD-7C53-3672243564C8}"/>
          </ac:spMkLst>
        </pc:spChg>
        <pc:spChg chg="del">
          <ac:chgData name="MONSAINT Jules" userId="8dc76007-2276-4a3e-aa60-c33a67ff7b03" providerId="ADAL" clId="{8F20748C-01F9-4C78-8A7E-2DED9A7F0701}" dt="2024-01-30T13:15:22.936" v="220" actId="478"/>
          <ac:spMkLst>
            <pc:docMk/>
            <pc:sldMk cId="2611759085" sldId="2147470307"/>
            <ac:spMk id="6" creationId="{DF130E7B-2771-CAFB-6ADB-DB3AF728BA6A}"/>
          </ac:spMkLst>
        </pc:spChg>
        <pc:spChg chg="del">
          <ac:chgData name="MONSAINT Jules" userId="8dc76007-2276-4a3e-aa60-c33a67ff7b03" providerId="ADAL" clId="{8F20748C-01F9-4C78-8A7E-2DED9A7F0701}" dt="2024-01-30T13:15:22.936" v="220" actId="478"/>
          <ac:spMkLst>
            <pc:docMk/>
            <pc:sldMk cId="2611759085" sldId="2147470307"/>
            <ac:spMk id="7" creationId="{1F1F44FB-9CC8-4DB1-BFFE-F49F0CA6B902}"/>
          </ac:spMkLst>
        </pc:spChg>
        <pc:spChg chg="add mod">
          <ac:chgData name="MONSAINT Jules" userId="8dc76007-2276-4a3e-aa60-c33a67ff7b03" providerId="ADAL" clId="{8F20748C-01F9-4C78-8A7E-2DED9A7F0701}" dt="2024-02-01T09:49:16.532" v="3107" actId="1076"/>
          <ac:spMkLst>
            <pc:docMk/>
            <pc:sldMk cId="2611759085" sldId="2147470307"/>
            <ac:spMk id="7" creationId="{AD724CB6-F7A5-B152-00C5-B7694F032152}"/>
          </ac:spMkLst>
        </pc:spChg>
        <pc:spChg chg="add mod">
          <ac:chgData name="MONSAINT Jules" userId="8dc76007-2276-4a3e-aa60-c33a67ff7b03" providerId="ADAL" clId="{8F20748C-01F9-4C78-8A7E-2DED9A7F0701}" dt="2024-02-01T09:49:24.645" v="3109" actId="1076"/>
          <ac:spMkLst>
            <pc:docMk/>
            <pc:sldMk cId="2611759085" sldId="2147470307"/>
            <ac:spMk id="8" creationId="{9D6D640C-5821-0465-AC5E-7C199EFFA83C}"/>
          </ac:spMkLst>
        </pc:spChg>
        <pc:spChg chg="add del mod">
          <ac:chgData name="MONSAINT Jules" userId="8dc76007-2276-4a3e-aa60-c33a67ff7b03" providerId="ADAL" clId="{8F20748C-01F9-4C78-8A7E-2DED9A7F0701}" dt="2024-01-30T13:22:19.796" v="454" actId="478"/>
          <ac:spMkLst>
            <pc:docMk/>
            <pc:sldMk cId="2611759085" sldId="2147470307"/>
            <ac:spMk id="10" creationId="{69E6F559-88BC-886E-85EC-912911204906}"/>
          </ac:spMkLst>
        </pc:spChg>
        <pc:spChg chg="add del mod">
          <ac:chgData name="MONSAINT Jules" userId="8dc76007-2276-4a3e-aa60-c33a67ff7b03" providerId="ADAL" clId="{8F20748C-01F9-4C78-8A7E-2DED9A7F0701}" dt="2024-02-01T09:02:45.006" v="2964" actId="478"/>
          <ac:spMkLst>
            <pc:docMk/>
            <pc:sldMk cId="2611759085" sldId="2147470307"/>
            <ac:spMk id="13" creationId="{56EDD056-1CBB-4BD0-D2D0-C6B160063B64}"/>
          </ac:spMkLst>
        </pc:spChg>
        <pc:spChg chg="del">
          <ac:chgData name="MONSAINT Jules" userId="8dc76007-2276-4a3e-aa60-c33a67ff7b03" providerId="ADAL" clId="{8F20748C-01F9-4C78-8A7E-2DED9A7F0701}" dt="2024-01-30T13:15:22.936" v="220" actId="478"/>
          <ac:spMkLst>
            <pc:docMk/>
            <pc:sldMk cId="2611759085" sldId="2147470307"/>
            <ac:spMk id="29" creationId="{F990029F-27A5-9E06-5886-C58F45A4EFA7}"/>
          </ac:spMkLst>
        </pc:spChg>
        <pc:spChg chg="del mod">
          <ac:chgData name="MONSAINT Jules" userId="8dc76007-2276-4a3e-aa60-c33a67ff7b03" providerId="ADAL" clId="{8F20748C-01F9-4C78-8A7E-2DED9A7F0701}" dt="2024-01-30T13:15:22.936" v="220" actId="478"/>
          <ac:spMkLst>
            <pc:docMk/>
            <pc:sldMk cId="2611759085" sldId="2147470307"/>
            <ac:spMk id="30" creationId="{171D0501-4AFC-9FCD-A2DE-FEA4062C34C0}"/>
          </ac:spMkLst>
        </pc:spChg>
        <pc:spChg chg="del mod">
          <ac:chgData name="MONSAINT Jules" userId="8dc76007-2276-4a3e-aa60-c33a67ff7b03" providerId="ADAL" clId="{8F20748C-01F9-4C78-8A7E-2DED9A7F0701}" dt="2024-01-30T13:15:22.936" v="220" actId="478"/>
          <ac:spMkLst>
            <pc:docMk/>
            <pc:sldMk cId="2611759085" sldId="2147470307"/>
            <ac:spMk id="31" creationId="{54C0579E-8D8C-1C45-7294-487B39EAC8F7}"/>
          </ac:spMkLst>
        </pc:spChg>
        <pc:spChg chg="del">
          <ac:chgData name="MONSAINT Jules" userId="8dc76007-2276-4a3e-aa60-c33a67ff7b03" providerId="ADAL" clId="{8F20748C-01F9-4C78-8A7E-2DED9A7F0701}" dt="2024-01-30T13:15:22.936" v="220" actId="478"/>
          <ac:spMkLst>
            <pc:docMk/>
            <pc:sldMk cId="2611759085" sldId="2147470307"/>
            <ac:spMk id="32" creationId="{998BAAE9-CF82-42D1-22C5-74A5AFE4951E}"/>
          </ac:spMkLst>
        </pc:spChg>
        <pc:spChg chg="del">
          <ac:chgData name="MONSAINT Jules" userId="8dc76007-2276-4a3e-aa60-c33a67ff7b03" providerId="ADAL" clId="{8F20748C-01F9-4C78-8A7E-2DED9A7F0701}" dt="2024-01-30T13:15:22.936" v="220" actId="478"/>
          <ac:spMkLst>
            <pc:docMk/>
            <pc:sldMk cId="2611759085" sldId="2147470307"/>
            <ac:spMk id="33" creationId="{906A5290-4AC5-614A-A1C9-E30A4DAC3F2E}"/>
          </ac:spMkLst>
        </pc:spChg>
        <pc:spChg chg="del">
          <ac:chgData name="MONSAINT Jules" userId="8dc76007-2276-4a3e-aa60-c33a67ff7b03" providerId="ADAL" clId="{8F20748C-01F9-4C78-8A7E-2DED9A7F0701}" dt="2024-01-30T13:15:22.936" v="220" actId="478"/>
          <ac:spMkLst>
            <pc:docMk/>
            <pc:sldMk cId="2611759085" sldId="2147470307"/>
            <ac:spMk id="34" creationId="{C84CA543-6076-108A-441C-896321D32A02}"/>
          </ac:spMkLst>
        </pc:spChg>
        <pc:spChg chg="del">
          <ac:chgData name="MONSAINT Jules" userId="8dc76007-2276-4a3e-aa60-c33a67ff7b03" providerId="ADAL" clId="{8F20748C-01F9-4C78-8A7E-2DED9A7F0701}" dt="2024-01-30T13:15:22.936" v="220" actId="478"/>
          <ac:spMkLst>
            <pc:docMk/>
            <pc:sldMk cId="2611759085" sldId="2147470307"/>
            <ac:spMk id="143" creationId="{41FBD3F0-4BB7-B690-A4FD-7342140A331F}"/>
          </ac:spMkLst>
        </pc:spChg>
        <pc:grpChg chg="del">
          <ac:chgData name="MONSAINT Jules" userId="8dc76007-2276-4a3e-aa60-c33a67ff7b03" providerId="ADAL" clId="{8F20748C-01F9-4C78-8A7E-2DED9A7F0701}" dt="2024-01-30T13:15:22.936" v="220" actId="478"/>
          <ac:grpSpMkLst>
            <pc:docMk/>
            <pc:sldMk cId="2611759085" sldId="2147470307"/>
            <ac:grpSpMk id="145" creationId="{1301CAB8-7B43-F23C-EDC1-34612DC45BF7}"/>
          </ac:grpSpMkLst>
        </pc:grpChg>
        <pc:picChg chg="add del mod">
          <ac:chgData name="MONSAINT Jules" userId="8dc76007-2276-4a3e-aa60-c33a67ff7b03" providerId="ADAL" clId="{8F20748C-01F9-4C78-8A7E-2DED9A7F0701}" dt="2024-01-30T13:16:13.516" v="228" actId="478"/>
          <ac:picMkLst>
            <pc:docMk/>
            <pc:sldMk cId="2611759085" sldId="2147470307"/>
            <ac:picMk id="5" creationId="{6AB365FC-7FC0-5917-8D09-8574F2AD4CC6}"/>
          </ac:picMkLst>
        </pc:picChg>
        <pc:picChg chg="add del mod">
          <ac:chgData name="MONSAINT Jules" userId="8dc76007-2276-4a3e-aa60-c33a67ff7b03" providerId="ADAL" clId="{8F20748C-01F9-4C78-8A7E-2DED9A7F0701}" dt="2024-02-01T09:02:37.381" v="2962" actId="478"/>
          <ac:picMkLst>
            <pc:docMk/>
            <pc:sldMk cId="2611759085" sldId="2147470307"/>
            <ac:picMk id="9" creationId="{09AE6969-C66F-0FD4-8C42-A3FDB15D6237}"/>
          </ac:picMkLst>
        </pc:picChg>
        <pc:picChg chg="add del mod">
          <ac:chgData name="MONSAINT Jules" userId="8dc76007-2276-4a3e-aa60-c33a67ff7b03" providerId="ADAL" clId="{8F20748C-01F9-4C78-8A7E-2DED9A7F0701}" dt="2024-02-01T09:02:40.609" v="2963" actId="478"/>
          <ac:picMkLst>
            <pc:docMk/>
            <pc:sldMk cId="2611759085" sldId="2147470307"/>
            <ac:picMk id="12" creationId="{86B558D4-6EC3-592F-EDD7-11CAED60A7DB}"/>
          </ac:picMkLst>
        </pc:picChg>
      </pc:sldChg>
      <pc:sldChg chg="addSp delSp modSp add mod">
        <pc:chgData name="MONSAINT Jules" userId="8dc76007-2276-4a3e-aa60-c33a67ff7b03" providerId="ADAL" clId="{8F20748C-01F9-4C78-8A7E-2DED9A7F0701}" dt="2024-02-01T10:10:10.449" v="3559" actId="255"/>
        <pc:sldMkLst>
          <pc:docMk/>
          <pc:sldMk cId="2806101039" sldId="2147470308"/>
        </pc:sldMkLst>
        <pc:spChg chg="add mod">
          <ac:chgData name="MONSAINT Jules" userId="8dc76007-2276-4a3e-aa60-c33a67ff7b03" providerId="ADAL" clId="{8F20748C-01F9-4C78-8A7E-2DED9A7F0701}" dt="2024-01-30T14:13:56.302" v="1048" actId="255"/>
          <ac:spMkLst>
            <pc:docMk/>
            <pc:sldMk cId="2806101039" sldId="2147470308"/>
            <ac:spMk id="2" creationId="{3CEFCB18-A8AF-3365-AED3-00FBF36591FD}"/>
          </ac:spMkLst>
        </pc:spChg>
        <pc:spChg chg="add mod">
          <ac:chgData name="MONSAINT Jules" userId="8dc76007-2276-4a3e-aa60-c33a67ff7b03" providerId="ADAL" clId="{8F20748C-01F9-4C78-8A7E-2DED9A7F0701}" dt="2024-01-30T14:17:53.274" v="1254" actId="1076"/>
          <ac:spMkLst>
            <pc:docMk/>
            <pc:sldMk cId="2806101039" sldId="2147470308"/>
            <ac:spMk id="3" creationId="{54CFF947-5D5A-7BED-6A39-C220A24DF7AC}"/>
          </ac:spMkLst>
        </pc:spChg>
        <pc:spChg chg="add mod">
          <ac:chgData name="MONSAINT Jules" userId="8dc76007-2276-4a3e-aa60-c33a67ff7b03" providerId="ADAL" clId="{8F20748C-01F9-4C78-8A7E-2DED9A7F0701}" dt="2024-01-30T14:14:33.804" v="1053" actId="14100"/>
          <ac:spMkLst>
            <pc:docMk/>
            <pc:sldMk cId="2806101039" sldId="2147470308"/>
            <ac:spMk id="5" creationId="{DA0E6910-ECB3-2AC8-125F-D226D57E3563}"/>
          </ac:spMkLst>
        </pc:spChg>
        <pc:spChg chg="add mod">
          <ac:chgData name="MONSAINT Jules" userId="8dc76007-2276-4a3e-aa60-c33a67ff7b03" providerId="ADAL" clId="{8F20748C-01F9-4C78-8A7E-2DED9A7F0701}" dt="2024-01-30T14:14:26.817" v="1052" actId="403"/>
          <ac:spMkLst>
            <pc:docMk/>
            <pc:sldMk cId="2806101039" sldId="2147470308"/>
            <ac:spMk id="6" creationId="{CFB4AF0E-735A-64D7-5D65-15C407040CC1}"/>
          </ac:spMkLst>
        </pc:spChg>
        <pc:spChg chg="add mod">
          <ac:chgData name="MONSAINT Jules" userId="8dc76007-2276-4a3e-aa60-c33a67ff7b03" providerId="ADAL" clId="{8F20748C-01F9-4C78-8A7E-2DED9A7F0701}" dt="2024-01-30T14:21:20.415" v="1334" actId="1035"/>
          <ac:spMkLst>
            <pc:docMk/>
            <pc:sldMk cId="2806101039" sldId="2147470308"/>
            <ac:spMk id="13" creationId="{10312E1C-8B9F-B3F5-099E-B898F4DFAFFB}"/>
          </ac:spMkLst>
        </pc:spChg>
        <pc:spChg chg="add mod">
          <ac:chgData name="MONSAINT Jules" userId="8dc76007-2276-4a3e-aa60-c33a67ff7b03" providerId="ADAL" clId="{8F20748C-01F9-4C78-8A7E-2DED9A7F0701}" dt="2024-01-30T14:21:20.415" v="1334" actId="1035"/>
          <ac:spMkLst>
            <pc:docMk/>
            <pc:sldMk cId="2806101039" sldId="2147470308"/>
            <ac:spMk id="14" creationId="{4D8C4A7E-63C6-B9CA-21FE-640274C57616}"/>
          </ac:spMkLst>
        </pc:spChg>
        <pc:spChg chg="mod">
          <ac:chgData name="MONSAINT Jules" userId="8dc76007-2276-4a3e-aa60-c33a67ff7b03" providerId="ADAL" clId="{8F20748C-01F9-4C78-8A7E-2DED9A7F0701}" dt="2024-01-30T14:20:05.114" v="1297" actId="1076"/>
          <ac:spMkLst>
            <pc:docMk/>
            <pc:sldMk cId="2806101039" sldId="2147470308"/>
            <ac:spMk id="16" creationId="{79AAB8A1-C332-A95C-5F1B-B2BE457FF33A}"/>
          </ac:spMkLst>
        </pc:spChg>
        <pc:spChg chg="mod">
          <ac:chgData name="MONSAINT Jules" userId="8dc76007-2276-4a3e-aa60-c33a67ff7b03" providerId="ADAL" clId="{8F20748C-01F9-4C78-8A7E-2DED9A7F0701}" dt="2024-01-30T14:20:05.114" v="1297" actId="1076"/>
          <ac:spMkLst>
            <pc:docMk/>
            <pc:sldMk cId="2806101039" sldId="2147470308"/>
            <ac:spMk id="17" creationId="{5C14A759-4710-3C2F-8305-E8DCB71FE5A7}"/>
          </ac:spMkLst>
        </pc:spChg>
        <pc:spChg chg="mod">
          <ac:chgData name="MONSAINT Jules" userId="8dc76007-2276-4a3e-aa60-c33a67ff7b03" providerId="ADAL" clId="{8F20748C-01F9-4C78-8A7E-2DED9A7F0701}" dt="2024-01-30T14:20:05.114" v="1297" actId="1076"/>
          <ac:spMkLst>
            <pc:docMk/>
            <pc:sldMk cId="2806101039" sldId="2147470308"/>
            <ac:spMk id="18" creationId="{C5FA684F-60AB-E207-60F2-95C463B88C85}"/>
          </ac:spMkLst>
        </pc:spChg>
        <pc:spChg chg="mod">
          <ac:chgData name="MONSAINT Jules" userId="8dc76007-2276-4a3e-aa60-c33a67ff7b03" providerId="ADAL" clId="{8F20748C-01F9-4C78-8A7E-2DED9A7F0701}" dt="2024-01-30T14:20:05.114" v="1297" actId="1076"/>
          <ac:spMkLst>
            <pc:docMk/>
            <pc:sldMk cId="2806101039" sldId="2147470308"/>
            <ac:spMk id="19" creationId="{E5FDC73B-F33C-E32C-6586-BA337A852892}"/>
          </ac:spMkLst>
        </pc:spChg>
        <pc:spChg chg="mod">
          <ac:chgData name="MONSAINT Jules" userId="8dc76007-2276-4a3e-aa60-c33a67ff7b03" providerId="ADAL" clId="{8F20748C-01F9-4C78-8A7E-2DED9A7F0701}" dt="2024-01-30T14:20:05.114" v="1297" actId="1076"/>
          <ac:spMkLst>
            <pc:docMk/>
            <pc:sldMk cId="2806101039" sldId="2147470308"/>
            <ac:spMk id="20" creationId="{11AA5E19-31EB-B7EE-AFA1-75EAE2C2AB50}"/>
          </ac:spMkLst>
        </pc:spChg>
        <pc:spChg chg="mod">
          <ac:chgData name="MONSAINT Jules" userId="8dc76007-2276-4a3e-aa60-c33a67ff7b03" providerId="ADAL" clId="{8F20748C-01F9-4C78-8A7E-2DED9A7F0701}" dt="2024-01-30T14:20:05.114" v="1297" actId="1076"/>
          <ac:spMkLst>
            <pc:docMk/>
            <pc:sldMk cId="2806101039" sldId="2147470308"/>
            <ac:spMk id="21" creationId="{1BC3C972-2314-D541-4CD7-A09AF999786C}"/>
          </ac:spMkLst>
        </pc:spChg>
        <pc:spChg chg="mod">
          <ac:chgData name="MONSAINT Jules" userId="8dc76007-2276-4a3e-aa60-c33a67ff7b03" providerId="ADAL" clId="{8F20748C-01F9-4C78-8A7E-2DED9A7F0701}" dt="2024-01-30T14:20:05.114" v="1297" actId="1076"/>
          <ac:spMkLst>
            <pc:docMk/>
            <pc:sldMk cId="2806101039" sldId="2147470308"/>
            <ac:spMk id="22" creationId="{EA4CC069-36CF-EC64-A9CE-A102248BC1BA}"/>
          </ac:spMkLst>
        </pc:spChg>
        <pc:spChg chg="mod">
          <ac:chgData name="MONSAINT Jules" userId="8dc76007-2276-4a3e-aa60-c33a67ff7b03" providerId="ADAL" clId="{8F20748C-01F9-4C78-8A7E-2DED9A7F0701}" dt="2024-01-30T14:20:12.660" v="1299" actId="1076"/>
          <ac:spMkLst>
            <pc:docMk/>
            <pc:sldMk cId="2806101039" sldId="2147470308"/>
            <ac:spMk id="24" creationId="{5CF8694F-33A8-CCCF-553D-7FB6812725E9}"/>
          </ac:spMkLst>
        </pc:spChg>
        <pc:spChg chg="mod">
          <ac:chgData name="MONSAINT Jules" userId="8dc76007-2276-4a3e-aa60-c33a67ff7b03" providerId="ADAL" clId="{8F20748C-01F9-4C78-8A7E-2DED9A7F0701}" dt="2024-01-30T14:20:12.660" v="1299" actId="1076"/>
          <ac:spMkLst>
            <pc:docMk/>
            <pc:sldMk cId="2806101039" sldId="2147470308"/>
            <ac:spMk id="25" creationId="{8DB221C4-F4CD-6D4A-9066-0955EE9CBBC0}"/>
          </ac:spMkLst>
        </pc:spChg>
        <pc:spChg chg="mod">
          <ac:chgData name="MONSAINT Jules" userId="8dc76007-2276-4a3e-aa60-c33a67ff7b03" providerId="ADAL" clId="{8F20748C-01F9-4C78-8A7E-2DED9A7F0701}" dt="2024-01-30T14:20:12.660" v="1299" actId="1076"/>
          <ac:spMkLst>
            <pc:docMk/>
            <pc:sldMk cId="2806101039" sldId="2147470308"/>
            <ac:spMk id="26" creationId="{2264C2E4-C88F-2237-10A8-418B574CAA40}"/>
          </ac:spMkLst>
        </pc:spChg>
        <pc:spChg chg="mod">
          <ac:chgData name="MONSAINT Jules" userId="8dc76007-2276-4a3e-aa60-c33a67ff7b03" providerId="ADAL" clId="{8F20748C-01F9-4C78-8A7E-2DED9A7F0701}" dt="2024-01-30T14:20:12.660" v="1299" actId="1076"/>
          <ac:spMkLst>
            <pc:docMk/>
            <pc:sldMk cId="2806101039" sldId="2147470308"/>
            <ac:spMk id="27" creationId="{7F478973-53FF-DE91-48F6-3656EA297662}"/>
          </ac:spMkLst>
        </pc:spChg>
        <pc:spChg chg="mod">
          <ac:chgData name="MONSAINT Jules" userId="8dc76007-2276-4a3e-aa60-c33a67ff7b03" providerId="ADAL" clId="{8F20748C-01F9-4C78-8A7E-2DED9A7F0701}" dt="2024-01-30T14:20:12.660" v="1299" actId="1076"/>
          <ac:spMkLst>
            <pc:docMk/>
            <pc:sldMk cId="2806101039" sldId="2147470308"/>
            <ac:spMk id="28" creationId="{CE80A257-F26E-17EE-7E74-291DB8B94026}"/>
          </ac:spMkLst>
        </pc:spChg>
        <pc:spChg chg="mod">
          <ac:chgData name="MONSAINT Jules" userId="8dc76007-2276-4a3e-aa60-c33a67ff7b03" providerId="ADAL" clId="{8F20748C-01F9-4C78-8A7E-2DED9A7F0701}" dt="2024-01-30T14:20:12.660" v="1299" actId="1076"/>
          <ac:spMkLst>
            <pc:docMk/>
            <pc:sldMk cId="2806101039" sldId="2147470308"/>
            <ac:spMk id="29" creationId="{53008CC7-39DC-6510-35C2-90D8F4618886}"/>
          </ac:spMkLst>
        </pc:spChg>
        <pc:spChg chg="mod">
          <ac:chgData name="MONSAINT Jules" userId="8dc76007-2276-4a3e-aa60-c33a67ff7b03" providerId="ADAL" clId="{8F20748C-01F9-4C78-8A7E-2DED9A7F0701}" dt="2024-01-30T14:20:12.660" v="1299" actId="1076"/>
          <ac:spMkLst>
            <pc:docMk/>
            <pc:sldMk cId="2806101039" sldId="2147470308"/>
            <ac:spMk id="30" creationId="{9EF78602-6583-1A01-6DA6-210F0AFAAC3C}"/>
          </ac:spMkLst>
        </pc:spChg>
        <pc:spChg chg="mod">
          <ac:chgData name="MONSAINT Jules" userId="8dc76007-2276-4a3e-aa60-c33a67ff7b03" providerId="ADAL" clId="{8F20748C-01F9-4C78-8A7E-2DED9A7F0701}" dt="2024-01-30T14:21:20.415" v="1334" actId="1035"/>
          <ac:spMkLst>
            <pc:docMk/>
            <pc:sldMk cId="2806101039" sldId="2147470308"/>
            <ac:spMk id="32" creationId="{080AF2F8-C514-AEFE-F6EE-08DE9FD4E2FE}"/>
          </ac:spMkLst>
        </pc:spChg>
        <pc:spChg chg="mod">
          <ac:chgData name="MONSAINT Jules" userId="8dc76007-2276-4a3e-aa60-c33a67ff7b03" providerId="ADAL" clId="{8F20748C-01F9-4C78-8A7E-2DED9A7F0701}" dt="2024-01-30T14:21:20.415" v="1334" actId="1035"/>
          <ac:spMkLst>
            <pc:docMk/>
            <pc:sldMk cId="2806101039" sldId="2147470308"/>
            <ac:spMk id="33" creationId="{C2D5C658-8046-ECF5-EC39-799A1B1B59E8}"/>
          </ac:spMkLst>
        </pc:spChg>
        <pc:spChg chg="mod">
          <ac:chgData name="MONSAINT Jules" userId="8dc76007-2276-4a3e-aa60-c33a67ff7b03" providerId="ADAL" clId="{8F20748C-01F9-4C78-8A7E-2DED9A7F0701}" dt="2024-01-30T14:21:20.415" v="1334" actId="1035"/>
          <ac:spMkLst>
            <pc:docMk/>
            <pc:sldMk cId="2806101039" sldId="2147470308"/>
            <ac:spMk id="34" creationId="{B5D79066-EBD2-E9B2-CFBB-29B00036E1DD}"/>
          </ac:spMkLst>
        </pc:spChg>
        <pc:spChg chg="mod">
          <ac:chgData name="MONSAINT Jules" userId="8dc76007-2276-4a3e-aa60-c33a67ff7b03" providerId="ADAL" clId="{8F20748C-01F9-4C78-8A7E-2DED9A7F0701}" dt="2024-01-30T14:21:20.415" v="1334" actId="1035"/>
          <ac:spMkLst>
            <pc:docMk/>
            <pc:sldMk cId="2806101039" sldId="2147470308"/>
            <ac:spMk id="35" creationId="{3543D03F-2519-DB17-2E66-A54744EE0DEB}"/>
          </ac:spMkLst>
        </pc:spChg>
        <pc:spChg chg="mod">
          <ac:chgData name="MONSAINT Jules" userId="8dc76007-2276-4a3e-aa60-c33a67ff7b03" providerId="ADAL" clId="{8F20748C-01F9-4C78-8A7E-2DED9A7F0701}" dt="2024-01-30T14:21:20.415" v="1334" actId="1035"/>
          <ac:spMkLst>
            <pc:docMk/>
            <pc:sldMk cId="2806101039" sldId="2147470308"/>
            <ac:spMk id="36" creationId="{2C761D4B-3A9E-5A1F-2D71-657C7311DC3F}"/>
          </ac:spMkLst>
        </pc:spChg>
        <pc:spChg chg="mod">
          <ac:chgData name="MONSAINT Jules" userId="8dc76007-2276-4a3e-aa60-c33a67ff7b03" providerId="ADAL" clId="{8F20748C-01F9-4C78-8A7E-2DED9A7F0701}" dt="2024-01-30T14:21:20.415" v="1334" actId="1035"/>
          <ac:spMkLst>
            <pc:docMk/>
            <pc:sldMk cId="2806101039" sldId="2147470308"/>
            <ac:spMk id="37" creationId="{0858BFCF-D9DC-B20F-B9FC-F8E263CBAA14}"/>
          </ac:spMkLst>
        </pc:spChg>
        <pc:spChg chg="mod">
          <ac:chgData name="MONSAINT Jules" userId="8dc76007-2276-4a3e-aa60-c33a67ff7b03" providerId="ADAL" clId="{8F20748C-01F9-4C78-8A7E-2DED9A7F0701}" dt="2024-01-30T14:21:20.415" v="1334" actId="1035"/>
          <ac:spMkLst>
            <pc:docMk/>
            <pc:sldMk cId="2806101039" sldId="2147470308"/>
            <ac:spMk id="38" creationId="{D7844451-F7AB-B464-B891-E1461838AF8E}"/>
          </ac:spMkLst>
        </pc:spChg>
        <pc:spChg chg="add mod">
          <ac:chgData name="MONSAINT Jules" userId="8dc76007-2276-4a3e-aa60-c33a67ff7b03" providerId="ADAL" clId="{8F20748C-01F9-4C78-8A7E-2DED9A7F0701}" dt="2024-01-30T14:20:48.633" v="1303" actId="1076"/>
          <ac:spMkLst>
            <pc:docMk/>
            <pc:sldMk cId="2806101039" sldId="2147470308"/>
            <ac:spMk id="39" creationId="{CD22BEAB-A39D-3EC3-3664-2DCE70516076}"/>
          </ac:spMkLst>
        </pc:spChg>
        <pc:spChg chg="add mod">
          <ac:chgData name="MONSAINT Jules" userId="8dc76007-2276-4a3e-aa60-c33a67ff7b03" providerId="ADAL" clId="{8F20748C-01F9-4C78-8A7E-2DED9A7F0701}" dt="2024-01-30T15:52:48.049" v="2362" actId="1076"/>
          <ac:spMkLst>
            <pc:docMk/>
            <pc:sldMk cId="2806101039" sldId="2147470308"/>
            <ac:spMk id="40" creationId="{302F02B6-FBB5-D51F-C51D-474DDF3E2664}"/>
          </ac:spMkLst>
        </pc:spChg>
        <pc:spChg chg="mod">
          <ac:chgData name="MONSAINT Jules" userId="8dc76007-2276-4a3e-aa60-c33a67ff7b03" providerId="ADAL" clId="{8F20748C-01F9-4C78-8A7E-2DED9A7F0701}" dt="2024-02-01T10:10:10.449" v="3559" actId="255"/>
          <ac:spMkLst>
            <pc:docMk/>
            <pc:sldMk cId="2806101039" sldId="2147470308"/>
            <ac:spMk id="42" creationId="{BD26FF45-DFF1-BCD5-7503-73FD50DEBBC5}"/>
          </ac:spMkLst>
        </pc:spChg>
        <pc:spChg chg="del">
          <ac:chgData name="MONSAINT Jules" userId="8dc76007-2276-4a3e-aa60-c33a67ff7b03" providerId="ADAL" clId="{8F20748C-01F9-4C78-8A7E-2DED9A7F0701}" dt="2024-01-26T10:26:51.352" v="8" actId="478"/>
          <ac:spMkLst>
            <pc:docMk/>
            <pc:sldMk cId="2806101039" sldId="2147470308"/>
            <ac:spMk id="83" creationId="{023ED400-4527-FBCA-221F-34A3B9385982}"/>
          </ac:spMkLst>
        </pc:spChg>
        <pc:spChg chg="del">
          <ac:chgData name="MONSAINT Jules" userId="8dc76007-2276-4a3e-aa60-c33a67ff7b03" providerId="ADAL" clId="{8F20748C-01F9-4C78-8A7E-2DED9A7F0701}" dt="2024-01-26T10:26:51.352" v="8" actId="478"/>
          <ac:spMkLst>
            <pc:docMk/>
            <pc:sldMk cId="2806101039" sldId="2147470308"/>
            <ac:spMk id="84" creationId="{36483F4B-BF34-FB3E-9186-024D59D78BC7}"/>
          </ac:spMkLst>
        </pc:spChg>
        <pc:spChg chg="del">
          <ac:chgData name="MONSAINT Jules" userId="8dc76007-2276-4a3e-aa60-c33a67ff7b03" providerId="ADAL" clId="{8F20748C-01F9-4C78-8A7E-2DED9A7F0701}" dt="2024-01-26T10:26:51.352" v="8" actId="478"/>
          <ac:spMkLst>
            <pc:docMk/>
            <pc:sldMk cId="2806101039" sldId="2147470308"/>
            <ac:spMk id="85" creationId="{79BA44AF-BD2E-B9A0-68D0-48C4292620F9}"/>
          </ac:spMkLst>
        </pc:spChg>
        <pc:spChg chg="del">
          <ac:chgData name="MONSAINT Jules" userId="8dc76007-2276-4a3e-aa60-c33a67ff7b03" providerId="ADAL" clId="{8F20748C-01F9-4C78-8A7E-2DED9A7F0701}" dt="2024-01-26T10:26:51.352" v="8" actId="478"/>
          <ac:spMkLst>
            <pc:docMk/>
            <pc:sldMk cId="2806101039" sldId="2147470308"/>
            <ac:spMk id="86" creationId="{6E703F09-92E3-D723-9A59-D60E87424EE8}"/>
          </ac:spMkLst>
        </pc:spChg>
        <pc:spChg chg="del">
          <ac:chgData name="MONSAINT Jules" userId="8dc76007-2276-4a3e-aa60-c33a67ff7b03" providerId="ADAL" clId="{8F20748C-01F9-4C78-8A7E-2DED9A7F0701}" dt="2024-01-26T10:26:51.352" v="8" actId="478"/>
          <ac:spMkLst>
            <pc:docMk/>
            <pc:sldMk cId="2806101039" sldId="2147470308"/>
            <ac:spMk id="87" creationId="{D18ABD7B-1DC1-F7D5-1CFF-D31675ECDD06}"/>
          </ac:spMkLst>
        </pc:spChg>
        <pc:spChg chg="del">
          <ac:chgData name="MONSAINT Jules" userId="8dc76007-2276-4a3e-aa60-c33a67ff7b03" providerId="ADAL" clId="{8F20748C-01F9-4C78-8A7E-2DED9A7F0701}" dt="2024-01-26T10:26:51.352" v="8" actId="478"/>
          <ac:spMkLst>
            <pc:docMk/>
            <pc:sldMk cId="2806101039" sldId="2147470308"/>
            <ac:spMk id="88" creationId="{865EFC19-0E1C-A172-80E7-F041C68571D4}"/>
          </ac:spMkLst>
        </pc:spChg>
        <pc:spChg chg="del">
          <ac:chgData name="MONSAINT Jules" userId="8dc76007-2276-4a3e-aa60-c33a67ff7b03" providerId="ADAL" clId="{8F20748C-01F9-4C78-8A7E-2DED9A7F0701}" dt="2024-01-26T10:26:51.352" v="8" actId="478"/>
          <ac:spMkLst>
            <pc:docMk/>
            <pc:sldMk cId="2806101039" sldId="2147470308"/>
            <ac:spMk id="89" creationId="{E2D7AC85-05C1-7603-992F-73CAE383413A}"/>
          </ac:spMkLst>
        </pc:spChg>
        <pc:spChg chg="del">
          <ac:chgData name="MONSAINT Jules" userId="8dc76007-2276-4a3e-aa60-c33a67ff7b03" providerId="ADAL" clId="{8F20748C-01F9-4C78-8A7E-2DED9A7F0701}" dt="2024-01-26T10:26:51.352" v="8" actId="478"/>
          <ac:spMkLst>
            <pc:docMk/>
            <pc:sldMk cId="2806101039" sldId="2147470308"/>
            <ac:spMk id="127" creationId="{464E0750-1A56-64B4-FBE6-2D551C5C4516}"/>
          </ac:spMkLst>
        </pc:spChg>
        <pc:spChg chg="del">
          <ac:chgData name="MONSAINT Jules" userId="8dc76007-2276-4a3e-aa60-c33a67ff7b03" providerId="ADAL" clId="{8F20748C-01F9-4C78-8A7E-2DED9A7F0701}" dt="2024-01-26T10:26:51.352" v="8" actId="478"/>
          <ac:spMkLst>
            <pc:docMk/>
            <pc:sldMk cId="2806101039" sldId="2147470308"/>
            <ac:spMk id="128" creationId="{EA38B9F9-DC35-43FA-CEDD-20E7B34B0C6D}"/>
          </ac:spMkLst>
        </pc:spChg>
        <pc:grpChg chg="add mod">
          <ac:chgData name="MONSAINT Jules" userId="8dc76007-2276-4a3e-aa60-c33a67ff7b03" providerId="ADAL" clId="{8F20748C-01F9-4C78-8A7E-2DED9A7F0701}" dt="2024-01-30T14:20:05.114" v="1297" actId="1076"/>
          <ac:grpSpMkLst>
            <pc:docMk/>
            <pc:sldMk cId="2806101039" sldId="2147470308"/>
            <ac:grpSpMk id="15" creationId="{3B154F4A-93B8-A1D3-7B63-36AFD1DA1FBC}"/>
          </ac:grpSpMkLst>
        </pc:grpChg>
        <pc:grpChg chg="add mod">
          <ac:chgData name="MONSAINT Jules" userId="8dc76007-2276-4a3e-aa60-c33a67ff7b03" providerId="ADAL" clId="{8F20748C-01F9-4C78-8A7E-2DED9A7F0701}" dt="2024-01-30T14:20:12.660" v="1299" actId="1076"/>
          <ac:grpSpMkLst>
            <pc:docMk/>
            <pc:sldMk cId="2806101039" sldId="2147470308"/>
            <ac:grpSpMk id="23" creationId="{C63A8561-EBD3-B5BB-F3F2-A6CEB2757929}"/>
          </ac:grpSpMkLst>
        </pc:grpChg>
        <pc:grpChg chg="add mod">
          <ac:chgData name="MONSAINT Jules" userId="8dc76007-2276-4a3e-aa60-c33a67ff7b03" providerId="ADAL" clId="{8F20748C-01F9-4C78-8A7E-2DED9A7F0701}" dt="2024-01-30T14:21:20.415" v="1334" actId="1035"/>
          <ac:grpSpMkLst>
            <pc:docMk/>
            <pc:sldMk cId="2806101039" sldId="2147470308"/>
            <ac:grpSpMk id="31" creationId="{17B9A068-4BAD-F7E1-DD97-485A7CBACCDE}"/>
          </ac:grpSpMkLst>
        </pc:grpChg>
        <pc:grpChg chg="del">
          <ac:chgData name="MONSAINT Jules" userId="8dc76007-2276-4a3e-aa60-c33a67ff7b03" providerId="ADAL" clId="{8F20748C-01F9-4C78-8A7E-2DED9A7F0701}" dt="2024-01-26T10:26:51.352" v="8" actId="478"/>
          <ac:grpSpMkLst>
            <pc:docMk/>
            <pc:sldMk cId="2806101039" sldId="2147470308"/>
            <ac:grpSpMk id="90" creationId="{EDC1CC92-6779-730D-C133-8DD7AA896229}"/>
          </ac:grpSpMkLst>
        </pc:grpChg>
        <pc:grpChg chg="del">
          <ac:chgData name="MONSAINT Jules" userId="8dc76007-2276-4a3e-aa60-c33a67ff7b03" providerId="ADAL" clId="{8F20748C-01F9-4C78-8A7E-2DED9A7F0701}" dt="2024-01-26T10:26:51.352" v="8" actId="478"/>
          <ac:grpSpMkLst>
            <pc:docMk/>
            <pc:sldMk cId="2806101039" sldId="2147470308"/>
            <ac:grpSpMk id="98" creationId="{40E5E758-D833-8931-0ED0-AD398910E1DD}"/>
          </ac:grpSpMkLst>
        </pc:grpChg>
        <pc:grpChg chg="del">
          <ac:chgData name="MONSAINT Jules" userId="8dc76007-2276-4a3e-aa60-c33a67ff7b03" providerId="ADAL" clId="{8F20748C-01F9-4C78-8A7E-2DED9A7F0701}" dt="2024-01-26T10:26:51.352" v="8" actId="478"/>
          <ac:grpSpMkLst>
            <pc:docMk/>
            <pc:sldMk cId="2806101039" sldId="2147470308"/>
            <ac:grpSpMk id="106" creationId="{7CF26006-15B2-5C0A-0D3A-D5A930E52760}"/>
          </ac:grpSpMkLst>
        </pc:grpChg>
        <pc:grpChg chg="del">
          <ac:chgData name="MONSAINT Jules" userId="8dc76007-2276-4a3e-aa60-c33a67ff7b03" providerId="ADAL" clId="{8F20748C-01F9-4C78-8A7E-2DED9A7F0701}" dt="2024-01-26T10:26:51.352" v="8" actId="478"/>
          <ac:grpSpMkLst>
            <pc:docMk/>
            <pc:sldMk cId="2806101039" sldId="2147470308"/>
            <ac:grpSpMk id="114" creationId="{3BCD922F-7C67-5EFD-BFCF-C78090FC0667}"/>
          </ac:grpSpMkLst>
        </pc:grpChg>
        <pc:picChg chg="add mod">
          <ac:chgData name="MONSAINT Jules" userId="8dc76007-2276-4a3e-aa60-c33a67ff7b03" providerId="ADAL" clId="{8F20748C-01F9-4C78-8A7E-2DED9A7F0701}" dt="2024-01-30T14:11:52.254" v="1030" actId="1076"/>
          <ac:picMkLst>
            <pc:docMk/>
            <pc:sldMk cId="2806101039" sldId="2147470308"/>
            <ac:picMk id="8" creationId="{040C8630-6291-E9D3-B543-4ADA98D9F619}"/>
          </ac:picMkLst>
        </pc:picChg>
        <pc:picChg chg="add mod">
          <ac:chgData name="MONSAINT Jules" userId="8dc76007-2276-4a3e-aa60-c33a67ff7b03" providerId="ADAL" clId="{8F20748C-01F9-4C78-8A7E-2DED9A7F0701}" dt="2024-01-30T14:58:09.807" v="1446" actId="1076"/>
          <ac:picMkLst>
            <pc:docMk/>
            <pc:sldMk cId="2806101039" sldId="2147470308"/>
            <ac:picMk id="10" creationId="{8BD68B8C-F90E-5C5E-4225-52FF1D89FC1D}"/>
          </ac:picMkLst>
        </pc:picChg>
        <pc:picChg chg="add mod">
          <ac:chgData name="MONSAINT Jules" userId="8dc76007-2276-4a3e-aa60-c33a67ff7b03" providerId="ADAL" clId="{8F20748C-01F9-4C78-8A7E-2DED9A7F0701}" dt="2024-01-30T15:01:18.075" v="1451"/>
          <ac:picMkLst>
            <pc:docMk/>
            <pc:sldMk cId="2806101039" sldId="2147470308"/>
            <ac:picMk id="12" creationId="{BF4338E0-F2E0-009F-95E7-01B05564DF1F}"/>
          </ac:picMkLst>
        </pc:picChg>
        <pc:picChg chg="del">
          <ac:chgData name="MONSAINT Jules" userId="8dc76007-2276-4a3e-aa60-c33a67ff7b03" providerId="ADAL" clId="{8F20748C-01F9-4C78-8A7E-2DED9A7F0701}" dt="2024-01-26T10:26:51.352" v="8" actId="478"/>
          <ac:picMkLst>
            <pc:docMk/>
            <pc:sldMk cId="2806101039" sldId="2147470308"/>
            <ac:picMk id="70" creationId="{B2B9BEC9-AE6B-AB7E-AB85-723A100DF21E}"/>
          </ac:picMkLst>
        </pc:picChg>
        <pc:picChg chg="del">
          <ac:chgData name="MONSAINT Jules" userId="8dc76007-2276-4a3e-aa60-c33a67ff7b03" providerId="ADAL" clId="{8F20748C-01F9-4C78-8A7E-2DED9A7F0701}" dt="2024-01-26T10:26:51.352" v="8" actId="478"/>
          <ac:picMkLst>
            <pc:docMk/>
            <pc:sldMk cId="2806101039" sldId="2147470308"/>
            <ac:picMk id="80" creationId="{2414FB31-BDEA-7D95-C8D6-CECA747C81FB}"/>
          </ac:picMkLst>
        </pc:picChg>
        <pc:picChg chg="del">
          <ac:chgData name="MONSAINT Jules" userId="8dc76007-2276-4a3e-aa60-c33a67ff7b03" providerId="ADAL" clId="{8F20748C-01F9-4C78-8A7E-2DED9A7F0701}" dt="2024-01-26T10:26:51.352" v="8" actId="478"/>
          <ac:picMkLst>
            <pc:docMk/>
            <pc:sldMk cId="2806101039" sldId="2147470308"/>
            <ac:picMk id="81" creationId="{FD7F8AB0-697C-FA8B-1ADB-FC73D868675F}"/>
          </ac:picMkLst>
        </pc:picChg>
        <pc:picChg chg="del">
          <ac:chgData name="MONSAINT Jules" userId="8dc76007-2276-4a3e-aa60-c33a67ff7b03" providerId="ADAL" clId="{8F20748C-01F9-4C78-8A7E-2DED9A7F0701}" dt="2024-01-26T10:26:51.352" v="8" actId="478"/>
          <ac:picMkLst>
            <pc:docMk/>
            <pc:sldMk cId="2806101039" sldId="2147470308"/>
            <ac:picMk id="82" creationId="{FA4D2819-1D8D-C684-4E63-2D109E23E0D1}"/>
          </ac:picMkLst>
        </pc:picChg>
        <pc:picChg chg="del">
          <ac:chgData name="MONSAINT Jules" userId="8dc76007-2276-4a3e-aa60-c33a67ff7b03" providerId="ADAL" clId="{8F20748C-01F9-4C78-8A7E-2DED9A7F0701}" dt="2024-01-26T10:26:53.730" v="9" actId="478"/>
          <ac:picMkLst>
            <pc:docMk/>
            <pc:sldMk cId="2806101039" sldId="2147470308"/>
            <ac:picMk id="126" creationId="{80A805E5-D1A4-8C3C-6B0C-F8E8652E73B8}"/>
          </ac:picMkLst>
        </pc:picChg>
        <pc:picChg chg="add mod">
          <ac:chgData name="MONSAINT Jules" userId="8dc76007-2276-4a3e-aa60-c33a67ff7b03" providerId="ADAL" clId="{8F20748C-01F9-4C78-8A7E-2DED9A7F0701}" dt="2024-01-30T14:13:33.132" v="1041" actId="1076"/>
          <ac:picMkLst>
            <pc:docMk/>
            <pc:sldMk cId="2806101039" sldId="2147470308"/>
            <ac:picMk id="1026" creationId="{DD56081C-13A1-52A5-1DF3-5802C038AACD}"/>
          </ac:picMkLst>
        </pc:picChg>
      </pc:sldChg>
      <pc:sldChg chg="addSp delSp modSp add mod modNotesTx">
        <pc:chgData name="MONSAINT Jules" userId="8dc76007-2276-4a3e-aa60-c33a67ff7b03" providerId="ADAL" clId="{8F20748C-01F9-4C78-8A7E-2DED9A7F0701}" dt="2024-02-01T10:11:53.935" v="3565" actId="207"/>
        <pc:sldMkLst>
          <pc:docMk/>
          <pc:sldMk cId="2454054932" sldId="2147470309"/>
        </pc:sldMkLst>
        <pc:spChg chg="mod">
          <ac:chgData name="MONSAINT Jules" userId="8dc76007-2276-4a3e-aa60-c33a67ff7b03" providerId="ADAL" clId="{8F20748C-01F9-4C78-8A7E-2DED9A7F0701}" dt="2024-02-01T10:09:40.808" v="3555" actId="255"/>
          <ac:spMkLst>
            <pc:docMk/>
            <pc:sldMk cId="2454054932" sldId="2147470309"/>
            <ac:spMk id="3" creationId="{00000000-0000-0000-0000-000000000000}"/>
          </ac:spMkLst>
        </pc:spChg>
        <pc:spChg chg="add mod">
          <ac:chgData name="MONSAINT Jules" userId="8dc76007-2276-4a3e-aa60-c33a67ff7b03" providerId="ADAL" clId="{8F20748C-01F9-4C78-8A7E-2DED9A7F0701}" dt="2024-02-01T10:11:46.450" v="3564" actId="207"/>
          <ac:spMkLst>
            <pc:docMk/>
            <pc:sldMk cId="2454054932" sldId="2147470309"/>
            <ac:spMk id="4" creationId="{36ADC03A-B181-FC45-42BD-CA50B0D27350}"/>
          </ac:spMkLst>
        </pc:spChg>
        <pc:spChg chg="add mod">
          <ac:chgData name="MONSAINT Jules" userId="8dc76007-2276-4a3e-aa60-c33a67ff7b03" providerId="ADAL" clId="{8F20748C-01F9-4C78-8A7E-2DED9A7F0701}" dt="2024-02-01T10:11:53.935" v="3565" actId="207"/>
          <ac:spMkLst>
            <pc:docMk/>
            <pc:sldMk cId="2454054932" sldId="2147470309"/>
            <ac:spMk id="5" creationId="{B6DAE7BF-61CE-A735-B75E-07F32A3977F2}"/>
          </ac:spMkLst>
        </pc:spChg>
        <pc:spChg chg="mod">
          <ac:chgData name="MONSAINT Jules" userId="8dc76007-2276-4a3e-aa60-c33a67ff7b03" providerId="ADAL" clId="{8F20748C-01F9-4C78-8A7E-2DED9A7F0701}" dt="2024-02-01T10:11:39.089" v="3563" actId="207"/>
          <ac:spMkLst>
            <pc:docMk/>
            <pc:sldMk cId="2454054932" sldId="2147470309"/>
            <ac:spMk id="7" creationId="{1F1F44FB-9CC8-4DB1-BFFE-F49F0CA6B902}"/>
          </ac:spMkLst>
        </pc:spChg>
        <pc:spChg chg="add del">
          <ac:chgData name="MONSAINT Jules" userId="8dc76007-2276-4a3e-aa60-c33a67ff7b03" providerId="ADAL" clId="{8F20748C-01F9-4C78-8A7E-2DED9A7F0701}" dt="2024-02-01T09:53:49.318" v="3131" actId="478"/>
          <ac:spMkLst>
            <pc:docMk/>
            <pc:sldMk cId="2454054932" sldId="2147470309"/>
            <ac:spMk id="9" creationId="{C0F49328-BA7C-851A-9012-863F3FA76184}"/>
          </ac:spMkLst>
        </pc:spChg>
        <pc:spChg chg="add mod">
          <ac:chgData name="MONSAINT Jules" userId="8dc76007-2276-4a3e-aa60-c33a67ff7b03" providerId="ADAL" clId="{8F20748C-01F9-4C78-8A7E-2DED9A7F0701}" dt="2024-02-01T10:11:53.935" v="3565" actId="207"/>
          <ac:spMkLst>
            <pc:docMk/>
            <pc:sldMk cId="2454054932" sldId="2147470309"/>
            <ac:spMk id="10" creationId="{362894EE-6060-A759-6D4A-FF75F5C84240}"/>
          </ac:spMkLst>
        </pc:spChg>
        <pc:spChg chg="add del">
          <ac:chgData name="MONSAINT Jules" userId="8dc76007-2276-4a3e-aa60-c33a67ff7b03" providerId="ADAL" clId="{8F20748C-01F9-4C78-8A7E-2DED9A7F0701}" dt="2024-02-01T09:54:46.344" v="3150" actId="478"/>
          <ac:spMkLst>
            <pc:docMk/>
            <pc:sldMk cId="2454054932" sldId="2147470309"/>
            <ac:spMk id="12" creationId="{219ADC08-7AE2-B7CA-71B1-EAD9E52EEB15}"/>
          </ac:spMkLst>
        </pc:spChg>
        <pc:spChg chg="add mod">
          <ac:chgData name="MONSAINT Jules" userId="8dc76007-2276-4a3e-aa60-c33a67ff7b03" providerId="ADAL" clId="{8F20748C-01F9-4C78-8A7E-2DED9A7F0701}" dt="2024-02-01T10:11:53.935" v="3565" actId="207"/>
          <ac:spMkLst>
            <pc:docMk/>
            <pc:sldMk cId="2454054932" sldId="2147470309"/>
            <ac:spMk id="13" creationId="{3ED394F0-6BE5-E821-8611-C1148C0EEEBD}"/>
          </ac:spMkLst>
        </pc:spChg>
        <pc:spChg chg="mod">
          <ac:chgData name="MONSAINT Jules" userId="8dc76007-2276-4a3e-aa60-c33a67ff7b03" providerId="ADAL" clId="{8F20748C-01F9-4C78-8A7E-2DED9A7F0701}" dt="2024-02-01T09:57:11.244" v="3179" actId="1076"/>
          <ac:spMkLst>
            <pc:docMk/>
            <pc:sldMk cId="2454054932" sldId="2147470309"/>
            <ac:spMk id="29" creationId="{F990029F-27A5-9E06-5886-C58F45A4EFA7}"/>
          </ac:spMkLst>
        </pc:spChg>
        <pc:spChg chg="del mod">
          <ac:chgData name="MONSAINT Jules" userId="8dc76007-2276-4a3e-aa60-c33a67ff7b03" providerId="ADAL" clId="{8F20748C-01F9-4C78-8A7E-2DED9A7F0701}" dt="2024-02-01T09:53:25.327" v="3126" actId="478"/>
          <ac:spMkLst>
            <pc:docMk/>
            <pc:sldMk cId="2454054932" sldId="2147470309"/>
            <ac:spMk id="30" creationId="{171D0501-4AFC-9FCD-A2DE-FEA4062C34C0}"/>
          </ac:spMkLst>
        </pc:spChg>
        <pc:spChg chg="del mod">
          <ac:chgData name="MONSAINT Jules" userId="8dc76007-2276-4a3e-aa60-c33a67ff7b03" providerId="ADAL" clId="{8F20748C-01F9-4C78-8A7E-2DED9A7F0701}" dt="2024-02-01T09:53:26.761" v="3127" actId="478"/>
          <ac:spMkLst>
            <pc:docMk/>
            <pc:sldMk cId="2454054932" sldId="2147470309"/>
            <ac:spMk id="31" creationId="{54C0579E-8D8C-1C45-7294-487B39EAC8F7}"/>
          </ac:spMkLst>
        </pc:spChg>
        <pc:spChg chg="del">
          <ac:chgData name="MONSAINT Jules" userId="8dc76007-2276-4a3e-aa60-c33a67ff7b03" providerId="ADAL" clId="{8F20748C-01F9-4C78-8A7E-2DED9A7F0701}" dt="2024-02-01T09:55:36.364" v="3164" actId="478"/>
          <ac:spMkLst>
            <pc:docMk/>
            <pc:sldMk cId="2454054932" sldId="2147470309"/>
            <ac:spMk id="32" creationId="{998BAAE9-CF82-42D1-22C5-74A5AFE4951E}"/>
          </ac:spMkLst>
        </pc:spChg>
        <pc:spChg chg="del">
          <ac:chgData name="MONSAINT Jules" userId="8dc76007-2276-4a3e-aa60-c33a67ff7b03" providerId="ADAL" clId="{8F20748C-01F9-4C78-8A7E-2DED9A7F0701}" dt="2024-02-01T09:55:34.937" v="3163" actId="478"/>
          <ac:spMkLst>
            <pc:docMk/>
            <pc:sldMk cId="2454054932" sldId="2147470309"/>
            <ac:spMk id="33" creationId="{906A5290-4AC5-614A-A1C9-E30A4DAC3F2E}"/>
          </ac:spMkLst>
        </pc:spChg>
        <pc:spChg chg="del">
          <ac:chgData name="MONSAINT Jules" userId="8dc76007-2276-4a3e-aa60-c33a67ff7b03" providerId="ADAL" clId="{8F20748C-01F9-4C78-8A7E-2DED9A7F0701}" dt="2024-02-01T09:55:37.654" v="3165" actId="478"/>
          <ac:spMkLst>
            <pc:docMk/>
            <pc:sldMk cId="2454054932" sldId="2147470309"/>
            <ac:spMk id="34" creationId="{C84CA543-6076-108A-441C-896321D32A02}"/>
          </ac:spMkLst>
        </pc:spChg>
      </pc:sldChg>
      <pc:sldChg chg="addSp delSp modSp add mod">
        <pc:chgData name="MONSAINT Jules" userId="8dc76007-2276-4a3e-aa60-c33a67ff7b03" providerId="ADAL" clId="{8F20748C-01F9-4C78-8A7E-2DED9A7F0701}" dt="2024-02-01T10:09:27.857" v="3553" actId="255"/>
        <pc:sldMkLst>
          <pc:docMk/>
          <pc:sldMk cId="922050242" sldId="2147470310"/>
        </pc:sldMkLst>
        <pc:spChg chg="mod">
          <ac:chgData name="MONSAINT Jules" userId="8dc76007-2276-4a3e-aa60-c33a67ff7b03" providerId="ADAL" clId="{8F20748C-01F9-4C78-8A7E-2DED9A7F0701}" dt="2024-02-01T10:09:27.857" v="3553" actId="255"/>
          <ac:spMkLst>
            <pc:docMk/>
            <pc:sldMk cId="922050242" sldId="2147470310"/>
            <ac:spMk id="3" creationId="{00000000-0000-0000-0000-000000000000}"/>
          </ac:spMkLst>
        </pc:spChg>
        <pc:picChg chg="add mod">
          <ac:chgData name="MONSAINT Jules" userId="8dc76007-2276-4a3e-aa60-c33a67ff7b03" providerId="ADAL" clId="{8F20748C-01F9-4C78-8A7E-2DED9A7F0701}" dt="2024-02-01T09:58:17.801" v="3181" actId="1076"/>
          <ac:picMkLst>
            <pc:docMk/>
            <pc:sldMk cId="922050242" sldId="2147470310"/>
            <ac:picMk id="5" creationId="{87A5CC40-E857-2872-2BAB-89E762519537}"/>
          </ac:picMkLst>
        </pc:picChg>
        <pc:picChg chg="del">
          <ac:chgData name="MONSAINT Jules" userId="8dc76007-2276-4a3e-aa60-c33a67ff7b03" providerId="ADAL" clId="{8F20748C-01F9-4C78-8A7E-2DED9A7F0701}" dt="2024-01-30T13:23:03.459" v="461" actId="478"/>
          <ac:picMkLst>
            <pc:docMk/>
            <pc:sldMk cId="922050242" sldId="2147470310"/>
            <ac:picMk id="9" creationId="{09AE6969-C66F-0FD4-8C42-A3FDB15D6237}"/>
          </ac:picMkLst>
        </pc:picChg>
        <pc:picChg chg="del">
          <ac:chgData name="MONSAINT Jules" userId="8dc76007-2276-4a3e-aa60-c33a67ff7b03" providerId="ADAL" clId="{8F20748C-01F9-4C78-8A7E-2DED9A7F0701}" dt="2024-01-30T13:23:02.004" v="460" actId="478"/>
          <ac:picMkLst>
            <pc:docMk/>
            <pc:sldMk cId="922050242" sldId="2147470310"/>
            <ac:picMk id="12" creationId="{86B558D4-6EC3-592F-EDD7-11CAED60A7DB}"/>
          </ac:picMkLst>
        </pc:picChg>
      </pc:sldChg>
      <pc:sldChg chg="addSp delSp modSp add mod">
        <pc:chgData name="MONSAINT Jules" userId="8dc76007-2276-4a3e-aa60-c33a67ff7b03" providerId="ADAL" clId="{8F20748C-01F9-4C78-8A7E-2DED9A7F0701}" dt="2024-02-01T10:09:33.506" v="3554" actId="255"/>
        <pc:sldMkLst>
          <pc:docMk/>
          <pc:sldMk cId="4277769684" sldId="2147470311"/>
        </pc:sldMkLst>
        <pc:spChg chg="add del mod">
          <ac:chgData name="MONSAINT Jules" userId="8dc76007-2276-4a3e-aa60-c33a67ff7b03" providerId="ADAL" clId="{8F20748C-01F9-4C78-8A7E-2DED9A7F0701}" dt="2024-01-30T13:30:46.430" v="577" actId="478"/>
          <ac:spMkLst>
            <pc:docMk/>
            <pc:sldMk cId="4277769684" sldId="2147470311"/>
            <ac:spMk id="2" creationId="{6B0DB864-2D11-77BE-6826-F57F8351B3F8}"/>
          </ac:spMkLst>
        </pc:spChg>
        <pc:spChg chg="mod">
          <ac:chgData name="MONSAINT Jules" userId="8dc76007-2276-4a3e-aa60-c33a67ff7b03" providerId="ADAL" clId="{8F20748C-01F9-4C78-8A7E-2DED9A7F0701}" dt="2024-02-01T10:09:33.506" v="3554" actId="255"/>
          <ac:spMkLst>
            <pc:docMk/>
            <pc:sldMk cId="4277769684" sldId="2147470311"/>
            <ac:spMk id="3" creationId="{00000000-0000-0000-0000-000000000000}"/>
          </ac:spMkLst>
        </pc:spChg>
        <pc:spChg chg="add mod">
          <ac:chgData name="MONSAINT Jules" userId="8dc76007-2276-4a3e-aa60-c33a67ff7b03" providerId="ADAL" clId="{8F20748C-01F9-4C78-8A7E-2DED9A7F0701}" dt="2024-01-30T13:31:17.483" v="605" actId="1037"/>
          <ac:spMkLst>
            <pc:docMk/>
            <pc:sldMk cId="4277769684" sldId="2147470311"/>
            <ac:spMk id="6" creationId="{6B0DB864-2D11-77BE-6826-F57F8351B3F8}"/>
          </ac:spMkLst>
        </pc:spChg>
        <pc:spChg chg="add mod">
          <ac:chgData name="MONSAINT Jules" userId="8dc76007-2276-4a3e-aa60-c33a67ff7b03" providerId="ADAL" clId="{8F20748C-01F9-4C78-8A7E-2DED9A7F0701}" dt="2024-01-30T13:31:17.483" v="605" actId="1037"/>
          <ac:spMkLst>
            <pc:docMk/>
            <pc:sldMk cId="4277769684" sldId="2147470311"/>
            <ac:spMk id="8" creationId="{6EF22173-008E-BE82-959D-06E331B40C97}"/>
          </ac:spMkLst>
        </pc:spChg>
        <pc:spChg chg="add mod">
          <ac:chgData name="MONSAINT Jules" userId="8dc76007-2276-4a3e-aa60-c33a67ff7b03" providerId="ADAL" clId="{8F20748C-01F9-4C78-8A7E-2DED9A7F0701}" dt="2024-01-30T13:35:04.664" v="625" actId="1076"/>
          <ac:spMkLst>
            <pc:docMk/>
            <pc:sldMk cId="4277769684" sldId="2147470311"/>
            <ac:spMk id="9" creationId="{EBAF3D36-6098-BA7C-9F78-F2B75F107D7B}"/>
          </ac:spMkLst>
        </pc:spChg>
        <pc:spChg chg="add mod">
          <ac:chgData name="MONSAINT Jules" userId="8dc76007-2276-4a3e-aa60-c33a67ff7b03" providerId="ADAL" clId="{8F20748C-01F9-4C78-8A7E-2DED9A7F0701}" dt="2024-01-30T13:35:04.664" v="625" actId="1076"/>
          <ac:spMkLst>
            <pc:docMk/>
            <pc:sldMk cId="4277769684" sldId="2147470311"/>
            <ac:spMk id="10" creationId="{426FD735-EBFA-3919-F5C9-3A581E6E0D95}"/>
          </ac:spMkLst>
        </pc:spChg>
        <pc:spChg chg="add mod">
          <ac:chgData name="MONSAINT Jules" userId="8dc76007-2276-4a3e-aa60-c33a67ff7b03" providerId="ADAL" clId="{8F20748C-01F9-4C78-8A7E-2DED9A7F0701}" dt="2024-01-30T13:35:04.664" v="625" actId="1076"/>
          <ac:spMkLst>
            <pc:docMk/>
            <pc:sldMk cId="4277769684" sldId="2147470311"/>
            <ac:spMk id="12" creationId="{E83DA6B6-89D1-D541-8FCD-67B9EAEC0C4A}"/>
          </ac:spMkLst>
        </pc:spChg>
        <pc:spChg chg="add mod">
          <ac:chgData name="MONSAINT Jules" userId="8dc76007-2276-4a3e-aa60-c33a67ff7b03" providerId="ADAL" clId="{8F20748C-01F9-4C78-8A7E-2DED9A7F0701}" dt="2024-01-30T13:35:04.664" v="625" actId="1076"/>
          <ac:spMkLst>
            <pc:docMk/>
            <pc:sldMk cId="4277769684" sldId="2147470311"/>
            <ac:spMk id="13" creationId="{D1603977-E830-A839-FA81-58500FF2C26B}"/>
          </ac:spMkLst>
        </pc:spChg>
        <pc:spChg chg="add mod">
          <ac:chgData name="MONSAINT Jules" userId="8dc76007-2276-4a3e-aa60-c33a67ff7b03" providerId="ADAL" clId="{8F20748C-01F9-4C78-8A7E-2DED9A7F0701}" dt="2024-01-30T13:35:04.664" v="625" actId="1076"/>
          <ac:spMkLst>
            <pc:docMk/>
            <pc:sldMk cId="4277769684" sldId="2147470311"/>
            <ac:spMk id="14" creationId="{8389D454-0402-2E63-E1D6-878F87837A24}"/>
          </ac:spMkLst>
        </pc:spChg>
        <pc:spChg chg="add mod">
          <ac:chgData name="MONSAINT Jules" userId="8dc76007-2276-4a3e-aa60-c33a67ff7b03" providerId="ADAL" clId="{8F20748C-01F9-4C78-8A7E-2DED9A7F0701}" dt="2024-01-30T13:35:04.664" v="625" actId="1076"/>
          <ac:spMkLst>
            <pc:docMk/>
            <pc:sldMk cId="4277769684" sldId="2147470311"/>
            <ac:spMk id="15" creationId="{ED9CF6B4-C6EB-6809-4AD2-FF16FE698136}"/>
          </ac:spMkLst>
        </pc:spChg>
        <pc:spChg chg="add mod">
          <ac:chgData name="MONSAINT Jules" userId="8dc76007-2276-4a3e-aa60-c33a67ff7b03" providerId="ADAL" clId="{8F20748C-01F9-4C78-8A7E-2DED9A7F0701}" dt="2024-01-30T13:35:04.664" v="625" actId="1076"/>
          <ac:spMkLst>
            <pc:docMk/>
            <pc:sldMk cId="4277769684" sldId="2147470311"/>
            <ac:spMk id="16" creationId="{E89419B7-8BE6-4EFE-E5EF-8EC7A7FCAD8F}"/>
          </ac:spMkLst>
        </pc:spChg>
        <pc:spChg chg="add mod">
          <ac:chgData name="MONSAINT Jules" userId="8dc76007-2276-4a3e-aa60-c33a67ff7b03" providerId="ADAL" clId="{8F20748C-01F9-4C78-8A7E-2DED9A7F0701}" dt="2024-01-30T13:31:01.346" v="578"/>
          <ac:spMkLst>
            <pc:docMk/>
            <pc:sldMk cId="4277769684" sldId="2147470311"/>
            <ac:spMk id="17" creationId="{180EB3BD-89AD-A12E-81FC-4337F0439030}"/>
          </ac:spMkLst>
        </pc:spChg>
        <pc:spChg chg="add mod">
          <ac:chgData name="MONSAINT Jules" userId="8dc76007-2276-4a3e-aa60-c33a67ff7b03" providerId="ADAL" clId="{8F20748C-01F9-4C78-8A7E-2DED9A7F0701}" dt="2024-01-30T13:31:01.346" v="578"/>
          <ac:spMkLst>
            <pc:docMk/>
            <pc:sldMk cId="4277769684" sldId="2147470311"/>
            <ac:spMk id="18" creationId="{6A37F775-0A6E-C3B4-7552-819560B28366}"/>
          </ac:spMkLst>
        </pc:spChg>
        <pc:spChg chg="mod">
          <ac:chgData name="MONSAINT Jules" userId="8dc76007-2276-4a3e-aa60-c33a67ff7b03" providerId="ADAL" clId="{8F20748C-01F9-4C78-8A7E-2DED9A7F0701}" dt="2024-01-30T13:32:45.691" v="617"/>
          <ac:spMkLst>
            <pc:docMk/>
            <pc:sldMk cId="4277769684" sldId="2147470311"/>
            <ac:spMk id="20" creationId="{5CF5259C-4112-40BF-35AF-E60907DDADB7}"/>
          </ac:spMkLst>
        </pc:spChg>
        <pc:spChg chg="mod">
          <ac:chgData name="MONSAINT Jules" userId="8dc76007-2276-4a3e-aa60-c33a67ff7b03" providerId="ADAL" clId="{8F20748C-01F9-4C78-8A7E-2DED9A7F0701}" dt="2024-01-30T13:32:45.691" v="617"/>
          <ac:spMkLst>
            <pc:docMk/>
            <pc:sldMk cId="4277769684" sldId="2147470311"/>
            <ac:spMk id="21" creationId="{F9E1A602-76B9-5D6B-068A-3357F787C23C}"/>
          </ac:spMkLst>
        </pc:spChg>
        <pc:grpChg chg="add del mod">
          <ac:chgData name="MONSAINT Jules" userId="8dc76007-2276-4a3e-aa60-c33a67ff7b03" providerId="ADAL" clId="{8F20748C-01F9-4C78-8A7E-2DED9A7F0701}" dt="2024-01-30T13:32:17.922" v="616" actId="478"/>
          <ac:grpSpMkLst>
            <pc:docMk/>
            <pc:sldMk cId="4277769684" sldId="2147470311"/>
            <ac:grpSpMk id="7" creationId="{21102C5A-F44F-0FC2-0B3E-3FB06A9A9D14}"/>
          </ac:grpSpMkLst>
        </pc:grpChg>
        <pc:grpChg chg="add mod">
          <ac:chgData name="MONSAINT Jules" userId="8dc76007-2276-4a3e-aa60-c33a67ff7b03" providerId="ADAL" clId="{8F20748C-01F9-4C78-8A7E-2DED9A7F0701}" dt="2024-01-30T13:35:04.664" v="625" actId="1076"/>
          <ac:grpSpMkLst>
            <pc:docMk/>
            <pc:sldMk cId="4277769684" sldId="2147470311"/>
            <ac:grpSpMk id="11" creationId="{46C7FDB8-030C-96F1-DA74-96B35F482664}"/>
          </ac:grpSpMkLst>
        </pc:grpChg>
        <pc:grpChg chg="add mod">
          <ac:chgData name="MONSAINT Jules" userId="8dc76007-2276-4a3e-aa60-c33a67ff7b03" providerId="ADAL" clId="{8F20748C-01F9-4C78-8A7E-2DED9A7F0701}" dt="2024-01-30T13:32:58.397" v="620" actId="1076"/>
          <ac:grpSpMkLst>
            <pc:docMk/>
            <pc:sldMk cId="4277769684" sldId="2147470311"/>
            <ac:grpSpMk id="19" creationId="{4FCFD92E-5CA9-0892-3AE3-61E630BD778E}"/>
          </ac:grpSpMkLst>
        </pc:grpChg>
        <pc:picChg chg="del">
          <ac:chgData name="MONSAINT Jules" userId="8dc76007-2276-4a3e-aa60-c33a67ff7b03" providerId="ADAL" clId="{8F20748C-01F9-4C78-8A7E-2DED9A7F0701}" dt="2024-01-30T13:30:00.721" v="575" actId="478"/>
          <ac:picMkLst>
            <pc:docMk/>
            <pc:sldMk cId="4277769684" sldId="2147470311"/>
            <ac:picMk id="5" creationId="{87A5CC40-E857-2872-2BAB-89E762519537}"/>
          </ac:picMkLst>
        </pc:picChg>
        <pc:picChg chg="add mod">
          <ac:chgData name="MONSAINT Jules" userId="8dc76007-2276-4a3e-aa60-c33a67ff7b03" providerId="ADAL" clId="{8F20748C-01F9-4C78-8A7E-2DED9A7F0701}" dt="2024-01-30T13:35:33.060" v="634" actId="1076"/>
          <ac:picMkLst>
            <pc:docMk/>
            <pc:sldMk cId="4277769684" sldId="2147470311"/>
            <ac:picMk id="23" creationId="{BA6FF666-E9B8-27F2-54B2-BCC7FFE9FB62}"/>
          </ac:picMkLst>
        </pc:picChg>
      </pc:sldChg>
      <pc:sldChg chg="modSp add del mod ord modNotesTx">
        <pc:chgData name="MONSAINT Jules" userId="8dc76007-2276-4a3e-aa60-c33a67ff7b03" providerId="ADAL" clId="{8F20748C-01F9-4C78-8A7E-2DED9A7F0701}" dt="2024-02-01T09:04:51.819" v="2966" actId="47"/>
        <pc:sldMkLst>
          <pc:docMk/>
          <pc:sldMk cId="2690872021" sldId="2147470312"/>
        </pc:sldMkLst>
        <pc:spChg chg="mod">
          <ac:chgData name="MONSAINT Jules" userId="8dc76007-2276-4a3e-aa60-c33a67ff7b03" providerId="ADAL" clId="{8F20748C-01F9-4C78-8A7E-2DED9A7F0701}" dt="2024-01-30T13:39:07.231" v="742" actId="27636"/>
          <ac:spMkLst>
            <pc:docMk/>
            <pc:sldMk cId="2690872021" sldId="2147470312"/>
            <ac:spMk id="2" creationId="{00000000-0000-0000-0000-000000000000}"/>
          </ac:spMkLst>
        </pc:spChg>
      </pc:sldChg>
      <pc:sldChg chg="addSp delSp modSp add mod">
        <pc:chgData name="MONSAINT Jules" userId="8dc76007-2276-4a3e-aa60-c33a67ff7b03" providerId="ADAL" clId="{8F20748C-01F9-4C78-8A7E-2DED9A7F0701}" dt="2024-02-01T10:10:34.143" v="3561" actId="255"/>
        <pc:sldMkLst>
          <pc:docMk/>
          <pc:sldMk cId="3394435341" sldId="2147470313"/>
        </pc:sldMkLst>
        <pc:spChg chg="mod">
          <ac:chgData name="MONSAINT Jules" userId="8dc76007-2276-4a3e-aa60-c33a67ff7b03" providerId="ADAL" clId="{8F20748C-01F9-4C78-8A7E-2DED9A7F0701}" dt="2024-02-01T10:10:34.143" v="3561" actId="255"/>
          <ac:spMkLst>
            <pc:docMk/>
            <pc:sldMk cId="3394435341" sldId="2147470313"/>
            <ac:spMk id="3" creationId="{00000000-0000-0000-0000-000000000000}"/>
          </ac:spMkLst>
        </pc:spChg>
        <pc:spChg chg="del">
          <ac:chgData name="MONSAINT Jules" userId="8dc76007-2276-4a3e-aa60-c33a67ff7b03" providerId="ADAL" clId="{8F20748C-01F9-4C78-8A7E-2DED9A7F0701}" dt="2024-01-30T15:10:52.328" v="1583" actId="478"/>
          <ac:spMkLst>
            <pc:docMk/>
            <pc:sldMk cId="3394435341" sldId="2147470313"/>
            <ac:spMk id="9" creationId="{00000000-0000-0000-0000-000000000000}"/>
          </ac:spMkLst>
        </pc:spChg>
        <pc:spChg chg="del">
          <ac:chgData name="MONSAINT Jules" userId="8dc76007-2276-4a3e-aa60-c33a67ff7b03" providerId="ADAL" clId="{8F20748C-01F9-4C78-8A7E-2DED9A7F0701}" dt="2024-01-30T15:10:52.328" v="1583" actId="478"/>
          <ac:spMkLst>
            <pc:docMk/>
            <pc:sldMk cId="3394435341" sldId="2147470313"/>
            <ac:spMk id="10" creationId="{00000000-0000-0000-0000-000000000000}"/>
          </ac:spMkLst>
        </pc:spChg>
        <pc:spChg chg="del">
          <ac:chgData name="MONSAINT Jules" userId="8dc76007-2276-4a3e-aa60-c33a67ff7b03" providerId="ADAL" clId="{8F20748C-01F9-4C78-8A7E-2DED9A7F0701}" dt="2024-01-30T15:10:52.328" v="1583" actId="478"/>
          <ac:spMkLst>
            <pc:docMk/>
            <pc:sldMk cId="3394435341" sldId="2147470313"/>
            <ac:spMk id="11" creationId="{00000000-0000-0000-0000-000000000000}"/>
          </ac:spMkLst>
        </pc:spChg>
        <pc:spChg chg="del">
          <ac:chgData name="MONSAINT Jules" userId="8dc76007-2276-4a3e-aa60-c33a67ff7b03" providerId="ADAL" clId="{8F20748C-01F9-4C78-8A7E-2DED9A7F0701}" dt="2024-01-30T15:10:52.328" v="1583" actId="478"/>
          <ac:spMkLst>
            <pc:docMk/>
            <pc:sldMk cId="3394435341" sldId="2147470313"/>
            <ac:spMk id="12" creationId="{00000000-0000-0000-0000-000000000000}"/>
          </ac:spMkLst>
        </pc:spChg>
        <pc:spChg chg="del">
          <ac:chgData name="MONSAINT Jules" userId="8dc76007-2276-4a3e-aa60-c33a67ff7b03" providerId="ADAL" clId="{8F20748C-01F9-4C78-8A7E-2DED9A7F0701}" dt="2024-01-30T15:10:52.328" v="1583" actId="478"/>
          <ac:spMkLst>
            <pc:docMk/>
            <pc:sldMk cId="3394435341" sldId="2147470313"/>
            <ac:spMk id="13" creationId="{00000000-0000-0000-0000-000000000000}"/>
          </ac:spMkLst>
        </pc:spChg>
        <pc:spChg chg="del">
          <ac:chgData name="MONSAINT Jules" userId="8dc76007-2276-4a3e-aa60-c33a67ff7b03" providerId="ADAL" clId="{8F20748C-01F9-4C78-8A7E-2DED9A7F0701}" dt="2024-01-30T15:12:26.285" v="1592" actId="478"/>
          <ac:spMkLst>
            <pc:docMk/>
            <pc:sldMk cId="3394435341" sldId="2147470313"/>
            <ac:spMk id="14" creationId="{00000000-0000-0000-0000-000000000000}"/>
          </ac:spMkLst>
        </pc:spChg>
        <pc:spChg chg="del">
          <ac:chgData name="MONSAINT Jules" userId="8dc76007-2276-4a3e-aa60-c33a67ff7b03" providerId="ADAL" clId="{8F20748C-01F9-4C78-8A7E-2DED9A7F0701}" dt="2024-01-30T15:10:52.328" v="1583" actId="478"/>
          <ac:spMkLst>
            <pc:docMk/>
            <pc:sldMk cId="3394435341" sldId="2147470313"/>
            <ac:spMk id="15" creationId="{00000000-0000-0000-0000-000000000000}"/>
          </ac:spMkLst>
        </pc:spChg>
        <pc:spChg chg="del">
          <ac:chgData name="MONSAINT Jules" userId="8dc76007-2276-4a3e-aa60-c33a67ff7b03" providerId="ADAL" clId="{8F20748C-01F9-4C78-8A7E-2DED9A7F0701}" dt="2024-01-30T15:10:52.328" v="1583" actId="478"/>
          <ac:spMkLst>
            <pc:docMk/>
            <pc:sldMk cId="3394435341" sldId="2147470313"/>
            <ac:spMk id="18" creationId="{00000000-0000-0000-0000-000000000000}"/>
          </ac:spMkLst>
        </pc:spChg>
        <pc:spChg chg="del">
          <ac:chgData name="MONSAINT Jules" userId="8dc76007-2276-4a3e-aa60-c33a67ff7b03" providerId="ADAL" clId="{8F20748C-01F9-4C78-8A7E-2DED9A7F0701}" dt="2024-01-30T15:10:52.328" v="1583" actId="478"/>
          <ac:spMkLst>
            <pc:docMk/>
            <pc:sldMk cId="3394435341" sldId="2147470313"/>
            <ac:spMk id="19" creationId="{00000000-0000-0000-0000-000000000000}"/>
          </ac:spMkLst>
        </pc:spChg>
        <pc:spChg chg="del">
          <ac:chgData name="MONSAINT Jules" userId="8dc76007-2276-4a3e-aa60-c33a67ff7b03" providerId="ADAL" clId="{8F20748C-01F9-4C78-8A7E-2DED9A7F0701}" dt="2024-01-30T15:10:52.328" v="1583" actId="478"/>
          <ac:spMkLst>
            <pc:docMk/>
            <pc:sldMk cId="3394435341" sldId="2147470313"/>
            <ac:spMk id="21" creationId="{00000000-0000-0000-0000-000000000000}"/>
          </ac:spMkLst>
        </pc:spChg>
        <pc:spChg chg="add mod">
          <ac:chgData name="MONSAINT Jules" userId="8dc76007-2276-4a3e-aa60-c33a67ff7b03" providerId="ADAL" clId="{8F20748C-01F9-4C78-8A7E-2DED9A7F0701}" dt="2024-01-30T15:51:42.521" v="2360"/>
          <ac:spMkLst>
            <pc:docMk/>
            <pc:sldMk cId="3394435341" sldId="2147470313"/>
            <ac:spMk id="26" creationId="{E55B8538-B8D3-C1CC-26F5-D5E6D58CAE7E}"/>
          </ac:spMkLst>
        </pc:spChg>
        <pc:spChg chg="mod">
          <ac:chgData name="MONSAINT Jules" userId="8dc76007-2276-4a3e-aa60-c33a67ff7b03" providerId="ADAL" clId="{8F20748C-01F9-4C78-8A7E-2DED9A7F0701}" dt="2024-01-30T15:18:40.697" v="1798"/>
          <ac:spMkLst>
            <pc:docMk/>
            <pc:sldMk cId="3394435341" sldId="2147470313"/>
            <ac:spMk id="28" creationId="{147C44DA-92E8-0F8D-78A3-0D127E8A7C97}"/>
          </ac:spMkLst>
        </pc:spChg>
        <pc:spChg chg="mod">
          <ac:chgData name="MONSAINT Jules" userId="8dc76007-2276-4a3e-aa60-c33a67ff7b03" providerId="ADAL" clId="{8F20748C-01F9-4C78-8A7E-2DED9A7F0701}" dt="2024-01-30T15:18:40.697" v="1798"/>
          <ac:spMkLst>
            <pc:docMk/>
            <pc:sldMk cId="3394435341" sldId="2147470313"/>
            <ac:spMk id="29" creationId="{00FFFF39-7CF0-16F3-93F6-EC7A68B169A8}"/>
          </ac:spMkLst>
        </pc:spChg>
        <pc:spChg chg="mod">
          <ac:chgData name="MONSAINT Jules" userId="8dc76007-2276-4a3e-aa60-c33a67ff7b03" providerId="ADAL" clId="{8F20748C-01F9-4C78-8A7E-2DED9A7F0701}" dt="2024-01-30T15:18:40.697" v="1798"/>
          <ac:spMkLst>
            <pc:docMk/>
            <pc:sldMk cId="3394435341" sldId="2147470313"/>
            <ac:spMk id="30" creationId="{47E50502-D59B-E7B0-3FB2-67D3ECB5E269}"/>
          </ac:spMkLst>
        </pc:spChg>
        <pc:spChg chg="mod">
          <ac:chgData name="MONSAINT Jules" userId="8dc76007-2276-4a3e-aa60-c33a67ff7b03" providerId="ADAL" clId="{8F20748C-01F9-4C78-8A7E-2DED9A7F0701}" dt="2024-01-30T15:18:40.697" v="1798"/>
          <ac:spMkLst>
            <pc:docMk/>
            <pc:sldMk cId="3394435341" sldId="2147470313"/>
            <ac:spMk id="31" creationId="{C1822412-F437-130B-9AA3-62D19FFFF6E1}"/>
          </ac:spMkLst>
        </pc:spChg>
        <pc:spChg chg="mod">
          <ac:chgData name="MONSAINT Jules" userId="8dc76007-2276-4a3e-aa60-c33a67ff7b03" providerId="ADAL" clId="{8F20748C-01F9-4C78-8A7E-2DED9A7F0701}" dt="2024-01-30T15:18:40.697" v="1798"/>
          <ac:spMkLst>
            <pc:docMk/>
            <pc:sldMk cId="3394435341" sldId="2147470313"/>
            <ac:spMk id="32" creationId="{5FB03CF1-C9A8-3FAA-95B3-A17C370DF90A}"/>
          </ac:spMkLst>
        </pc:spChg>
        <pc:spChg chg="mod">
          <ac:chgData name="MONSAINT Jules" userId="8dc76007-2276-4a3e-aa60-c33a67ff7b03" providerId="ADAL" clId="{8F20748C-01F9-4C78-8A7E-2DED9A7F0701}" dt="2024-01-30T15:18:40.697" v="1798"/>
          <ac:spMkLst>
            <pc:docMk/>
            <pc:sldMk cId="3394435341" sldId="2147470313"/>
            <ac:spMk id="33" creationId="{BBB99CF9-5706-EFDD-B83C-BD5FC27DD53D}"/>
          </ac:spMkLst>
        </pc:spChg>
        <pc:spChg chg="mod">
          <ac:chgData name="MONSAINT Jules" userId="8dc76007-2276-4a3e-aa60-c33a67ff7b03" providerId="ADAL" clId="{8F20748C-01F9-4C78-8A7E-2DED9A7F0701}" dt="2024-01-30T15:18:40.697" v="1798"/>
          <ac:spMkLst>
            <pc:docMk/>
            <pc:sldMk cId="3394435341" sldId="2147470313"/>
            <ac:spMk id="34" creationId="{300785F9-C811-E1EE-0D3B-4FAC007B0D29}"/>
          </ac:spMkLst>
        </pc:spChg>
        <pc:spChg chg="mod">
          <ac:chgData name="MONSAINT Jules" userId="8dc76007-2276-4a3e-aa60-c33a67ff7b03" providerId="ADAL" clId="{8F20748C-01F9-4C78-8A7E-2DED9A7F0701}" dt="2024-01-30T15:18:40.697" v="1798"/>
          <ac:spMkLst>
            <pc:docMk/>
            <pc:sldMk cId="3394435341" sldId="2147470313"/>
            <ac:spMk id="35" creationId="{957DEF43-EB2B-DE5E-76B2-9AF77649E4D4}"/>
          </ac:spMkLst>
        </pc:spChg>
        <pc:spChg chg="mod">
          <ac:chgData name="MONSAINT Jules" userId="8dc76007-2276-4a3e-aa60-c33a67ff7b03" providerId="ADAL" clId="{8F20748C-01F9-4C78-8A7E-2DED9A7F0701}" dt="2024-01-30T15:18:40.697" v="1798"/>
          <ac:spMkLst>
            <pc:docMk/>
            <pc:sldMk cId="3394435341" sldId="2147470313"/>
            <ac:spMk id="37" creationId="{2B7DB18E-FA12-BEEA-8CBD-5D65ECACEF71}"/>
          </ac:spMkLst>
        </pc:spChg>
        <pc:spChg chg="mod">
          <ac:chgData name="MONSAINT Jules" userId="8dc76007-2276-4a3e-aa60-c33a67ff7b03" providerId="ADAL" clId="{8F20748C-01F9-4C78-8A7E-2DED9A7F0701}" dt="2024-01-30T15:18:40.697" v="1798"/>
          <ac:spMkLst>
            <pc:docMk/>
            <pc:sldMk cId="3394435341" sldId="2147470313"/>
            <ac:spMk id="38" creationId="{7F862B2B-5ADE-5839-81DE-8A2E0CC3D378}"/>
          </ac:spMkLst>
        </pc:spChg>
        <pc:spChg chg="mod">
          <ac:chgData name="MONSAINT Jules" userId="8dc76007-2276-4a3e-aa60-c33a67ff7b03" providerId="ADAL" clId="{8F20748C-01F9-4C78-8A7E-2DED9A7F0701}" dt="2024-01-30T15:18:40.697" v="1798"/>
          <ac:spMkLst>
            <pc:docMk/>
            <pc:sldMk cId="3394435341" sldId="2147470313"/>
            <ac:spMk id="39" creationId="{CA6CEB1C-0135-BF58-BC41-5220E08A23EB}"/>
          </ac:spMkLst>
        </pc:spChg>
        <pc:spChg chg="mod">
          <ac:chgData name="MONSAINT Jules" userId="8dc76007-2276-4a3e-aa60-c33a67ff7b03" providerId="ADAL" clId="{8F20748C-01F9-4C78-8A7E-2DED9A7F0701}" dt="2024-01-30T15:18:40.697" v="1798"/>
          <ac:spMkLst>
            <pc:docMk/>
            <pc:sldMk cId="3394435341" sldId="2147470313"/>
            <ac:spMk id="40" creationId="{BBCAD7A5-751E-07A6-779B-72F412342290}"/>
          </ac:spMkLst>
        </pc:spChg>
        <pc:spChg chg="mod">
          <ac:chgData name="MONSAINT Jules" userId="8dc76007-2276-4a3e-aa60-c33a67ff7b03" providerId="ADAL" clId="{8F20748C-01F9-4C78-8A7E-2DED9A7F0701}" dt="2024-01-30T15:18:40.697" v="1798"/>
          <ac:spMkLst>
            <pc:docMk/>
            <pc:sldMk cId="3394435341" sldId="2147470313"/>
            <ac:spMk id="41" creationId="{BBA68577-1AB5-6DF7-4959-1090A57AB653}"/>
          </ac:spMkLst>
        </pc:spChg>
        <pc:spChg chg="mod">
          <ac:chgData name="MONSAINT Jules" userId="8dc76007-2276-4a3e-aa60-c33a67ff7b03" providerId="ADAL" clId="{8F20748C-01F9-4C78-8A7E-2DED9A7F0701}" dt="2024-01-30T15:18:40.697" v="1798"/>
          <ac:spMkLst>
            <pc:docMk/>
            <pc:sldMk cId="3394435341" sldId="2147470313"/>
            <ac:spMk id="42" creationId="{69F60157-7E7A-26A4-21B7-7E0DCB4FA93A}"/>
          </ac:spMkLst>
        </pc:spChg>
        <pc:spChg chg="mod">
          <ac:chgData name="MONSAINT Jules" userId="8dc76007-2276-4a3e-aa60-c33a67ff7b03" providerId="ADAL" clId="{8F20748C-01F9-4C78-8A7E-2DED9A7F0701}" dt="2024-01-30T15:18:40.697" v="1798"/>
          <ac:spMkLst>
            <pc:docMk/>
            <pc:sldMk cId="3394435341" sldId="2147470313"/>
            <ac:spMk id="43" creationId="{D874463C-6213-007F-4FC9-4D8E95342524}"/>
          </ac:spMkLst>
        </pc:spChg>
        <pc:spChg chg="mod">
          <ac:chgData name="MONSAINT Jules" userId="8dc76007-2276-4a3e-aa60-c33a67ff7b03" providerId="ADAL" clId="{8F20748C-01F9-4C78-8A7E-2DED9A7F0701}" dt="2024-01-30T15:18:40.697" v="1798"/>
          <ac:spMkLst>
            <pc:docMk/>
            <pc:sldMk cId="3394435341" sldId="2147470313"/>
            <ac:spMk id="44" creationId="{EA0E74C2-C84F-13FD-35AC-DAA92BBF2BE7}"/>
          </ac:spMkLst>
        </pc:spChg>
        <pc:spChg chg="mod">
          <ac:chgData name="MONSAINT Jules" userId="8dc76007-2276-4a3e-aa60-c33a67ff7b03" providerId="ADAL" clId="{8F20748C-01F9-4C78-8A7E-2DED9A7F0701}" dt="2024-01-30T15:35:47.027" v="1882" actId="1076"/>
          <ac:spMkLst>
            <pc:docMk/>
            <pc:sldMk cId="3394435341" sldId="2147470313"/>
            <ac:spMk id="46" creationId="{AC8F46D2-50E7-2C36-0721-C4D0644E7A77}"/>
          </ac:spMkLst>
        </pc:spChg>
        <pc:spChg chg="mod">
          <ac:chgData name="MONSAINT Jules" userId="8dc76007-2276-4a3e-aa60-c33a67ff7b03" providerId="ADAL" clId="{8F20748C-01F9-4C78-8A7E-2DED9A7F0701}" dt="2024-01-30T15:35:47.027" v="1882" actId="1076"/>
          <ac:spMkLst>
            <pc:docMk/>
            <pc:sldMk cId="3394435341" sldId="2147470313"/>
            <ac:spMk id="47" creationId="{CDFC41D5-648D-AD09-6A24-5F054BAC07EE}"/>
          </ac:spMkLst>
        </pc:spChg>
        <pc:spChg chg="mod">
          <ac:chgData name="MONSAINT Jules" userId="8dc76007-2276-4a3e-aa60-c33a67ff7b03" providerId="ADAL" clId="{8F20748C-01F9-4C78-8A7E-2DED9A7F0701}" dt="2024-01-30T15:35:47.027" v="1882" actId="1076"/>
          <ac:spMkLst>
            <pc:docMk/>
            <pc:sldMk cId="3394435341" sldId="2147470313"/>
            <ac:spMk id="48" creationId="{E8E9F99E-B766-2732-8365-E0E665DE323D}"/>
          </ac:spMkLst>
        </pc:spChg>
        <pc:spChg chg="mod">
          <ac:chgData name="MONSAINT Jules" userId="8dc76007-2276-4a3e-aa60-c33a67ff7b03" providerId="ADAL" clId="{8F20748C-01F9-4C78-8A7E-2DED9A7F0701}" dt="2024-01-30T15:35:47.027" v="1882" actId="1076"/>
          <ac:spMkLst>
            <pc:docMk/>
            <pc:sldMk cId="3394435341" sldId="2147470313"/>
            <ac:spMk id="49" creationId="{2251C575-9C37-8AB4-0F18-6704BDCCA7D2}"/>
          </ac:spMkLst>
        </pc:spChg>
        <pc:spChg chg="mod">
          <ac:chgData name="MONSAINT Jules" userId="8dc76007-2276-4a3e-aa60-c33a67ff7b03" providerId="ADAL" clId="{8F20748C-01F9-4C78-8A7E-2DED9A7F0701}" dt="2024-01-30T15:35:47.027" v="1882" actId="1076"/>
          <ac:spMkLst>
            <pc:docMk/>
            <pc:sldMk cId="3394435341" sldId="2147470313"/>
            <ac:spMk id="50" creationId="{505F9910-0A38-756E-54CB-6E98D02B43CB}"/>
          </ac:spMkLst>
        </pc:spChg>
        <pc:spChg chg="mod">
          <ac:chgData name="MONSAINT Jules" userId="8dc76007-2276-4a3e-aa60-c33a67ff7b03" providerId="ADAL" clId="{8F20748C-01F9-4C78-8A7E-2DED9A7F0701}" dt="2024-01-30T15:35:47.027" v="1882" actId="1076"/>
          <ac:spMkLst>
            <pc:docMk/>
            <pc:sldMk cId="3394435341" sldId="2147470313"/>
            <ac:spMk id="51" creationId="{1D718336-7500-CF89-1776-179C1FCCFF8F}"/>
          </ac:spMkLst>
        </pc:spChg>
        <pc:spChg chg="mod">
          <ac:chgData name="MONSAINT Jules" userId="8dc76007-2276-4a3e-aa60-c33a67ff7b03" providerId="ADAL" clId="{8F20748C-01F9-4C78-8A7E-2DED9A7F0701}" dt="2024-01-30T15:35:47.027" v="1882" actId="1076"/>
          <ac:spMkLst>
            <pc:docMk/>
            <pc:sldMk cId="3394435341" sldId="2147470313"/>
            <ac:spMk id="52" creationId="{5ADA9D82-90BE-C4DD-5F4B-BA0B943975DB}"/>
          </ac:spMkLst>
        </pc:spChg>
        <pc:spChg chg="mod">
          <ac:chgData name="MONSAINT Jules" userId="8dc76007-2276-4a3e-aa60-c33a67ff7b03" providerId="ADAL" clId="{8F20748C-01F9-4C78-8A7E-2DED9A7F0701}" dt="2024-01-30T15:35:56.264" v="1883" actId="1076"/>
          <ac:spMkLst>
            <pc:docMk/>
            <pc:sldMk cId="3394435341" sldId="2147470313"/>
            <ac:spMk id="54" creationId="{4B6C1628-892E-DD96-2412-997ECAE2898A}"/>
          </ac:spMkLst>
        </pc:spChg>
        <pc:spChg chg="mod">
          <ac:chgData name="MONSAINT Jules" userId="8dc76007-2276-4a3e-aa60-c33a67ff7b03" providerId="ADAL" clId="{8F20748C-01F9-4C78-8A7E-2DED9A7F0701}" dt="2024-01-30T15:35:56.264" v="1883" actId="1076"/>
          <ac:spMkLst>
            <pc:docMk/>
            <pc:sldMk cId="3394435341" sldId="2147470313"/>
            <ac:spMk id="55" creationId="{9940684C-3ED5-EC25-9372-A6360BEA208D}"/>
          </ac:spMkLst>
        </pc:spChg>
        <pc:spChg chg="mod">
          <ac:chgData name="MONSAINT Jules" userId="8dc76007-2276-4a3e-aa60-c33a67ff7b03" providerId="ADAL" clId="{8F20748C-01F9-4C78-8A7E-2DED9A7F0701}" dt="2024-01-30T15:35:56.264" v="1883" actId="1076"/>
          <ac:spMkLst>
            <pc:docMk/>
            <pc:sldMk cId="3394435341" sldId="2147470313"/>
            <ac:spMk id="56" creationId="{FBA44C2E-AF2A-A407-73D1-CE78433D96EE}"/>
          </ac:spMkLst>
        </pc:spChg>
        <pc:spChg chg="mod">
          <ac:chgData name="MONSAINT Jules" userId="8dc76007-2276-4a3e-aa60-c33a67ff7b03" providerId="ADAL" clId="{8F20748C-01F9-4C78-8A7E-2DED9A7F0701}" dt="2024-01-30T15:35:56.264" v="1883" actId="1076"/>
          <ac:spMkLst>
            <pc:docMk/>
            <pc:sldMk cId="3394435341" sldId="2147470313"/>
            <ac:spMk id="57" creationId="{F7861007-0693-9E3A-BE70-09352FBF94B4}"/>
          </ac:spMkLst>
        </pc:spChg>
        <pc:spChg chg="mod">
          <ac:chgData name="MONSAINT Jules" userId="8dc76007-2276-4a3e-aa60-c33a67ff7b03" providerId="ADAL" clId="{8F20748C-01F9-4C78-8A7E-2DED9A7F0701}" dt="2024-01-30T15:35:56.264" v="1883" actId="1076"/>
          <ac:spMkLst>
            <pc:docMk/>
            <pc:sldMk cId="3394435341" sldId="2147470313"/>
            <ac:spMk id="58" creationId="{8585C1FD-1CC6-57DC-5F33-34B63FFFFE57}"/>
          </ac:spMkLst>
        </pc:spChg>
        <pc:spChg chg="mod">
          <ac:chgData name="MONSAINT Jules" userId="8dc76007-2276-4a3e-aa60-c33a67ff7b03" providerId="ADAL" clId="{8F20748C-01F9-4C78-8A7E-2DED9A7F0701}" dt="2024-01-30T15:35:56.264" v="1883" actId="1076"/>
          <ac:spMkLst>
            <pc:docMk/>
            <pc:sldMk cId="3394435341" sldId="2147470313"/>
            <ac:spMk id="59" creationId="{4606C457-3669-BF3F-B2FB-8F5517A0A753}"/>
          </ac:spMkLst>
        </pc:spChg>
        <pc:spChg chg="mod">
          <ac:chgData name="MONSAINT Jules" userId="8dc76007-2276-4a3e-aa60-c33a67ff7b03" providerId="ADAL" clId="{8F20748C-01F9-4C78-8A7E-2DED9A7F0701}" dt="2024-01-30T15:35:56.264" v="1883" actId="1076"/>
          <ac:spMkLst>
            <pc:docMk/>
            <pc:sldMk cId="3394435341" sldId="2147470313"/>
            <ac:spMk id="60" creationId="{6F98F5CD-AC35-BDCD-3763-9DD7F887D343}"/>
          </ac:spMkLst>
        </pc:spChg>
        <pc:spChg chg="mod">
          <ac:chgData name="MONSAINT Jules" userId="8dc76007-2276-4a3e-aa60-c33a67ff7b03" providerId="ADAL" clId="{8F20748C-01F9-4C78-8A7E-2DED9A7F0701}" dt="2024-01-30T15:35:40.262" v="1881" actId="1076"/>
          <ac:spMkLst>
            <pc:docMk/>
            <pc:sldMk cId="3394435341" sldId="2147470313"/>
            <ac:spMk id="62" creationId="{B544C2E7-54B6-CCFF-C6C0-4EEB420DEB29}"/>
          </ac:spMkLst>
        </pc:spChg>
        <pc:spChg chg="mod">
          <ac:chgData name="MONSAINT Jules" userId="8dc76007-2276-4a3e-aa60-c33a67ff7b03" providerId="ADAL" clId="{8F20748C-01F9-4C78-8A7E-2DED9A7F0701}" dt="2024-01-30T15:35:40.262" v="1881" actId="1076"/>
          <ac:spMkLst>
            <pc:docMk/>
            <pc:sldMk cId="3394435341" sldId="2147470313"/>
            <ac:spMk id="63" creationId="{615A1E28-8C5D-3B48-7E89-0253AE9BD006}"/>
          </ac:spMkLst>
        </pc:spChg>
        <pc:spChg chg="mod">
          <ac:chgData name="MONSAINT Jules" userId="8dc76007-2276-4a3e-aa60-c33a67ff7b03" providerId="ADAL" clId="{8F20748C-01F9-4C78-8A7E-2DED9A7F0701}" dt="2024-01-30T15:35:40.262" v="1881" actId="1076"/>
          <ac:spMkLst>
            <pc:docMk/>
            <pc:sldMk cId="3394435341" sldId="2147470313"/>
            <ac:spMk id="64" creationId="{924BA95B-5C7D-B1E3-269C-31D621AAB25A}"/>
          </ac:spMkLst>
        </pc:spChg>
        <pc:spChg chg="mod">
          <ac:chgData name="MONSAINT Jules" userId="8dc76007-2276-4a3e-aa60-c33a67ff7b03" providerId="ADAL" clId="{8F20748C-01F9-4C78-8A7E-2DED9A7F0701}" dt="2024-01-30T15:35:40.262" v="1881" actId="1076"/>
          <ac:spMkLst>
            <pc:docMk/>
            <pc:sldMk cId="3394435341" sldId="2147470313"/>
            <ac:spMk id="65" creationId="{CDC18626-43C7-F361-BED6-53C6F03D40EF}"/>
          </ac:spMkLst>
        </pc:spChg>
        <pc:spChg chg="mod">
          <ac:chgData name="MONSAINT Jules" userId="8dc76007-2276-4a3e-aa60-c33a67ff7b03" providerId="ADAL" clId="{8F20748C-01F9-4C78-8A7E-2DED9A7F0701}" dt="2024-01-30T15:35:40.262" v="1881" actId="1076"/>
          <ac:spMkLst>
            <pc:docMk/>
            <pc:sldMk cId="3394435341" sldId="2147470313"/>
            <ac:spMk id="66" creationId="{D74EB45F-7A6F-D9A7-76A2-39BA925216FE}"/>
          </ac:spMkLst>
        </pc:spChg>
        <pc:spChg chg="mod">
          <ac:chgData name="MONSAINT Jules" userId="8dc76007-2276-4a3e-aa60-c33a67ff7b03" providerId="ADAL" clId="{8F20748C-01F9-4C78-8A7E-2DED9A7F0701}" dt="2024-01-30T15:35:40.262" v="1881" actId="1076"/>
          <ac:spMkLst>
            <pc:docMk/>
            <pc:sldMk cId="3394435341" sldId="2147470313"/>
            <ac:spMk id="67" creationId="{7391FD3F-8870-916C-37F7-7672B8255FD9}"/>
          </ac:spMkLst>
        </pc:spChg>
        <pc:spChg chg="mod">
          <ac:chgData name="MONSAINT Jules" userId="8dc76007-2276-4a3e-aa60-c33a67ff7b03" providerId="ADAL" clId="{8F20748C-01F9-4C78-8A7E-2DED9A7F0701}" dt="2024-01-30T15:35:40.262" v="1881" actId="1076"/>
          <ac:spMkLst>
            <pc:docMk/>
            <pc:sldMk cId="3394435341" sldId="2147470313"/>
            <ac:spMk id="68" creationId="{7BB14009-D56C-587D-1CCB-BDFA9C7FD920}"/>
          </ac:spMkLst>
        </pc:spChg>
        <pc:spChg chg="mod">
          <ac:chgData name="MONSAINT Jules" userId="8dc76007-2276-4a3e-aa60-c33a67ff7b03" providerId="ADAL" clId="{8F20748C-01F9-4C78-8A7E-2DED9A7F0701}" dt="2024-01-30T15:23:31.700" v="1869" actId="1076"/>
          <ac:spMkLst>
            <pc:docMk/>
            <pc:sldMk cId="3394435341" sldId="2147470313"/>
            <ac:spMk id="70" creationId="{7780780A-823E-2D14-0123-71AEF176EAEB}"/>
          </ac:spMkLst>
        </pc:spChg>
        <pc:spChg chg="mod">
          <ac:chgData name="MONSAINT Jules" userId="8dc76007-2276-4a3e-aa60-c33a67ff7b03" providerId="ADAL" clId="{8F20748C-01F9-4C78-8A7E-2DED9A7F0701}" dt="2024-01-30T15:23:31.700" v="1869" actId="1076"/>
          <ac:spMkLst>
            <pc:docMk/>
            <pc:sldMk cId="3394435341" sldId="2147470313"/>
            <ac:spMk id="71" creationId="{7D752110-4443-32D2-DF3A-7367CF5915DA}"/>
          </ac:spMkLst>
        </pc:spChg>
        <pc:spChg chg="mod">
          <ac:chgData name="MONSAINT Jules" userId="8dc76007-2276-4a3e-aa60-c33a67ff7b03" providerId="ADAL" clId="{8F20748C-01F9-4C78-8A7E-2DED9A7F0701}" dt="2024-01-30T15:23:31.700" v="1869" actId="1076"/>
          <ac:spMkLst>
            <pc:docMk/>
            <pc:sldMk cId="3394435341" sldId="2147470313"/>
            <ac:spMk id="72" creationId="{45CA56B5-B1B7-452D-C92C-05BEF23E3361}"/>
          </ac:spMkLst>
        </pc:spChg>
        <pc:spChg chg="mod">
          <ac:chgData name="MONSAINT Jules" userId="8dc76007-2276-4a3e-aa60-c33a67ff7b03" providerId="ADAL" clId="{8F20748C-01F9-4C78-8A7E-2DED9A7F0701}" dt="2024-01-30T15:23:31.700" v="1869" actId="1076"/>
          <ac:spMkLst>
            <pc:docMk/>
            <pc:sldMk cId="3394435341" sldId="2147470313"/>
            <ac:spMk id="73" creationId="{4C5D00DF-EAFC-EA9E-0F38-5942E1272658}"/>
          </ac:spMkLst>
        </pc:spChg>
        <pc:spChg chg="mod">
          <ac:chgData name="MONSAINT Jules" userId="8dc76007-2276-4a3e-aa60-c33a67ff7b03" providerId="ADAL" clId="{8F20748C-01F9-4C78-8A7E-2DED9A7F0701}" dt="2024-01-30T15:23:31.700" v="1869" actId="1076"/>
          <ac:spMkLst>
            <pc:docMk/>
            <pc:sldMk cId="3394435341" sldId="2147470313"/>
            <ac:spMk id="74" creationId="{EF4D215A-DF4C-258D-6518-F6A4C8A40B5B}"/>
          </ac:spMkLst>
        </pc:spChg>
        <pc:spChg chg="mod">
          <ac:chgData name="MONSAINT Jules" userId="8dc76007-2276-4a3e-aa60-c33a67ff7b03" providerId="ADAL" clId="{8F20748C-01F9-4C78-8A7E-2DED9A7F0701}" dt="2024-01-30T15:23:31.700" v="1869" actId="1076"/>
          <ac:spMkLst>
            <pc:docMk/>
            <pc:sldMk cId="3394435341" sldId="2147470313"/>
            <ac:spMk id="75" creationId="{DD84037A-D10F-4AC7-96C3-094FB691E734}"/>
          </ac:spMkLst>
        </pc:spChg>
        <pc:spChg chg="mod">
          <ac:chgData name="MONSAINT Jules" userId="8dc76007-2276-4a3e-aa60-c33a67ff7b03" providerId="ADAL" clId="{8F20748C-01F9-4C78-8A7E-2DED9A7F0701}" dt="2024-01-30T15:23:31.700" v="1869" actId="1076"/>
          <ac:spMkLst>
            <pc:docMk/>
            <pc:sldMk cId="3394435341" sldId="2147470313"/>
            <ac:spMk id="76" creationId="{37A2F17F-C7E6-44FF-541D-DABE6F9FD1DB}"/>
          </ac:spMkLst>
        </pc:spChg>
        <pc:spChg chg="add mod">
          <ac:chgData name="MONSAINT Jules" userId="8dc76007-2276-4a3e-aa60-c33a67ff7b03" providerId="ADAL" clId="{8F20748C-01F9-4C78-8A7E-2DED9A7F0701}" dt="2024-01-30T15:49:00.576" v="2319" actId="20577"/>
          <ac:spMkLst>
            <pc:docMk/>
            <pc:sldMk cId="3394435341" sldId="2147470313"/>
            <ac:spMk id="77" creationId="{5B512273-6039-5FAE-5726-C39D57C9774F}"/>
          </ac:spMkLst>
        </pc:spChg>
        <pc:spChg chg="add mod">
          <ac:chgData name="MONSAINT Jules" userId="8dc76007-2276-4a3e-aa60-c33a67ff7b03" providerId="ADAL" clId="{8F20748C-01F9-4C78-8A7E-2DED9A7F0701}" dt="2024-01-30T15:49:16.323" v="2333" actId="20577"/>
          <ac:spMkLst>
            <pc:docMk/>
            <pc:sldMk cId="3394435341" sldId="2147470313"/>
            <ac:spMk id="78" creationId="{04BCCFFC-E6F6-8619-07F2-0761F62F2F0B}"/>
          </ac:spMkLst>
        </pc:spChg>
        <pc:spChg chg="add mod">
          <ac:chgData name="MONSAINT Jules" userId="8dc76007-2276-4a3e-aa60-c33a67ff7b03" providerId="ADAL" clId="{8F20748C-01F9-4C78-8A7E-2DED9A7F0701}" dt="2024-01-30T15:50:03.753" v="2357" actId="113"/>
          <ac:spMkLst>
            <pc:docMk/>
            <pc:sldMk cId="3394435341" sldId="2147470313"/>
            <ac:spMk id="79" creationId="{C12CB85E-9D95-A698-EC6C-7609A5653B79}"/>
          </ac:spMkLst>
        </pc:spChg>
        <pc:spChg chg="add del mod">
          <ac:chgData name="MONSAINT Jules" userId="8dc76007-2276-4a3e-aa60-c33a67ff7b03" providerId="ADAL" clId="{8F20748C-01F9-4C78-8A7E-2DED9A7F0701}" dt="2024-01-30T15:39:31.389" v="1904"/>
          <ac:spMkLst>
            <pc:docMk/>
            <pc:sldMk cId="3394435341" sldId="2147470313"/>
            <ac:spMk id="80" creationId="{A6514FF7-F659-A2B1-C716-749E670C8A28}"/>
          </ac:spMkLst>
        </pc:spChg>
        <pc:spChg chg="mod">
          <ac:chgData name="MONSAINT Jules" userId="8dc76007-2276-4a3e-aa60-c33a67ff7b03" providerId="ADAL" clId="{8F20748C-01F9-4C78-8A7E-2DED9A7F0701}" dt="2024-01-30T15:39:46.184" v="1906"/>
          <ac:spMkLst>
            <pc:docMk/>
            <pc:sldMk cId="3394435341" sldId="2147470313"/>
            <ac:spMk id="82" creationId="{459459BE-8C03-EBC9-B3EC-098AB90FBFF9}"/>
          </ac:spMkLst>
        </pc:spChg>
        <pc:spChg chg="mod">
          <ac:chgData name="MONSAINT Jules" userId="8dc76007-2276-4a3e-aa60-c33a67ff7b03" providerId="ADAL" clId="{8F20748C-01F9-4C78-8A7E-2DED9A7F0701}" dt="2024-01-30T15:39:46.184" v="1906"/>
          <ac:spMkLst>
            <pc:docMk/>
            <pc:sldMk cId="3394435341" sldId="2147470313"/>
            <ac:spMk id="83" creationId="{E3446A78-BC06-4C6F-D452-A747C1162503}"/>
          </ac:spMkLst>
        </pc:spChg>
        <pc:spChg chg="mod">
          <ac:chgData name="MONSAINT Jules" userId="8dc76007-2276-4a3e-aa60-c33a67ff7b03" providerId="ADAL" clId="{8F20748C-01F9-4C78-8A7E-2DED9A7F0701}" dt="2024-01-30T15:39:46.184" v="1906"/>
          <ac:spMkLst>
            <pc:docMk/>
            <pc:sldMk cId="3394435341" sldId="2147470313"/>
            <ac:spMk id="84" creationId="{FDE94560-055E-321D-4EC7-28438AFFA318}"/>
          </ac:spMkLst>
        </pc:spChg>
        <pc:spChg chg="mod">
          <ac:chgData name="MONSAINT Jules" userId="8dc76007-2276-4a3e-aa60-c33a67ff7b03" providerId="ADAL" clId="{8F20748C-01F9-4C78-8A7E-2DED9A7F0701}" dt="2024-01-30T15:39:46.184" v="1906"/>
          <ac:spMkLst>
            <pc:docMk/>
            <pc:sldMk cId="3394435341" sldId="2147470313"/>
            <ac:spMk id="85" creationId="{C16B81A5-FA67-B2BE-84AC-CEEF21865F75}"/>
          </ac:spMkLst>
        </pc:spChg>
        <pc:spChg chg="mod">
          <ac:chgData name="MONSAINT Jules" userId="8dc76007-2276-4a3e-aa60-c33a67ff7b03" providerId="ADAL" clId="{8F20748C-01F9-4C78-8A7E-2DED9A7F0701}" dt="2024-01-30T15:39:46.184" v="1906"/>
          <ac:spMkLst>
            <pc:docMk/>
            <pc:sldMk cId="3394435341" sldId="2147470313"/>
            <ac:spMk id="86" creationId="{298A25B5-D3C0-A153-482E-8D37C881BC0F}"/>
          </ac:spMkLst>
        </pc:spChg>
        <pc:spChg chg="mod">
          <ac:chgData name="MONSAINT Jules" userId="8dc76007-2276-4a3e-aa60-c33a67ff7b03" providerId="ADAL" clId="{8F20748C-01F9-4C78-8A7E-2DED9A7F0701}" dt="2024-01-30T15:39:46.184" v="1906"/>
          <ac:spMkLst>
            <pc:docMk/>
            <pc:sldMk cId="3394435341" sldId="2147470313"/>
            <ac:spMk id="87" creationId="{D3E3A379-BDAA-980C-4CBA-D0F28B4CA77C}"/>
          </ac:spMkLst>
        </pc:spChg>
        <pc:spChg chg="mod">
          <ac:chgData name="MONSAINT Jules" userId="8dc76007-2276-4a3e-aa60-c33a67ff7b03" providerId="ADAL" clId="{8F20748C-01F9-4C78-8A7E-2DED9A7F0701}" dt="2024-01-30T15:39:46.184" v="1906"/>
          <ac:spMkLst>
            <pc:docMk/>
            <pc:sldMk cId="3394435341" sldId="2147470313"/>
            <ac:spMk id="88" creationId="{477B959F-DE87-FA97-CF55-AE821F367127}"/>
          </ac:spMkLst>
        </pc:spChg>
        <pc:spChg chg="mod">
          <ac:chgData name="MONSAINT Jules" userId="8dc76007-2276-4a3e-aa60-c33a67ff7b03" providerId="ADAL" clId="{8F20748C-01F9-4C78-8A7E-2DED9A7F0701}" dt="2024-01-30T15:39:46.184" v="1906"/>
          <ac:spMkLst>
            <pc:docMk/>
            <pc:sldMk cId="3394435341" sldId="2147470313"/>
            <ac:spMk id="89" creationId="{AFB772BA-28BD-1BAC-5FFE-08E6FABD8A16}"/>
          </ac:spMkLst>
        </pc:spChg>
        <pc:spChg chg="mod">
          <ac:chgData name="MONSAINT Jules" userId="8dc76007-2276-4a3e-aa60-c33a67ff7b03" providerId="ADAL" clId="{8F20748C-01F9-4C78-8A7E-2DED9A7F0701}" dt="2024-01-30T15:39:46.184" v="1906"/>
          <ac:spMkLst>
            <pc:docMk/>
            <pc:sldMk cId="3394435341" sldId="2147470313"/>
            <ac:spMk id="90" creationId="{75FB8995-2729-5BC1-7F4F-FEC752E3C9D1}"/>
          </ac:spMkLst>
        </pc:spChg>
        <pc:spChg chg="mod">
          <ac:chgData name="MONSAINT Jules" userId="8dc76007-2276-4a3e-aa60-c33a67ff7b03" providerId="ADAL" clId="{8F20748C-01F9-4C78-8A7E-2DED9A7F0701}" dt="2024-01-30T15:39:46.184" v="1906"/>
          <ac:spMkLst>
            <pc:docMk/>
            <pc:sldMk cId="3394435341" sldId="2147470313"/>
            <ac:spMk id="91" creationId="{858B20A0-24B4-20C9-EFD3-2A1F516F01B5}"/>
          </ac:spMkLst>
        </pc:spChg>
        <pc:spChg chg="mod">
          <ac:chgData name="MONSAINT Jules" userId="8dc76007-2276-4a3e-aa60-c33a67ff7b03" providerId="ADAL" clId="{8F20748C-01F9-4C78-8A7E-2DED9A7F0701}" dt="2024-01-30T15:39:46.184" v="1906"/>
          <ac:spMkLst>
            <pc:docMk/>
            <pc:sldMk cId="3394435341" sldId="2147470313"/>
            <ac:spMk id="92" creationId="{94A838DC-3000-F9FF-560F-AA8A2A43B347}"/>
          </ac:spMkLst>
        </pc:spChg>
        <pc:spChg chg="mod">
          <ac:chgData name="MONSAINT Jules" userId="8dc76007-2276-4a3e-aa60-c33a67ff7b03" providerId="ADAL" clId="{8F20748C-01F9-4C78-8A7E-2DED9A7F0701}" dt="2024-01-30T15:39:46.184" v="1906"/>
          <ac:spMkLst>
            <pc:docMk/>
            <pc:sldMk cId="3394435341" sldId="2147470313"/>
            <ac:spMk id="93" creationId="{258E5A88-5207-4EEF-5C08-80F3F64A58EA}"/>
          </ac:spMkLst>
        </pc:spChg>
        <pc:spChg chg="add mod">
          <ac:chgData name="MONSAINT Jules" userId="8dc76007-2276-4a3e-aa60-c33a67ff7b03" providerId="ADAL" clId="{8F20748C-01F9-4C78-8A7E-2DED9A7F0701}" dt="2024-01-30T15:42:55.756" v="1944" actId="20577"/>
          <ac:spMkLst>
            <pc:docMk/>
            <pc:sldMk cId="3394435341" sldId="2147470313"/>
            <ac:spMk id="94" creationId="{6ADC5D43-6C0D-7E2E-831C-6A3B157023A8}"/>
          </ac:spMkLst>
        </pc:spChg>
        <pc:spChg chg="add mod ord">
          <ac:chgData name="MONSAINT Jules" userId="8dc76007-2276-4a3e-aa60-c33a67ff7b03" providerId="ADAL" clId="{8F20748C-01F9-4C78-8A7E-2DED9A7F0701}" dt="2024-01-30T15:42:00.385" v="1940" actId="1076"/>
          <ac:spMkLst>
            <pc:docMk/>
            <pc:sldMk cId="3394435341" sldId="2147470313"/>
            <ac:spMk id="95" creationId="{A530F2CF-F5E5-FF3B-BBBF-592974104F2E}"/>
          </ac:spMkLst>
        </pc:spChg>
        <pc:spChg chg="mod">
          <ac:chgData name="MONSAINT Jules" userId="8dc76007-2276-4a3e-aa60-c33a67ff7b03" providerId="ADAL" clId="{8F20748C-01F9-4C78-8A7E-2DED9A7F0701}" dt="2024-01-30T15:44:28.545" v="1949" actId="1076"/>
          <ac:spMkLst>
            <pc:docMk/>
            <pc:sldMk cId="3394435341" sldId="2147470313"/>
            <ac:spMk id="97" creationId="{84F920C3-C224-60F5-8330-4D81EE32179D}"/>
          </ac:spMkLst>
        </pc:spChg>
        <pc:spChg chg="mod">
          <ac:chgData name="MONSAINT Jules" userId="8dc76007-2276-4a3e-aa60-c33a67ff7b03" providerId="ADAL" clId="{8F20748C-01F9-4C78-8A7E-2DED9A7F0701}" dt="2024-01-30T15:44:28.545" v="1949" actId="1076"/>
          <ac:spMkLst>
            <pc:docMk/>
            <pc:sldMk cId="3394435341" sldId="2147470313"/>
            <ac:spMk id="98" creationId="{B3ADAEFD-7036-3F5F-4F05-3FF804D1FA30}"/>
          </ac:spMkLst>
        </pc:spChg>
        <pc:spChg chg="mod">
          <ac:chgData name="MONSAINT Jules" userId="8dc76007-2276-4a3e-aa60-c33a67ff7b03" providerId="ADAL" clId="{8F20748C-01F9-4C78-8A7E-2DED9A7F0701}" dt="2024-01-30T15:44:28.545" v="1949" actId="1076"/>
          <ac:spMkLst>
            <pc:docMk/>
            <pc:sldMk cId="3394435341" sldId="2147470313"/>
            <ac:spMk id="99" creationId="{D83A303A-B857-DD9B-6C9F-E57CC5A8427E}"/>
          </ac:spMkLst>
        </pc:spChg>
        <pc:spChg chg="mod">
          <ac:chgData name="MONSAINT Jules" userId="8dc76007-2276-4a3e-aa60-c33a67ff7b03" providerId="ADAL" clId="{8F20748C-01F9-4C78-8A7E-2DED9A7F0701}" dt="2024-01-30T15:44:28.545" v="1949" actId="1076"/>
          <ac:spMkLst>
            <pc:docMk/>
            <pc:sldMk cId="3394435341" sldId="2147470313"/>
            <ac:spMk id="100" creationId="{E19C4099-FF9D-1024-CCEA-DCFA581CA206}"/>
          </ac:spMkLst>
        </pc:spChg>
        <pc:spChg chg="mod">
          <ac:chgData name="MONSAINT Jules" userId="8dc76007-2276-4a3e-aa60-c33a67ff7b03" providerId="ADAL" clId="{8F20748C-01F9-4C78-8A7E-2DED9A7F0701}" dt="2024-01-30T15:44:28.545" v="1949" actId="1076"/>
          <ac:spMkLst>
            <pc:docMk/>
            <pc:sldMk cId="3394435341" sldId="2147470313"/>
            <ac:spMk id="101" creationId="{0540D02A-6DCA-E731-EFA5-ABF5B7D237F8}"/>
          </ac:spMkLst>
        </pc:spChg>
        <pc:spChg chg="mod">
          <ac:chgData name="MONSAINT Jules" userId="8dc76007-2276-4a3e-aa60-c33a67ff7b03" providerId="ADAL" clId="{8F20748C-01F9-4C78-8A7E-2DED9A7F0701}" dt="2024-01-30T15:44:28.545" v="1949" actId="1076"/>
          <ac:spMkLst>
            <pc:docMk/>
            <pc:sldMk cId="3394435341" sldId="2147470313"/>
            <ac:spMk id="102" creationId="{76696574-1F54-A7F0-B7D3-80BB4151F657}"/>
          </ac:spMkLst>
        </pc:spChg>
        <pc:spChg chg="mod">
          <ac:chgData name="MONSAINT Jules" userId="8dc76007-2276-4a3e-aa60-c33a67ff7b03" providerId="ADAL" clId="{8F20748C-01F9-4C78-8A7E-2DED9A7F0701}" dt="2024-01-30T15:44:28.545" v="1949" actId="1076"/>
          <ac:spMkLst>
            <pc:docMk/>
            <pc:sldMk cId="3394435341" sldId="2147470313"/>
            <ac:spMk id="103" creationId="{C821E361-6E4A-F4FE-C8AA-0AED5765BCBB}"/>
          </ac:spMkLst>
        </pc:spChg>
        <pc:spChg chg="del">
          <ac:chgData name="MONSAINT Jules" userId="8dc76007-2276-4a3e-aa60-c33a67ff7b03" providerId="ADAL" clId="{8F20748C-01F9-4C78-8A7E-2DED9A7F0701}" dt="2024-01-30T15:10:52.328" v="1583" actId="478"/>
          <ac:spMkLst>
            <pc:docMk/>
            <pc:sldMk cId="3394435341" sldId="2147470313"/>
            <ac:spMk id="107" creationId="{00000000-0000-0000-0000-000000000000}"/>
          </ac:spMkLst>
        </pc:spChg>
        <pc:spChg chg="del">
          <ac:chgData name="MONSAINT Jules" userId="8dc76007-2276-4a3e-aa60-c33a67ff7b03" providerId="ADAL" clId="{8F20748C-01F9-4C78-8A7E-2DED9A7F0701}" dt="2024-01-30T15:10:52.328" v="1583" actId="478"/>
          <ac:spMkLst>
            <pc:docMk/>
            <pc:sldMk cId="3394435341" sldId="2147470313"/>
            <ac:spMk id="116" creationId="{00000000-0000-0000-0000-000000000000}"/>
          </ac:spMkLst>
        </pc:spChg>
        <pc:spChg chg="del">
          <ac:chgData name="MONSAINT Jules" userId="8dc76007-2276-4a3e-aa60-c33a67ff7b03" providerId="ADAL" clId="{8F20748C-01F9-4C78-8A7E-2DED9A7F0701}" dt="2024-01-30T15:10:52.328" v="1583" actId="478"/>
          <ac:spMkLst>
            <pc:docMk/>
            <pc:sldMk cId="3394435341" sldId="2147470313"/>
            <ac:spMk id="125" creationId="{00000000-0000-0000-0000-000000000000}"/>
          </ac:spMkLst>
        </pc:spChg>
        <pc:spChg chg="del mod">
          <ac:chgData name="MONSAINT Jules" userId="8dc76007-2276-4a3e-aa60-c33a67ff7b03" providerId="ADAL" clId="{8F20748C-01F9-4C78-8A7E-2DED9A7F0701}" dt="2024-01-30T15:10:54.104" v="1585" actId="478"/>
          <ac:spMkLst>
            <pc:docMk/>
            <pc:sldMk cId="3394435341" sldId="2147470313"/>
            <ac:spMk id="131" creationId="{00000000-0000-0000-0000-000000000000}"/>
          </ac:spMkLst>
        </pc:spChg>
        <pc:spChg chg="del">
          <ac:chgData name="MONSAINT Jules" userId="8dc76007-2276-4a3e-aa60-c33a67ff7b03" providerId="ADAL" clId="{8F20748C-01F9-4C78-8A7E-2DED9A7F0701}" dt="2024-01-30T15:10:52.328" v="1583" actId="478"/>
          <ac:spMkLst>
            <pc:docMk/>
            <pc:sldMk cId="3394435341" sldId="2147470313"/>
            <ac:spMk id="132" creationId="{00000000-0000-0000-0000-000000000000}"/>
          </ac:spMkLst>
        </pc:spChg>
        <pc:spChg chg="del">
          <ac:chgData name="MONSAINT Jules" userId="8dc76007-2276-4a3e-aa60-c33a67ff7b03" providerId="ADAL" clId="{8F20748C-01F9-4C78-8A7E-2DED9A7F0701}" dt="2024-01-30T15:10:52.328" v="1583" actId="478"/>
          <ac:spMkLst>
            <pc:docMk/>
            <pc:sldMk cId="3394435341" sldId="2147470313"/>
            <ac:spMk id="151" creationId="{00000000-0000-0000-0000-000000000000}"/>
          </ac:spMkLst>
        </pc:spChg>
        <pc:grpChg chg="add mod">
          <ac:chgData name="MONSAINT Jules" userId="8dc76007-2276-4a3e-aa60-c33a67ff7b03" providerId="ADAL" clId="{8F20748C-01F9-4C78-8A7E-2DED9A7F0701}" dt="2024-01-30T15:52:06.469" v="2361" actId="1076"/>
          <ac:grpSpMkLst>
            <pc:docMk/>
            <pc:sldMk cId="3394435341" sldId="2147470313"/>
            <ac:grpSpMk id="27" creationId="{D884F9F1-7D76-2A8F-AE88-A3F31D8913EC}"/>
          </ac:grpSpMkLst>
        </pc:grpChg>
        <pc:grpChg chg="add mod">
          <ac:chgData name="MONSAINT Jules" userId="8dc76007-2276-4a3e-aa60-c33a67ff7b03" providerId="ADAL" clId="{8F20748C-01F9-4C78-8A7E-2DED9A7F0701}" dt="2024-01-30T15:52:06.469" v="2361" actId="1076"/>
          <ac:grpSpMkLst>
            <pc:docMk/>
            <pc:sldMk cId="3394435341" sldId="2147470313"/>
            <ac:grpSpMk id="36" creationId="{9DDBD443-CB4D-030B-59A7-A8B932D29BE6}"/>
          </ac:grpSpMkLst>
        </pc:grpChg>
        <pc:grpChg chg="add mod">
          <ac:chgData name="MONSAINT Jules" userId="8dc76007-2276-4a3e-aa60-c33a67ff7b03" providerId="ADAL" clId="{8F20748C-01F9-4C78-8A7E-2DED9A7F0701}" dt="2024-01-30T15:35:47.027" v="1882" actId="1076"/>
          <ac:grpSpMkLst>
            <pc:docMk/>
            <pc:sldMk cId="3394435341" sldId="2147470313"/>
            <ac:grpSpMk id="45" creationId="{02BC144C-8183-91AB-A2FF-B27D9A71E16E}"/>
          </ac:grpSpMkLst>
        </pc:grpChg>
        <pc:grpChg chg="add mod">
          <ac:chgData name="MONSAINT Jules" userId="8dc76007-2276-4a3e-aa60-c33a67ff7b03" providerId="ADAL" clId="{8F20748C-01F9-4C78-8A7E-2DED9A7F0701}" dt="2024-01-30T15:35:56.264" v="1883" actId="1076"/>
          <ac:grpSpMkLst>
            <pc:docMk/>
            <pc:sldMk cId="3394435341" sldId="2147470313"/>
            <ac:grpSpMk id="53" creationId="{1C9E9A04-FC29-D962-3AE7-6564AA931A34}"/>
          </ac:grpSpMkLst>
        </pc:grpChg>
        <pc:grpChg chg="add mod">
          <ac:chgData name="MONSAINT Jules" userId="8dc76007-2276-4a3e-aa60-c33a67ff7b03" providerId="ADAL" clId="{8F20748C-01F9-4C78-8A7E-2DED9A7F0701}" dt="2024-01-30T15:35:40.262" v="1881" actId="1076"/>
          <ac:grpSpMkLst>
            <pc:docMk/>
            <pc:sldMk cId="3394435341" sldId="2147470313"/>
            <ac:grpSpMk id="61" creationId="{F022A0C5-0E26-1539-16E8-BD38C9393D79}"/>
          </ac:grpSpMkLst>
        </pc:grpChg>
        <pc:grpChg chg="add del mod">
          <ac:chgData name="MONSAINT Jules" userId="8dc76007-2276-4a3e-aa60-c33a67ff7b03" providerId="ADAL" clId="{8F20748C-01F9-4C78-8A7E-2DED9A7F0701}" dt="2024-01-30T15:30:30.525" v="1873" actId="478"/>
          <ac:grpSpMkLst>
            <pc:docMk/>
            <pc:sldMk cId="3394435341" sldId="2147470313"/>
            <ac:grpSpMk id="69" creationId="{1746F5BB-AC1A-2D74-EFAC-D146606A8F44}"/>
          </ac:grpSpMkLst>
        </pc:grpChg>
        <pc:grpChg chg="add mod">
          <ac:chgData name="MONSAINT Jules" userId="8dc76007-2276-4a3e-aa60-c33a67ff7b03" providerId="ADAL" clId="{8F20748C-01F9-4C78-8A7E-2DED9A7F0701}" dt="2024-01-30T15:40:44.715" v="1918" actId="1076"/>
          <ac:grpSpMkLst>
            <pc:docMk/>
            <pc:sldMk cId="3394435341" sldId="2147470313"/>
            <ac:grpSpMk id="81" creationId="{C09426A7-BE41-6EEC-004E-03B7B842C808}"/>
          </ac:grpSpMkLst>
        </pc:grpChg>
        <pc:grpChg chg="add mod">
          <ac:chgData name="MONSAINT Jules" userId="8dc76007-2276-4a3e-aa60-c33a67ff7b03" providerId="ADAL" clId="{8F20748C-01F9-4C78-8A7E-2DED9A7F0701}" dt="2024-01-30T15:44:28.545" v="1949" actId="1076"/>
          <ac:grpSpMkLst>
            <pc:docMk/>
            <pc:sldMk cId="3394435341" sldId="2147470313"/>
            <ac:grpSpMk id="96" creationId="{D048146D-6ACF-AA95-A125-1837549A5749}"/>
          </ac:grpSpMkLst>
        </pc:grpChg>
        <pc:grpChg chg="del">
          <ac:chgData name="MONSAINT Jules" userId="8dc76007-2276-4a3e-aa60-c33a67ff7b03" providerId="ADAL" clId="{8F20748C-01F9-4C78-8A7E-2DED9A7F0701}" dt="2024-01-30T15:10:52.328" v="1583" actId="478"/>
          <ac:grpSpMkLst>
            <pc:docMk/>
            <pc:sldMk cId="3394435341" sldId="2147470313"/>
            <ac:grpSpMk id="108" creationId="{00000000-0000-0000-0000-000000000000}"/>
          </ac:grpSpMkLst>
        </pc:grpChg>
        <pc:grpChg chg="del">
          <ac:chgData name="MONSAINT Jules" userId="8dc76007-2276-4a3e-aa60-c33a67ff7b03" providerId="ADAL" clId="{8F20748C-01F9-4C78-8A7E-2DED9A7F0701}" dt="2024-01-30T15:10:52.328" v="1583" actId="478"/>
          <ac:grpSpMkLst>
            <pc:docMk/>
            <pc:sldMk cId="3394435341" sldId="2147470313"/>
            <ac:grpSpMk id="117" creationId="{00000000-0000-0000-0000-000000000000}"/>
          </ac:grpSpMkLst>
        </pc:grpChg>
        <pc:grpChg chg="del">
          <ac:chgData name="MONSAINT Jules" userId="8dc76007-2276-4a3e-aa60-c33a67ff7b03" providerId="ADAL" clId="{8F20748C-01F9-4C78-8A7E-2DED9A7F0701}" dt="2024-01-30T15:10:52.328" v="1583" actId="478"/>
          <ac:grpSpMkLst>
            <pc:docMk/>
            <pc:sldMk cId="3394435341" sldId="2147470313"/>
            <ac:grpSpMk id="126" creationId="{00000000-0000-0000-0000-000000000000}"/>
          </ac:grpSpMkLst>
        </pc:grpChg>
        <pc:grpChg chg="del">
          <ac:chgData name="MONSAINT Jules" userId="8dc76007-2276-4a3e-aa60-c33a67ff7b03" providerId="ADAL" clId="{8F20748C-01F9-4C78-8A7E-2DED9A7F0701}" dt="2024-01-30T15:10:52.328" v="1583" actId="478"/>
          <ac:grpSpMkLst>
            <pc:docMk/>
            <pc:sldMk cId="3394435341" sldId="2147470313"/>
            <ac:grpSpMk id="133" creationId="{00000000-0000-0000-0000-000000000000}"/>
          </ac:grpSpMkLst>
        </pc:grpChg>
        <pc:grpChg chg="del">
          <ac:chgData name="MONSAINT Jules" userId="8dc76007-2276-4a3e-aa60-c33a67ff7b03" providerId="ADAL" clId="{8F20748C-01F9-4C78-8A7E-2DED9A7F0701}" dt="2024-01-30T15:10:52.328" v="1583" actId="478"/>
          <ac:grpSpMkLst>
            <pc:docMk/>
            <pc:sldMk cId="3394435341" sldId="2147470313"/>
            <ac:grpSpMk id="138" creationId="{00000000-0000-0000-0000-000000000000}"/>
          </ac:grpSpMkLst>
        </pc:grpChg>
        <pc:picChg chg="add del mod modCrop">
          <ac:chgData name="MONSAINT Jules" userId="8dc76007-2276-4a3e-aa60-c33a67ff7b03" providerId="ADAL" clId="{8F20748C-01F9-4C78-8A7E-2DED9A7F0701}" dt="2024-01-30T15:30:30.525" v="1873" actId="478"/>
          <ac:picMkLst>
            <pc:docMk/>
            <pc:sldMk cId="3394435341" sldId="2147470313"/>
            <ac:picMk id="5" creationId="{ABA10C87-61B4-9282-A0F8-54F9849E1FED}"/>
          </ac:picMkLst>
        </pc:picChg>
        <pc:picChg chg="add mod modCrop">
          <ac:chgData name="MONSAINT Jules" userId="8dc76007-2276-4a3e-aa60-c33a67ff7b03" providerId="ADAL" clId="{8F20748C-01F9-4C78-8A7E-2DED9A7F0701}" dt="2024-01-30T15:30:38.717" v="1876" actId="1076"/>
          <ac:picMkLst>
            <pc:docMk/>
            <pc:sldMk cId="3394435341" sldId="2147470313"/>
            <ac:picMk id="7" creationId="{876CBD76-AA83-95B3-FE46-2816C9CC9111}"/>
          </ac:picMkLst>
        </pc:picChg>
        <pc:picChg chg="del">
          <ac:chgData name="MONSAINT Jules" userId="8dc76007-2276-4a3e-aa60-c33a67ff7b03" providerId="ADAL" clId="{8F20748C-01F9-4C78-8A7E-2DED9A7F0701}" dt="2024-01-30T15:10:55.439" v="1587" actId="478"/>
          <ac:picMkLst>
            <pc:docMk/>
            <pc:sldMk cId="3394435341" sldId="2147470313"/>
            <ac:picMk id="16" creationId="{00000000-0000-0000-0000-000000000000}"/>
          </ac:picMkLst>
        </pc:picChg>
        <pc:picChg chg="del">
          <ac:chgData name="MONSAINT Jules" userId="8dc76007-2276-4a3e-aa60-c33a67ff7b03" providerId="ADAL" clId="{8F20748C-01F9-4C78-8A7E-2DED9A7F0701}" dt="2024-01-30T15:10:54.580" v="1586" actId="478"/>
          <ac:picMkLst>
            <pc:docMk/>
            <pc:sldMk cId="3394435341" sldId="2147470313"/>
            <ac:picMk id="17" creationId="{00000000-0000-0000-0000-000000000000}"/>
          </ac:picMkLst>
        </pc:picChg>
        <pc:picChg chg="del">
          <ac:chgData name="MONSAINT Jules" userId="8dc76007-2276-4a3e-aa60-c33a67ff7b03" providerId="ADAL" clId="{8F20748C-01F9-4C78-8A7E-2DED9A7F0701}" dt="2024-01-30T15:10:52.328" v="1583" actId="478"/>
          <ac:picMkLst>
            <pc:docMk/>
            <pc:sldMk cId="3394435341" sldId="2147470313"/>
            <ac:picMk id="20" creationId="{00000000-0000-0000-0000-000000000000}"/>
          </ac:picMkLst>
        </pc:picChg>
        <pc:picChg chg="add mod modCrop">
          <ac:chgData name="MONSAINT Jules" userId="8dc76007-2276-4a3e-aa60-c33a67ff7b03" providerId="ADAL" clId="{8F20748C-01F9-4C78-8A7E-2DED9A7F0701}" dt="2024-01-30T15:30:46.838" v="1878" actId="14100"/>
          <ac:picMkLst>
            <pc:docMk/>
            <pc:sldMk cId="3394435341" sldId="2147470313"/>
            <ac:picMk id="23" creationId="{C7029BA5-DA9E-FC72-E693-EB020DB3BF62}"/>
          </ac:picMkLst>
        </pc:picChg>
        <pc:picChg chg="add mod modCrop">
          <ac:chgData name="MONSAINT Jules" userId="8dc76007-2276-4a3e-aa60-c33a67ff7b03" providerId="ADAL" clId="{8F20748C-01F9-4C78-8A7E-2DED9A7F0701}" dt="2024-01-30T15:30:57.634" v="1880" actId="14100"/>
          <ac:picMkLst>
            <pc:docMk/>
            <pc:sldMk cId="3394435341" sldId="2147470313"/>
            <ac:picMk id="25" creationId="{7AD9BEF9-880A-5308-BB71-B63C5CA7F280}"/>
          </ac:picMkLst>
        </pc:picChg>
        <pc:cxnChg chg="del">
          <ac:chgData name="MONSAINT Jules" userId="8dc76007-2276-4a3e-aa60-c33a67ff7b03" providerId="ADAL" clId="{8F20748C-01F9-4C78-8A7E-2DED9A7F0701}" dt="2024-01-30T15:10:52.328" v="1583" actId="478"/>
          <ac:cxnSpMkLst>
            <pc:docMk/>
            <pc:sldMk cId="3394435341" sldId="2147470313"/>
            <ac:cxnSpMk id="22" creationId="{00000000-0000-0000-0000-000000000000}"/>
          </ac:cxnSpMkLst>
        </pc:cxnChg>
      </pc:sldChg>
      <pc:sldChg chg="addSp delSp modSp mod modNotesTx">
        <pc:chgData name="MONSAINT Jules" userId="8dc76007-2276-4a3e-aa60-c33a67ff7b03" providerId="ADAL" clId="{8F20748C-01F9-4C78-8A7E-2DED9A7F0701}" dt="2024-02-07T09:11:03.012" v="3715" actId="1038"/>
        <pc:sldMkLst>
          <pc:docMk/>
          <pc:sldMk cId="1072666847" sldId="2147470314"/>
        </pc:sldMkLst>
        <pc:spChg chg="add del mod ord">
          <ac:chgData name="MONSAINT Jules" userId="8dc76007-2276-4a3e-aa60-c33a67ff7b03" providerId="ADAL" clId="{8F20748C-01F9-4C78-8A7E-2DED9A7F0701}" dt="2024-02-07T09:08:55.323" v="3660" actId="478"/>
          <ac:spMkLst>
            <pc:docMk/>
            <pc:sldMk cId="1072666847" sldId="2147470314"/>
            <ac:spMk id="4" creationId="{93177088-24CA-DB30-6817-FFC451216C38}"/>
          </ac:spMkLst>
        </pc:spChg>
        <pc:spChg chg="add mod ord">
          <ac:chgData name="MONSAINT Jules" userId="8dc76007-2276-4a3e-aa60-c33a67ff7b03" providerId="ADAL" clId="{8F20748C-01F9-4C78-8A7E-2DED9A7F0701}" dt="2024-02-07T09:11:03.012" v="3715" actId="1038"/>
          <ac:spMkLst>
            <pc:docMk/>
            <pc:sldMk cId="1072666847" sldId="2147470314"/>
            <ac:spMk id="6" creationId="{3CD4AC64-6236-F03E-8E8B-0F0C18D4E449}"/>
          </ac:spMkLst>
        </pc:spChg>
        <pc:spChg chg="del mod">
          <ac:chgData name="MONSAINT Jules" userId="8dc76007-2276-4a3e-aa60-c33a67ff7b03" providerId="ADAL" clId="{8F20748C-01F9-4C78-8A7E-2DED9A7F0701}" dt="2024-02-01T10:12:53.018" v="3567" actId="478"/>
          <ac:spMkLst>
            <pc:docMk/>
            <pc:sldMk cId="1072666847" sldId="2147470314"/>
            <ac:spMk id="8" creationId="{5DF03428-449B-FD37-3BFD-A727E88043E7}"/>
          </ac:spMkLst>
        </pc:spChg>
        <pc:spChg chg="mod">
          <ac:chgData name="MONSAINT Jules" userId="8dc76007-2276-4a3e-aa60-c33a67ff7b03" providerId="ADAL" clId="{8F20748C-01F9-4C78-8A7E-2DED9A7F0701}" dt="2024-02-07T09:09:39.904" v="3688" actId="207"/>
          <ac:spMkLst>
            <pc:docMk/>
            <pc:sldMk cId="1072666847" sldId="2147470314"/>
            <ac:spMk id="13" creationId="{292BD038-E855-A20B-F4E3-A3764269BB0B}"/>
          </ac:spMkLst>
        </pc:spChg>
        <pc:grpChg chg="mod">
          <ac:chgData name="MONSAINT Jules" userId="8dc76007-2276-4a3e-aa60-c33a67ff7b03" providerId="ADAL" clId="{8F20748C-01F9-4C78-8A7E-2DED9A7F0701}" dt="2024-02-07T09:09:01.868" v="3667" actId="1036"/>
          <ac:grpSpMkLst>
            <pc:docMk/>
            <pc:sldMk cId="1072666847" sldId="2147470314"/>
            <ac:grpSpMk id="14" creationId="{7E1C380B-2B3B-CC43-D9C6-A7C581D3FFA0}"/>
          </ac:grpSpMkLst>
        </pc:grpChg>
        <pc:picChg chg="mod">
          <ac:chgData name="MONSAINT Jules" userId="8dc76007-2276-4a3e-aa60-c33a67ff7b03" providerId="ADAL" clId="{8F20748C-01F9-4C78-8A7E-2DED9A7F0701}" dt="2024-02-01T10:14:20.910" v="3614" actId="1076"/>
          <ac:picMkLst>
            <pc:docMk/>
            <pc:sldMk cId="1072666847" sldId="2147470314"/>
            <ac:picMk id="5" creationId="{CB7C26FD-1B2C-F19C-1F76-D99B658ECD1D}"/>
          </ac:picMkLst>
        </pc:picChg>
      </pc:sldChg>
      <pc:sldChg chg="new del">
        <pc:chgData name="MONSAINT Jules" userId="8dc76007-2276-4a3e-aa60-c33a67ff7b03" providerId="ADAL" clId="{8F20748C-01F9-4C78-8A7E-2DED9A7F0701}" dt="2024-01-31T09:36:40.723" v="2411" actId="2696"/>
        <pc:sldMkLst>
          <pc:docMk/>
          <pc:sldMk cId="2004508187" sldId="2147470314"/>
        </pc:sldMkLst>
      </pc:sldChg>
      <pc:sldChg chg="add del">
        <pc:chgData name="MONSAINT Jules" userId="8dc76007-2276-4a3e-aa60-c33a67ff7b03" providerId="ADAL" clId="{8F20748C-01F9-4C78-8A7E-2DED9A7F0701}" dt="2024-01-31T09:34:39.112" v="2405" actId="2696"/>
        <pc:sldMkLst>
          <pc:docMk/>
          <pc:sldMk cId="2022961781" sldId="2147470314"/>
        </pc:sldMkLst>
      </pc:sldChg>
      <pc:sldChg chg="addSp delSp modSp new del mod modClrScheme chgLayout">
        <pc:chgData name="MONSAINT Jules" userId="8dc76007-2276-4a3e-aa60-c33a67ff7b03" providerId="ADAL" clId="{8F20748C-01F9-4C78-8A7E-2DED9A7F0701}" dt="2024-01-31T09:41:35.576" v="2417" actId="2696"/>
        <pc:sldMkLst>
          <pc:docMk/>
          <pc:sldMk cId="3265093751" sldId="2147470314"/>
        </pc:sldMkLst>
        <pc:spChg chg="del">
          <ac:chgData name="MONSAINT Jules" userId="8dc76007-2276-4a3e-aa60-c33a67ff7b03" providerId="ADAL" clId="{8F20748C-01F9-4C78-8A7E-2DED9A7F0701}" dt="2024-01-31T09:37:29.964" v="2413" actId="6264"/>
          <ac:spMkLst>
            <pc:docMk/>
            <pc:sldMk cId="3265093751" sldId="2147470314"/>
            <ac:spMk id="2" creationId="{A91680B5-D521-B294-4C9B-E1D5BF3D2444}"/>
          </ac:spMkLst>
        </pc:spChg>
        <pc:spChg chg="mod ord">
          <ac:chgData name="MONSAINT Jules" userId="8dc76007-2276-4a3e-aa60-c33a67ff7b03" providerId="ADAL" clId="{8F20748C-01F9-4C78-8A7E-2DED9A7F0701}" dt="2024-01-31T09:37:37.216" v="2414" actId="700"/>
          <ac:spMkLst>
            <pc:docMk/>
            <pc:sldMk cId="3265093751" sldId="2147470314"/>
            <ac:spMk id="3" creationId="{840B6382-1F4A-E66C-8EA2-3FB05E92982D}"/>
          </ac:spMkLst>
        </pc:spChg>
        <pc:spChg chg="add del mod">
          <ac:chgData name="MONSAINT Jules" userId="8dc76007-2276-4a3e-aa60-c33a67ff7b03" providerId="ADAL" clId="{8F20748C-01F9-4C78-8A7E-2DED9A7F0701}" dt="2024-01-31T09:37:29.964" v="2413" actId="6264"/>
          <ac:spMkLst>
            <pc:docMk/>
            <pc:sldMk cId="3265093751" sldId="2147470314"/>
            <ac:spMk id="4" creationId="{D1EA82EB-E630-F4CC-258A-1C630DDFA637}"/>
          </ac:spMkLst>
        </pc:spChg>
        <pc:spChg chg="add del mod ord">
          <ac:chgData name="MONSAINT Jules" userId="8dc76007-2276-4a3e-aa60-c33a67ff7b03" providerId="ADAL" clId="{8F20748C-01F9-4C78-8A7E-2DED9A7F0701}" dt="2024-01-31T09:37:37.216" v="2414" actId="700"/>
          <ac:spMkLst>
            <pc:docMk/>
            <pc:sldMk cId="3265093751" sldId="2147470314"/>
            <ac:spMk id="5" creationId="{9CA4813D-0F6B-52E1-2895-887395B9131C}"/>
          </ac:spMkLst>
        </pc:spChg>
        <pc:spChg chg="add del mod ord">
          <ac:chgData name="MONSAINT Jules" userId="8dc76007-2276-4a3e-aa60-c33a67ff7b03" providerId="ADAL" clId="{8F20748C-01F9-4C78-8A7E-2DED9A7F0701}" dt="2024-01-31T09:37:42.445" v="2415" actId="478"/>
          <ac:spMkLst>
            <pc:docMk/>
            <pc:sldMk cId="3265093751" sldId="2147470314"/>
            <ac:spMk id="6" creationId="{2F0883DC-38DB-8171-C84D-A5CD3F42F2C1}"/>
          </ac:spMkLst>
        </pc:spChg>
        <pc:spChg chg="add del mod ord">
          <ac:chgData name="MONSAINT Jules" userId="8dc76007-2276-4a3e-aa60-c33a67ff7b03" providerId="ADAL" clId="{8F20748C-01F9-4C78-8A7E-2DED9A7F0701}" dt="2024-01-31T09:37:45.391" v="2416" actId="478"/>
          <ac:spMkLst>
            <pc:docMk/>
            <pc:sldMk cId="3265093751" sldId="2147470314"/>
            <ac:spMk id="7" creationId="{0E87F6C1-8F67-93AE-223E-39A693B9363D}"/>
          </ac:spMkLst>
        </pc:spChg>
      </pc:sldChg>
      <pc:sldChg chg="new del">
        <pc:chgData name="MONSAINT Jules" userId="8dc76007-2276-4a3e-aa60-c33a67ff7b03" providerId="ADAL" clId="{8F20748C-01F9-4C78-8A7E-2DED9A7F0701}" dt="2024-01-31T09:41:56.459" v="2419" actId="2696"/>
        <pc:sldMkLst>
          <pc:docMk/>
          <pc:sldMk cId="4028055374" sldId="2147470314"/>
        </pc:sldMkLst>
      </pc:sldChg>
      <pc:sldChg chg="delSp new del mod">
        <pc:chgData name="MONSAINT Jules" userId="8dc76007-2276-4a3e-aa60-c33a67ff7b03" providerId="ADAL" clId="{8F20748C-01F9-4C78-8A7E-2DED9A7F0701}" dt="2024-01-31T10:30:12.997" v="2424" actId="2696"/>
        <pc:sldMkLst>
          <pc:docMk/>
          <pc:sldMk cId="3898609459" sldId="2147470315"/>
        </pc:sldMkLst>
        <pc:spChg chg="del">
          <ac:chgData name="MONSAINT Jules" userId="8dc76007-2276-4a3e-aa60-c33a67ff7b03" providerId="ADAL" clId="{8F20748C-01F9-4C78-8A7E-2DED9A7F0701}" dt="2024-01-31T10:29:50.898" v="2421" actId="478"/>
          <ac:spMkLst>
            <pc:docMk/>
            <pc:sldMk cId="3898609459" sldId="2147470315"/>
            <ac:spMk id="2" creationId="{D64DAB9B-8A8F-59B8-7D17-0EA4A3BFDCEF}"/>
          </ac:spMkLst>
        </pc:spChg>
      </pc:sldChg>
      <pc:sldChg chg="addSp delSp modSp add mod">
        <pc:chgData name="MONSAINT Jules" userId="8dc76007-2276-4a3e-aa60-c33a67ff7b03" providerId="ADAL" clId="{8F20748C-01F9-4C78-8A7E-2DED9A7F0701}" dt="2024-02-07T10:38:50.641" v="4707" actId="207"/>
        <pc:sldMkLst>
          <pc:docMk/>
          <pc:sldMk cId="1972285273" sldId="2147470316"/>
        </pc:sldMkLst>
        <pc:spChg chg="add del mod">
          <ac:chgData name="MONSAINT Jules" userId="8dc76007-2276-4a3e-aa60-c33a67ff7b03" providerId="ADAL" clId="{8F20748C-01F9-4C78-8A7E-2DED9A7F0701}" dt="2024-02-07T09:31:04.972" v="3843" actId="478"/>
          <ac:spMkLst>
            <pc:docMk/>
            <pc:sldMk cId="1972285273" sldId="2147470316"/>
            <ac:spMk id="2" creationId="{53A258D9-9530-4960-A849-24833AA0F0C0}"/>
          </ac:spMkLst>
        </pc:spChg>
        <pc:spChg chg="add del mod">
          <ac:chgData name="MONSAINT Jules" userId="8dc76007-2276-4a3e-aa60-c33a67ff7b03" providerId="ADAL" clId="{8F20748C-01F9-4C78-8A7E-2DED9A7F0701}" dt="2024-02-07T09:30:13.905" v="3831" actId="478"/>
          <ac:spMkLst>
            <pc:docMk/>
            <pc:sldMk cId="1972285273" sldId="2147470316"/>
            <ac:spMk id="3" creationId="{5ACD4E8C-0FA7-A2DF-309D-613E3F256A06}"/>
          </ac:spMkLst>
        </pc:spChg>
        <pc:spChg chg="del">
          <ac:chgData name="MONSAINT Jules" userId="8dc76007-2276-4a3e-aa60-c33a67ff7b03" providerId="ADAL" clId="{8F20748C-01F9-4C78-8A7E-2DED9A7F0701}" dt="2024-02-07T09:22:33.834" v="3822" actId="478"/>
          <ac:spMkLst>
            <pc:docMk/>
            <pc:sldMk cId="1972285273" sldId="2147470316"/>
            <ac:spMk id="5" creationId="{DA0E6910-ECB3-2AC8-125F-D226D57E3563}"/>
          </ac:spMkLst>
        </pc:spChg>
        <pc:spChg chg="del">
          <ac:chgData name="MONSAINT Jules" userId="8dc76007-2276-4a3e-aa60-c33a67ff7b03" providerId="ADAL" clId="{8F20748C-01F9-4C78-8A7E-2DED9A7F0701}" dt="2024-02-07T09:22:33.834" v="3822" actId="478"/>
          <ac:spMkLst>
            <pc:docMk/>
            <pc:sldMk cId="1972285273" sldId="2147470316"/>
            <ac:spMk id="6" creationId="{CFB4AF0E-735A-64D7-5D65-15C407040CC1}"/>
          </ac:spMkLst>
        </pc:spChg>
        <pc:spChg chg="mod">
          <ac:chgData name="MONSAINT Jules" userId="8dc76007-2276-4a3e-aa60-c33a67ff7b03" providerId="ADAL" clId="{8F20748C-01F9-4C78-8A7E-2DED9A7F0701}" dt="2024-02-07T10:28:23.926" v="4596" actId="1076"/>
          <ac:spMkLst>
            <pc:docMk/>
            <pc:sldMk cId="1972285273" sldId="2147470316"/>
            <ac:spMk id="9" creationId="{8601094C-C58E-9C35-8E1E-2F304D21C88B}"/>
          </ac:spMkLst>
        </pc:spChg>
        <pc:spChg chg="mod">
          <ac:chgData name="MONSAINT Jules" userId="8dc76007-2276-4a3e-aa60-c33a67ff7b03" providerId="ADAL" clId="{8F20748C-01F9-4C78-8A7E-2DED9A7F0701}" dt="2024-02-07T10:28:23.926" v="4596" actId="1076"/>
          <ac:spMkLst>
            <pc:docMk/>
            <pc:sldMk cId="1972285273" sldId="2147470316"/>
            <ac:spMk id="11" creationId="{EA89DDE8-89BA-DE5D-1CE3-640532B47B91}"/>
          </ac:spMkLst>
        </pc:spChg>
        <pc:spChg chg="del">
          <ac:chgData name="MONSAINT Jules" userId="8dc76007-2276-4a3e-aa60-c33a67ff7b03" providerId="ADAL" clId="{8F20748C-01F9-4C78-8A7E-2DED9A7F0701}" dt="2024-02-07T09:30:29.740" v="3839" actId="478"/>
          <ac:spMkLst>
            <pc:docMk/>
            <pc:sldMk cId="1972285273" sldId="2147470316"/>
            <ac:spMk id="13" creationId="{10312E1C-8B9F-B3F5-099E-B898F4DFAFFB}"/>
          </ac:spMkLst>
        </pc:spChg>
        <pc:spChg chg="del">
          <ac:chgData name="MONSAINT Jules" userId="8dc76007-2276-4a3e-aa60-c33a67ff7b03" providerId="ADAL" clId="{8F20748C-01F9-4C78-8A7E-2DED9A7F0701}" dt="2024-02-07T09:22:37.878" v="3824" actId="478"/>
          <ac:spMkLst>
            <pc:docMk/>
            <pc:sldMk cId="1972285273" sldId="2147470316"/>
            <ac:spMk id="14" creationId="{4D8C4A7E-63C6-B9CA-21FE-640274C57616}"/>
          </ac:spMkLst>
        </pc:spChg>
        <pc:spChg chg="del">
          <ac:chgData name="MONSAINT Jules" userId="8dc76007-2276-4a3e-aa60-c33a67ff7b03" providerId="ADAL" clId="{8F20748C-01F9-4C78-8A7E-2DED9A7F0701}" dt="2024-02-07T09:22:33.834" v="3822" actId="478"/>
          <ac:spMkLst>
            <pc:docMk/>
            <pc:sldMk cId="1972285273" sldId="2147470316"/>
            <ac:spMk id="39" creationId="{CD22BEAB-A39D-3EC3-3664-2DCE70516076}"/>
          </ac:spMkLst>
        </pc:spChg>
        <pc:spChg chg="del">
          <ac:chgData name="MONSAINT Jules" userId="8dc76007-2276-4a3e-aa60-c33a67ff7b03" providerId="ADAL" clId="{8F20748C-01F9-4C78-8A7E-2DED9A7F0701}" dt="2024-02-07T09:22:33.834" v="3822" actId="478"/>
          <ac:spMkLst>
            <pc:docMk/>
            <pc:sldMk cId="1972285273" sldId="2147470316"/>
            <ac:spMk id="40" creationId="{302F02B6-FBB5-D51F-C51D-474DDF3E2664}"/>
          </ac:spMkLst>
        </pc:spChg>
        <pc:spChg chg="mod">
          <ac:chgData name="MONSAINT Jules" userId="8dc76007-2276-4a3e-aa60-c33a67ff7b03" providerId="ADAL" clId="{8F20748C-01F9-4C78-8A7E-2DED9A7F0701}" dt="2024-02-07T10:28:23.926" v="4596" actId="1076"/>
          <ac:spMkLst>
            <pc:docMk/>
            <pc:sldMk cId="1972285273" sldId="2147470316"/>
            <ac:spMk id="41" creationId="{A6F0C0D4-F46C-9D94-6915-6854FC2B4E9D}"/>
          </ac:spMkLst>
        </pc:spChg>
        <pc:spChg chg="mod">
          <ac:chgData name="MONSAINT Jules" userId="8dc76007-2276-4a3e-aa60-c33a67ff7b03" providerId="ADAL" clId="{8F20748C-01F9-4C78-8A7E-2DED9A7F0701}" dt="2024-02-07T09:22:19.745" v="3821" actId="313"/>
          <ac:spMkLst>
            <pc:docMk/>
            <pc:sldMk cId="1972285273" sldId="2147470316"/>
            <ac:spMk id="42" creationId="{BD26FF45-DFF1-BCD5-7503-73FD50DEBBC5}"/>
          </ac:spMkLst>
        </pc:spChg>
        <pc:spChg chg="mod">
          <ac:chgData name="MONSAINT Jules" userId="8dc76007-2276-4a3e-aa60-c33a67ff7b03" providerId="ADAL" clId="{8F20748C-01F9-4C78-8A7E-2DED9A7F0701}" dt="2024-02-07T10:28:23.926" v="4596" actId="1076"/>
          <ac:spMkLst>
            <pc:docMk/>
            <pc:sldMk cId="1972285273" sldId="2147470316"/>
            <ac:spMk id="43" creationId="{A54A0AD2-BCDF-26BA-696E-4BAA4ED52413}"/>
          </ac:spMkLst>
        </pc:spChg>
        <pc:spChg chg="add mod">
          <ac:chgData name="MONSAINT Jules" userId="8dc76007-2276-4a3e-aa60-c33a67ff7b03" providerId="ADAL" clId="{8F20748C-01F9-4C78-8A7E-2DED9A7F0701}" dt="2024-02-07T10:38:50.641" v="4707" actId="207"/>
          <ac:spMkLst>
            <pc:docMk/>
            <pc:sldMk cId="1972285273" sldId="2147470316"/>
            <ac:spMk id="45" creationId="{9B068664-FE6D-FAFF-C3DD-99C33F95527B}"/>
          </ac:spMkLst>
        </pc:spChg>
        <pc:spChg chg="add mod">
          <ac:chgData name="MONSAINT Jules" userId="8dc76007-2276-4a3e-aa60-c33a67ff7b03" providerId="ADAL" clId="{8F20748C-01F9-4C78-8A7E-2DED9A7F0701}" dt="2024-02-07T10:38:05.910" v="4706" actId="207"/>
          <ac:spMkLst>
            <pc:docMk/>
            <pc:sldMk cId="1972285273" sldId="2147470316"/>
            <ac:spMk id="46" creationId="{17382AAC-9044-28AF-26E5-D4BD30459245}"/>
          </ac:spMkLst>
        </pc:spChg>
        <pc:spChg chg="add mod">
          <ac:chgData name="MONSAINT Jules" userId="8dc76007-2276-4a3e-aa60-c33a67ff7b03" providerId="ADAL" clId="{8F20748C-01F9-4C78-8A7E-2DED9A7F0701}" dt="2024-02-07T10:23:21.920" v="4538" actId="403"/>
          <ac:spMkLst>
            <pc:docMk/>
            <pc:sldMk cId="1972285273" sldId="2147470316"/>
            <ac:spMk id="47" creationId="{CA9B129B-3989-A67F-23D5-F4DE56A3E517}"/>
          </ac:spMkLst>
        </pc:spChg>
        <pc:spChg chg="add del mod">
          <ac:chgData name="MONSAINT Jules" userId="8dc76007-2276-4a3e-aa60-c33a67ff7b03" providerId="ADAL" clId="{8F20748C-01F9-4C78-8A7E-2DED9A7F0701}" dt="2024-02-07T10:26:29.336" v="4547" actId="478"/>
          <ac:spMkLst>
            <pc:docMk/>
            <pc:sldMk cId="1972285273" sldId="2147470316"/>
            <ac:spMk id="48" creationId="{D22B66BC-5CCE-BCD2-1B7D-81911C677ADA}"/>
          </ac:spMkLst>
        </pc:spChg>
        <pc:spChg chg="add del">
          <ac:chgData name="MONSAINT Jules" userId="8dc76007-2276-4a3e-aa60-c33a67ff7b03" providerId="ADAL" clId="{8F20748C-01F9-4C78-8A7E-2DED9A7F0701}" dt="2024-02-07T10:26:40.902" v="4551"/>
          <ac:spMkLst>
            <pc:docMk/>
            <pc:sldMk cId="1972285273" sldId="2147470316"/>
            <ac:spMk id="49" creationId="{BA6582D3-52DA-6A2E-5A68-1D32F8BBBCC5}"/>
          </ac:spMkLst>
        </pc:spChg>
        <pc:spChg chg="add del">
          <ac:chgData name="MONSAINT Jules" userId="8dc76007-2276-4a3e-aa60-c33a67ff7b03" providerId="ADAL" clId="{8F20748C-01F9-4C78-8A7E-2DED9A7F0701}" dt="2024-02-07T10:29:08.019" v="4600" actId="478"/>
          <ac:spMkLst>
            <pc:docMk/>
            <pc:sldMk cId="1972285273" sldId="2147470316"/>
            <ac:spMk id="53" creationId="{AEE4894C-6263-6B12-764D-6CFCD2F24CD6}"/>
          </ac:spMkLst>
        </pc:spChg>
        <pc:spChg chg="add mod">
          <ac:chgData name="MONSAINT Jules" userId="8dc76007-2276-4a3e-aa60-c33a67ff7b03" providerId="ADAL" clId="{8F20748C-01F9-4C78-8A7E-2DED9A7F0701}" dt="2024-02-07T10:37:00.854" v="4691" actId="1076"/>
          <ac:spMkLst>
            <pc:docMk/>
            <pc:sldMk cId="1972285273" sldId="2147470316"/>
            <ac:spMk id="56" creationId="{5A05461A-FC3D-728C-B738-4A6C6C154A09}"/>
          </ac:spMkLst>
        </pc:spChg>
        <pc:spChg chg="mod">
          <ac:chgData name="MONSAINT Jules" userId="8dc76007-2276-4a3e-aa60-c33a67ff7b03" providerId="ADAL" clId="{8F20748C-01F9-4C78-8A7E-2DED9A7F0701}" dt="2024-02-07T10:37:36.951" v="4704" actId="113"/>
          <ac:spMkLst>
            <pc:docMk/>
            <pc:sldMk cId="1972285273" sldId="2147470316"/>
            <ac:spMk id="71" creationId="{73DFB4CA-601D-F0A1-2952-F5E3584DEEF6}"/>
          </ac:spMkLst>
        </pc:spChg>
        <pc:grpChg chg="mod">
          <ac:chgData name="MONSAINT Jules" userId="8dc76007-2276-4a3e-aa60-c33a67ff7b03" providerId="ADAL" clId="{8F20748C-01F9-4C78-8A7E-2DED9A7F0701}" dt="2024-02-07T10:28:23.926" v="4596" actId="1076"/>
          <ac:grpSpMkLst>
            <pc:docMk/>
            <pc:sldMk cId="1972285273" sldId="2147470316"/>
            <ac:grpSpMk id="7" creationId="{8F83406C-32DD-2998-7E9C-82F8EC01F0A2}"/>
          </ac:grpSpMkLst>
        </pc:grpChg>
        <pc:grpChg chg="del">
          <ac:chgData name="MONSAINT Jules" userId="8dc76007-2276-4a3e-aa60-c33a67ff7b03" providerId="ADAL" clId="{8F20748C-01F9-4C78-8A7E-2DED9A7F0701}" dt="2024-02-07T09:22:33.834" v="3822" actId="478"/>
          <ac:grpSpMkLst>
            <pc:docMk/>
            <pc:sldMk cId="1972285273" sldId="2147470316"/>
            <ac:grpSpMk id="15" creationId="{3B154F4A-93B8-A1D3-7B63-36AFD1DA1FBC}"/>
          </ac:grpSpMkLst>
        </pc:grpChg>
        <pc:grpChg chg="del">
          <ac:chgData name="MONSAINT Jules" userId="8dc76007-2276-4a3e-aa60-c33a67ff7b03" providerId="ADAL" clId="{8F20748C-01F9-4C78-8A7E-2DED9A7F0701}" dt="2024-02-07T09:22:33.834" v="3822" actId="478"/>
          <ac:grpSpMkLst>
            <pc:docMk/>
            <pc:sldMk cId="1972285273" sldId="2147470316"/>
            <ac:grpSpMk id="23" creationId="{C63A8561-EBD3-B5BB-F3F2-A6CEB2757929}"/>
          </ac:grpSpMkLst>
        </pc:grpChg>
        <pc:grpChg chg="del">
          <ac:chgData name="MONSAINT Jules" userId="8dc76007-2276-4a3e-aa60-c33a67ff7b03" providerId="ADAL" clId="{8F20748C-01F9-4C78-8A7E-2DED9A7F0701}" dt="2024-02-07T09:22:37.878" v="3824" actId="478"/>
          <ac:grpSpMkLst>
            <pc:docMk/>
            <pc:sldMk cId="1972285273" sldId="2147470316"/>
            <ac:grpSpMk id="31" creationId="{17B9A068-4BAD-F7E1-DD97-485A7CBACCDE}"/>
          </ac:grpSpMkLst>
        </pc:grpChg>
        <pc:picChg chg="del">
          <ac:chgData name="MONSAINT Jules" userId="8dc76007-2276-4a3e-aa60-c33a67ff7b03" providerId="ADAL" clId="{8F20748C-01F9-4C78-8A7E-2DED9A7F0701}" dt="2024-02-07T09:22:33.834" v="3822" actId="478"/>
          <ac:picMkLst>
            <pc:docMk/>
            <pc:sldMk cId="1972285273" sldId="2147470316"/>
            <ac:picMk id="8" creationId="{040C8630-6291-E9D3-B543-4ADA98D9F619}"/>
          </ac:picMkLst>
        </pc:picChg>
        <pc:picChg chg="del">
          <ac:chgData name="MONSAINT Jules" userId="8dc76007-2276-4a3e-aa60-c33a67ff7b03" providerId="ADAL" clId="{8F20748C-01F9-4C78-8A7E-2DED9A7F0701}" dt="2024-02-07T09:22:33.834" v="3822" actId="478"/>
          <ac:picMkLst>
            <pc:docMk/>
            <pc:sldMk cId="1972285273" sldId="2147470316"/>
            <ac:picMk id="10" creationId="{8BD68B8C-F90E-5C5E-4225-52FF1D89FC1D}"/>
          </ac:picMkLst>
        </pc:picChg>
        <pc:picChg chg="del">
          <ac:chgData name="MONSAINT Jules" userId="8dc76007-2276-4a3e-aa60-c33a67ff7b03" providerId="ADAL" clId="{8F20748C-01F9-4C78-8A7E-2DED9A7F0701}" dt="2024-02-07T09:22:36.479" v="3823" actId="478"/>
          <ac:picMkLst>
            <pc:docMk/>
            <pc:sldMk cId="1972285273" sldId="2147470316"/>
            <ac:picMk id="12" creationId="{BF4338E0-F2E0-009F-95E7-01B05564DF1F}"/>
          </ac:picMkLst>
        </pc:picChg>
        <pc:picChg chg="add mod">
          <ac:chgData name="MONSAINT Jules" userId="8dc76007-2276-4a3e-aa60-c33a67ff7b03" providerId="ADAL" clId="{8F20748C-01F9-4C78-8A7E-2DED9A7F0701}" dt="2024-02-07T10:37:08.773" v="4702" actId="1036"/>
          <ac:picMkLst>
            <pc:docMk/>
            <pc:sldMk cId="1972285273" sldId="2147470316"/>
            <ac:picMk id="50" creationId="{AF17169D-4464-DAD4-17B7-EEF8591084C8}"/>
          </ac:picMkLst>
        </pc:picChg>
        <pc:picChg chg="add mod">
          <ac:chgData name="MONSAINT Jules" userId="8dc76007-2276-4a3e-aa60-c33a67ff7b03" providerId="ADAL" clId="{8F20748C-01F9-4C78-8A7E-2DED9A7F0701}" dt="2024-02-07T10:37:08.773" v="4702" actId="1036"/>
          <ac:picMkLst>
            <pc:docMk/>
            <pc:sldMk cId="1972285273" sldId="2147470316"/>
            <ac:picMk id="52" creationId="{FEB651A3-F4DC-0CF3-C00B-4EE221EF03AA}"/>
          </ac:picMkLst>
        </pc:picChg>
        <pc:picChg chg="add mod">
          <ac:chgData name="MONSAINT Jules" userId="8dc76007-2276-4a3e-aa60-c33a67ff7b03" providerId="ADAL" clId="{8F20748C-01F9-4C78-8A7E-2DED9A7F0701}" dt="2024-02-07T10:37:18.792" v="4703" actId="1076"/>
          <ac:picMkLst>
            <pc:docMk/>
            <pc:sldMk cId="1972285273" sldId="2147470316"/>
            <ac:picMk id="1026" creationId="{EE0CE74E-90C3-7C1D-DBE1-8B04212309FF}"/>
          </ac:picMkLst>
        </pc:picChg>
        <pc:cxnChg chg="add mod">
          <ac:chgData name="MONSAINT Jules" userId="8dc76007-2276-4a3e-aa60-c33a67ff7b03" providerId="ADAL" clId="{8F20748C-01F9-4C78-8A7E-2DED9A7F0701}" dt="2024-02-07T10:37:08.773" v="4702" actId="1036"/>
          <ac:cxnSpMkLst>
            <pc:docMk/>
            <pc:sldMk cId="1972285273" sldId="2147470316"/>
            <ac:cxnSpMk id="55" creationId="{51152699-7021-07CE-C536-C9CE87D58185}"/>
          </ac:cxnSpMkLst>
        </pc:cxnChg>
      </pc:sldChg>
      <pc:sldMasterChg chg="addSp delSp modSp mod delSldLayout modSldLayout">
        <pc:chgData name="MONSAINT Jules" userId="8dc76007-2276-4a3e-aa60-c33a67ff7b03" providerId="ADAL" clId="{8F20748C-01F9-4C78-8A7E-2DED9A7F0701}" dt="2024-01-31T10:30:10.447" v="2423" actId="2696"/>
        <pc:sldMasterMkLst>
          <pc:docMk/>
          <pc:sldMasterMk cId="2753305579" sldId="2147484132"/>
        </pc:sldMasterMkLst>
        <pc:picChg chg="add mod ord">
          <ac:chgData name="MONSAINT Jules" userId="8dc76007-2276-4a3e-aa60-c33a67ff7b03" providerId="ADAL" clId="{8F20748C-01F9-4C78-8A7E-2DED9A7F0701}" dt="2024-01-31T09:24:01.961" v="2383" actId="1076"/>
          <ac:picMkLst>
            <pc:docMk/>
            <pc:sldMasterMk cId="2753305579" sldId="2147484132"/>
            <ac:picMk id="7" creationId="{9023BE6D-3324-3E0E-70BA-B48875E16237}"/>
          </ac:picMkLst>
        </pc:picChg>
        <pc:picChg chg="del">
          <ac:chgData name="MONSAINT Jules" userId="8dc76007-2276-4a3e-aa60-c33a67ff7b03" providerId="ADAL" clId="{8F20748C-01F9-4C78-8A7E-2DED9A7F0701}" dt="2024-01-31T09:23:30.459" v="2370" actId="478"/>
          <ac:picMkLst>
            <pc:docMk/>
            <pc:sldMasterMk cId="2753305579" sldId="2147484132"/>
            <ac:picMk id="17" creationId="{00000000-0000-0000-0000-000000000000}"/>
          </ac:picMkLst>
        </pc:picChg>
        <pc:sldLayoutChg chg="addSp delSp modSp mod">
          <pc:chgData name="MONSAINT Jules" userId="8dc76007-2276-4a3e-aa60-c33a67ff7b03" providerId="ADAL" clId="{8F20748C-01F9-4C78-8A7E-2DED9A7F0701}" dt="2024-01-31T09:24:57.045" v="2392" actId="1076"/>
          <pc:sldLayoutMkLst>
            <pc:docMk/>
            <pc:sldMasterMk cId="2753305579" sldId="2147483747"/>
            <pc:sldLayoutMk cId="861171666" sldId="2147483748"/>
          </pc:sldLayoutMkLst>
          <pc:picChg chg="del">
            <ac:chgData name="MONSAINT Jules" userId="8dc76007-2276-4a3e-aa60-c33a67ff7b03" providerId="ADAL" clId="{8F20748C-01F9-4C78-8A7E-2DED9A7F0701}" dt="2024-01-31T09:24:36.314" v="2384" actId="478"/>
            <ac:picMkLst>
              <pc:docMk/>
              <pc:sldMasterMk cId="2753305579" sldId="2147483747"/>
              <pc:sldLayoutMk cId="861171666" sldId="2147483748"/>
              <ac:picMk id="2" creationId="{00000000-0000-0000-0000-000000000000}"/>
            </ac:picMkLst>
          </pc:picChg>
          <pc:picChg chg="add mod">
            <ac:chgData name="MONSAINT Jules" userId="8dc76007-2276-4a3e-aa60-c33a67ff7b03" providerId="ADAL" clId="{8F20748C-01F9-4C78-8A7E-2DED9A7F0701}" dt="2024-01-31T09:24:57.045" v="2392" actId="1076"/>
            <ac:picMkLst>
              <pc:docMk/>
              <pc:sldMasterMk cId="2753305579" sldId="2147483747"/>
              <pc:sldLayoutMk cId="861171666" sldId="2147483748"/>
              <ac:picMk id="4" creationId="{D4F15747-7D56-2B73-2331-86948C029FBB}"/>
            </ac:picMkLst>
          </pc:picChg>
        </pc:sldLayoutChg>
        <pc:sldLayoutChg chg="addSp delSp modSp mod">
          <pc:chgData name="MONSAINT Jules" userId="8dc76007-2276-4a3e-aa60-c33a67ff7b03" providerId="ADAL" clId="{8F20748C-01F9-4C78-8A7E-2DED9A7F0701}" dt="2024-01-31T09:29:05.083" v="2403"/>
          <pc:sldLayoutMkLst>
            <pc:docMk/>
            <pc:sldMasterMk cId="2753305579" sldId="2147483747"/>
            <pc:sldLayoutMk cId="1981215429" sldId="2147483751"/>
          </pc:sldLayoutMkLst>
          <pc:picChg chg="add del mod">
            <ac:chgData name="MONSAINT Jules" userId="8dc76007-2276-4a3e-aa60-c33a67ff7b03" providerId="ADAL" clId="{8F20748C-01F9-4C78-8A7E-2DED9A7F0701}" dt="2024-01-31T09:28:52.534" v="2402" actId="478"/>
            <ac:picMkLst>
              <pc:docMk/>
              <pc:sldMasterMk cId="2753305579" sldId="2147483747"/>
              <pc:sldLayoutMk cId="1981215429" sldId="2147483751"/>
              <ac:picMk id="3" creationId="{8C46F10A-E58E-A0C9-59F3-1BC9722A9C39}"/>
            </ac:picMkLst>
          </pc:picChg>
          <pc:picChg chg="add mod">
            <ac:chgData name="MONSAINT Jules" userId="8dc76007-2276-4a3e-aa60-c33a67ff7b03" providerId="ADAL" clId="{8F20748C-01F9-4C78-8A7E-2DED9A7F0701}" dt="2024-01-31T09:29:05.083" v="2403"/>
            <ac:picMkLst>
              <pc:docMk/>
              <pc:sldMasterMk cId="2753305579" sldId="2147483747"/>
              <pc:sldLayoutMk cId="1981215429" sldId="2147483751"/>
              <ac:picMk id="4" creationId="{55F9A707-DAA8-AD0D-4012-6AC73D9724B9}"/>
            </ac:picMkLst>
          </pc:picChg>
          <pc:picChg chg="del">
            <ac:chgData name="MONSAINT Jules" userId="8dc76007-2276-4a3e-aa60-c33a67ff7b03" providerId="ADAL" clId="{8F20748C-01F9-4C78-8A7E-2DED9A7F0701}" dt="2024-01-31T09:28:22.780" v="2393" actId="478"/>
            <ac:picMkLst>
              <pc:docMk/>
              <pc:sldMasterMk cId="2753305579" sldId="2147483747"/>
              <pc:sldLayoutMk cId="1981215429" sldId="2147483751"/>
              <ac:picMk id="20" creationId="{00000000-0000-0000-0000-000000000000}"/>
            </ac:picMkLst>
          </pc:picChg>
        </pc:sldLayoutChg>
        <pc:sldLayoutChg chg="del">
          <pc:chgData name="MONSAINT Jules" userId="8dc76007-2276-4a3e-aa60-c33a67ff7b03" providerId="ADAL" clId="{8F20748C-01F9-4C78-8A7E-2DED9A7F0701}" dt="2024-01-31T09:35:56.058" v="2409" actId="2696"/>
          <pc:sldLayoutMkLst>
            <pc:docMk/>
            <pc:sldMasterMk cId="2753305579" sldId="2147484132"/>
            <pc:sldLayoutMk cId="3091428641" sldId="2147484129"/>
          </pc:sldLayoutMkLst>
        </pc:sldLayoutChg>
        <pc:sldLayoutChg chg="del">
          <pc:chgData name="MONSAINT Jules" userId="8dc76007-2276-4a3e-aa60-c33a67ff7b03" providerId="ADAL" clId="{8F20748C-01F9-4C78-8A7E-2DED9A7F0701}" dt="2024-01-31T10:30:10.447" v="2423" actId="2696"/>
          <pc:sldLayoutMkLst>
            <pc:docMk/>
            <pc:sldMasterMk cId="2753305579" sldId="2147484132"/>
            <pc:sldLayoutMk cId="3951244434" sldId="2147484129"/>
          </pc:sldLayoutMkLst>
        </pc:sldLayoutChg>
      </pc:sldMasterChg>
    </pc:docChg>
  </pc:docChgLst>
  <pc:docChgLst>
    <pc:chgData name="Sihem ZEGGAIE" userId="865c6503-c04a-4488-a4ed-880a8a9e527a" providerId="ADAL" clId="{56F70A81-BD91-40CA-838D-BB9FC51BEAC3}"/>
    <pc:docChg chg="undo redo custSel addSld delSld modSld sldOrd modSection">
      <pc:chgData name="Sihem ZEGGAIE" userId="865c6503-c04a-4488-a4ed-880a8a9e527a" providerId="ADAL" clId="{56F70A81-BD91-40CA-838D-BB9FC51BEAC3}" dt="2024-02-07T17:19:49.556" v="2499" actId="14100"/>
      <pc:docMkLst>
        <pc:docMk/>
      </pc:docMkLst>
      <pc:sldChg chg="addSp delSp modSp del mod modClrScheme chgLayout">
        <pc:chgData name="Sihem ZEGGAIE" userId="865c6503-c04a-4488-a4ed-880a8a9e527a" providerId="ADAL" clId="{56F70A81-BD91-40CA-838D-BB9FC51BEAC3}" dt="2024-01-31T17:09:13.709" v="877" actId="47"/>
        <pc:sldMkLst>
          <pc:docMk/>
          <pc:sldMk cId="3086269654" sldId="257"/>
        </pc:sldMkLst>
        <pc:spChg chg="add del mod ord">
          <ac:chgData name="Sihem ZEGGAIE" userId="865c6503-c04a-4488-a4ed-880a8a9e527a" providerId="ADAL" clId="{56F70A81-BD91-40CA-838D-BB9FC51BEAC3}" dt="2024-01-31T10:48:26.508" v="218" actId="700"/>
          <ac:spMkLst>
            <pc:docMk/>
            <pc:sldMk cId="3086269654" sldId="257"/>
            <ac:spMk id="4" creationId="{6EE59120-8E8E-8DFA-2768-6B79FE90851D}"/>
          </ac:spMkLst>
        </pc:spChg>
        <pc:spChg chg="add del mod ord">
          <ac:chgData name="Sihem ZEGGAIE" userId="865c6503-c04a-4488-a4ed-880a8a9e527a" providerId="ADAL" clId="{56F70A81-BD91-40CA-838D-BB9FC51BEAC3}" dt="2024-01-31T10:48:26.508" v="218" actId="700"/>
          <ac:spMkLst>
            <pc:docMk/>
            <pc:sldMk cId="3086269654" sldId="257"/>
            <ac:spMk id="5" creationId="{6FC31A06-8223-2964-0EDB-334614F10EF6}"/>
          </ac:spMkLst>
        </pc:spChg>
      </pc:sldChg>
      <pc:sldChg chg="modSp mod">
        <pc:chgData name="Sihem ZEGGAIE" userId="865c6503-c04a-4488-a4ed-880a8a9e527a" providerId="ADAL" clId="{56F70A81-BD91-40CA-838D-BB9FC51BEAC3}" dt="2024-02-05T11:18:46.935" v="1415" actId="313"/>
        <pc:sldMkLst>
          <pc:docMk/>
          <pc:sldMk cId="696374839" sldId="230719603"/>
        </pc:sldMkLst>
        <pc:spChg chg="mod">
          <ac:chgData name="Sihem ZEGGAIE" userId="865c6503-c04a-4488-a4ed-880a8a9e527a" providerId="ADAL" clId="{56F70A81-BD91-40CA-838D-BB9FC51BEAC3}" dt="2024-02-05T11:18:46.935" v="1415" actId="313"/>
          <ac:spMkLst>
            <pc:docMk/>
            <pc:sldMk cId="696374839" sldId="230719603"/>
            <ac:spMk id="3" creationId="{00000000-0000-0000-0000-000000000000}"/>
          </ac:spMkLst>
        </pc:spChg>
      </pc:sldChg>
      <pc:sldChg chg="addSp delSp modSp add mod modNotesTx">
        <pc:chgData name="Sihem ZEGGAIE" userId="865c6503-c04a-4488-a4ed-880a8a9e527a" providerId="ADAL" clId="{56F70A81-BD91-40CA-838D-BB9FC51BEAC3}" dt="2024-02-07T11:24:20.330" v="2239" actId="113"/>
        <pc:sldMkLst>
          <pc:docMk/>
          <pc:sldMk cId="439193852" sldId="230719774"/>
        </pc:sldMkLst>
        <pc:spChg chg="add mod">
          <ac:chgData name="Sihem ZEGGAIE" userId="865c6503-c04a-4488-a4ed-880a8a9e527a" providerId="ADAL" clId="{56F70A81-BD91-40CA-838D-BB9FC51BEAC3}" dt="2024-02-07T11:21:30.025" v="2182" actId="1035"/>
          <ac:spMkLst>
            <pc:docMk/>
            <pc:sldMk cId="439193852" sldId="230719774"/>
            <ac:spMk id="5" creationId="{07CC2109-343C-C2EB-07C0-C835523F4718}"/>
          </ac:spMkLst>
        </pc:spChg>
        <pc:spChg chg="mod">
          <ac:chgData name="Sihem ZEGGAIE" userId="865c6503-c04a-4488-a4ed-880a8a9e527a" providerId="ADAL" clId="{56F70A81-BD91-40CA-838D-BB9FC51BEAC3}" dt="2024-02-07T11:24:20.330" v="2239" actId="113"/>
          <ac:spMkLst>
            <pc:docMk/>
            <pc:sldMk cId="439193852" sldId="230719774"/>
            <ac:spMk id="53" creationId="{6573F5E0-C5E2-9C45-1F1C-BEB2357F2181}"/>
          </ac:spMkLst>
        </pc:spChg>
        <pc:spChg chg="mod">
          <ac:chgData name="Sihem ZEGGAIE" userId="865c6503-c04a-4488-a4ed-880a8a9e527a" providerId="ADAL" clId="{56F70A81-BD91-40CA-838D-BB9FC51BEAC3}" dt="2024-02-07T11:22:40.458" v="2228" actId="1037"/>
          <ac:spMkLst>
            <pc:docMk/>
            <pc:sldMk cId="439193852" sldId="230719774"/>
            <ac:spMk id="55" creationId="{AC5B9AC6-5110-3BAD-720F-48D3A5A0BDB9}"/>
          </ac:spMkLst>
        </pc:spChg>
        <pc:spChg chg="mod">
          <ac:chgData name="Sihem ZEGGAIE" userId="865c6503-c04a-4488-a4ed-880a8a9e527a" providerId="ADAL" clId="{56F70A81-BD91-40CA-838D-BB9FC51BEAC3}" dt="2024-02-07T11:22:40.458" v="2228" actId="1037"/>
          <ac:spMkLst>
            <pc:docMk/>
            <pc:sldMk cId="439193852" sldId="230719774"/>
            <ac:spMk id="56" creationId="{F375E9AE-633A-3455-F584-107AE7A151E8}"/>
          </ac:spMkLst>
        </pc:spChg>
        <pc:spChg chg="mod">
          <ac:chgData name="Sihem ZEGGAIE" userId="865c6503-c04a-4488-a4ed-880a8a9e527a" providerId="ADAL" clId="{56F70A81-BD91-40CA-838D-BB9FC51BEAC3}" dt="2024-02-07T11:22:40.458" v="2228" actId="1037"/>
          <ac:spMkLst>
            <pc:docMk/>
            <pc:sldMk cId="439193852" sldId="230719774"/>
            <ac:spMk id="57" creationId="{DA3AA889-0329-940C-6623-991269E0974E}"/>
          </ac:spMkLst>
        </pc:spChg>
        <pc:spChg chg="mod">
          <ac:chgData name="Sihem ZEGGAIE" userId="865c6503-c04a-4488-a4ed-880a8a9e527a" providerId="ADAL" clId="{56F70A81-BD91-40CA-838D-BB9FC51BEAC3}" dt="2024-02-07T11:22:40.458" v="2228" actId="1037"/>
          <ac:spMkLst>
            <pc:docMk/>
            <pc:sldMk cId="439193852" sldId="230719774"/>
            <ac:spMk id="58" creationId="{AEC22EF4-BE81-9605-CB5E-485698757B2B}"/>
          </ac:spMkLst>
        </pc:spChg>
        <pc:spChg chg="mod">
          <ac:chgData name="Sihem ZEGGAIE" userId="865c6503-c04a-4488-a4ed-880a8a9e527a" providerId="ADAL" clId="{56F70A81-BD91-40CA-838D-BB9FC51BEAC3}" dt="2024-02-07T11:22:40.458" v="2228" actId="1037"/>
          <ac:spMkLst>
            <pc:docMk/>
            <pc:sldMk cId="439193852" sldId="230719774"/>
            <ac:spMk id="59" creationId="{9DE7537C-45AB-CDB5-720A-3EA44247711B}"/>
          </ac:spMkLst>
        </pc:spChg>
        <pc:spChg chg="mod">
          <ac:chgData name="Sihem ZEGGAIE" userId="865c6503-c04a-4488-a4ed-880a8a9e527a" providerId="ADAL" clId="{56F70A81-BD91-40CA-838D-BB9FC51BEAC3}" dt="2024-02-07T11:22:40.458" v="2228" actId="1037"/>
          <ac:spMkLst>
            <pc:docMk/>
            <pc:sldMk cId="439193852" sldId="230719774"/>
            <ac:spMk id="60" creationId="{D31E7138-DC04-8854-78D9-7A17BE497F96}"/>
          </ac:spMkLst>
        </pc:spChg>
        <pc:spChg chg="mod">
          <ac:chgData name="Sihem ZEGGAIE" userId="865c6503-c04a-4488-a4ed-880a8a9e527a" providerId="ADAL" clId="{56F70A81-BD91-40CA-838D-BB9FC51BEAC3}" dt="2024-02-07T11:22:40.458" v="2228" actId="1037"/>
          <ac:spMkLst>
            <pc:docMk/>
            <pc:sldMk cId="439193852" sldId="230719774"/>
            <ac:spMk id="61" creationId="{204DD177-D47D-2EB8-FFF6-308D49EA9057}"/>
          </ac:spMkLst>
        </pc:spChg>
        <pc:spChg chg="mod">
          <ac:chgData name="Sihem ZEGGAIE" userId="865c6503-c04a-4488-a4ed-880a8a9e527a" providerId="ADAL" clId="{56F70A81-BD91-40CA-838D-BB9FC51BEAC3}" dt="2024-02-07T11:22:32.951" v="2203" actId="1036"/>
          <ac:spMkLst>
            <pc:docMk/>
            <pc:sldMk cId="439193852" sldId="230719774"/>
            <ac:spMk id="62" creationId="{FA7F7F16-7CC7-4012-2A44-4068748DE353}"/>
          </ac:spMkLst>
        </pc:spChg>
        <pc:grpChg chg="mod">
          <ac:chgData name="Sihem ZEGGAIE" userId="865c6503-c04a-4488-a4ed-880a8a9e527a" providerId="ADAL" clId="{56F70A81-BD91-40CA-838D-BB9FC51BEAC3}" dt="2024-02-07T11:22:40.458" v="2228" actId="1037"/>
          <ac:grpSpMkLst>
            <pc:docMk/>
            <pc:sldMk cId="439193852" sldId="230719774"/>
            <ac:grpSpMk id="54" creationId="{BFE9F5CF-4DE3-770D-5161-B9BEFB895693}"/>
          </ac:grpSpMkLst>
        </pc:grpChg>
        <pc:grpChg chg="add del">
          <ac:chgData name="Sihem ZEGGAIE" userId="865c6503-c04a-4488-a4ed-880a8a9e527a" providerId="ADAL" clId="{56F70A81-BD91-40CA-838D-BB9FC51BEAC3}" dt="2024-02-07T10:49:40.117" v="1940" actId="478"/>
          <ac:grpSpMkLst>
            <pc:docMk/>
            <pc:sldMk cId="439193852" sldId="230719774"/>
            <ac:grpSpMk id="63" creationId="{2F977010-2A3F-B24B-779B-B7377431CD8E}"/>
          </ac:grpSpMkLst>
        </pc:grpChg>
        <pc:picChg chg="add del mod">
          <ac:chgData name="Sihem ZEGGAIE" userId="865c6503-c04a-4488-a4ed-880a8a9e527a" providerId="ADAL" clId="{56F70A81-BD91-40CA-838D-BB9FC51BEAC3}" dt="2024-02-07T10:49:42.817" v="1941" actId="478"/>
          <ac:picMkLst>
            <pc:docMk/>
            <pc:sldMk cId="439193852" sldId="230719774"/>
            <ac:picMk id="2" creationId="{E94BDC50-D43A-AF1F-5CF5-037AB9D591CA}"/>
          </ac:picMkLst>
        </pc:picChg>
        <pc:picChg chg="mod">
          <ac:chgData name="Sihem ZEGGAIE" userId="865c6503-c04a-4488-a4ed-880a8a9e527a" providerId="ADAL" clId="{56F70A81-BD91-40CA-838D-BB9FC51BEAC3}" dt="2024-02-07T11:22:11.627" v="2192" actId="1035"/>
          <ac:picMkLst>
            <pc:docMk/>
            <pc:sldMk cId="439193852" sldId="230719774"/>
            <ac:picMk id="51" creationId="{D649016F-65D9-00C6-46AC-5F8833BF3779}"/>
          </ac:picMkLst>
        </pc:picChg>
        <pc:picChg chg="mod">
          <ac:chgData name="Sihem ZEGGAIE" userId="865c6503-c04a-4488-a4ed-880a8a9e527a" providerId="ADAL" clId="{56F70A81-BD91-40CA-838D-BB9FC51BEAC3}" dt="2024-02-07T11:22:11.627" v="2192" actId="1035"/>
          <ac:picMkLst>
            <pc:docMk/>
            <pc:sldMk cId="439193852" sldId="230719774"/>
            <ac:picMk id="52" creationId="{3E58F236-EAE0-EB13-48A5-7CDF9D3BFC46}"/>
          </ac:picMkLst>
        </pc:picChg>
        <pc:picChg chg="add mod">
          <ac:chgData name="Sihem ZEGGAIE" userId="865c6503-c04a-4488-a4ed-880a8a9e527a" providerId="ADAL" clId="{56F70A81-BD91-40CA-838D-BB9FC51BEAC3}" dt="2024-02-07T11:20:14.487" v="2143" actId="12788"/>
          <ac:picMkLst>
            <pc:docMk/>
            <pc:sldMk cId="439193852" sldId="230719774"/>
            <ac:picMk id="1026" creationId="{99724E74-0A58-638F-B3F3-F5E4816CBE20}"/>
          </ac:picMkLst>
        </pc:picChg>
      </pc:sldChg>
      <pc:sldChg chg="modSp mod">
        <pc:chgData name="Sihem ZEGGAIE" userId="865c6503-c04a-4488-a4ed-880a8a9e527a" providerId="ADAL" clId="{56F70A81-BD91-40CA-838D-BB9FC51BEAC3}" dt="2024-01-31T10:10:38.342" v="29" actId="255"/>
        <pc:sldMkLst>
          <pc:docMk/>
          <pc:sldMk cId="1908733844" sldId="230719807"/>
        </pc:sldMkLst>
        <pc:spChg chg="mod">
          <ac:chgData name="Sihem ZEGGAIE" userId="865c6503-c04a-4488-a4ed-880a8a9e527a" providerId="ADAL" clId="{56F70A81-BD91-40CA-838D-BB9FC51BEAC3}" dt="2024-01-31T10:10:38.342" v="29" actId="255"/>
          <ac:spMkLst>
            <pc:docMk/>
            <pc:sldMk cId="1908733844" sldId="230719807"/>
            <ac:spMk id="2" creationId="{00000000-0000-0000-0000-000000000000}"/>
          </ac:spMkLst>
        </pc:spChg>
      </pc:sldChg>
      <pc:sldChg chg="modSp mod">
        <pc:chgData name="Sihem ZEGGAIE" userId="865c6503-c04a-4488-a4ed-880a8a9e527a" providerId="ADAL" clId="{56F70A81-BD91-40CA-838D-BB9FC51BEAC3}" dt="2024-01-31T14:50:27.920" v="588" actId="20577"/>
        <pc:sldMkLst>
          <pc:docMk/>
          <pc:sldMk cId="4141822854" sldId="230719817"/>
        </pc:sldMkLst>
        <pc:spChg chg="mod">
          <ac:chgData name="Sihem ZEGGAIE" userId="865c6503-c04a-4488-a4ed-880a8a9e527a" providerId="ADAL" clId="{56F70A81-BD91-40CA-838D-BB9FC51BEAC3}" dt="2024-01-31T14:50:27.920" v="588" actId="20577"/>
          <ac:spMkLst>
            <pc:docMk/>
            <pc:sldMk cId="4141822854" sldId="230719817"/>
            <ac:spMk id="2" creationId="{00000000-0000-0000-0000-000000000000}"/>
          </ac:spMkLst>
        </pc:spChg>
      </pc:sldChg>
      <pc:sldChg chg="modSp mod">
        <pc:chgData name="Sihem ZEGGAIE" userId="865c6503-c04a-4488-a4ed-880a8a9e527a" providerId="ADAL" clId="{56F70A81-BD91-40CA-838D-BB9FC51BEAC3}" dt="2024-02-05T13:39:03.504" v="1670" actId="255"/>
        <pc:sldMkLst>
          <pc:docMk/>
          <pc:sldMk cId="1243547616" sldId="230719819"/>
        </pc:sldMkLst>
        <pc:spChg chg="mod">
          <ac:chgData name="Sihem ZEGGAIE" userId="865c6503-c04a-4488-a4ed-880a8a9e527a" providerId="ADAL" clId="{56F70A81-BD91-40CA-838D-BB9FC51BEAC3}" dt="2024-02-05T13:39:03.504" v="1670" actId="255"/>
          <ac:spMkLst>
            <pc:docMk/>
            <pc:sldMk cId="1243547616" sldId="230719819"/>
            <ac:spMk id="2" creationId="{00000000-0000-0000-0000-000000000000}"/>
          </ac:spMkLst>
        </pc:spChg>
      </pc:sldChg>
      <pc:sldChg chg="addSp modSp mod">
        <pc:chgData name="Sihem ZEGGAIE" userId="865c6503-c04a-4488-a4ed-880a8a9e527a" providerId="ADAL" clId="{56F70A81-BD91-40CA-838D-BB9FC51BEAC3}" dt="2024-02-05T13:30:55.290" v="1621" actId="1035"/>
        <pc:sldMkLst>
          <pc:docMk/>
          <pc:sldMk cId="4046033545" sldId="230719855"/>
        </pc:sldMkLst>
        <pc:spChg chg="mod">
          <ac:chgData name="Sihem ZEGGAIE" userId="865c6503-c04a-4488-a4ed-880a8a9e527a" providerId="ADAL" clId="{56F70A81-BD91-40CA-838D-BB9FC51BEAC3}" dt="2024-02-05T13:30:55.290" v="1621" actId="1035"/>
          <ac:spMkLst>
            <pc:docMk/>
            <pc:sldMk cId="4046033545" sldId="230719855"/>
            <ac:spMk id="2" creationId="{00000000-0000-0000-0000-000000000000}"/>
          </ac:spMkLst>
        </pc:spChg>
        <pc:picChg chg="add mod">
          <ac:chgData name="Sihem ZEGGAIE" userId="865c6503-c04a-4488-a4ed-880a8a9e527a" providerId="ADAL" clId="{56F70A81-BD91-40CA-838D-BB9FC51BEAC3}" dt="2024-02-05T13:30:46.816" v="1609" actId="1076"/>
          <ac:picMkLst>
            <pc:docMk/>
            <pc:sldMk cId="4046033545" sldId="230719855"/>
            <ac:picMk id="35" creationId="{FD1EE2C3-8EA6-E2FB-3C9A-504D7E49B49B}"/>
          </ac:picMkLst>
        </pc:picChg>
        <pc:picChg chg="add mod">
          <ac:chgData name="Sihem ZEGGAIE" userId="865c6503-c04a-4488-a4ed-880a8a9e527a" providerId="ADAL" clId="{56F70A81-BD91-40CA-838D-BB9FC51BEAC3}" dt="2024-02-05T13:30:46.816" v="1609" actId="1076"/>
          <ac:picMkLst>
            <pc:docMk/>
            <pc:sldMk cId="4046033545" sldId="230719855"/>
            <ac:picMk id="36" creationId="{E64758AE-DD58-5545-BABE-1709BA274331}"/>
          </ac:picMkLst>
        </pc:picChg>
        <pc:picChg chg="add mod">
          <ac:chgData name="Sihem ZEGGAIE" userId="865c6503-c04a-4488-a4ed-880a8a9e527a" providerId="ADAL" clId="{56F70A81-BD91-40CA-838D-BB9FC51BEAC3}" dt="2024-02-05T13:30:46.816" v="1609" actId="1076"/>
          <ac:picMkLst>
            <pc:docMk/>
            <pc:sldMk cId="4046033545" sldId="230719855"/>
            <ac:picMk id="51" creationId="{1A241B01-3CF1-EA72-257D-72BD91D0D0CC}"/>
          </ac:picMkLst>
        </pc:picChg>
        <pc:picChg chg="add mod">
          <ac:chgData name="Sihem ZEGGAIE" userId="865c6503-c04a-4488-a4ed-880a8a9e527a" providerId="ADAL" clId="{56F70A81-BD91-40CA-838D-BB9FC51BEAC3}" dt="2024-02-05T13:30:46.816" v="1609" actId="1076"/>
          <ac:picMkLst>
            <pc:docMk/>
            <pc:sldMk cId="4046033545" sldId="230719855"/>
            <ac:picMk id="52" creationId="{5A4F8599-28D6-314D-7D5B-BD341CED41D8}"/>
          </ac:picMkLst>
        </pc:picChg>
      </pc:sldChg>
      <pc:sldChg chg="modSp mod">
        <pc:chgData name="Sihem ZEGGAIE" userId="865c6503-c04a-4488-a4ed-880a8a9e527a" providerId="ADAL" clId="{56F70A81-BD91-40CA-838D-BB9FC51BEAC3}" dt="2024-02-05T13:39:14.751" v="1671" actId="255"/>
        <pc:sldMkLst>
          <pc:docMk/>
          <pc:sldMk cId="1068823665" sldId="230719856"/>
        </pc:sldMkLst>
        <pc:spChg chg="mod">
          <ac:chgData name="Sihem ZEGGAIE" userId="865c6503-c04a-4488-a4ed-880a8a9e527a" providerId="ADAL" clId="{56F70A81-BD91-40CA-838D-BB9FC51BEAC3}" dt="2024-02-05T13:39:14.751" v="1671" actId="255"/>
          <ac:spMkLst>
            <pc:docMk/>
            <pc:sldMk cId="1068823665" sldId="230719856"/>
            <ac:spMk id="2" creationId="{00000000-0000-0000-0000-000000000000}"/>
          </ac:spMkLst>
        </pc:spChg>
      </pc:sldChg>
      <pc:sldChg chg="addSp modSp mod">
        <pc:chgData name="Sihem ZEGGAIE" userId="865c6503-c04a-4488-a4ed-880a8a9e527a" providerId="ADAL" clId="{56F70A81-BD91-40CA-838D-BB9FC51BEAC3}" dt="2024-01-31T17:09:05.388" v="876" actId="14100"/>
        <pc:sldMkLst>
          <pc:docMk/>
          <pc:sldMk cId="359707442" sldId="230719952"/>
        </pc:sldMkLst>
        <pc:spChg chg="mod">
          <ac:chgData name="Sihem ZEGGAIE" userId="865c6503-c04a-4488-a4ed-880a8a9e527a" providerId="ADAL" clId="{56F70A81-BD91-40CA-838D-BB9FC51BEAC3}" dt="2024-01-31T17:08:36.880" v="868" actId="20577"/>
          <ac:spMkLst>
            <pc:docMk/>
            <pc:sldMk cId="359707442" sldId="230719952"/>
            <ac:spMk id="2" creationId="{00000000-0000-0000-0000-000000000000}"/>
          </ac:spMkLst>
        </pc:spChg>
        <pc:spChg chg="add mod">
          <ac:chgData name="Sihem ZEGGAIE" userId="865c6503-c04a-4488-a4ed-880a8a9e527a" providerId="ADAL" clId="{56F70A81-BD91-40CA-838D-BB9FC51BEAC3}" dt="2024-01-31T17:09:05.388" v="876" actId="14100"/>
          <ac:spMkLst>
            <pc:docMk/>
            <pc:sldMk cId="359707442" sldId="230719952"/>
            <ac:spMk id="6" creationId="{3B7E61F5-F6FD-A53D-27F0-9C8C12A2BF07}"/>
          </ac:spMkLst>
        </pc:spChg>
      </pc:sldChg>
      <pc:sldChg chg="add del">
        <pc:chgData name="Sihem ZEGGAIE" userId="865c6503-c04a-4488-a4ed-880a8a9e527a" providerId="ADAL" clId="{56F70A81-BD91-40CA-838D-BB9FC51BEAC3}" dt="2024-02-05T11:07:22.282" v="1020" actId="47"/>
        <pc:sldMkLst>
          <pc:docMk/>
          <pc:sldMk cId="1378890614" sldId="230719953"/>
        </pc:sldMkLst>
      </pc:sldChg>
      <pc:sldChg chg="modSp mod">
        <pc:chgData name="Sihem ZEGGAIE" userId="865c6503-c04a-4488-a4ed-880a8a9e527a" providerId="ADAL" clId="{56F70A81-BD91-40CA-838D-BB9FC51BEAC3}" dt="2024-01-31T11:02:03.122" v="514" actId="2711"/>
        <pc:sldMkLst>
          <pc:docMk/>
          <pc:sldMk cId="2807481969" sldId="2145707403"/>
        </pc:sldMkLst>
        <pc:spChg chg="mod">
          <ac:chgData name="Sihem ZEGGAIE" userId="865c6503-c04a-4488-a4ed-880a8a9e527a" providerId="ADAL" clId="{56F70A81-BD91-40CA-838D-BB9FC51BEAC3}" dt="2024-01-31T11:02:03.122" v="514" actId="2711"/>
          <ac:spMkLst>
            <pc:docMk/>
            <pc:sldMk cId="2807481969" sldId="2145707403"/>
            <ac:spMk id="42" creationId="{BD26FF45-DFF1-BCD5-7503-73FD50DEBBC5}"/>
          </ac:spMkLst>
        </pc:spChg>
      </pc:sldChg>
      <pc:sldChg chg="addSp delSp modSp mod">
        <pc:chgData name="Sihem ZEGGAIE" userId="865c6503-c04a-4488-a4ed-880a8a9e527a" providerId="ADAL" clId="{56F70A81-BD91-40CA-838D-BB9FC51BEAC3}" dt="2024-01-31T15:08:21.413" v="794" actId="1035"/>
        <pc:sldMkLst>
          <pc:docMk/>
          <pc:sldMk cId="1726112496" sldId="2145707405"/>
        </pc:sldMkLst>
        <pc:spChg chg="add mod">
          <ac:chgData name="Sihem ZEGGAIE" userId="865c6503-c04a-4488-a4ed-880a8a9e527a" providerId="ADAL" clId="{56F70A81-BD91-40CA-838D-BB9FC51BEAC3}" dt="2024-01-31T15:08:21.413" v="794" actId="1035"/>
          <ac:spMkLst>
            <pc:docMk/>
            <pc:sldMk cId="1726112496" sldId="2145707405"/>
            <ac:spMk id="3" creationId="{CFA60BEB-7399-B36F-DC20-F881796C7443}"/>
          </ac:spMkLst>
        </pc:spChg>
        <pc:spChg chg="mod">
          <ac:chgData name="Sihem ZEGGAIE" userId="865c6503-c04a-4488-a4ed-880a8a9e527a" providerId="ADAL" clId="{56F70A81-BD91-40CA-838D-BB9FC51BEAC3}" dt="2024-01-31T15:08:21.413" v="794" actId="1035"/>
          <ac:spMkLst>
            <pc:docMk/>
            <pc:sldMk cId="1726112496" sldId="2145707405"/>
            <ac:spMk id="6" creationId="{CAB7F02C-C879-644F-484A-C7B1A9E9290C}"/>
          </ac:spMkLst>
        </pc:spChg>
        <pc:spChg chg="mod">
          <ac:chgData name="Sihem ZEGGAIE" userId="865c6503-c04a-4488-a4ed-880a8a9e527a" providerId="ADAL" clId="{56F70A81-BD91-40CA-838D-BB9FC51BEAC3}" dt="2024-01-31T15:08:21.413" v="794" actId="1035"/>
          <ac:spMkLst>
            <pc:docMk/>
            <pc:sldMk cId="1726112496" sldId="2145707405"/>
            <ac:spMk id="7" creationId="{AA444E48-7604-1A23-993A-9725E431655E}"/>
          </ac:spMkLst>
        </pc:spChg>
        <pc:spChg chg="mod">
          <ac:chgData name="Sihem ZEGGAIE" userId="865c6503-c04a-4488-a4ed-880a8a9e527a" providerId="ADAL" clId="{56F70A81-BD91-40CA-838D-BB9FC51BEAC3}" dt="2024-01-31T15:08:21.413" v="794" actId="1035"/>
          <ac:spMkLst>
            <pc:docMk/>
            <pc:sldMk cId="1726112496" sldId="2145707405"/>
            <ac:spMk id="8" creationId="{02D79EDE-7B34-C65D-779A-1E32591CAA89}"/>
          </ac:spMkLst>
        </pc:spChg>
        <pc:spChg chg="mod">
          <ac:chgData name="Sihem ZEGGAIE" userId="865c6503-c04a-4488-a4ed-880a8a9e527a" providerId="ADAL" clId="{56F70A81-BD91-40CA-838D-BB9FC51BEAC3}" dt="2024-01-31T15:08:21.413" v="794" actId="1035"/>
          <ac:spMkLst>
            <pc:docMk/>
            <pc:sldMk cId="1726112496" sldId="2145707405"/>
            <ac:spMk id="9" creationId="{1AE99AC0-1109-27AE-4258-F4CE4249ABFE}"/>
          </ac:spMkLst>
        </pc:spChg>
        <pc:spChg chg="mod">
          <ac:chgData name="Sihem ZEGGAIE" userId="865c6503-c04a-4488-a4ed-880a8a9e527a" providerId="ADAL" clId="{56F70A81-BD91-40CA-838D-BB9FC51BEAC3}" dt="2024-01-31T15:08:21.413" v="794" actId="1035"/>
          <ac:spMkLst>
            <pc:docMk/>
            <pc:sldMk cId="1726112496" sldId="2145707405"/>
            <ac:spMk id="10" creationId="{68756ADB-8B25-DFE4-B18D-38BAE5F30772}"/>
          </ac:spMkLst>
        </pc:spChg>
        <pc:spChg chg="mod">
          <ac:chgData name="Sihem ZEGGAIE" userId="865c6503-c04a-4488-a4ed-880a8a9e527a" providerId="ADAL" clId="{56F70A81-BD91-40CA-838D-BB9FC51BEAC3}" dt="2024-01-31T15:08:21.413" v="794" actId="1035"/>
          <ac:spMkLst>
            <pc:docMk/>
            <pc:sldMk cId="1726112496" sldId="2145707405"/>
            <ac:spMk id="11" creationId="{37186BC5-7276-9E10-EBC7-D989EE61F53A}"/>
          </ac:spMkLst>
        </pc:spChg>
        <pc:spChg chg="mod">
          <ac:chgData name="Sihem ZEGGAIE" userId="865c6503-c04a-4488-a4ed-880a8a9e527a" providerId="ADAL" clId="{56F70A81-BD91-40CA-838D-BB9FC51BEAC3}" dt="2024-01-31T15:08:21.413" v="794" actId="1035"/>
          <ac:spMkLst>
            <pc:docMk/>
            <pc:sldMk cId="1726112496" sldId="2145707405"/>
            <ac:spMk id="12" creationId="{E87960BC-4F2C-A518-2B6A-347DB70CB12B}"/>
          </ac:spMkLst>
        </pc:spChg>
        <pc:spChg chg="del">
          <ac:chgData name="Sihem ZEGGAIE" userId="865c6503-c04a-4488-a4ed-880a8a9e527a" providerId="ADAL" clId="{56F70A81-BD91-40CA-838D-BB9FC51BEAC3}" dt="2024-01-31T15:07:28.484" v="771" actId="478"/>
          <ac:spMkLst>
            <pc:docMk/>
            <pc:sldMk cId="1726112496" sldId="2145707405"/>
            <ac:spMk id="128" creationId="{EA38B9F9-DC35-43FA-CEDD-20E7B34B0C6D}"/>
          </ac:spMkLst>
        </pc:spChg>
        <pc:grpChg chg="add mod">
          <ac:chgData name="Sihem ZEGGAIE" userId="865c6503-c04a-4488-a4ed-880a8a9e527a" providerId="ADAL" clId="{56F70A81-BD91-40CA-838D-BB9FC51BEAC3}" dt="2024-01-31T15:08:21.413" v="794" actId="1035"/>
          <ac:grpSpMkLst>
            <pc:docMk/>
            <pc:sldMk cId="1726112496" sldId="2145707405"/>
            <ac:grpSpMk id="5" creationId="{8AB33239-3DE4-E01E-0303-B46D3DCC9F3B}"/>
          </ac:grpSpMkLst>
        </pc:grpChg>
      </pc:sldChg>
      <pc:sldChg chg="del">
        <pc:chgData name="Sihem ZEGGAIE" userId="865c6503-c04a-4488-a4ed-880a8a9e527a" providerId="ADAL" clId="{56F70A81-BD91-40CA-838D-BB9FC51BEAC3}" dt="2024-01-31T17:11:25.678" v="898" actId="47"/>
        <pc:sldMkLst>
          <pc:docMk/>
          <pc:sldMk cId="3996674351" sldId="2145707412"/>
        </pc:sldMkLst>
      </pc:sldChg>
      <pc:sldChg chg="modSp mod delCm">
        <pc:chgData name="Sihem ZEGGAIE" userId="865c6503-c04a-4488-a4ed-880a8a9e527a" providerId="ADAL" clId="{56F70A81-BD91-40CA-838D-BB9FC51BEAC3}" dt="2024-01-31T10:14:12.508" v="57" actId="2711"/>
        <pc:sldMkLst>
          <pc:docMk/>
          <pc:sldMk cId="2860850725" sldId="2145707414"/>
        </pc:sldMkLst>
        <pc:spChg chg="mod">
          <ac:chgData name="Sihem ZEGGAIE" userId="865c6503-c04a-4488-a4ed-880a8a9e527a" providerId="ADAL" clId="{56F70A81-BD91-40CA-838D-BB9FC51BEAC3}" dt="2024-01-31T10:14:12.508" v="57" actId="2711"/>
          <ac:spMkLst>
            <pc:docMk/>
            <pc:sldMk cId="2860850725" sldId="2145707414"/>
            <ac:spMk id="1031" creationId="{F032EA46-DA20-E850-C7CD-3B669C96FF03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Sihem ZEGGAIE" userId="865c6503-c04a-4488-a4ed-880a8a9e527a" providerId="ADAL" clId="{56F70A81-BD91-40CA-838D-BB9FC51BEAC3}" dt="2024-01-31T10:06:53.913" v="0"/>
              <pc2:cmMkLst xmlns:pc2="http://schemas.microsoft.com/office/powerpoint/2019/9/main/command">
                <pc:docMk/>
                <pc:sldMk cId="2860850725" sldId="2145707414"/>
                <pc2:cmMk id="{04145F5C-4AD4-4AE2-A6A3-17C39928A1AD}"/>
              </pc2:cmMkLst>
            </pc226:cmChg>
          </p:ext>
        </pc:extLst>
      </pc:sldChg>
      <pc:sldChg chg="modSp mod">
        <pc:chgData name="Sihem ZEGGAIE" userId="865c6503-c04a-4488-a4ed-880a8a9e527a" providerId="ADAL" clId="{56F70A81-BD91-40CA-838D-BB9FC51BEAC3}" dt="2024-02-05T13:37:15.221" v="1665" actId="1035"/>
        <pc:sldMkLst>
          <pc:docMk/>
          <pc:sldMk cId="4033237446" sldId="2147469459"/>
        </pc:sldMkLst>
        <pc:spChg chg="mod">
          <ac:chgData name="Sihem ZEGGAIE" userId="865c6503-c04a-4488-a4ed-880a8a9e527a" providerId="ADAL" clId="{56F70A81-BD91-40CA-838D-BB9FC51BEAC3}" dt="2024-02-05T13:37:15.221" v="1665" actId="1035"/>
          <ac:spMkLst>
            <pc:docMk/>
            <pc:sldMk cId="4033237446" sldId="2147469459"/>
            <ac:spMk id="8" creationId="{EA520EBC-E622-C873-98FA-1FD0E4FF21B1}"/>
          </ac:spMkLst>
        </pc:spChg>
      </pc:sldChg>
      <pc:sldChg chg="addSp delSp modSp mod modClrScheme chgLayout">
        <pc:chgData name="Sihem ZEGGAIE" userId="865c6503-c04a-4488-a4ed-880a8a9e527a" providerId="ADAL" clId="{56F70A81-BD91-40CA-838D-BB9FC51BEAC3}" dt="2024-02-05T13:37:42.849" v="1669" actId="2711"/>
        <pc:sldMkLst>
          <pc:docMk/>
          <pc:sldMk cId="604962319" sldId="2147469460"/>
        </pc:sldMkLst>
        <pc:spChg chg="mod">
          <ac:chgData name="Sihem ZEGGAIE" userId="865c6503-c04a-4488-a4ed-880a8a9e527a" providerId="ADAL" clId="{56F70A81-BD91-40CA-838D-BB9FC51BEAC3}" dt="2024-02-05T13:37:42.849" v="1669" actId="2711"/>
          <ac:spMkLst>
            <pc:docMk/>
            <pc:sldMk cId="604962319" sldId="2147469460"/>
            <ac:spMk id="5" creationId="{3334B28F-C6B7-6346-620C-1F435F6E4E82}"/>
          </ac:spMkLst>
        </pc:spChg>
        <pc:spChg chg="mod">
          <ac:chgData name="Sihem ZEGGAIE" userId="865c6503-c04a-4488-a4ed-880a8a9e527a" providerId="ADAL" clId="{56F70A81-BD91-40CA-838D-BB9FC51BEAC3}" dt="2024-02-05T13:37:42.849" v="1669" actId="2711"/>
          <ac:spMkLst>
            <pc:docMk/>
            <pc:sldMk cId="604962319" sldId="2147469460"/>
            <ac:spMk id="6" creationId="{C2FA2F40-5035-49F7-70DE-1C02CCCB5BB7}"/>
          </ac:spMkLst>
        </pc:spChg>
        <pc:spChg chg="add del mod ord">
          <ac:chgData name="Sihem ZEGGAIE" userId="865c6503-c04a-4488-a4ed-880a8a9e527a" providerId="ADAL" clId="{56F70A81-BD91-40CA-838D-BB9FC51BEAC3}" dt="2024-01-31T10:48:04.551" v="216" actId="700"/>
          <ac:spMkLst>
            <pc:docMk/>
            <pc:sldMk cId="604962319" sldId="2147469460"/>
            <ac:spMk id="9" creationId="{D669D769-FFC7-3271-DBFD-68242333ECFF}"/>
          </ac:spMkLst>
        </pc:spChg>
        <pc:spChg chg="add del mod ord">
          <ac:chgData name="Sihem ZEGGAIE" userId="865c6503-c04a-4488-a4ed-880a8a9e527a" providerId="ADAL" clId="{56F70A81-BD91-40CA-838D-BB9FC51BEAC3}" dt="2024-01-31T10:48:04.551" v="216" actId="700"/>
          <ac:spMkLst>
            <pc:docMk/>
            <pc:sldMk cId="604962319" sldId="2147469460"/>
            <ac:spMk id="10" creationId="{7DB5E0C4-5C41-B928-12E7-2BFE6E1F2B66}"/>
          </ac:spMkLst>
        </pc:spChg>
        <pc:spChg chg="mod">
          <ac:chgData name="Sihem ZEGGAIE" userId="865c6503-c04a-4488-a4ed-880a8a9e527a" providerId="ADAL" clId="{56F70A81-BD91-40CA-838D-BB9FC51BEAC3}" dt="2024-02-05T13:37:42.849" v="1669" actId="2711"/>
          <ac:spMkLst>
            <pc:docMk/>
            <pc:sldMk cId="604962319" sldId="2147469460"/>
            <ac:spMk id="23" creationId="{D8B6115D-EB8B-A0A7-A006-7A350AF40E00}"/>
          </ac:spMkLst>
        </pc:spChg>
        <pc:spChg chg="mod">
          <ac:chgData name="Sihem ZEGGAIE" userId="865c6503-c04a-4488-a4ed-880a8a9e527a" providerId="ADAL" clId="{56F70A81-BD91-40CA-838D-BB9FC51BEAC3}" dt="2024-02-05T13:37:42.849" v="1669" actId="2711"/>
          <ac:spMkLst>
            <pc:docMk/>
            <pc:sldMk cId="604962319" sldId="2147469460"/>
            <ac:spMk id="25" creationId="{D6C4D831-B424-ECF3-29BF-BDD93EF710AE}"/>
          </ac:spMkLst>
        </pc:spChg>
      </pc:sldChg>
      <pc:sldChg chg="modSp mod">
        <pc:chgData name="Sihem ZEGGAIE" userId="865c6503-c04a-4488-a4ed-880a8a9e527a" providerId="ADAL" clId="{56F70A81-BD91-40CA-838D-BB9FC51BEAC3}" dt="2024-02-05T13:35:53.688" v="1647" actId="1076"/>
        <pc:sldMkLst>
          <pc:docMk/>
          <pc:sldMk cId="772546709" sldId="2147469465"/>
        </pc:sldMkLst>
        <pc:spChg chg="mod">
          <ac:chgData name="Sihem ZEGGAIE" userId="865c6503-c04a-4488-a4ed-880a8a9e527a" providerId="ADAL" clId="{56F70A81-BD91-40CA-838D-BB9FC51BEAC3}" dt="2024-02-05T13:35:53.688" v="1647" actId="1076"/>
          <ac:spMkLst>
            <pc:docMk/>
            <pc:sldMk cId="772546709" sldId="2147469465"/>
            <ac:spMk id="3" creationId="{CD439B86-D819-4621-6E4E-B3AA7083D61F}"/>
          </ac:spMkLst>
        </pc:spChg>
        <pc:spChg chg="mod">
          <ac:chgData name="Sihem ZEGGAIE" userId="865c6503-c04a-4488-a4ed-880a8a9e527a" providerId="ADAL" clId="{56F70A81-BD91-40CA-838D-BB9FC51BEAC3}" dt="2024-02-05T13:35:45.553" v="1645" actId="14100"/>
          <ac:spMkLst>
            <pc:docMk/>
            <pc:sldMk cId="772546709" sldId="2147469465"/>
            <ac:spMk id="8" creationId="{EA520EBC-E622-C873-98FA-1FD0E4FF21B1}"/>
          </ac:spMkLst>
        </pc:spChg>
      </pc:sldChg>
      <pc:sldChg chg="delSp modSp mod">
        <pc:chgData name="Sihem ZEGGAIE" userId="865c6503-c04a-4488-a4ed-880a8a9e527a" providerId="ADAL" clId="{56F70A81-BD91-40CA-838D-BB9FC51BEAC3}" dt="2024-02-05T13:35:26.916" v="1642" actId="20577"/>
        <pc:sldMkLst>
          <pc:docMk/>
          <pc:sldMk cId="2503906358" sldId="2147469466"/>
        </pc:sldMkLst>
        <pc:spChg chg="del">
          <ac:chgData name="Sihem ZEGGAIE" userId="865c6503-c04a-4488-a4ed-880a8a9e527a" providerId="ADAL" clId="{56F70A81-BD91-40CA-838D-BB9FC51BEAC3}" dt="2024-01-31T10:56:30.489" v="354" actId="478"/>
          <ac:spMkLst>
            <pc:docMk/>
            <pc:sldMk cId="2503906358" sldId="2147469466"/>
            <ac:spMk id="2" creationId="{2C2C5AF5-A803-4FE5-EE34-4C42996DEFE3}"/>
          </ac:spMkLst>
        </pc:spChg>
        <pc:spChg chg="mod">
          <ac:chgData name="Sihem ZEGGAIE" userId="865c6503-c04a-4488-a4ed-880a8a9e527a" providerId="ADAL" clId="{56F70A81-BD91-40CA-838D-BB9FC51BEAC3}" dt="2024-02-05T13:35:26.916" v="1642" actId="20577"/>
          <ac:spMkLst>
            <pc:docMk/>
            <pc:sldMk cId="2503906358" sldId="2147469466"/>
            <ac:spMk id="8" creationId="{EA520EBC-E622-C873-98FA-1FD0E4FF21B1}"/>
          </ac:spMkLst>
        </pc:spChg>
        <pc:picChg chg="mod">
          <ac:chgData name="Sihem ZEGGAIE" userId="865c6503-c04a-4488-a4ed-880a8a9e527a" providerId="ADAL" clId="{56F70A81-BD91-40CA-838D-BB9FC51BEAC3}" dt="2024-01-31T10:56:40.227" v="391" actId="1036"/>
          <ac:picMkLst>
            <pc:docMk/>
            <pc:sldMk cId="2503906358" sldId="2147469466"/>
            <ac:picMk id="1028" creationId="{D190F171-520F-D652-9324-A9DB4D852BC9}"/>
          </ac:picMkLst>
        </pc:picChg>
      </pc:sldChg>
      <pc:sldChg chg="delSp modSp mod">
        <pc:chgData name="Sihem ZEGGAIE" userId="865c6503-c04a-4488-a4ed-880a8a9e527a" providerId="ADAL" clId="{56F70A81-BD91-40CA-838D-BB9FC51BEAC3}" dt="2024-02-05T13:35:34.304" v="1643" actId="2711"/>
        <pc:sldMkLst>
          <pc:docMk/>
          <pc:sldMk cId="328788137" sldId="2147469467"/>
        </pc:sldMkLst>
        <pc:spChg chg="del">
          <ac:chgData name="Sihem ZEGGAIE" userId="865c6503-c04a-4488-a4ed-880a8a9e527a" providerId="ADAL" clId="{56F70A81-BD91-40CA-838D-BB9FC51BEAC3}" dt="2024-01-31T10:56:46.197" v="392" actId="478"/>
          <ac:spMkLst>
            <pc:docMk/>
            <pc:sldMk cId="328788137" sldId="2147469467"/>
            <ac:spMk id="5" creationId="{D47126B5-E10C-FFB9-0B0E-66EF2238D6BA}"/>
          </ac:spMkLst>
        </pc:spChg>
        <pc:spChg chg="mod">
          <ac:chgData name="Sihem ZEGGAIE" userId="865c6503-c04a-4488-a4ed-880a8a9e527a" providerId="ADAL" clId="{56F70A81-BD91-40CA-838D-BB9FC51BEAC3}" dt="2024-02-05T13:35:34.304" v="1643" actId="2711"/>
          <ac:spMkLst>
            <pc:docMk/>
            <pc:sldMk cId="328788137" sldId="2147469467"/>
            <ac:spMk id="8" creationId="{EA520EBC-E622-C873-98FA-1FD0E4FF21B1}"/>
          </ac:spMkLst>
        </pc:spChg>
        <pc:picChg chg="mod">
          <ac:chgData name="Sihem ZEGGAIE" userId="865c6503-c04a-4488-a4ed-880a8a9e527a" providerId="ADAL" clId="{56F70A81-BD91-40CA-838D-BB9FC51BEAC3}" dt="2024-01-31T10:58:00.446" v="394" actId="1076"/>
          <ac:picMkLst>
            <pc:docMk/>
            <pc:sldMk cId="328788137" sldId="2147469467"/>
            <ac:picMk id="1028" creationId="{D190F171-520F-D652-9324-A9DB4D852BC9}"/>
          </ac:picMkLst>
        </pc:picChg>
        <pc:picChg chg="mod">
          <ac:chgData name="Sihem ZEGGAIE" userId="865c6503-c04a-4488-a4ed-880a8a9e527a" providerId="ADAL" clId="{56F70A81-BD91-40CA-838D-BB9FC51BEAC3}" dt="2024-02-01T09:09:36.872" v="939" actId="1036"/>
          <ac:picMkLst>
            <pc:docMk/>
            <pc:sldMk cId="328788137" sldId="2147469467"/>
            <ac:picMk id="1030" creationId="{FBD85BF8-215D-72DC-C4B3-98F34D780B46}"/>
          </ac:picMkLst>
        </pc:picChg>
      </pc:sldChg>
      <pc:sldChg chg="delSp modSp mod">
        <pc:chgData name="Sihem ZEGGAIE" userId="865c6503-c04a-4488-a4ed-880a8a9e527a" providerId="ADAL" clId="{56F70A81-BD91-40CA-838D-BB9FC51BEAC3}" dt="2024-02-05T13:35:05.093" v="1624" actId="14100"/>
        <pc:sldMkLst>
          <pc:docMk/>
          <pc:sldMk cId="3614987441" sldId="2147469469"/>
        </pc:sldMkLst>
        <pc:spChg chg="del">
          <ac:chgData name="Sihem ZEGGAIE" userId="865c6503-c04a-4488-a4ed-880a8a9e527a" providerId="ADAL" clId="{56F70A81-BD91-40CA-838D-BB9FC51BEAC3}" dt="2024-01-31T10:58:14.331" v="397" actId="478"/>
          <ac:spMkLst>
            <pc:docMk/>
            <pc:sldMk cId="3614987441" sldId="2147469469"/>
            <ac:spMk id="2" creationId="{20C42827-3A6B-CD61-0B00-82D1E78115F1}"/>
          </ac:spMkLst>
        </pc:spChg>
        <pc:spChg chg="mod">
          <ac:chgData name="Sihem ZEGGAIE" userId="865c6503-c04a-4488-a4ed-880a8a9e527a" providerId="ADAL" clId="{56F70A81-BD91-40CA-838D-BB9FC51BEAC3}" dt="2024-02-05T13:35:05.093" v="1624" actId="14100"/>
          <ac:spMkLst>
            <pc:docMk/>
            <pc:sldMk cId="3614987441" sldId="2147469469"/>
            <ac:spMk id="5" creationId="{6AA0729C-7F34-4582-2FD0-53E5AAAEFE98}"/>
          </ac:spMkLst>
        </pc:spChg>
      </pc:sldChg>
      <pc:sldChg chg="delSp modSp mod">
        <pc:chgData name="Sihem ZEGGAIE" userId="865c6503-c04a-4488-a4ed-880a8a9e527a" providerId="ADAL" clId="{56F70A81-BD91-40CA-838D-BB9FC51BEAC3}" dt="2024-02-05T13:34:52.826" v="1622" actId="2711"/>
        <pc:sldMkLst>
          <pc:docMk/>
          <pc:sldMk cId="2335905389" sldId="2147469470"/>
        </pc:sldMkLst>
        <pc:spChg chg="del">
          <ac:chgData name="Sihem ZEGGAIE" userId="865c6503-c04a-4488-a4ed-880a8a9e527a" providerId="ADAL" clId="{56F70A81-BD91-40CA-838D-BB9FC51BEAC3}" dt="2024-01-31T10:58:44.447" v="401" actId="478"/>
          <ac:spMkLst>
            <pc:docMk/>
            <pc:sldMk cId="2335905389" sldId="2147469470"/>
            <ac:spMk id="5" creationId="{E72E761B-9E34-6F73-AE98-1FDAE3BB1210}"/>
          </ac:spMkLst>
        </pc:spChg>
        <pc:spChg chg="mod">
          <ac:chgData name="Sihem ZEGGAIE" userId="865c6503-c04a-4488-a4ed-880a8a9e527a" providerId="ADAL" clId="{56F70A81-BD91-40CA-838D-BB9FC51BEAC3}" dt="2024-02-05T13:34:52.826" v="1622" actId="2711"/>
          <ac:spMkLst>
            <pc:docMk/>
            <pc:sldMk cId="2335905389" sldId="2147469470"/>
            <ac:spMk id="8" creationId="{EA520EBC-E622-C873-98FA-1FD0E4FF21B1}"/>
          </ac:spMkLst>
        </pc:spChg>
        <pc:picChg chg="mod">
          <ac:chgData name="Sihem ZEGGAIE" userId="865c6503-c04a-4488-a4ed-880a8a9e527a" providerId="ADAL" clId="{56F70A81-BD91-40CA-838D-BB9FC51BEAC3}" dt="2024-01-31T10:58:50.825" v="430" actId="1035"/>
          <ac:picMkLst>
            <pc:docMk/>
            <pc:sldMk cId="2335905389" sldId="2147469470"/>
            <ac:picMk id="6" creationId="{785285BF-DD20-B054-4C1C-F54D6C592EF6}"/>
          </ac:picMkLst>
        </pc:picChg>
      </pc:sldChg>
      <pc:sldChg chg="delSp modSp mod">
        <pc:chgData name="Sihem ZEGGAIE" userId="865c6503-c04a-4488-a4ed-880a8a9e527a" providerId="ADAL" clId="{56F70A81-BD91-40CA-838D-BB9FC51BEAC3}" dt="2024-01-31T10:59:31.901" v="485" actId="478"/>
        <pc:sldMkLst>
          <pc:docMk/>
          <pc:sldMk cId="3441321586" sldId="2147469471"/>
        </pc:sldMkLst>
        <pc:spChg chg="del">
          <ac:chgData name="Sihem ZEGGAIE" userId="865c6503-c04a-4488-a4ed-880a8a9e527a" providerId="ADAL" clId="{56F70A81-BD91-40CA-838D-BB9FC51BEAC3}" dt="2024-01-31T10:59:31.901" v="485" actId="478"/>
          <ac:spMkLst>
            <pc:docMk/>
            <pc:sldMk cId="3441321586" sldId="2147469471"/>
            <ac:spMk id="2" creationId="{AB4AFFF5-8111-6023-92D1-DC928F297EBD}"/>
          </ac:spMkLst>
        </pc:spChg>
        <pc:spChg chg="del">
          <ac:chgData name="Sihem ZEGGAIE" userId="865c6503-c04a-4488-a4ed-880a8a9e527a" providerId="ADAL" clId="{56F70A81-BD91-40CA-838D-BB9FC51BEAC3}" dt="2024-01-31T10:58:55.161" v="431" actId="478"/>
          <ac:spMkLst>
            <pc:docMk/>
            <pc:sldMk cId="3441321586" sldId="2147469471"/>
            <ac:spMk id="3" creationId="{D7CEBF22-A518-57DE-7226-8EFD19559E5F}"/>
          </ac:spMkLst>
        </pc:spChg>
        <pc:spChg chg="mod">
          <ac:chgData name="Sihem ZEGGAIE" userId="865c6503-c04a-4488-a4ed-880a8a9e527a" providerId="ADAL" clId="{56F70A81-BD91-40CA-838D-BB9FC51BEAC3}" dt="2024-01-31T10:59:25.412" v="484" actId="1036"/>
          <ac:spMkLst>
            <pc:docMk/>
            <pc:sldMk cId="3441321586" sldId="2147469471"/>
            <ac:spMk id="26" creationId="{C4D0D24B-CDB3-2B94-E7D9-D1DCB4766E0E}"/>
          </ac:spMkLst>
        </pc:spChg>
        <pc:spChg chg="mod">
          <ac:chgData name="Sihem ZEGGAIE" userId="865c6503-c04a-4488-a4ed-880a8a9e527a" providerId="ADAL" clId="{56F70A81-BD91-40CA-838D-BB9FC51BEAC3}" dt="2024-01-31T10:59:25.412" v="484" actId="1036"/>
          <ac:spMkLst>
            <pc:docMk/>
            <pc:sldMk cId="3441321586" sldId="2147469471"/>
            <ac:spMk id="27" creationId="{EC3789D8-A177-FB28-1C9D-3BD9D564B4CF}"/>
          </ac:spMkLst>
        </pc:spChg>
        <pc:grpChg chg="mod">
          <ac:chgData name="Sihem ZEGGAIE" userId="865c6503-c04a-4488-a4ed-880a8a9e527a" providerId="ADAL" clId="{56F70A81-BD91-40CA-838D-BB9FC51BEAC3}" dt="2024-01-31T10:59:08.564" v="433" actId="1076"/>
          <ac:grpSpMkLst>
            <pc:docMk/>
            <pc:sldMk cId="3441321586" sldId="2147469471"/>
            <ac:grpSpMk id="10" creationId="{D5CF44E0-3FCE-52EE-65CC-1ACF6EEB95DB}"/>
          </ac:grpSpMkLst>
        </pc:grpChg>
        <pc:picChg chg="mod">
          <ac:chgData name="Sihem ZEGGAIE" userId="865c6503-c04a-4488-a4ed-880a8a9e527a" providerId="ADAL" clId="{56F70A81-BD91-40CA-838D-BB9FC51BEAC3}" dt="2024-01-31T10:59:25.412" v="484" actId="1036"/>
          <ac:picMkLst>
            <pc:docMk/>
            <pc:sldMk cId="3441321586" sldId="2147469471"/>
            <ac:picMk id="19" creationId="{960B86FF-C029-AB51-1E6C-3DECA739E061}"/>
          </ac:picMkLst>
        </pc:picChg>
      </pc:sldChg>
      <pc:sldChg chg="addSp delSp modSp mod">
        <pc:chgData name="Sihem ZEGGAIE" userId="865c6503-c04a-4488-a4ed-880a8a9e527a" providerId="ADAL" clId="{56F70A81-BD91-40CA-838D-BB9FC51BEAC3}" dt="2024-01-31T11:00:30.488" v="512" actId="14100"/>
        <pc:sldMkLst>
          <pc:docMk/>
          <pc:sldMk cId="2009879267" sldId="2147469472"/>
        </pc:sldMkLst>
        <pc:spChg chg="del">
          <ac:chgData name="Sihem ZEGGAIE" userId="865c6503-c04a-4488-a4ed-880a8a9e527a" providerId="ADAL" clId="{56F70A81-BD91-40CA-838D-BB9FC51BEAC3}" dt="2024-01-31T11:00:24.946" v="511" actId="478"/>
          <ac:spMkLst>
            <pc:docMk/>
            <pc:sldMk cId="2009879267" sldId="2147469472"/>
            <ac:spMk id="2" creationId="{C0B58960-D872-6279-098D-B2A7F88A4EDC}"/>
          </ac:spMkLst>
        </pc:spChg>
        <pc:spChg chg="del">
          <ac:chgData name="Sihem ZEGGAIE" userId="865c6503-c04a-4488-a4ed-880a8a9e527a" providerId="ADAL" clId="{56F70A81-BD91-40CA-838D-BB9FC51BEAC3}" dt="2024-01-31T11:00:01.306" v="486" actId="478"/>
          <ac:spMkLst>
            <pc:docMk/>
            <pc:sldMk cId="2009879267" sldId="2147469472"/>
            <ac:spMk id="3" creationId="{7EB2488A-1057-57B2-7197-E584316E9BAC}"/>
          </ac:spMkLst>
        </pc:spChg>
        <pc:spChg chg="mod">
          <ac:chgData name="Sihem ZEGGAIE" userId="865c6503-c04a-4488-a4ed-880a8a9e527a" providerId="ADAL" clId="{56F70A81-BD91-40CA-838D-BB9FC51BEAC3}" dt="2024-01-31T11:00:14.762" v="508" actId="1035"/>
          <ac:spMkLst>
            <pc:docMk/>
            <pc:sldMk cId="2009879267" sldId="2147469472"/>
            <ac:spMk id="12" creationId="{C7E1A8FE-7756-E631-2031-71A91EF9E7E2}"/>
          </ac:spMkLst>
        </pc:spChg>
        <pc:spChg chg="add del mod">
          <ac:chgData name="Sihem ZEGGAIE" userId="865c6503-c04a-4488-a4ed-880a8a9e527a" providerId="ADAL" clId="{56F70A81-BD91-40CA-838D-BB9FC51BEAC3}" dt="2024-01-31T11:00:30.488" v="512" actId="14100"/>
          <ac:spMkLst>
            <pc:docMk/>
            <pc:sldMk cId="2009879267" sldId="2147469472"/>
            <ac:spMk id="13" creationId="{21A9F85A-FCFB-D3CA-759D-977158D98A89}"/>
          </ac:spMkLst>
        </pc:spChg>
        <pc:picChg chg="mod">
          <ac:chgData name="Sihem ZEGGAIE" userId="865c6503-c04a-4488-a4ed-880a8a9e527a" providerId="ADAL" clId="{56F70A81-BD91-40CA-838D-BB9FC51BEAC3}" dt="2024-01-31T11:00:14.762" v="508" actId="1035"/>
          <ac:picMkLst>
            <pc:docMk/>
            <pc:sldMk cId="2009879267" sldId="2147469472"/>
            <ac:picMk id="7" creationId="{CC055167-1BFE-4BAC-0945-BF7A83C2564D}"/>
          </ac:picMkLst>
        </pc:picChg>
      </pc:sldChg>
      <pc:sldChg chg="modSp mod">
        <pc:chgData name="Sihem ZEGGAIE" userId="865c6503-c04a-4488-a4ed-880a8a9e527a" providerId="ADAL" clId="{56F70A81-BD91-40CA-838D-BB9FC51BEAC3}" dt="2024-02-05T13:37:31.817" v="1668" actId="1076"/>
        <pc:sldMkLst>
          <pc:docMk/>
          <pc:sldMk cId="58816753" sldId="2147469474"/>
        </pc:sldMkLst>
        <pc:spChg chg="mod">
          <ac:chgData name="Sihem ZEGGAIE" userId="865c6503-c04a-4488-a4ed-880a8a9e527a" providerId="ADAL" clId="{56F70A81-BD91-40CA-838D-BB9FC51BEAC3}" dt="2024-02-05T13:37:31.817" v="1668" actId="1076"/>
          <ac:spMkLst>
            <pc:docMk/>
            <pc:sldMk cId="58816753" sldId="2147469474"/>
            <ac:spMk id="55" creationId="{21A9F85A-FCFB-D3CA-759D-977158D98A89}"/>
          </ac:spMkLst>
        </pc:spChg>
      </pc:sldChg>
      <pc:sldChg chg="modSp mod">
        <pc:chgData name="Sihem ZEGGAIE" userId="865c6503-c04a-4488-a4ed-880a8a9e527a" providerId="ADAL" clId="{56F70A81-BD91-40CA-838D-BB9FC51BEAC3}" dt="2024-02-01T09:04:54.541" v="936" actId="255"/>
        <pc:sldMkLst>
          <pc:docMk/>
          <pc:sldMk cId="2611759085" sldId="2147470307"/>
        </pc:sldMkLst>
        <pc:spChg chg="mod">
          <ac:chgData name="Sihem ZEGGAIE" userId="865c6503-c04a-4488-a4ed-880a8a9e527a" providerId="ADAL" clId="{56F70A81-BD91-40CA-838D-BB9FC51BEAC3}" dt="2024-02-01T09:04:54.541" v="936" actId="255"/>
          <ac:spMkLst>
            <pc:docMk/>
            <pc:sldMk cId="2611759085" sldId="2147470307"/>
            <ac:spMk id="3" creationId="{00000000-0000-0000-0000-000000000000}"/>
          </ac:spMkLst>
        </pc:spChg>
        <pc:picChg chg="mod">
          <ac:chgData name="Sihem ZEGGAIE" userId="865c6503-c04a-4488-a4ed-880a8a9e527a" providerId="ADAL" clId="{56F70A81-BD91-40CA-838D-BB9FC51BEAC3}" dt="2024-01-31T11:01:31.720" v="513" actId="14861"/>
          <ac:picMkLst>
            <pc:docMk/>
            <pc:sldMk cId="2611759085" sldId="2147470307"/>
            <ac:picMk id="9" creationId="{09AE6969-C66F-0FD4-8C42-A3FDB15D6237}"/>
          </ac:picMkLst>
        </pc:picChg>
      </pc:sldChg>
      <pc:sldChg chg="addSp delSp modSp del mod">
        <pc:chgData name="Sihem ZEGGAIE" userId="865c6503-c04a-4488-a4ed-880a8a9e527a" providerId="ADAL" clId="{56F70A81-BD91-40CA-838D-BB9FC51BEAC3}" dt="2024-02-05T11:10:23.095" v="1227" actId="47"/>
        <pc:sldMkLst>
          <pc:docMk/>
          <pc:sldMk cId="2806101039" sldId="2147470308"/>
        </pc:sldMkLst>
        <pc:spChg chg="del">
          <ac:chgData name="Sihem ZEGGAIE" userId="865c6503-c04a-4488-a4ed-880a8a9e527a" providerId="ADAL" clId="{56F70A81-BD91-40CA-838D-BB9FC51BEAC3}" dt="2024-01-31T10:49:57.808" v="224" actId="478"/>
          <ac:spMkLst>
            <pc:docMk/>
            <pc:sldMk cId="2806101039" sldId="2147470308"/>
            <ac:spMk id="2" creationId="{3CEFCB18-A8AF-3365-AED3-00FBF36591FD}"/>
          </ac:spMkLst>
        </pc:spChg>
        <pc:spChg chg="del mod">
          <ac:chgData name="Sihem ZEGGAIE" userId="865c6503-c04a-4488-a4ed-880a8a9e527a" providerId="ADAL" clId="{56F70A81-BD91-40CA-838D-BB9FC51BEAC3}" dt="2024-01-31T15:14:13.273" v="796" actId="478"/>
          <ac:spMkLst>
            <pc:docMk/>
            <pc:sldMk cId="2806101039" sldId="2147470308"/>
            <ac:spMk id="3" creationId="{54CFF947-5D5A-7BED-6A39-C220A24DF7AC}"/>
          </ac:spMkLst>
        </pc:spChg>
        <pc:spChg chg="mod">
          <ac:chgData name="Sihem ZEGGAIE" userId="865c6503-c04a-4488-a4ed-880a8a9e527a" providerId="ADAL" clId="{56F70A81-BD91-40CA-838D-BB9FC51BEAC3}" dt="2024-01-31T17:12:04.877" v="915" actId="1038"/>
          <ac:spMkLst>
            <pc:docMk/>
            <pc:sldMk cId="2806101039" sldId="2147470308"/>
            <ac:spMk id="5" creationId="{DA0E6910-ECB3-2AC8-125F-D226D57E3563}"/>
          </ac:spMkLst>
        </pc:spChg>
        <pc:spChg chg="mod">
          <ac:chgData name="Sihem ZEGGAIE" userId="865c6503-c04a-4488-a4ed-880a8a9e527a" providerId="ADAL" clId="{56F70A81-BD91-40CA-838D-BB9FC51BEAC3}" dt="2024-01-31T17:12:04.877" v="915" actId="1038"/>
          <ac:spMkLst>
            <pc:docMk/>
            <pc:sldMk cId="2806101039" sldId="2147470308"/>
            <ac:spMk id="6" creationId="{CFB4AF0E-735A-64D7-5D65-15C407040CC1}"/>
          </ac:spMkLst>
        </pc:spChg>
        <pc:spChg chg="mod">
          <ac:chgData name="Sihem ZEGGAIE" userId="865c6503-c04a-4488-a4ed-880a8a9e527a" providerId="ADAL" clId="{56F70A81-BD91-40CA-838D-BB9FC51BEAC3}" dt="2024-01-31T11:02:42.226" v="528" actId="1036"/>
          <ac:spMkLst>
            <pc:docMk/>
            <pc:sldMk cId="2806101039" sldId="2147470308"/>
            <ac:spMk id="9" creationId="{8601094C-C58E-9C35-8E1E-2F304D21C88B}"/>
          </ac:spMkLst>
        </pc:spChg>
        <pc:spChg chg="mod">
          <ac:chgData name="Sihem ZEGGAIE" userId="865c6503-c04a-4488-a4ed-880a8a9e527a" providerId="ADAL" clId="{56F70A81-BD91-40CA-838D-BB9FC51BEAC3}" dt="2024-01-31T11:02:42.226" v="528" actId="1036"/>
          <ac:spMkLst>
            <pc:docMk/>
            <pc:sldMk cId="2806101039" sldId="2147470308"/>
            <ac:spMk id="11" creationId="{EA89DDE8-89BA-DE5D-1CE3-640532B47B91}"/>
          </ac:spMkLst>
        </pc:spChg>
        <pc:spChg chg="mod">
          <ac:chgData name="Sihem ZEGGAIE" userId="865c6503-c04a-4488-a4ed-880a8a9e527a" providerId="ADAL" clId="{56F70A81-BD91-40CA-838D-BB9FC51BEAC3}" dt="2024-01-31T17:12:09.588" v="933" actId="1037"/>
          <ac:spMkLst>
            <pc:docMk/>
            <pc:sldMk cId="2806101039" sldId="2147470308"/>
            <ac:spMk id="13" creationId="{10312E1C-8B9F-B3F5-099E-B898F4DFAFFB}"/>
          </ac:spMkLst>
        </pc:spChg>
        <pc:spChg chg="mod">
          <ac:chgData name="Sihem ZEGGAIE" userId="865c6503-c04a-4488-a4ed-880a8a9e527a" providerId="ADAL" clId="{56F70A81-BD91-40CA-838D-BB9FC51BEAC3}" dt="2024-01-31T17:12:09.588" v="933" actId="1037"/>
          <ac:spMkLst>
            <pc:docMk/>
            <pc:sldMk cId="2806101039" sldId="2147470308"/>
            <ac:spMk id="14" creationId="{4D8C4A7E-63C6-B9CA-21FE-640274C57616}"/>
          </ac:spMkLst>
        </pc:spChg>
        <pc:spChg chg="mod">
          <ac:chgData name="Sihem ZEGGAIE" userId="865c6503-c04a-4488-a4ed-880a8a9e527a" providerId="ADAL" clId="{56F70A81-BD91-40CA-838D-BB9FC51BEAC3}" dt="2024-01-31T17:12:04.877" v="915" actId="1038"/>
          <ac:spMkLst>
            <pc:docMk/>
            <pc:sldMk cId="2806101039" sldId="2147470308"/>
            <ac:spMk id="16" creationId="{79AAB8A1-C332-A95C-5F1B-B2BE457FF33A}"/>
          </ac:spMkLst>
        </pc:spChg>
        <pc:spChg chg="mod">
          <ac:chgData name="Sihem ZEGGAIE" userId="865c6503-c04a-4488-a4ed-880a8a9e527a" providerId="ADAL" clId="{56F70A81-BD91-40CA-838D-BB9FC51BEAC3}" dt="2024-01-31T17:12:04.877" v="915" actId="1038"/>
          <ac:spMkLst>
            <pc:docMk/>
            <pc:sldMk cId="2806101039" sldId="2147470308"/>
            <ac:spMk id="17" creationId="{5C14A759-4710-3C2F-8305-E8DCB71FE5A7}"/>
          </ac:spMkLst>
        </pc:spChg>
        <pc:spChg chg="mod">
          <ac:chgData name="Sihem ZEGGAIE" userId="865c6503-c04a-4488-a4ed-880a8a9e527a" providerId="ADAL" clId="{56F70A81-BD91-40CA-838D-BB9FC51BEAC3}" dt="2024-01-31T17:12:04.877" v="915" actId="1038"/>
          <ac:spMkLst>
            <pc:docMk/>
            <pc:sldMk cId="2806101039" sldId="2147470308"/>
            <ac:spMk id="18" creationId="{C5FA684F-60AB-E207-60F2-95C463B88C85}"/>
          </ac:spMkLst>
        </pc:spChg>
        <pc:spChg chg="mod">
          <ac:chgData name="Sihem ZEGGAIE" userId="865c6503-c04a-4488-a4ed-880a8a9e527a" providerId="ADAL" clId="{56F70A81-BD91-40CA-838D-BB9FC51BEAC3}" dt="2024-01-31T17:12:04.877" v="915" actId="1038"/>
          <ac:spMkLst>
            <pc:docMk/>
            <pc:sldMk cId="2806101039" sldId="2147470308"/>
            <ac:spMk id="19" creationId="{E5FDC73B-F33C-E32C-6586-BA337A852892}"/>
          </ac:spMkLst>
        </pc:spChg>
        <pc:spChg chg="mod">
          <ac:chgData name="Sihem ZEGGAIE" userId="865c6503-c04a-4488-a4ed-880a8a9e527a" providerId="ADAL" clId="{56F70A81-BD91-40CA-838D-BB9FC51BEAC3}" dt="2024-01-31T17:12:04.877" v="915" actId="1038"/>
          <ac:spMkLst>
            <pc:docMk/>
            <pc:sldMk cId="2806101039" sldId="2147470308"/>
            <ac:spMk id="20" creationId="{11AA5E19-31EB-B7EE-AFA1-75EAE2C2AB50}"/>
          </ac:spMkLst>
        </pc:spChg>
        <pc:spChg chg="mod">
          <ac:chgData name="Sihem ZEGGAIE" userId="865c6503-c04a-4488-a4ed-880a8a9e527a" providerId="ADAL" clId="{56F70A81-BD91-40CA-838D-BB9FC51BEAC3}" dt="2024-01-31T17:12:04.877" v="915" actId="1038"/>
          <ac:spMkLst>
            <pc:docMk/>
            <pc:sldMk cId="2806101039" sldId="2147470308"/>
            <ac:spMk id="21" creationId="{1BC3C972-2314-D541-4CD7-A09AF999786C}"/>
          </ac:spMkLst>
        </pc:spChg>
        <pc:spChg chg="mod">
          <ac:chgData name="Sihem ZEGGAIE" userId="865c6503-c04a-4488-a4ed-880a8a9e527a" providerId="ADAL" clId="{56F70A81-BD91-40CA-838D-BB9FC51BEAC3}" dt="2024-01-31T17:12:04.877" v="915" actId="1038"/>
          <ac:spMkLst>
            <pc:docMk/>
            <pc:sldMk cId="2806101039" sldId="2147470308"/>
            <ac:spMk id="22" creationId="{EA4CC069-36CF-EC64-A9CE-A102248BC1BA}"/>
          </ac:spMkLst>
        </pc:spChg>
        <pc:spChg chg="mod">
          <ac:chgData name="Sihem ZEGGAIE" userId="865c6503-c04a-4488-a4ed-880a8a9e527a" providerId="ADAL" clId="{56F70A81-BD91-40CA-838D-BB9FC51BEAC3}" dt="2024-01-31T17:12:04.877" v="915" actId="1038"/>
          <ac:spMkLst>
            <pc:docMk/>
            <pc:sldMk cId="2806101039" sldId="2147470308"/>
            <ac:spMk id="24" creationId="{5CF8694F-33A8-CCCF-553D-7FB6812725E9}"/>
          </ac:spMkLst>
        </pc:spChg>
        <pc:spChg chg="mod">
          <ac:chgData name="Sihem ZEGGAIE" userId="865c6503-c04a-4488-a4ed-880a8a9e527a" providerId="ADAL" clId="{56F70A81-BD91-40CA-838D-BB9FC51BEAC3}" dt="2024-01-31T17:12:04.877" v="915" actId="1038"/>
          <ac:spMkLst>
            <pc:docMk/>
            <pc:sldMk cId="2806101039" sldId="2147470308"/>
            <ac:spMk id="25" creationId="{8DB221C4-F4CD-6D4A-9066-0955EE9CBBC0}"/>
          </ac:spMkLst>
        </pc:spChg>
        <pc:spChg chg="mod">
          <ac:chgData name="Sihem ZEGGAIE" userId="865c6503-c04a-4488-a4ed-880a8a9e527a" providerId="ADAL" clId="{56F70A81-BD91-40CA-838D-BB9FC51BEAC3}" dt="2024-01-31T17:12:04.877" v="915" actId="1038"/>
          <ac:spMkLst>
            <pc:docMk/>
            <pc:sldMk cId="2806101039" sldId="2147470308"/>
            <ac:spMk id="26" creationId="{2264C2E4-C88F-2237-10A8-418B574CAA40}"/>
          </ac:spMkLst>
        </pc:spChg>
        <pc:spChg chg="mod">
          <ac:chgData name="Sihem ZEGGAIE" userId="865c6503-c04a-4488-a4ed-880a8a9e527a" providerId="ADAL" clId="{56F70A81-BD91-40CA-838D-BB9FC51BEAC3}" dt="2024-01-31T17:12:04.877" v="915" actId="1038"/>
          <ac:spMkLst>
            <pc:docMk/>
            <pc:sldMk cId="2806101039" sldId="2147470308"/>
            <ac:spMk id="27" creationId="{7F478973-53FF-DE91-48F6-3656EA297662}"/>
          </ac:spMkLst>
        </pc:spChg>
        <pc:spChg chg="mod">
          <ac:chgData name="Sihem ZEGGAIE" userId="865c6503-c04a-4488-a4ed-880a8a9e527a" providerId="ADAL" clId="{56F70A81-BD91-40CA-838D-BB9FC51BEAC3}" dt="2024-01-31T17:12:04.877" v="915" actId="1038"/>
          <ac:spMkLst>
            <pc:docMk/>
            <pc:sldMk cId="2806101039" sldId="2147470308"/>
            <ac:spMk id="28" creationId="{CE80A257-F26E-17EE-7E74-291DB8B94026}"/>
          </ac:spMkLst>
        </pc:spChg>
        <pc:spChg chg="mod">
          <ac:chgData name="Sihem ZEGGAIE" userId="865c6503-c04a-4488-a4ed-880a8a9e527a" providerId="ADAL" clId="{56F70A81-BD91-40CA-838D-BB9FC51BEAC3}" dt="2024-01-31T17:12:04.877" v="915" actId="1038"/>
          <ac:spMkLst>
            <pc:docMk/>
            <pc:sldMk cId="2806101039" sldId="2147470308"/>
            <ac:spMk id="29" creationId="{53008CC7-39DC-6510-35C2-90D8F4618886}"/>
          </ac:spMkLst>
        </pc:spChg>
        <pc:spChg chg="mod">
          <ac:chgData name="Sihem ZEGGAIE" userId="865c6503-c04a-4488-a4ed-880a8a9e527a" providerId="ADAL" clId="{56F70A81-BD91-40CA-838D-BB9FC51BEAC3}" dt="2024-01-31T17:12:04.877" v="915" actId="1038"/>
          <ac:spMkLst>
            <pc:docMk/>
            <pc:sldMk cId="2806101039" sldId="2147470308"/>
            <ac:spMk id="30" creationId="{9EF78602-6583-1A01-6DA6-210F0AFAAC3C}"/>
          </ac:spMkLst>
        </pc:spChg>
        <pc:spChg chg="mod">
          <ac:chgData name="Sihem ZEGGAIE" userId="865c6503-c04a-4488-a4ed-880a8a9e527a" providerId="ADAL" clId="{56F70A81-BD91-40CA-838D-BB9FC51BEAC3}" dt="2024-01-31T17:12:09.588" v="933" actId="1037"/>
          <ac:spMkLst>
            <pc:docMk/>
            <pc:sldMk cId="2806101039" sldId="2147470308"/>
            <ac:spMk id="32" creationId="{080AF2F8-C514-AEFE-F6EE-08DE9FD4E2FE}"/>
          </ac:spMkLst>
        </pc:spChg>
        <pc:spChg chg="mod">
          <ac:chgData name="Sihem ZEGGAIE" userId="865c6503-c04a-4488-a4ed-880a8a9e527a" providerId="ADAL" clId="{56F70A81-BD91-40CA-838D-BB9FC51BEAC3}" dt="2024-01-31T17:12:09.588" v="933" actId="1037"/>
          <ac:spMkLst>
            <pc:docMk/>
            <pc:sldMk cId="2806101039" sldId="2147470308"/>
            <ac:spMk id="33" creationId="{C2D5C658-8046-ECF5-EC39-799A1B1B59E8}"/>
          </ac:spMkLst>
        </pc:spChg>
        <pc:spChg chg="mod">
          <ac:chgData name="Sihem ZEGGAIE" userId="865c6503-c04a-4488-a4ed-880a8a9e527a" providerId="ADAL" clId="{56F70A81-BD91-40CA-838D-BB9FC51BEAC3}" dt="2024-01-31T17:12:09.588" v="933" actId="1037"/>
          <ac:spMkLst>
            <pc:docMk/>
            <pc:sldMk cId="2806101039" sldId="2147470308"/>
            <ac:spMk id="34" creationId="{B5D79066-EBD2-E9B2-CFBB-29B00036E1DD}"/>
          </ac:spMkLst>
        </pc:spChg>
        <pc:spChg chg="mod">
          <ac:chgData name="Sihem ZEGGAIE" userId="865c6503-c04a-4488-a4ed-880a8a9e527a" providerId="ADAL" clId="{56F70A81-BD91-40CA-838D-BB9FC51BEAC3}" dt="2024-01-31T17:12:09.588" v="933" actId="1037"/>
          <ac:spMkLst>
            <pc:docMk/>
            <pc:sldMk cId="2806101039" sldId="2147470308"/>
            <ac:spMk id="35" creationId="{3543D03F-2519-DB17-2E66-A54744EE0DEB}"/>
          </ac:spMkLst>
        </pc:spChg>
        <pc:spChg chg="mod">
          <ac:chgData name="Sihem ZEGGAIE" userId="865c6503-c04a-4488-a4ed-880a8a9e527a" providerId="ADAL" clId="{56F70A81-BD91-40CA-838D-BB9FC51BEAC3}" dt="2024-01-31T17:12:09.588" v="933" actId="1037"/>
          <ac:spMkLst>
            <pc:docMk/>
            <pc:sldMk cId="2806101039" sldId="2147470308"/>
            <ac:spMk id="36" creationId="{2C761D4B-3A9E-5A1F-2D71-657C7311DC3F}"/>
          </ac:spMkLst>
        </pc:spChg>
        <pc:spChg chg="mod">
          <ac:chgData name="Sihem ZEGGAIE" userId="865c6503-c04a-4488-a4ed-880a8a9e527a" providerId="ADAL" clId="{56F70A81-BD91-40CA-838D-BB9FC51BEAC3}" dt="2024-01-31T17:12:09.588" v="933" actId="1037"/>
          <ac:spMkLst>
            <pc:docMk/>
            <pc:sldMk cId="2806101039" sldId="2147470308"/>
            <ac:spMk id="37" creationId="{0858BFCF-D9DC-B20F-B9FC-F8E263CBAA14}"/>
          </ac:spMkLst>
        </pc:spChg>
        <pc:spChg chg="mod">
          <ac:chgData name="Sihem ZEGGAIE" userId="865c6503-c04a-4488-a4ed-880a8a9e527a" providerId="ADAL" clId="{56F70A81-BD91-40CA-838D-BB9FC51BEAC3}" dt="2024-01-31T17:12:09.588" v="933" actId="1037"/>
          <ac:spMkLst>
            <pc:docMk/>
            <pc:sldMk cId="2806101039" sldId="2147470308"/>
            <ac:spMk id="38" creationId="{D7844451-F7AB-B464-B891-E1461838AF8E}"/>
          </ac:spMkLst>
        </pc:spChg>
        <pc:spChg chg="mod">
          <ac:chgData name="Sihem ZEGGAIE" userId="865c6503-c04a-4488-a4ed-880a8a9e527a" providerId="ADAL" clId="{56F70A81-BD91-40CA-838D-BB9FC51BEAC3}" dt="2024-01-31T17:12:04.877" v="915" actId="1038"/>
          <ac:spMkLst>
            <pc:docMk/>
            <pc:sldMk cId="2806101039" sldId="2147470308"/>
            <ac:spMk id="39" creationId="{CD22BEAB-A39D-3EC3-3664-2DCE70516076}"/>
          </ac:spMkLst>
        </pc:spChg>
        <pc:spChg chg="mod">
          <ac:chgData name="Sihem ZEGGAIE" userId="865c6503-c04a-4488-a4ed-880a8a9e527a" providerId="ADAL" clId="{56F70A81-BD91-40CA-838D-BB9FC51BEAC3}" dt="2024-01-31T17:12:04.877" v="915" actId="1038"/>
          <ac:spMkLst>
            <pc:docMk/>
            <pc:sldMk cId="2806101039" sldId="2147470308"/>
            <ac:spMk id="40" creationId="{302F02B6-FBB5-D51F-C51D-474DDF3E2664}"/>
          </ac:spMkLst>
        </pc:spChg>
        <pc:spChg chg="mod">
          <ac:chgData name="Sihem ZEGGAIE" userId="865c6503-c04a-4488-a4ed-880a8a9e527a" providerId="ADAL" clId="{56F70A81-BD91-40CA-838D-BB9FC51BEAC3}" dt="2024-01-31T11:02:42.226" v="528" actId="1036"/>
          <ac:spMkLst>
            <pc:docMk/>
            <pc:sldMk cId="2806101039" sldId="2147470308"/>
            <ac:spMk id="41" creationId="{A6F0C0D4-F46C-9D94-6915-6854FC2B4E9D}"/>
          </ac:spMkLst>
        </pc:spChg>
        <pc:spChg chg="mod">
          <ac:chgData name="Sihem ZEGGAIE" userId="865c6503-c04a-4488-a4ed-880a8a9e527a" providerId="ADAL" clId="{56F70A81-BD91-40CA-838D-BB9FC51BEAC3}" dt="2024-01-31T11:02:42.226" v="528" actId="1036"/>
          <ac:spMkLst>
            <pc:docMk/>
            <pc:sldMk cId="2806101039" sldId="2147470308"/>
            <ac:spMk id="43" creationId="{A54A0AD2-BCDF-26BA-696E-4BAA4ED52413}"/>
          </ac:spMkLst>
        </pc:spChg>
        <pc:spChg chg="add del mod">
          <ac:chgData name="Sihem ZEGGAIE" userId="865c6503-c04a-4488-a4ed-880a8a9e527a" providerId="ADAL" clId="{56F70A81-BD91-40CA-838D-BB9FC51BEAC3}" dt="2024-01-31T15:17:03.428" v="844" actId="478"/>
          <ac:spMkLst>
            <pc:docMk/>
            <pc:sldMk cId="2806101039" sldId="2147470308"/>
            <ac:spMk id="46" creationId="{60ACF772-C49C-114A-6DC2-768AC2F89C27}"/>
          </ac:spMkLst>
        </pc:spChg>
        <pc:spChg chg="add del mod">
          <ac:chgData name="Sihem ZEGGAIE" userId="865c6503-c04a-4488-a4ed-880a8a9e527a" providerId="ADAL" clId="{56F70A81-BD91-40CA-838D-BB9FC51BEAC3}" dt="2024-01-31T10:51:56.238" v="231" actId="207"/>
          <ac:spMkLst>
            <pc:docMk/>
            <pc:sldMk cId="2806101039" sldId="2147470308"/>
            <ac:spMk id="71" creationId="{73DFB4CA-601D-F0A1-2952-F5E3584DEEF6}"/>
          </ac:spMkLst>
        </pc:spChg>
        <pc:grpChg chg="add mod">
          <ac:chgData name="Sihem ZEGGAIE" userId="865c6503-c04a-4488-a4ed-880a8a9e527a" providerId="ADAL" clId="{56F70A81-BD91-40CA-838D-BB9FC51BEAC3}" dt="2024-01-31T11:02:42.226" v="528" actId="1036"/>
          <ac:grpSpMkLst>
            <pc:docMk/>
            <pc:sldMk cId="2806101039" sldId="2147470308"/>
            <ac:grpSpMk id="7" creationId="{8F83406C-32DD-2998-7E9C-82F8EC01F0A2}"/>
          </ac:grpSpMkLst>
        </pc:grpChg>
        <pc:grpChg chg="mod">
          <ac:chgData name="Sihem ZEGGAIE" userId="865c6503-c04a-4488-a4ed-880a8a9e527a" providerId="ADAL" clId="{56F70A81-BD91-40CA-838D-BB9FC51BEAC3}" dt="2024-01-31T17:12:04.877" v="915" actId="1038"/>
          <ac:grpSpMkLst>
            <pc:docMk/>
            <pc:sldMk cId="2806101039" sldId="2147470308"/>
            <ac:grpSpMk id="15" creationId="{3B154F4A-93B8-A1D3-7B63-36AFD1DA1FBC}"/>
          </ac:grpSpMkLst>
        </pc:grpChg>
        <pc:grpChg chg="mod">
          <ac:chgData name="Sihem ZEGGAIE" userId="865c6503-c04a-4488-a4ed-880a8a9e527a" providerId="ADAL" clId="{56F70A81-BD91-40CA-838D-BB9FC51BEAC3}" dt="2024-01-31T17:12:04.877" v="915" actId="1038"/>
          <ac:grpSpMkLst>
            <pc:docMk/>
            <pc:sldMk cId="2806101039" sldId="2147470308"/>
            <ac:grpSpMk id="23" creationId="{C63A8561-EBD3-B5BB-F3F2-A6CEB2757929}"/>
          </ac:grpSpMkLst>
        </pc:grpChg>
        <pc:grpChg chg="mod">
          <ac:chgData name="Sihem ZEGGAIE" userId="865c6503-c04a-4488-a4ed-880a8a9e527a" providerId="ADAL" clId="{56F70A81-BD91-40CA-838D-BB9FC51BEAC3}" dt="2024-01-31T17:12:09.588" v="933" actId="1037"/>
          <ac:grpSpMkLst>
            <pc:docMk/>
            <pc:sldMk cId="2806101039" sldId="2147470308"/>
            <ac:grpSpMk id="31" creationId="{17B9A068-4BAD-F7E1-DD97-485A7CBACCDE}"/>
          </ac:grpSpMkLst>
        </pc:grpChg>
        <pc:grpChg chg="add del">
          <ac:chgData name="Sihem ZEGGAIE" userId="865c6503-c04a-4488-a4ed-880a8a9e527a" providerId="ADAL" clId="{56F70A81-BD91-40CA-838D-BB9FC51BEAC3}" dt="2024-01-31T10:50:04.884" v="226" actId="478"/>
          <ac:grpSpMkLst>
            <pc:docMk/>
            <pc:sldMk cId="2806101039" sldId="2147470308"/>
            <ac:grpSpMk id="72" creationId="{E9430D9A-FEE6-51CD-081E-506FD14C3437}"/>
          </ac:grpSpMkLst>
        </pc:grpChg>
        <pc:picChg chg="mod">
          <ac:chgData name="Sihem ZEGGAIE" userId="865c6503-c04a-4488-a4ed-880a8a9e527a" providerId="ADAL" clId="{56F70A81-BD91-40CA-838D-BB9FC51BEAC3}" dt="2024-01-31T17:12:04.877" v="915" actId="1038"/>
          <ac:picMkLst>
            <pc:docMk/>
            <pc:sldMk cId="2806101039" sldId="2147470308"/>
            <ac:picMk id="8" creationId="{040C8630-6291-E9D3-B543-4ADA98D9F619}"/>
          </ac:picMkLst>
        </pc:picChg>
        <pc:picChg chg="mod">
          <ac:chgData name="Sihem ZEGGAIE" userId="865c6503-c04a-4488-a4ed-880a8a9e527a" providerId="ADAL" clId="{56F70A81-BD91-40CA-838D-BB9FC51BEAC3}" dt="2024-01-31T17:12:04.877" v="915" actId="1038"/>
          <ac:picMkLst>
            <pc:docMk/>
            <pc:sldMk cId="2806101039" sldId="2147470308"/>
            <ac:picMk id="10" creationId="{8BD68B8C-F90E-5C5E-4225-52FF1D89FC1D}"/>
          </ac:picMkLst>
        </pc:picChg>
        <pc:picChg chg="mod">
          <ac:chgData name="Sihem ZEGGAIE" userId="865c6503-c04a-4488-a4ed-880a8a9e527a" providerId="ADAL" clId="{56F70A81-BD91-40CA-838D-BB9FC51BEAC3}" dt="2024-01-31T17:12:09.588" v="933" actId="1037"/>
          <ac:picMkLst>
            <pc:docMk/>
            <pc:sldMk cId="2806101039" sldId="2147470308"/>
            <ac:picMk id="12" creationId="{BF4338E0-F2E0-009F-95E7-01B05564DF1F}"/>
          </ac:picMkLst>
        </pc:picChg>
        <pc:picChg chg="add del mod">
          <ac:chgData name="Sihem ZEGGAIE" userId="865c6503-c04a-4488-a4ed-880a8a9e527a" providerId="ADAL" clId="{56F70A81-BD91-40CA-838D-BB9FC51BEAC3}" dt="2024-01-31T15:17:03.428" v="844" actId="478"/>
          <ac:picMkLst>
            <pc:docMk/>
            <pc:sldMk cId="2806101039" sldId="2147470308"/>
            <ac:picMk id="45" creationId="{109734F0-6ED7-E135-C006-197E0D63E9AB}"/>
          </ac:picMkLst>
        </pc:picChg>
        <pc:picChg chg="del">
          <ac:chgData name="Sihem ZEGGAIE" userId="865c6503-c04a-4488-a4ed-880a8a9e527a" providerId="ADAL" clId="{56F70A81-BD91-40CA-838D-BB9FC51BEAC3}" dt="2024-01-31T10:50:00.281" v="225" actId="478"/>
          <ac:picMkLst>
            <pc:docMk/>
            <pc:sldMk cId="2806101039" sldId="2147470308"/>
            <ac:picMk id="1026" creationId="{DD56081C-13A1-52A5-1DF3-5802C038AACD}"/>
          </ac:picMkLst>
        </pc:picChg>
      </pc:sldChg>
      <pc:sldChg chg="modSp mod">
        <pc:chgData name="Sihem ZEGGAIE" userId="865c6503-c04a-4488-a4ed-880a8a9e527a" providerId="ADAL" clId="{56F70A81-BD91-40CA-838D-BB9FC51BEAC3}" dt="2024-02-05T11:04:56.518" v="989" actId="12788"/>
        <pc:sldMkLst>
          <pc:docMk/>
          <pc:sldMk cId="2454054932" sldId="2147470309"/>
        </pc:sldMkLst>
        <pc:spChg chg="mod">
          <ac:chgData name="Sihem ZEGGAIE" userId="865c6503-c04a-4488-a4ed-880a8a9e527a" providerId="ADAL" clId="{56F70A81-BD91-40CA-838D-BB9FC51BEAC3}" dt="2024-01-31T10:12:27.133" v="56" actId="14100"/>
          <ac:spMkLst>
            <pc:docMk/>
            <pc:sldMk cId="2454054932" sldId="2147470309"/>
            <ac:spMk id="3" creationId="{00000000-0000-0000-0000-000000000000}"/>
          </ac:spMkLst>
        </pc:spChg>
        <pc:spChg chg="mod">
          <ac:chgData name="Sihem ZEGGAIE" userId="865c6503-c04a-4488-a4ed-880a8a9e527a" providerId="ADAL" clId="{56F70A81-BD91-40CA-838D-BB9FC51BEAC3}" dt="2024-02-05T11:04:40.163" v="987" actId="408"/>
          <ac:spMkLst>
            <pc:docMk/>
            <pc:sldMk cId="2454054932" sldId="2147470309"/>
            <ac:spMk id="4" creationId="{36ADC03A-B181-FC45-42BD-CA50B0D27350}"/>
          </ac:spMkLst>
        </pc:spChg>
        <pc:spChg chg="mod">
          <ac:chgData name="Sihem ZEGGAIE" userId="865c6503-c04a-4488-a4ed-880a8a9e527a" providerId="ADAL" clId="{56F70A81-BD91-40CA-838D-BB9FC51BEAC3}" dt="2024-02-05T11:04:40.163" v="987" actId="408"/>
          <ac:spMkLst>
            <pc:docMk/>
            <pc:sldMk cId="2454054932" sldId="2147470309"/>
            <ac:spMk id="5" creationId="{B6DAE7BF-61CE-A735-B75E-07F32A3977F2}"/>
          </ac:spMkLst>
        </pc:spChg>
        <pc:spChg chg="mod">
          <ac:chgData name="Sihem ZEGGAIE" userId="865c6503-c04a-4488-a4ed-880a8a9e527a" providerId="ADAL" clId="{56F70A81-BD91-40CA-838D-BB9FC51BEAC3}" dt="2024-02-05T11:04:49.887" v="988" actId="408"/>
          <ac:spMkLst>
            <pc:docMk/>
            <pc:sldMk cId="2454054932" sldId="2147470309"/>
            <ac:spMk id="10" creationId="{362894EE-6060-A759-6D4A-FF75F5C84240}"/>
          </ac:spMkLst>
        </pc:spChg>
        <pc:spChg chg="mod">
          <ac:chgData name="Sihem ZEGGAIE" userId="865c6503-c04a-4488-a4ed-880a8a9e527a" providerId="ADAL" clId="{56F70A81-BD91-40CA-838D-BB9FC51BEAC3}" dt="2024-02-05T11:04:49.887" v="988" actId="408"/>
          <ac:spMkLst>
            <pc:docMk/>
            <pc:sldMk cId="2454054932" sldId="2147470309"/>
            <ac:spMk id="13" creationId="{3ED394F0-6BE5-E821-8611-C1148C0EEEBD}"/>
          </ac:spMkLst>
        </pc:spChg>
        <pc:spChg chg="mod">
          <ac:chgData name="Sihem ZEGGAIE" userId="865c6503-c04a-4488-a4ed-880a8a9e527a" providerId="ADAL" clId="{56F70A81-BD91-40CA-838D-BB9FC51BEAC3}" dt="2024-02-05T11:04:56.518" v="989" actId="12788"/>
          <ac:spMkLst>
            <pc:docMk/>
            <pc:sldMk cId="2454054932" sldId="2147470309"/>
            <ac:spMk id="29" creationId="{F990029F-27A5-9E06-5886-C58F45A4EFA7}"/>
          </ac:spMkLst>
        </pc:spChg>
      </pc:sldChg>
      <pc:sldChg chg="addSp delSp modSp mod">
        <pc:chgData name="Sihem ZEGGAIE" userId="865c6503-c04a-4488-a4ed-880a8a9e527a" providerId="ADAL" clId="{56F70A81-BD91-40CA-838D-BB9FC51BEAC3}" dt="2024-02-07T17:19:49.556" v="2499" actId="14100"/>
        <pc:sldMkLst>
          <pc:docMk/>
          <pc:sldMk cId="922050242" sldId="2147470310"/>
        </pc:sldMkLst>
        <pc:spChg chg="mod">
          <ac:chgData name="Sihem ZEGGAIE" userId="865c6503-c04a-4488-a4ed-880a8a9e527a" providerId="ADAL" clId="{56F70A81-BD91-40CA-838D-BB9FC51BEAC3}" dt="2024-02-05T13:25:18.681" v="1504" actId="20577"/>
          <ac:spMkLst>
            <pc:docMk/>
            <pc:sldMk cId="922050242" sldId="2147470310"/>
            <ac:spMk id="3" creationId="{00000000-0000-0000-0000-000000000000}"/>
          </ac:spMkLst>
        </pc:spChg>
        <pc:spChg chg="add mod">
          <ac:chgData name="Sihem ZEGGAIE" userId="865c6503-c04a-4488-a4ed-880a8a9e527a" providerId="ADAL" clId="{56F70A81-BD91-40CA-838D-BB9FC51BEAC3}" dt="2024-02-07T17:16:04.559" v="2471" actId="113"/>
          <ac:spMkLst>
            <pc:docMk/>
            <pc:sldMk cId="922050242" sldId="2147470310"/>
            <ac:spMk id="4" creationId="{B2453473-3563-2E82-7378-4D4639BA9B3E}"/>
          </ac:spMkLst>
        </pc:spChg>
        <pc:spChg chg="add del mod">
          <ac:chgData name="Sihem ZEGGAIE" userId="865c6503-c04a-4488-a4ed-880a8a9e527a" providerId="ADAL" clId="{56F70A81-BD91-40CA-838D-BB9FC51BEAC3}" dt="2024-02-07T17:15:04.454" v="2415" actId="478"/>
          <ac:spMkLst>
            <pc:docMk/>
            <pc:sldMk cId="922050242" sldId="2147470310"/>
            <ac:spMk id="6" creationId="{054D980E-C874-17D9-05F2-80C50490683B}"/>
          </ac:spMkLst>
        </pc:spChg>
        <pc:spChg chg="add mod">
          <ac:chgData name="Sihem ZEGGAIE" userId="865c6503-c04a-4488-a4ed-880a8a9e527a" providerId="ADAL" clId="{56F70A81-BD91-40CA-838D-BB9FC51BEAC3}" dt="2024-02-07T17:18:51.822" v="2488" actId="1076"/>
          <ac:spMkLst>
            <pc:docMk/>
            <pc:sldMk cId="922050242" sldId="2147470310"/>
            <ac:spMk id="7" creationId="{6C23A802-993B-E9C7-8F20-69FD476767CC}"/>
          </ac:spMkLst>
        </pc:spChg>
        <pc:spChg chg="add mod">
          <ac:chgData name="Sihem ZEGGAIE" userId="865c6503-c04a-4488-a4ed-880a8a9e527a" providerId="ADAL" clId="{56F70A81-BD91-40CA-838D-BB9FC51BEAC3}" dt="2024-02-07T17:19:49.556" v="2499" actId="14100"/>
          <ac:spMkLst>
            <pc:docMk/>
            <pc:sldMk cId="922050242" sldId="2147470310"/>
            <ac:spMk id="8" creationId="{DCBD03DE-4670-F446-E2F1-DA636D478517}"/>
          </ac:spMkLst>
        </pc:spChg>
        <pc:picChg chg="mod">
          <ac:chgData name="Sihem ZEGGAIE" userId="865c6503-c04a-4488-a4ed-880a8a9e527a" providerId="ADAL" clId="{56F70A81-BD91-40CA-838D-BB9FC51BEAC3}" dt="2024-01-31T15:00:04.888" v="635" actId="12788"/>
          <ac:picMkLst>
            <pc:docMk/>
            <pc:sldMk cId="922050242" sldId="2147470310"/>
            <ac:picMk id="5" creationId="{87A5CC40-E857-2872-2BAB-89E762519537}"/>
          </ac:picMkLst>
        </pc:picChg>
      </pc:sldChg>
      <pc:sldChg chg="modSp mod">
        <pc:chgData name="Sihem ZEGGAIE" userId="865c6503-c04a-4488-a4ed-880a8a9e527a" providerId="ADAL" clId="{56F70A81-BD91-40CA-838D-BB9FC51BEAC3}" dt="2024-02-05T13:26:42.092" v="1605" actId="20577"/>
        <pc:sldMkLst>
          <pc:docMk/>
          <pc:sldMk cId="4277769684" sldId="2147470311"/>
        </pc:sldMkLst>
        <pc:spChg chg="mod">
          <ac:chgData name="Sihem ZEGGAIE" userId="865c6503-c04a-4488-a4ed-880a8a9e527a" providerId="ADAL" clId="{56F70A81-BD91-40CA-838D-BB9FC51BEAC3}" dt="2024-02-05T13:26:42.092" v="1605" actId="20577"/>
          <ac:spMkLst>
            <pc:docMk/>
            <pc:sldMk cId="4277769684" sldId="2147470311"/>
            <ac:spMk id="3" creationId="{00000000-0000-0000-0000-000000000000}"/>
          </ac:spMkLst>
        </pc:spChg>
        <pc:spChg chg="mod">
          <ac:chgData name="Sihem ZEGGAIE" userId="865c6503-c04a-4488-a4ed-880a8a9e527a" providerId="ADAL" clId="{56F70A81-BD91-40CA-838D-BB9FC51BEAC3}" dt="2024-01-31T10:08:33.836" v="1" actId="12788"/>
          <ac:spMkLst>
            <pc:docMk/>
            <pc:sldMk cId="4277769684" sldId="2147470311"/>
            <ac:spMk id="9" creationId="{EBAF3D36-6098-BA7C-9F78-F2B75F107D7B}"/>
          </ac:spMkLst>
        </pc:spChg>
        <pc:picChg chg="mod">
          <ac:chgData name="Sihem ZEGGAIE" userId="865c6503-c04a-4488-a4ed-880a8a9e527a" providerId="ADAL" clId="{56F70A81-BD91-40CA-838D-BB9FC51BEAC3}" dt="2024-01-31T10:08:33.836" v="1" actId="12788"/>
          <ac:picMkLst>
            <pc:docMk/>
            <pc:sldMk cId="4277769684" sldId="2147470311"/>
            <ac:picMk id="23" creationId="{BA6FF666-E9B8-27F2-54B2-BCC7FFE9FB62}"/>
          </ac:picMkLst>
        </pc:picChg>
      </pc:sldChg>
      <pc:sldChg chg="addSp delSp modSp mod">
        <pc:chgData name="Sihem ZEGGAIE" userId="865c6503-c04a-4488-a4ed-880a8a9e527a" providerId="ADAL" clId="{56F70A81-BD91-40CA-838D-BB9FC51BEAC3}" dt="2024-02-05T11:15:40.866" v="1308" actId="20577"/>
        <pc:sldMkLst>
          <pc:docMk/>
          <pc:sldMk cId="3394435341" sldId="2147470313"/>
        </pc:sldMkLst>
        <pc:spChg chg="mod">
          <ac:chgData name="Sihem ZEGGAIE" userId="865c6503-c04a-4488-a4ed-880a8a9e527a" providerId="ADAL" clId="{56F70A81-BD91-40CA-838D-BB9FC51BEAC3}" dt="2024-02-05T11:15:40.866" v="1308" actId="20577"/>
          <ac:spMkLst>
            <pc:docMk/>
            <pc:sldMk cId="3394435341" sldId="2147470313"/>
            <ac:spMk id="3" creationId="{00000000-0000-0000-0000-000000000000}"/>
          </ac:spMkLst>
        </pc:spChg>
        <pc:spChg chg="add mod">
          <ac:chgData name="Sihem ZEGGAIE" userId="865c6503-c04a-4488-a4ed-880a8a9e527a" providerId="ADAL" clId="{56F70A81-BD91-40CA-838D-BB9FC51BEAC3}" dt="2024-02-05T11:13:43.015" v="1303" actId="1035"/>
          <ac:spMkLst>
            <pc:docMk/>
            <pc:sldMk cId="3394435341" sldId="2147470313"/>
            <ac:spMk id="5" creationId="{0C10B36C-A65C-9529-7D91-E3E0E2C87A22}"/>
          </ac:spMkLst>
        </pc:spChg>
        <pc:spChg chg="mod">
          <ac:chgData name="Sihem ZEGGAIE" userId="865c6503-c04a-4488-a4ed-880a8a9e527a" providerId="ADAL" clId="{56F70A81-BD91-40CA-838D-BB9FC51BEAC3}" dt="2024-02-05T11:12:39.001" v="1273" actId="207"/>
          <ac:spMkLst>
            <pc:docMk/>
            <pc:sldMk cId="3394435341" sldId="2147470313"/>
            <ac:spMk id="26" creationId="{E55B8538-B8D3-C1CC-26F5-D5E6D58CAE7E}"/>
          </ac:spMkLst>
        </pc:spChg>
        <pc:spChg chg="mod">
          <ac:chgData name="Sihem ZEGGAIE" userId="865c6503-c04a-4488-a4ed-880a8a9e527a" providerId="ADAL" clId="{56F70A81-BD91-40CA-838D-BB9FC51BEAC3}" dt="2024-02-05T11:13:43.015" v="1303" actId="1035"/>
          <ac:spMkLst>
            <pc:docMk/>
            <pc:sldMk cId="3394435341" sldId="2147470313"/>
            <ac:spMk id="46" creationId="{AC8F46D2-50E7-2C36-0721-C4D0644E7A77}"/>
          </ac:spMkLst>
        </pc:spChg>
        <pc:spChg chg="mod">
          <ac:chgData name="Sihem ZEGGAIE" userId="865c6503-c04a-4488-a4ed-880a8a9e527a" providerId="ADAL" clId="{56F70A81-BD91-40CA-838D-BB9FC51BEAC3}" dt="2024-02-05T11:13:43.015" v="1303" actId="1035"/>
          <ac:spMkLst>
            <pc:docMk/>
            <pc:sldMk cId="3394435341" sldId="2147470313"/>
            <ac:spMk id="47" creationId="{CDFC41D5-648D-AD09-6A24-5F054BAC07EE}"/>
          </ac:spMkLst>
        </pc:spChg>
        <pc:spChg chg="mod">
          <ac:chgData name="Sihem ZEGGAIE" userId="865c6503-c04a-4488-a4ed-880a8a9e527a" providerId="ADAL" clId="{56F70A81-BD91-40CA-838D-BB9FC51BEAC3}" dt="2024-02-05T11:13:43.015" v="1303" actId="1035"/>
          <ac:spMkLst>
            <pc:docMk/>
            <pc:sldMk cId="3394435341" sldId="2147470313"/>
            <ac:spMk id="48" creationId="{E8E9F99E-B766-2732-8365-E0E665DE323D}"/>
          </ac:spMkLst>
        </pc:spChg>
        <pc:spChg chg="mod">
          <ac:chgData name="Sihem ZEGGAIE" userId="865c6503-c04a-4488-a4ed-880a8a9e527a" providerId="ADAL" clId="{56F70A81-BD91-40CA-838D-BB9FC51BEAC3}" dt="2024-02-05T11:13:43.015" v="1303" actId="1035"/>
          <ac:spMkLst>
            <pc:docMk/>
            <pc:sldMk cId="3394435341" sldId="2147470313"/>
            <ac:spMk id="49" creationId="{2251C575-9C37-8AB4-0F18-6704BDCCA7D2}"/>
          </ac:spMkLst>
        </pc:spChg>
        <pc:spChg chg="mod">
          <ac:chgData name="Sihem ZEGGAIE" userId="865c6503-c04a-4488-a4ed-880a8a9e527a" providerId="ADAL" clId="{56F70A81-BD91-40CA-838D-BB9FC51BEAC3}" dt="2024-02-05T11:13:43.015" v="1303" actId="1035"/>
          <ac:spMkLst>
            <pc:docMk/>
            <pc:sldMk cId="3394435341" sldId="2147470313"/>
            <ac:spMk id="50" creationId="{505F9910-0A38-756E-54CB-6E98D02B43CB}"/>
          </ac:spMkLst>
        </pc:spChg>
        <pc:spChg chg="mod">
          <ac:chgData name="Sihem ZEGGAIE" userId="865c6503-c04a-4488-a4ed-880a8a9e527a" providerId="ADAL" clId="{56F70A81-BD91-40CA-838D-BB9FC51BEAC3}" dt="2024-02-05T11:13:43.015" v="1303" actId="1035"/>
          <ac:spMkLst>
            <pc:docMk/>
            <pc:sldMk cId="3394435341" sldId="2147470313"/>
            <ac:spMk id="51" creationId="{1D718336-7500-CF89-1776-179C1FCCFF8F}"/>
          </ac:spMkLst>
        </pc:spChg>
        <pc:spChg chg="mod">
          <ac:chgData name="Sihem ZEGGAIE" userId="865c6503-c04a-4488-a4ed-880a8a9e527a" providerId="ADAL" clId="{56F70A81-BD91-40CA-838D-BB9FC51BEAC3}" dt="2024-02-05T11:13:43.015" v="1303" actId="1035"/>
          <ac:spMkLst>
            <pc:docMk/>
            <pc:sldMk cId="3394435341" sldId="2147470313"/>
            <ac:spMk id="52" creationId="{5ADA9D82-90BE-C4DD-5F4B-BA0B943975DB}"/>
          </ac:spMkLst>
        </pc:spChg>
        <pc:spChg chg="mod">
          <ac:chgData name="Sihem ZEGGAIE" userId="865c6503-c04a-4488-a4ed-880a8a9e527a" providerId="ADAL" clId="{56F70A81-BD91-40CA-838D-BB9FC51BEAC3}" dt="2024-02-05T11:13:43.015" v="1303" actId="1035"/>
          <ac:spMkLst>
            <pc:docMk/>
            <pc:sldMk cId="3394435341" sldId="2147470313"/>
            <ac:spMk id="54" creationId="{4B6C1628-892E-DD96-2412-997ECAE2898A}"/>
          </ac:spMkLst>
        </pc:spChg>
        <pc:spChg chg="mod">
          <ac:chgData name="Sihem ZEGGAIE" userId="865c6503-c04a-4488-a4ed-880a8a9e527a" providerId="ADAL" clId="{56F70A81-BD91-40CA-838D-BB9FC51BEAC3}" dt="2024-02-05T11:13:43.015" v="1303" actId="1035"/>
          <ac:spMkLst>
            <pc:docMk/>
            <pc:sldMk cId="3394435341" sldId="2147470313"/>
            <ac:spMk id="55" creationId="{9940684C-3ED5-EC25-9372-A6360BEA208D}"/>
          </ac:spMkLst>
        </pc:spChg>
        <pc:spChg chg="mod">
          <ac:chgData name="Sihem ZEGGAIE" userId="865c6503-c04a-4488-a4ed-880a8a9e527a" providerId="ADAL" clId="{56F70A81-BD91-40CA-838D-BB9FC51BEAC3}" dt="2024-02-05T11:13:43.015" v="1303" actId="1035"/>
          <ac:spMkLst>
            <pc:docMk/>
            <pc:sldMk cId="3394435341" sldId="2147470313"/>
            <ac:spMk id="56" creationId="{FBA44C2E-AF2A-A407-73D1-CE78433D96EE}"/>
          </ac:spMkLst>
        </pc:spChg>
        <pc:spChg chg="mod">
          <ac:chgData name="Sihem ZEGGAIE" userId="865c6503-c04a-4488-a4ed-880a8a9e527a" providerId="ADAL" clId="{56F70A81-BD91-40CA-838D-BB9FC51BEAC3}" dt="2024-02-05T11:13:43.015" v="1303" actId="1035"/>
          <ac:spMkLst>
            <pc:docMk/>
            <pc:sldMk cId="3394435341" sldId="2147470313"/>
            <ac:spMk id="57" creationId="{F7861007-0693-9E3A-BE70-09352FBF94B4}"/>
          </ac:spMkLst>
        </pc:spChg>
        <pc:spChg chg="mod">
          <ac:chgData name="Sihem ZEGGAIE" userId="865c6503-c04a-4488-a4ed-880a8a9e527a" providerId="ADAL" clId="{56F70A81-BD91-40CA-838D-BB9FC51BEAC3}" dt="2024-02-05T11:13:43.015" v="1303" actId="1035"/>
          <ac:spMkLst>
            <pc:docMk/>
            <pc:sldMk cId="3394435341" sldId="2147470313"/>
            <ac:spMk id="58" creationId="{8585C1FD-1CC6-57DC-5F33-34B63FFFFE57}"/>
          </ac:spMkLst>
        </pc:spChg>
        <pc:spChg chg="mod">
          <ac:chgData name="Sihem ZEGGAIE" userId="865c6503-c04a-4488-a4ed-880a8a9e527a" providerId="ADAL" clId="{56F70A81-BD91-40CA-838D-BB9FC51BEAC3}" dt="2024-02-05T11:13:43.015" v="1303" actId="1035"/>
          <ac:spMkLst>
            <pc:docMk/>
            <pc:sldMk cId="3394435341" sldId="2147470313"/>
            <ac:spMk id="59" creationId="{4606C457-3669-BF3F-B2FB-8F5517A0A753}"/>
          </ac:spMkLst>
        </pc:spChg>
        <pc:spChg chg="mod">
          <ac:chgData name="Sihem ZEGGAIE" userId="865c6503-c04a-4488-a4ed-880a8a9e527a" providerId="ADAL" clId="{56F70A81-BD91-40CA-838D-BB9FC51BEAC3}" dt="2024-02-05T11:13:43.015" v="1303" actId="1035"/>
          <ac:spMkLst>
            <pc:docMk/>
            <pc:sldMk cId="3394435341" sldId="2147470313"/>
            <ac:spMk id="60" creationId="{6F98F5CD-AC35-BDCD-3763-9DD7F887D343}"/>
          </ac:spMkLst>
        </pc:spChg>
        <pc:spChg chg="mod">
          <ac:chgData name="Sihem ZEGGAIE" userId="865c6503-c04a-4488-a4ed-880a8a9e527a" providerId="ADAL" clId="{56F70A81-BD91-40CA-838D-BB9FC51BEAC3}" dt="2024-02-05T11:13:43.015" v="1303" actId="1035"/>
          <ac:spMkLst>
            <pc:docMk/>
            <pc:sldMk cId="3394435341" sldId="2147470313"/>
            <ac:spMk id="62" creationId="{B544C2E7-54B6-CCFF-C6C0-4EEB420DEB29}"/>
          </ac:spMkLst>
        </pc:spChg>
        <pc:spChg chg="mod">
          <ac:chgData name="Sihem ZEGGAIE" userId="865c6503-c04a-4488-a4ed-880a8a9e527a" providerId="ADAL" clId="{56F70A81-BD91-40CA-838D-BB9FC51BEAC3}" dt="2024-02-05T11:13:43.015" v="1303" actId="1035"/>
          <ac:spMkLst>
            <pc:docMk/>
            <pc:sldMk cId="3394435341" sldId="2147470313"/>
            <ac:spMk id="63" creationId="{615A1E28-8C5D-3B48-7E89-0253AE9BD006}"/>
          </ac:spMkLst>
        </pc:spChg>
        <pc:spChg chg="mod">
          <ac:chgData name="Sihem ZEGGAIE" userId="865c6503-c04a-4488-a4ed-880a8a9e527a" providerId="ADAL" clId="{56F70A81-BD91-40CA-838D-BB9FC51BEAC3}" dt="2024-02-05T11:13:43.015" v="1303" actId="1035"/>
          <ac:spMkLst>
            <pc:docMk/>
            <pc:sldMk cId="3394435341" sldId="2147470313"/>
            <ac:spMk id="64" creationId="{924BA95B-5C7D-B1E3-269C-31D621AAB25A}"/>
          </ac:spMkLst>
        </pc:spChg>
        <pc:spChg chg="mod">
          <ac:chgData name="Sihem ZEGGAIE" userId="865c6503-c04a-4488-a4ed-880a8a9e527a" providerId="ADAL" clId="{56F70A81-BD91-40CA-838D-BB9FC51BEAC3}" dt="2024-02-05T11:13:43.015" v="1303" actId="1035"/>
          <ac:spMkLst>
            <pc:docMk/>
            <pc:sldMk cId="3394435341" sldId="2147470313"/>
            <ac:spMk id="65" creationId="{CDC18626-43C7-F361-BED6-53C6F03D40EF}"/>
          </ac:spMkLst>
        </pc:spChg>
        <pc:spChg chg="mod">
          <ac:chgData name="Sihem ZEGGAIE" userId="865c6503-c04a-4488-a4ed-880a8a9e527a" providerId="ADAL" clId="{56F70A81-BD91-40CA-838D-BB9FC51BEAC3}" dt="2024-02-05T11:13:43.015" v="1303" actId="1035"/>
          <ac:spMkLst>
            <pc:docMk/>
            <pc:sldMk cId="3394435341" sldId="2147470313"/>
            <ac:spMk id="66" creationId="{D74EB45F-7A6F-D9A7-76A2-39BA925216FE}"/>
          </ac:spMkLst>
        </pc:spChg>
        <pc:spChg chg="mod">
          <ac:chgData name="Sihem ZEGGAIE" userId="865c6503-c04a-4488-a4ed-880a8a9e527a" providerId="ADAL" clId="{56F70A81-BD91-40CA-838D-BB9FC51BEAC3}" dt="2024-02-05T11:13:43.015" v="1303" actId="1035"/>
          <ac:spMkLst>
            <pc:docMk/>
            <pc:sldMk cId="3394435341" sldId="2147470313"/>
            <ac:spMk id="67" creationId="{7391FD3F-8870-916C-37F7-7672B8255FD9}"/>
          </ac:spMkLst>
        </pc:spChg>
        <pc:spChg chg="mod">
          <ac:chgData name="Sihem ZEGGAIE" userId="865c6503-c04a-4488-a4ed-880a8a9e527a" providerId="ADAL" clId="{56F70A81-BD91-40CA-838D-BB9FC51BEAC3}" dt="2024-02-05T11:13:43.015" v="1303" actId="1035"/>
          <ac:spMkLst>
            <pc:docMk/>
            <pc:sldMk cId="3394435341" sldId="2147470313"/>
            <ac:spMk id="68" creationId="{7BB14009-D56C-587D-1CCB-BDFA9C7FD920}"/>
          </ac:spMkLst>
        </pc:spChg>
        <pc:spChg chg="mod">
          <ac:chgData name="Sihem ZEGGAIE" userId="865c6503-c04a-4488-a4ed-880a8a9e527a" providerId="ADAL" clId="{56F70A81-BD91-40CA-838D-BB9FC51BEAC3}" dt="2024-02-05T11:13:43.015" v="1303" actId="1035"/>
          <ac:spMkLst>
            <pc:docMk/>
            <pc:sldMk cId="3394435341" sldId="2147470313"/>
            <ac:spMk id="77" creationId="{5B512273-6039-5FAE-5726-C39D57C9774F}"/>
          </ac:spMkLst>
        </pc:spChg>
        <pc:spChg chg="mod">
          <ac:chgData name="Sihem ZEGGAIE" userId="865c6503-c04a-4488-a4ed-880a8a9e527a" providerId="ADAL" clId="{56F70A81-BD91-40CA-838D-BB9FC51BEAC3}" dt="2024-02-05T11:13:43.015" v="1303" actId="1035"/>
          <ac:spMkLst>
            <pc:docMk/>
            <pc:sldMk cId="3394435341" sldId="2147470313"/>
            <ac:spMk id="78" creationId="{04BCCFFC-E6F6-8619-07F2-0761F62F2F0B}"/>
          </ac:spMkLst>
        </pc:spChg>
        <pc:spChg chg="mod">
          <ac:chgData name="Sihem ZEGGAIE" userId="865c6503-c04a-4488-a4ed-880a8a9e527a" providerId="ADAL" clId="{56F70A81-BD91-40CA-838D-BB9FC51BEAC3}" dt="2024-02-05T11:13:43.015" v="1303" actId="1035"/>
          <ac:spMkLst>
            <pc:docMk/>
            <pc:sldMk cId="3394435341" sldId="2147470313"/>
            <ac:spMk id="79" creationId="{C12CB85E-9D95-A698-EC6C-7609A5653B79}"/>
          </ac:spMkLst>
        </pc:spChg>
        <pc:spChg chg="del">
          <ac:chgData name="Sihem ZEGGAIE" userId="865c6503-c04a-4488-a4ed-880a8a9e527a" providerId="ADAL" clId="{56F70A81-BD91-40CA-838D-BB9FC51BEAC3}" dt="2024-02-05T11:13:32.360" v="1277" actId="478"/>
          <ac:spMkLst>
            <pc:docMk/>
            <pc:sldMk cId="3394435341" sldId="2147470313"/>
            <ac:spMk id="94" creationId="{6ADC5D43-6C0D-7E2E-831C-6A3B157023A8}"/>
          </ac:spMkLst>
        </pc:spChg>
        <pc:spChg chg="del mod">
          <ac:chgData name="Sihem ZEGGAIE" userId="865c6503-c04a-4488-a4ed-880a8a9e527a" providerId="ADAL" clId="{56F70A81-BD91-40CA-838D-BB9FC51BEAC3}" dt="2024-02-05T11:13:32.360" v="1277" actId="478"/>
          <ac:spMkLst>
            <pc:docMk/>
            <pc:sldMk cId="3394435341" sldId="2147470313"/>
            <ac:spMk id="95" creationId="{A530F2CF-F5E5-FF3B-BBBF-592974104F2E}"/>
          </ac:spMkLst>
        </pc:spChg>
        <pc:grpChg chg="mod">
          <ac:chgData name="Sihem ZEGGAIE" userId="865c6503-c04a-4488-a4ed-880a8a9e527a" providerId="ADAL" clId="{56F70A81-BD91-40CA-838D-BB9FC51BEAC3}" dt="2024-02-05T11:13:43.015" v="1303" actId="1035"/>
          <ac:grpSpMkLst>
            <pc:docMk/>
            <pc:sldMk cId="3394435341" sldId="2147470313"/>
            <ac:grpSpMk id="45" creationId="{02BC144C-8183-91AB-A2FF-B27D9A71E16E}"/>
          </ac:grpSpMkLst>
        </pc:grpChg>
        <pc:grpChg chg="mod">
          <ac:chgData name="Sihem ZEGGAIE" userId="865c6503-c04a-4488-a4ed-880a8a9e527a" providerId="ADAL" clId="{56F70A81-BD91-40CA-838D-BB9FC51BEAC3}" dt="2024-02-05T11:13:43.015" v="1303" actId="1035"/>
          <ac:grpSpMkLst>
            <pc:docMk/>
            <pc:sldMk cId="3394435341" sldId="2147470313"/>
            <ac:grpSpMk id="53" creationId="{1C9E9A04-FC29-D962-3AE7-6564AA931A34}"/>
          </ac:grpSpMkLst>
        </pc:grpChg>
        <pc:grpChg chg="mod">
          <ac:chgData name="Sihem ZEGGAIE" userId="865c6503-c04a-4488-a4ed-880a8a9e527a" providerId="ADAL" clId="{56F70A81-BD91-40CA-838D-BB9FC51BEAC3}" dt="2024-02-05T11:13:43.015" v="1303" actId="1035"/>
          <ac:grpSpMkLst>
            <pc:docMk/>
            <pc:sldMk cId="3394435341" sldId="2147470313"/>
            <ac:grpSpMk id="61" creationId="{F022A0C5-0E26-1539-16E8-BD38C9393D79}"/>
          </ac:grpSpMkLst>
        </pc:grpChg>
        <pc:grpChg chg="del">
          <ac:chgData name="Sihem ZEGGAIE" userId="865c6503-c04a-4488-a4ed-880a8a9e527a" providerId="ADAL" clId="{56F70A81-BD91-40CA-838D-BB9FC51BEAC3}" dt="2024-02-05T11:13:32.360" v="1277" actId="478"/>
          <ac:grpSpMkLst>
            <pc:docMk/>
            <pc:sldMk cId="3394435341" sldId="2147470313"/>
            <ac:grpSpMk id="81" creationId="{C09426A7-BE41-6EEC-004E-03B7B842C808}"/>
          </ac:grpSpMkLst>
        </pc:grpChg>
        <pc:grpChg chg="del">
          <ac:chgData name="Sihem ZEGGAIE" userId="865c6503-c04a-4488-a4ed-880a8a9e527a" providerId="ADAL" clId="{56F70A81-BD91-40CA-838D-BB9FC51BEAC3}" dt="2024-02-05T11:13:32.360" v="1277" actId="478"/>
          <ac:grpSpMkLst>
            <pc:docMk/>
            <pc:sldMk cId="3394435341" sldId="2147470313"/>
            <ac:grpSpMk id="96" creationId="{D048146D-6ACF-AA95-A125-1837549A5749}"/>
          </ac:grpSpMkLst>
        </pc:grpChg>
        <pc:picChg chg="mod">
          <ac:chgData name="Sihem ZEGGAIE" userId="865c6503-c04a-4488-a4ed-880a8a9e527a" providerId="ADAL" clId="{56F70A81-BD91-40CA-838D-BB9FC51BEAC3}" dt="2024-02-05T11:13:43.015" v="1303" actId="1035"/>
          <ac:picMkLst>
            <pc:docMk/>
            <pc:sldMk cId="3394435341" sldId="2147470313"/>
            <ac:picMk id="7" creationId="{876CBD76-AA83-95B3-FE46-2816C9CC9111}"/>
          </ac:picMkLst>
        </pc:picChg>
        <pc:picChg chg="mod">
          <ac:chgData name="Sihem ZEGGAIE" userId="865c6503-c04a-4488-a4ed-880a8a9e527a" providerId="ADAL" clId="{56F70A81-BD91-40CA-838D-BB9FC51BEAC3}" dt="2024-02-05T11:13:43.015" v="1303" actId="1035"/>
          <ac:picMkLst>
            <pc:docMk/>
            <pc:sldMk cId="3394435341" sldId="2147470313"/>
            <ac:picMk id="23" creationId="{C7029BA5-DA9E-FC72-E693-EB020DB3BF62}"/>
          </ac:picMkLst>
        </pc:picChg>
        <pc:picChg chg="mod">
          <ac:chgData name="Sihem ZEGGAIE" userId="865c6503-c04a-4488-a4ed-880a8a9e527a" providerId="ADAL" clId="{56F70A81-BD91-40CA-838D-BB9FC51BEAC3}" dt="2024-02-05T11:13:43.015" v="1303" actId="1035"/>
          <ac:picMkLst>
            <pc:docMk/>
            <pc:sldMk cId="3394435341" sldId="2147470313"/>
            <ac:picMk id="25" creationId="{7AD9BEF9-880A-5308-BB71-B63C5CA7F280}"/>
          </ac:picMkLst>
        </pc:picChg>
      </pc:sldChg>
      <pc:sldChg chg="addSp delSp modSp add mod ord modCm">
        <pc:chgData name="Sihem ZEGGAIE" userId="865c6503-c04a-4488-a4ed-880a8a9e527a" providerId="ADAL" clId="{56F70A81-BD91-40CA-838D-BB9FC51BEAC3}" dt="2024-02-07T11:14:21.646" v="2110" actId="12788"/>
        <pc:sldMkLst>
          <pc:docMk/>
          <pc:sldMk cId="1072666847" sldId="2147470314"/>
        </pc:sldMkLst>
        <pc:spChg chg="mod">
          <ac:chgData name="Sihem ZEGGAIE" userId="865c6503-c04a-4488-a4ed-880a8a9e527a" providerId="ADAL" clId="{56F70A81-BD91-40CA-838D-BB9FC51BEAC3}" dt="2024-01-31T15:07:02.009" v="770" actId="20577"/>
          <ac:spMkLst>
            <pc:docMk/>
            <pc:sldMk cId="1072666847" sldId="2147470314"/>
            <ac:spMk id="3" creationId="{00000000-0000-0000-0000-000000000000}"/>
          </ac:spMkLst>
        </pc:spChg>
        <pc:spChg chg="mod">
          <ac:chgData name="Sihem ZEGGAIE" userId="865c6503-c04a-4488-a4ed-880a8a9e527a" providerId="ADAL" clId="{56F70A81-BD91-40CA-838D-BB9FC51BEAC3}" dt="2024-02-05T11:06:17.280" v="1017" actId="12788"/>
          <ac:spMkLst>
            <pc:docMk/>
            <pc:sldMk cId="1072666847" sldId="2147470314"/>
            <ac:spMk id="4" creationId="{93177088-24CA-DB30-6817-FFC451216C38}"/>
          </ac:spMkLst>
        </pc:spChg>
        <pc:spChg chg="del">
          <ac:chgData name="Sihem ZEGGAIE" userId="865c6503-c04a-4488-a4ed-880a8a9e527a" providerId="ADAL" clId="{56F70A81-BD91-40CA-838D-BB9FC51BEAC3}" dt="2024-02-07T09:56:33.500" v="1676" actId="478"/>
          <ac:spMkLst>
            <pc:docMk/>
            <pc:sldMk cId="1072666847" sldId="2147470314"/>
            <ac:spMk id="6" creationId="{3CD4AC64-6236-F03E-8E8B-0F0C18D4E449}"/>
          </ac:spMkLst>
        </pc:spChg>
        <pc:spChg chg="del">
          <ac:chgData name="Sihem ZEGGAIE" userId="865c6503-c04a-4488-a4ed-880a8a9e527a" providerId="ADAL" clId="{56F70A81-BD91-40CA-838D-BB9FC51BEAC3}" dt="2024-01-31T10:09:46.703" v="5" actId="478"/>
          <ac:spMkLst>
            <pc:docMk/>
            <pc:sldMk cId="1072666847" sldId="2147470314"/>
            <ac:spMk id="6" creationId="{DF130E7B-2771-CAFB-6ADB-DB3AF728BA6A}"/>
          </ac:spMkLst>
        </pc:spChg>
        <pc:spChg chg="del">
          <ac:chgData name="Sihem ZEGGAIE" userId="865c6503-c04a-4488-a4ed-880a8a9e527a" providerId="ADAL" clId="{56F70A81-BD91-40CA-838D-BB9FC51BEAC3}" dt="2024-01-31T10:09:46.703" v="5" actId="478"/>
          <ac:spMkLst>
            <pc:docMk/>
            <pc:sldMk cId="1072666847" sldId="2147470314"/>
            <ac:spMk id="7" creationId="{1F1F44FB-9CC8-4DB1-BFFE-F49F0CA6B902}"/>
          </ac:spMkLst>
        </pc:spChg>
        <pc:spChg chg="add del mod">
          <ac:chgData name="Sihem ZEGGAIE" userId="865c6503-c04a-4488-a4ed-880a8a9e527a" providerId="ADAL" clId="{56F70A81-BD91-40CA-838D-BB9FC51BEAC3}" dt="2024-02-07T09:59:43.914" v="1708" actId="478"/>
          <ac:spMkLst>
            <pc:docMk/>
            <pc:sldMk cId="1072666847" sldId="2147470314"/>
            <ac:spMk id="8" creationId="{0FF424F3-4B7F-51D5-9538-F8EF08E2082D}"/>
          </ac:spMkLst>
        </pc:spChg>
        <pc:spChg chg="add mod">
          <ac:chgData name="Sihem ZEGGAIE" userId="865c6503-c04a-4488-a4ed-880a8a9e527a" providerId="ADAL" clId="{56F70A81-BD91-40CA-838D-BB9FC51BEAC3}" dt="2024-01-31T15:05:57.776" v="720" actId="12788"/>
          <ac:spMkLst>
            <pc:docMk/>
            <pc:sldMk cId="1072666847" sldId="2147470314"/>
            <ac:spMk id="8" creationId="{5DF03428-449B-FD37-3BFD-A727E88043E7}"/>
          </ac:spMkLst>
        </pc:spChg>
        <pc:spChg chg="add del mod">
          <ac:chgData name="Sihem ZEGGAIE" userId="865c6503-c04a-4488-a4ed-880a8a9e527a" providerId="ADAL" clId="{56F70A81-BD91-40CA-838D-BB9FC51BEAC3}" dt="2024-01-31T10:43:08.957" v="214"/>
          <ac:spMkLst>
            <pc:docMk/>
            <pc:sldMk cId="1072666847" sldId="2147470314"/>
            <ac:spMk id="9" creationId="{F2A90057-B03E-D6CB-C809-DF10D824BC83}"/>
          </ac:spMkLst>
        </pc:spChg>
        <pc:spChg chg="mod">
          <ac:chgData name="Sihem ZEGGAIE" userId="865c6503-c04a-4488-a4ed-880a8a9e527a" providerId="ADAL" clId="{56F70A81-BD91-40CA-838D-BB9FC51BEAC3}" dt="2024-02-07T10:01:24.723" v="1714"/>
          <ac:spMkLst>
            <pc:docMk/>
            <pc:sldMk cId="1072666847" sldId="2147470314"/>
            <ac:spMk id="10" creationId="{9BA23CCB-AA4D-3F7F-C3F2-C5C4610DBE43}"/>
          </ac:spMkLst>
        </pc:spChg>
        <pc:spChg chg="add del">
          <ac:chgData name="Sihem ZEGGAIE" userId="865c6503-c04a-4488-a4ed-880a8a9e527a" providerId="ADAL" clId="{56F70A81-BD91-40CA-838D-BB9FC51BEAC3}" dt="2024-01-31T15:03:37.855" v="679" actId="22"/>
          <ac:spMkLst>
            <pc:docMk/>
            <pc:sldMk cId="1072666847" sldId="2147470314"/>
            <ac:spMk id="11" creationId="{833C72E5-0237-583A-CE3C-BA1A121D25FD}"/>
          </ac:spMkLst>
        </pc:spChg>
        <pc:spChg chg="mod">
          <ac:chgData name="Sihem ZEGGAIE" userId="865c6503-c04a-4488-a4ed-880a8a9e527a" providerId="ADAL" clId="{56F70A81-BD91-40CA-838D-BB9FC51BEAC3}" dt="2024-02-07T10:01:24.723" v="1714"/>
          <ac:spMkLst>
            <pc:docMk/>
            <pc:sldMk cId="1072666847" sldId="2147470314"/>
            <ac:spMk id="11" creationId="{8B37B570-3DBF-A2DA-8B77-D97082342F65}"/>
          </ac:spMkLst>
        </pc:spChg>
        <pc:spChg chg="mod">
          <ac:chgData name="Sihem ZEGGAIE" userId="865c6503-c04a-4488-a4ed-880a8a9e527a" providerId="ADAL" clId="{56F70A81-BD91-40CA-838D-BB9FC51BEAC3}" dt="2024-02-07T10:01:24.723" v="1714"/>
          <ac:spMkLst>
            <pc:docMk/>
            <pc:sldMk cId="1072666847" sldId="2147470314"/>
            <ac:spMk id="12" creationId="{837C423F-A61E-F7D7-D16B-E972DBACE5ED}"/>
          </ac:spMkLst>
        </pc:spChg>
        <pc:spChg chg="add mod">
          <ac:chgData name="Sihem ZEGGAIE" userId="865c6503-c04a-4488-a4ed-880a8a9e527a" providerId="ADAL" clId="{56F70A81-BD91-40CA-838D-BB9FC51BEAC3}" dt="2024-02-07T11:12:27.429" v="2073" actId="113"/>
          <ac:spMkLst>
            <pc:docMk/>
            <pc:sldMk cId="1072666847" sldId="2147470314"/>
            <ac:spMk id="13" creationId="{292BD038-E855-A20B-F4E3-A3764269BB0B}"/>
          </ac:spMkLst>
        </pc:spChg>
        <pc:spChg chg="mod">
          <ac:chgData name="Sihem ZEGGAIE" userId="865c6503-c04a-4488-a4ed-880a8a9e527a" providerId="ADAL" clId="{56F70A81-BD91-40CA-838D-BB9FC51BEAC3}" dt="2024-01-31T15:06:13.527" v="721" actId="207"/>
          <ac:spMkLst>
            <pc:docMk/>
            <pc:sldMk cId="1072666847" sldId="2147470314"/>
            <ac:spMk id="15" creationId="{BAA1FAC8-25AC-7584-3061-794C2BD2CB69}"/>
          </ac:spMkLst>
        </pc:spChg>
        <pc:spChg chg="mod">
          <ac:chgData name="Sihem ZEGGAIE" userId="865c6503-c04a-4488-a4ed-880a8a9e527a" providerId="ADAL" clId="{56F70A81-BD91-40CA-838D-BB9FC51BEAC3}" dt="2024-01-31T15:06:16.311" v="722" actId="207"/>
          <ac:spMkLst>
            <pc:docMk/>
            <pc:sldMk cId="1072666847" sldId="2147470314"/>
            <ac:spMk id="16" creationId="{B5F430BE-89CC-5069-E4A1-BAA4016AFBE5}"/>
          </ac:spMkLst>
        </pc:spChg>
        <pc:spChg chg="mod">
          <ac:chgData name="Sihem ZEGGAIE" userId="865c6503-c04a-4488-a4ed-880a8a9e527a" providerId="ADAL" clId="{56F70A81-BD91-40CA-838D-BB9FC51BEAC3}" dt="2024-01-31T15:05:44.398" v="712"/>
          <ac:spMkLst>
            <pc:docMk/>
            <pc:sldMk cId="1072666847" sldId="2147470314"/>
            <ac:spMk id="17" creationId="{04393470-C5E1-0F00-ED9D-8CBA15AFC684}"/>
          </ac:spMkLst>
        </pc:spChg>
        <pc:spChg chg="mod">
          <ac:chgData name="Sihem ZEGGAIE" userId="865c6503-c04a-4488-a4ed-880a8a9e527a" providerId="ADAL" clId="{56F70A81-BD91-40CA-838D-BB9FC51BEAC3}" dt="2024-01-31T15:05:44.398" v="712"/>
          <ac:spMkLst>
            <pc:docMk/>
            <pc:sldMk cId="1072666847" sldId="2147470314"/>
            <ac:spMk id="18" creationId="{50DA73CA-83F0-E848-55AE-36190F4ED939}"/>
          </ac:spMkLst>
        </pc:spChg>
        <pc:spChg chg="mod">
          <ac:chgData name="Sihem ZEGGAIE" userId="865c6503-c04a-4488-a4ed-880a8a9e527a" providerId="ADAL" clId="{56F70A81-BD91-40CA-838D-BB9FC51BEAC3}" dt="2024-01-31T15:05:44.398" v="712"/>
          <ac:spMkLst>
            <pc:docMk/>
            <pc:sldMk cId="1072666847" sldId="2147470314"/>
            <ac:spMk id="19" creationId="{EA5901F0-E783-DE5C-5EB1-E51227A8BF5F}"/>
          </ac:spMkLst>
        </pc:spChg>
        <pc:spChg chg="mod">
          <ac:chgData name="Sihem ZEGGAIE" userId="865c6503-c04a-4488-a4ed-880a8a9e527a" providerId="ADAL" clId="{56F70A81-BD91-40CA-838D-BB9FC51BEAC3}" dt="2024-01-31T15:05:44.398" v="712"/>
          <ac:spMkLst>
            <pc:docMk/>
            <pc:sldMk cId="1072666847" sldId="2147470314"/>
            <ac:spMk id="20" creationId="{A581E9A6-00B2-6371-EFA7-4824FE4595E3}"/>
          </ac:spMkLst>
        </pc:spChg>
        <pc:spChg chg="mod">
          <ac:chgData name="Sihem ZEGGAIE" userId="865c6503-c04a-4488-a4ed-880a8a9e527a" providerId="ADAL" clId="{56F70A81-BD91-40CA-838D-BB9FC51BEAC3}" dt="2024-02-07T10:01:24.723" v="1714"/>
          <ac:spMkLst>
            <pc:docMk/>
            <pc:sldMk cId="1072666847" sldId="2147470314"/>
            <ac:spMk id="21" creationId="{7EEE04E1-FDF8-C87D-DE21-14CAA9390979}"/>
          </ac:spMkLst>
        </pc:spChg>
        <pc:spChg chg="mod">
          <ac:chgData name="Sihem ZEGGAIE" userId="865c6503-c04a-4488-a4ed-880a8a9e527a" providerId="ADAL" clId="{56F70A81-BD91-40CA-838D-BB9FC51BEAC3}" dt="2024-02-07T10:01:34.570" v="1715" actId="207"/>
          <ac:spMkLst>
            <pc:docMk/>
            <pc:sldMk cId="1072666847" sldId="2147470314"/>
            <ac:spMk id="22" creationId="{820BE60A-4665-9101-8D68-D81A122F7BBC}"/>
          </ac:spMkLst>
        </pc:spChg>
        <pc:spChg chg="mod">
          <ac:chgData name="Sihem ZEGGAIE" userId="865c6503-c04a-4488-a4ed-880a8a9e527a" providerId="ADAL" clId="{56F70A81-BD91-40CA-838D-BB9FC51BEAC3}" dt="2024-02-07T10:02:59.133" v="1718"/>
          <ac:spMkLst>
            <pc:docMk/>
            <pc:sldMk cId="1072666847" sldId="2147470314"/>
            <ac:spMk id="26" creationId="{C383EC8C-7A39-1A37-402F-4406130A573E}"/>
          </ac:spMkLst>
        </pc:spChg>
        <pc:spChg chg="mod">
          <ac:chgData name="Sihem ZEGGAIE" userId="865c6503-c04a-4488-a4ed-880a8a9e527a" providerId="ADAL" clId="{56F70A81-BD91-40CA-838D-BB9FC51BEAC3}" dt="2024-02-07T10:02:59.133" v="1718"/>
          <ac:spMkLst>
            <pc:docMk/>
            <pc:sldMk cId="1072666847" sldId="2147470314"/>
            <ac:spMk id="27" creationId="{423F7818-63C7-FC05-5D4D-84AA990964A4}"/>
          </ac:spMkLst>
        </pc:spChg>
        <pc:spChg chg="mod">
          <ac:chgData name="Sihem ZEGGAIE" userId="865c6503-c04a-4488-a4ed-880a8a9e527a" providerId="ADAL" clId="{56F70A81-BD91-40CA-838D-BB9FC51BEAC3}" dt="2024-02-07T10:02:59.133" v="1718"/>
          <ac:spMkLst>
            <pc:docMk/>
            <pc:sldMk cId="1072666847" sldId="2147470314"/>
            <ac:spMk id="28" creationId="{A9889F90-9D50-E746-BC72-821603330C82}"/>
          </ac:spMkLst>
        </pc:spChg>
        <pc:spChg chg="mod">
          <ac:chgData name="Sihem ZEGGAIE" userId="865c6503-c04a-4488-a4ed-880a8a9e527a" providerId="ADAL" clId="{56F70A81-BD91-40CA-838D-BB9FC51BEAC3}" dt="2024-02-07T10:02:59.133" v="1718"/>
          <ac:spMkLst>
            <pc:docMk/>
            <pc:sldMk cId="1072666847" sldId="2147470314"/>
            <ac:spMk id="29" creationId="{B97EDB6C-5DD4-C0F9-46FF-7A3C900BCB0C}"/>
          </ac:spMkLst>
        </pc:spChg>
        <pc:spChg chg="del">
          <ac:chgData name="Sihem ZEGGAIE" userId="865c6503-c04a-4488-a4ed-880a8a9e527a" providerId="ADAL" clId="{56F70A81-BD91-40CA-838D-BB9FC51BEAC3}" dt="2024-01-31T10:09:46.703" v="5" actId="478"/>
          <ac:spMkLst>
            <pc:docMk/>
            <pc:sldMk cId="1072666847" sldId="2147470314"/>
            <ac:spMk id="29" creationId="{F990029F-27A5-9E06-5886-C58F45A4EFA7}"/>
          </ac:spMkLst>
        </pc:spChg>
        <pc:spChg chg="del">
          <ac:chgData name="Sihem ZEGGAIE" userId="865c6503-c04a-4488-a4ed-880a8a9e527a" providerId="ADAL" clId="{56F70A81-BD91-40CA-838D-BB9FC51BEAC3}" dt="2024-01-31T10:09:46.703" v="5" actId="478"/>
          <ac:spMkLst>
            <pc:docMk/>
            <pc:sldMk cId="1072666847" sldId="2147470314"/>
            <ac:spMk id="30" creationId="{171D0501-4AFC-9FCD-A2DE-FEA4062C34C0}"/>
          </ac:spMkLst>
        </pc:spChg>
        <pc:spChg chg="mod">
          <ac:chgData name="Sihem ZEGGAIE" userId="865c6503-c04a-4488-a4ed-880a8a9e527a" providerId="ADAL" clId="{56F70A81-BD91-40CA-838D-BB9FC51BEAC3}" dt="2024-02-07T10:02:59.133" v="1718"/>
          <ac:spMkLst>
            <pc:docMk/>
            <pc:sldMk cId="1072666847" sldId="2147470314"/>
            <ac:spMk id="30" creationId="{278E8A88-7CC2-6100-1986-0514E9FB3F98}"/>
          </ac:spMkLst>
        </pc:spChg>
        <pc:spChg chg="del">
          <ac:chgData name="Sihem ZEGGAIE" userId="865c6503-c04a-4488-a4ed-880a8a9e527a" providerId="ADAL" clId="{56F70A81-BD91-40CA-838D-BB9FC51BEAC3}" dt="2024-01-31T10:09:46.703" v="5" actId="478"/>
          <ac:spMkLst>
            <pc:docMk/>
            <pc:sldMk cId="1072666847" sldId="2147470314"/>
            <ac:spMk id="31" creationId="{54C0579E-8D8C-1C45-7294-487B39EAC8F7}"/>
          </ac:spMkLst>
        </pc:spChg>
        <pc:spChg chg="del">
          <ac:chgData name="Sihem ZEGGAIE" userId="865c6503-c04a-4488-a4ed-880a8a9e527a" providerId="ADAL" clId="{56F70A81-BD91-40CA-838D-BB9FC51BEAC3}" dt="2024-01-31T10:09:46.703" v="5" actId="478"/>
          <ac:spMkLst>
            <pc:docMk/>
            <pc:sldMk cId="1072666847" sldId="2147470314"/>
            <ac:spMk id="32" creationId="{998BAAE9-CF82-42D1-22C5-74A5AFE4951E}"/>
          </ac:spMkLst>
        </pc:spChg>
        <pc:spChg chg="mod">
          <ac:chgData name="Sihem ZEGGAIE" userId="865c6503-c04a-4488-a4ed-880a8a9e527a" providerId="ADAL" clId="{56F70A81-BD91-40CA-838D-BB9FC51BEAC3}" dt="2024-02-07T11:13:31.438" v="2093" actId="1076"/>
          <ac:spMkLst>
            <pc:docMk/>
            <pc:sldMk cId="1072666847" sldId="2147470314"/>
            <ac:spMk id="33" creationId="{6FD5038B-D6F2-9F40-DCA1-A36FFDC6449E}"/>
          </ac:spMkLst>
        </pc:spChg>
        <pc:spChg chg="del">
          <ac:chgData name="Sihem ZEGGAIE" userId="865c6503-c04a-4488-a4ed-880a8a9e527a" providerId="ADAL" clId="{56F70A81-BD91-40CA-838D-BB9FC51BEAC3}" dt="2024-01-31T10:09:46.703" v="5" actId="478"/>
          <ac:spMkLst>
            <pc:docMk/>
            <pc:sldMk cId="1072666847" sldId="2147470314"/>
            <ac:spMk id="33" creationId="{906A5290-4AC5-614A-A1C9-E30A4DAC3F2E}"/>
          </ac:spMkLst>
        </pc:spChg>
        <pc:spChg chg="mod">
          <ac:chgData name="Sihem ZEGGAIE" userId="865c6503-c04a-4488-a4ed-880a8a9e527a" providerId="ADAL" clId="{56F70A81-BD91-40CA-838D-BB9FC51BEAC3}" dt="2024-02-07T11:13:31.438" v="2093" actId="1076"/>
          <ac:spMkLst>
            <pc:docMk/>
            <pc:sldMk cId="1072666847" sldId="2147470314"/>
            <ac:spMk id="34" creationId="{C5931563-DF5B-770C-1C99-B81B426FB9D8}"/>
          </ac:spMkLst>
        </pc:spChg>
        <pc:spChg chg="del">
          <ac:chgData name="Sihem ZEGGAIE" userId="865c6503-c04a-4488-a4ed-880a8a9e527a" providerId="ADAL" clId="{56F70A81-BD91-40CA-838D-BB9FC51BEAC3}" dt="2024-01-31T10:09:46.703" v="5" actId="478"/>
          <ac:spMkLst>
            <pc:docMk/>
            <pc:sldMk cId="1072666847" sldId="2147470314"/>
            <ac:spMk id="34" creationId="{C84CA543-6076-108A-441C-896321D32A02}"/>
          </ac:spMkLst>
        </pc:spChg>
        <pc:spChg chg="mod">
          <ac:chgData name="Sihem ZEGGAIE" userId="865c6503-c04a-4488-a4ed-880a8a9e527a" providerId="ADAL" clId="{56F70A81-BD91-40CA-838D-BB9FC51BEAC3}" dt="2024-02-07T11:13:31.438" v="2093" actId="1076"/>
          <ac:spMkLst>
            <pc:docMk/>
            <pc:sldMk cId="1072666847" sldId="2147470314"/>
            <ac:spMk id="35" creationId="{11183A0A-E717-EBE8-E866-243C8B48E0DD}"/>
          </ac:spMkLst>
        </pc:spChg>
        <pc:spChg chg="mod">
          <ac:chgData name="Sihem ZEGGAIE" userId="865c6503-c04a-4488-a4ed-880a8a9e527a" providerId="ADAL" clId="{56F70A81-BD91-40CA-838D-BB9FC51BEAC3}" dt="2024-02-07T11:13:31.438" v="2093" actId="1076"/>
          <ac:spMkLst>
            <pc:docMk/>
            <pc:sldMk cId="1072666847" sldId="2147470314"/>
            <ac:spMk id="36" creationId="{93A97304-DD4E-4ABE-FDEF-20B92FB0E55D}"/>
          </ac:spMkLst>
        </pc:spChg>
        <pc:spChg chg="mod">
          <ac:chgData name="Sihem ZEGGAIE" userId="865c6503-c04a-4488-a4ed-880a8a9e527a" providerId="ADAL" clId="{56F70A81-BD91-40CA-838D-BB9FC51BEAC3}" dt="2024-02-07T11:13:31.438" v="2093" actId="1076"/>
          <ac:spMkLst>
            <pc:docMk/>
            <pc:sldMk cId="1072666847" sldId="2147470314"/>
            <ac:spMk id="37" creationId="{73134086-FD11-F66C-34F6-F5BBF7C2A9B6}"/>
          </ac:spMkLst>
        </pc:spChg>
        <pc:spChg chg="mod">
          <ac:chgData name="Sihem ZEGGAIE" userId="865c6503-c04a-4488-a4ed-880a8a9e527a" providerId="ADAL" clId="{56F70A81-BD91-40CA-838D-BB9FC51BEAC3}" dt="2024-02-07T11:13:31.438" v="2093" actId="1076"/>
          <ac:spMkLst>
            <pc:docMk/>
            <pc:sldMk cId="1072666847" sldId="2147470314"/>
            <ac:spMk id="38" creationId="{AEFAACBD-4B9B-45E9-C1D5-6ED6D31F8783}"/>
          </ac:spMkLst>
        </pc:spChg>
        <pc:spChg chg="mod">
          <ac:chgData name="Sihem ZEGGAIE" userId="865c6503-c04a-4488-a4ed-880a8a9e527a" providerId="ADAL" clId="{56F70A81-BD91-40CA-838D-BB9FC51BEAC3}" dt="2024-02-07T11:13:31.438" v="2093" actId="1076"/>
          <ac:spMkLst>
            <pc:docMk/>
            <pc:sldMk cId="1072666847" sldId="2147470314"/>
            <ac:spMk id="39" creationId="{9EAA09A1-0272-52FF-D75E-F47CB15CF88C}"/>
          </ac:spMkLst>
        </pc:spChg>
        <pc:spChg chg="add mod">
          <ac:chgData name="Sihem ZEGGAIE" userId="865c6503-c04a-4488-a4ed-880a8a9e527a" providerId="ADAL" clId="{56F70A81-BD91-40CA-838D-BB9FC51BEAC3}" dt="2024-02-07T11:14:21.646" v="2110" actId="12788"/>
          <ac:spMkLst>
            <pc:docMk/>
            <pc:sldMk cId="1072666847" sldId="2147470314"/>
            <ac:spMk id="40" creationId="{CD97829C-2FFC-BA7E-7C87-15818BAAA2D1}"/>
          </ac:spMkLst>
        </pc:spChg>
        <pc:spChg chg="mod">
          <ac:chgData name="Sihem ZEGGAIE" userId="865c6503-c04a-4488-a4ed-880a8a9e527a" providerId="ADAL" clId="{56F70A81-BD91-40CA-838D-BB9FC51BEAC3}" dt="2024-02-07T10:05:05.709" v="1802" actId="1036"/>
          <ac:spMkLst>
            <pc:docMk/>
            <pc:sldMk cId="1072666847" sldId="2147470314"/>
            <ac:spMk id="43" creationId="{38A06D11-E7CF-4F1B-76A9-6D215990CAEA}"/>
          </ac:spMkLst>
        </pc:spChg>
        <pc:spChg chg="mod">
          <ac:chgData name="Sihem ZEGGAIE" userId="865c6503-c04a-4488-a4ed-880a8a9e527a" providerId="ADAL" clId="{56F70A81-BD91-40CA-838D-BB9FC51BEAC3}" dt="2024-02-07T10:05:05.709" v="1802" actId="1036"/>
          <ac:spMkLst>
            <pc:docMk/>
            <pc:sldMk cId="1072666847" sldId="2147470314"/>
            <ac:spMk id="44" creationId="{7C58D29C-1476-94E1-C9D7-6023BDB7D4DA}"/>
          </ac:spMkLst>
        </pc:spChg>
        <pc:spChg chg="mod">
          <ac:chgData name="Sihem ZEGGAIE" userId="865c6503-c04a-4488-a4ed-880a8a9e527a" providerId="ADAL" clId="{56F70A81-BD91-40CA-838D-BB9FC51BEAC3}" dt="2024-02-07T10:05:05.709" v="1802" actId="1036"/>
          <ac:spMkLst>
            <pc:docMk/>
            <pc:sldMk cId="1072666847" sldId="2147470314"/>
            <ac:spMk id="45" creationId="{E8FBDE3A-BA82-D521-F005-E5D432BC8D13}"/>
          </ac:spMkLst>
        </pc:spChg>
        <pc:spChg chg="mod">
          <ac:chgData name="Sihem ZEGGAIE" userId="865c6503-c04a-4488-a4ed-880a8a9e527a" providerId="ADAL" clId="{56F70A81-BD91-40CA-838D-BB9FC51BEAC3}" dt="2024-02-07T10:05:05.709" v="1802" actId="1036"/>
          <ac:spMkLst>
            <pc:docMk/>
            <pc:sldMk cId="1072666847" sldId="2147470314"/>
            <ac:spMk id="46" creationId="{78B29250-5D22-E653-9EEE-78EAFBFD8290}"/>
          </ac:spMkLst>
        </pc:spChg>
        <pc:spChg chg="mod">
          <ac:chgData name="Sihem ZEGGAIE" userId="865c6503-c04a-4488-a4ed-880a8a9e527a" providerId="ADAL" clId="{56F70A81-BD91-40CA-838D-BB9FC51BEAC3}" dt="2024-02-07T10:05:05.709" v="1802" actId="1036"/>
          <ac:spMkLst>
            <pc:docMk/>
            <pc:sldMk cId="1072666847" sldId="2147470314"/>
            <ac:spMk id="47" creationId="{A204ABD1-5209-A470-679A-EF6794B255E0}"/>
          </ac:spMkLst>
        </pc:spChg>
        <pc:spChg chg="mod">
          <ac:chgData name="Sihem ZEGGAIE" userId="865c6503-c04a-4488-a4ed-880a8a9e527a" providerId="ADAL" clId="{56F70A81-BD91-40CA-838D-BB9FC51BEAC3}" dt="2024-02-07T10:05:05.709" v="1802" actId="1036"/>
          <ac:spMkLst>
            <pc:docMk/>
            <pc:sldMk cId="1072666847" sldId="2147470314"/>
            <ac:spMk id="48" creationId="{EF5ED01E-BA6B-71CD-8F34-0677C4FE5ECD}"/>
          </ac:spMkLst>
        </pc:spChg>
        <pc:spChg chg="mod">
          <ac:chgData name="Sihem ZEGGAIE" userId="865c6503-c04a-4488-a4ed-880a8a9e527a" providerId="ADAL" clId="{56F70A81-BD91-40CA-838D-BB9FC51BEAC3}" dt="2024-02-07T10:05:05.709" v="1802" actId="1036"/>
          <ac:spMkLst>
            <pc:docMk/>
            <pc:sldMk cId="1072666847" sldId="2147470314"/>
            <ac:spMk id="49" creationId="{C7194F66-7BB4-D68E-03F3-99D12AB111C7}"/>
          </ac:spMkLst>
        </pc:spChg>
        <pc:spChg chg="add del mod">
          <ac:chgData name="Sihem ZEGGAIE" userId="865c6503-c04a-4488-a4ed-880a8a9e527a" providerId="ADAL" clId="{56F70A81-BD91-40CA-838D-BB9FC51BEAC3}" dt="2024-02-07T11:12:47.113" v="2076" actId="478"/>
          <ac:spMkLst>
            <pc:docMk/>
            <pc:sldMk cId="1072666847" sldId="2147470314"/>
            <ac:spMk id="50" creationId="{4ED614CF-8333-5212-91B3-EA948C0F32F7}"/>
          </ac:spMkLst>
        </pc:spChg>
        <pc:spChg chg="add del mod">
          <ac:chgData name="Sihem ZEGGAIE" userId="865c6503-c04a-4488-a4ed-880a8a9e527a" providerId="ADAL" clId="{56F70A81-BD91-40CA-838D-BB9FC51BEAC3}" dt="2024-02-07T11:12:41.218" v="2075" actId="478"/>
          <ac:spMkLst>
            <pc:docMk/>
            <pc:sldMk cId="1072666847" sldId="2147470314"/>
            <ac:spMk id="52" creationId="{317EF376-4402-CB84-89B3-2C93B63D8BB7}"/>
          </ac:spMkLst>
        </pc:spChg>
        <pc:spChg chg="del">
          <ac:chgData name="Sihem ZEGGAIE" userId="865c6503-c04a-4488-a4ed-880a8a9e527a" providerId="ADAL" clId="{56F70A81-BD91-40CA-838D-BB9FC51BEAC3}" dt="2024-01-31T10:09:46.703" v="5" actId="478"/>
          <ac:spMkLst>
            <pc:docMk/>
            <pc:sldMk cId="1072666847" sldId="2147470314"/>
            <ac:spMk id="143" creationId="{41FBD3F0-4BB7-B690-A4FD-7342140A331F}"/>
          </ac:spMkLst>
        </pc:spChg>
        <pc:grpChg chg="add mod">
          <ac:chgData name="Sihem ZEGGAIE" userId="865c6503-c04a-4488-a4ed-880a8a9e527a" providerId="ADAL" clId="{56F70A81-BD91-40CA-838D-BB9FC51BEAC3}" dt="2024-02-07T11:12:08.498" v="2067" actId="1076"/>
          <ac:grpSpMkLst>
            <pc:docMk/>
            <pc:sldMk cId="1072666847" sldId="2147470314"/>
            <ac:grpSpMk id="9" creationId="{86D7912A-5A0A-AFAC-4D32-ED4031EE3A2B}"/>
          </ac:grpSpMkLst>
        </pc:grpChg>
        <pc:grpChg chg="add del mod">
          <ac:chgData name="Sihem ZEGGAIE" userId="865c6503-c04a-4488-a4ed-880a8a9e527a" providerId="ADAL" clId="{56F70A81-BD91-40CA-838D-BB9FC51BEAC3}" dt="2024-02-07T09:56:46.133" v="1679" actId="478"/>
          <ac:grpSpMkLst>
            <pc:docMk/>
            <pc:sldMk cId="1072666847" sldId="2147470314"/>
            <ac:grpSpMk id="14" creationId="{7E1C380B-2B3B-CC43-D9C6-A7C581D3FFA0}"/>
          </ac:grpSpMkLst>
        </pc:grpChg>
        <pc:grpChg chg="add del mod">
          <ac:chgData name="Sihem ZEGGAIE" userId="865c6503-c04a-4488-a4ed-880a8a9e527a" providerId="ADAL" clId="{56F70A81-BD91-40CA-838D-BB9FC51BEAC3}" dt="2024-02-07T11:12:49.578" v="2077" actId="478"/>
          <ac:grpSpMkLst>
            <pc:docMk/>
            <pc:sldMk cId="1072666847" sldId="2147470314"/>
            <ac:grpSpMk id="25" creationId="{7246C349-5BCB-4F5B-35CE-2735E2B95A7C}"/>
          </ac:grpSpMkLst>
        </pc:grpChg>
        <pc:grpChg chg="add mod">
          <ac:chgData name="Sihem ZEGGAIE" userId="865c6503-c04a-4488-a4ed-880a8a9e527a" providerId="ADAL" clId="{56F70A81-BD91-40CA-838D-BB9FC51BEAC3}" dt="2024-02-07T11:13:31.438" v="2093" actId="1076"/>
          <ac:grpSpMkLst>
            <pc:docMk/>
            <pc:sldMk cId="1072666847" sldId="2147470314"/>
            <ac:grpSpMk id="32" creationId="{D0D2BF76-0CD4-7BB0-7DDB-9EF60334A0FC}"/>
          </ac:grpSpMkLst>
        </pc:grpChg>
        <pc:grpChg chg="add del mod">
          <ac:chgData name="Sihem ZEGGAIE" userId="865c6503-c04a-4488-a4ed-880a8a9e527a" providerId="ADAL" clId="{56F70A81-BD91-40CA-838D-BB9FC51BEAC3}" dt="2024-02-07T11:12:38.988" v="2074" actId="478"/>
          <ac:grpSpMkLst>
            <pc:docMk/>
            <pc:sldMk cId="1072666847" sldId="2147470314"/>
            <ac:grpSpMk id="42" creationId="{1E633340-C265-69AD-AB88-94C85ADECEFF}"/>
          </ac:grpSpMkLst>
        </pc:grpChg>
        <pc:grpChg chg="add mod">
          <ac:chgData name="Sihem ZEGGAIE" userId="865c6503-c04a-4488-a4ed-880a8a9e527a" providerId="ADAL" clId="{56F70A81-BD91-40CA-838D-BB9FC51BEAC3}" dt="2024-02-07T11:14:21.646" v="2110" actId="12788"/>
          <ac:grpSpMkLst>
            <pc:docMk/>
            <pc:sldMk cId="1072666847" sldId="2147470314"/>
            <ac:grpSpMk id="53" creationId="{533F4A62-4163-F549-5569-70DB87CFEC9D}"/>
          </ac:grpSpMkLst>
        </pc:grpChg>
        <pc:grpChg chg="del">
          <ac:chgData name="Sihem ZEGGAIE" userId="865c6503-c04a-4488-a4ed-880a8a9e527a" providerId="ADAL" clId="{56F70A81-BD91-40CA-838D-BB9FC51BEAC3}" dt="2024-01-31T10:09:46.703" v="5" actId="478"/>
          <ac:grpSpMkLst>
            <pc:docMk/>
            <pc:sldMk cId="1072666847" sldId="2147470314"/>
            <ac:grpSpMk id="145" creationId="{1301CAB8-7B43-F23C-EDC1-34612DC45BF7}"/>
          </ac:grpSpMkLst>
        </pc:grpChg>
        <pc:picChg chg="add del mod">
          <ac:chgData name="Sihem ZEGGAIE" userId="865c6503-c04a-4488-a4ed-880a8a9e527a" providerId="ADAL" clId="{56F70A81-BD91-40CA-838D-BB9FC51BEAC3}" dt="2024-02-07T09:59:59.628" v="1711" actId="478"/>
          <ac:picMkLst>
            <pc:docMk/>
            <pc:sldMk cId="1072666847" sldId="2147470314"/>
            <ac:picMk id="5" creationId="{CB7C26FD-1B2C-F19C-1F76-D99B658ECD1D}"/>
          </ac:picMkLst>
        </pc:picChg>
        <pc:picChg chg="add mod">
          <ac:chgData name="Sihem ZEGGAIE" userId="865c6503-c04a-4488-a4ed-880a8a9e527a" providerId="ADAL" clId="{56F70A81-BD91-40CA-838D-BB9FC51BEAC3}" dt="2024-02-07T11:14:21.646" v="2110" actId="12788"/>
          <ac:picMkLst>
            <pc:docMk/>
            <pc:sldMk cId="1072666847" sldId="2147470314"/>
            <ac:picMk id="23" creationId="{68094FEA-508C-CC78-7124-C0E489415B63}"/>
          </ac:picMkLst>
        </pc:picChg>
        <pc:picChg chg="add mod">
          <ac:chgData name="Sihem ZEGGAIE" userId="865c6503-c04a-4488-a4ed-880a8a9e527a" providerId="ADAL" clId="{56F70A81-BD91-40CA-838D-BB9FC51BEAC3}" dt="2024-02-07T11:14:21.646" v="2110" actId="12788"/>
          <ac:picMkLst>
            <pc:docMk/>
            <pc:sldMk cId="1072666847" sldId="2147470314"/>
            <ac:picMk id="24" creationId="{0B7B117B-D1AD-3235-01A5-2230A3470B6D}"/>
          </ac:picMkLst>
        </pc:picChg>
        <pc:picChg chg="add mod">
          <ac:chgData name="Sihem ZEGGAIE" userId="865c6503-c04a-4488-a4ed-880a8a9e527a" providerId="ADAL" clId="{56F70A81-BD91-40CA-838D-BB9FC51BEAC3}" dt="2024-02-07T11:14:21.646" v="2110" actId="12788"/>
          <ac:picMkLst>
            <pc:docMk/>
            <pc:sldMk cId="1072666847" sldId="2147470314"/>
            <ac:picMk id="31" creationId="{A091073A-8CDC-CD1A-C061-F93E83A2A3AA}"/>
          </ac:picMkLst>
        </pc:picChg>
        <pc:picChg chg="add del mod">
          <ac:chgData name="Sihem ZEGGAIE" userId="865c6503-c04a-4488-a4ed-880a8a9e527a" providerId="ADAL" clId="{56F70A81-BD91-40CA-838D-BB9FC51BEAC3}" dt="2024-02-07T11:12:38.988" v="2074" actId="478"/>
          <ac:picMkLst>
            <pc:docMk/>
            <pc:sldMk cId="1072666847" sldId="2147470314"/>
            <ac:picMk id="41" creationId="{F28A7382-F60C-99F2-873D-50AD7503455F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mod modRxn">
              <pc226:chgData name="Sihem ZEGGAIE" userId="865c6503-c04a-4488-a4ed-880a8a9e527a" providerId="ADAL" clId="{56F70A81-BD91-40CA-838D-BB9FC51BEAC3}" dt="2024-02-07T10:46:46.060" v="1933"/>
              <pc2:cmMkLst xmlns:pc2="http://schemas.microsoft.com/office/powerpoint/2019/9/main/command">
                <pc:docMk/>
                <pc:sldMk cId="1072666847" sldId="2147470314"/>
                <pc2:cmMk id="{484458F1-52AE-44E6-8587-7D99CD87960E}"/>
              </pc2:cmMkLst>
            </pc226:cmChg>
          </p:ext>
        </pc:extLst>
      </pc:sldChg>
      <pc:sldChg chg="modSp add mod">
        <pc:chgData name="Sihem ZEGGAIE" userId="865c6503-c04a-4488-a4ed-880a8a9e527a" providerId="ADAL" clId="{56F70A81-BD91-40CA-838D-BB9FC51BEAC3}" dt="2024-02-05T11:19:22.462" v="1416" actId="207"/>
        <pc:sldMkLst>
          <pc:docMk/>
          <pc:sldMk cId="3020834444" sldId="2147470315"/>
        </pc:sldMkLst>
        <pc:spChg chg="mod">
          <ac:chgData name="Sihem ZEGGAIE" userId="865c6503-c04a-4488-a4ed-880a8a9e527a" providerId="ADAL" clId="{56F70A81-BD91-40CA-838D-BB9FC51BEAC3}" dt="2024-02-05T11:15:32.906" v="1304" actId="20577"/>
          <ac:spMkLst>
            <pc:docMk/>
            <pc:sldMk cId="3020834444" sldId="2147470315"/>
            <ac:spMk id="42" creationId="{BD26FF45-DFF1-BCD5-7503-73FD50DEBBC5}"/>
          </ac:spMkLst>
        </pc:spChg>
        <pc:spChg chg="mod">
          <ac:chgData name="Sihem ZEGGAIE" userId="865c6503-c04a-4488-a4ed-880a8a9e527a" providerId="ADAL" clId="{56F70A81-BD91-40CA-838D-BB9FC51BEAC3}" dt="2024-02-05T11:19:22.462" v="1416" actId="207"/>
          <ac:spMkLst>
            <pc:docMk/>
            <pc:sldMk cId="3020834444" sldId="2147470315"/>
            <ac:spMk id="71" creationId="{73DFB4CA-601D-F0A1-2952-F5E3584DEEF6}"/>
          </ac:spMkLst>
        </pc:spChg>
      </pc:sldChg>
      <pc:sldChg chg="addSp modSp del mod">
        <pc:chgData name="Sihem ZEGGAIE" userId="865c6503-c04a-4488-a4ed-880a8a9e527a" providerId="ADAL" clId="{56F70A81-BD91-40CA-838D-BB9FC51BEAC3}" dt="2024-02-07T14:14:11.095" v="2399" actId="47"/>
        <pc:sldMkLst>
          <pc:docMk/>
          <pc:sldMk cId="1972285273" sldId="2147470316"/>
        </pc:sldMkLst>
        <pc:spChg chg="mod">
          <ac:chgData name="Sihem ZEGGAIE" userId="865c6503-c04a-4488-a4ed-880a8a9e527a" providerId="ADAL" clId="{56F70A81-BD91-40CA-838D-BB9FC51BEAC3}" dt="2024-02-07T13:49:36.761" v="2319" actId="1076"/>
          <ac:spMkLst>
            <pc:docMk/>
            <pc:sldMk cId="1972285273" sldId="2147470316"/>
            <ac:spMk id="4" creationId="{D106DCA5-F567-C441-5792-476310335EFA}"/>
          </ac:spMkLst>
        </pc:spChg>
        <pc:spChg chg="mod">
          <ac:chgData name="Sihem ZEGGAIE" userId="865c6503-c04a-4488-a4ed-880a8a9e527a" providerId="ADAL" clId="{56F70A81-BD91-40CA-838D-BB9FC51BEAC3}" dt="2024-02-07T13:49:18.468" v="2316" actId="1076"/>
          <ac:spMkLst>
            <pc:docMk/>
            <pc:sldMk cId="1972285273" sldId="2147470316"/>
            <ac:spMk id="9" creationId="{8601094C-C58E-9C35-8E1E-2F304D21C88B}"/>
          </ac:spMkLst>
        </pc:spChg>
        <pc:spChg chg="mod">
          <ac:chgData name="Sihem ZEGGAIE" userId="865c6503-c04a-4488-a4ed-880a8a9e527a" providerId="ADAL" clId="{56F70A81-BD91-40CA-838D-BB9FC51BEAC3}" dt="2024-02-07T13:49:23.782" v="2317" actId="207"/>
          <ac:spMkLst>
            <pc:docMk/>
            <pc:sldMk cId="1972285273" sldId="2147470316"/>
            <ac:spMk id="11" creationId="{EA89DDE8-89BA-DE5D-1CE3-640532B47B91}"/>
          </ac:spMkLst>
        </pc:spChg>
        <pc:spChg chg="mod">
          <ac:chgData name="Sihem ZEGGAIE" userId="865c6503-c04a-4488-a4ed-880a8a9e527a" providerId="ADAL" clId="{56F70A81-BD91-40CA-838D-BB9FC51BEAC3}" dt="2024-02-07T13:49:18.468" v="2316" actId="1076"/>
          <ac:spMkLst>
            <pc:docMk/>
            <pc:sldMk cId="1972285273" sldId="2147470316"/>
            <ac:spMk id="41" creationId="{A6F0C0D4-F46C-9D94-6915-6854FC2B4E9D}"/>
          </ac:spMkLst>
        </pc:spChg>
        <pc:spChg chg="mod">
          <ac:chgData name="Sihem ZEGGAIE" userId="865c6503-c04a-4488-a4ed-880a8a9e527a" providerId="ADAL" clId="{56F70A81-BD91-40CA-838D-BB9FC51BEAC3}" dt="2024-02-07T13:49:18.468" v="2316" actId="1076"/>
          <ac:spMkLst>
            <pc:docMk/>
            <pc:sldMk cId="1972285273" sldId="2147470316"/>
            <ac:spMk id="43" creationId="{A54A0AD2-BCDF-26BA-696E-4BAA4ED52413}"/>
          </ac:spMkLst>
        </pc:spChg>
        <pc:spChg chg="mod">
          <ac:chgData name="Sihem ZEGGAIE" userId="865c6503-c04a-4488-a4ed-880a8a9e527a" providerId="ADAL" clId="{56F70A81-BD91-40CA-838D-BB9FC51BEAC3}" dt="2024-02-07T13:41:23.828" v="2242" actId="207"/>
          <ac:spMkLst>
            <pc:docMk/>
            <pc:sldMk cId="1972285273" sldId="2147470316"/>
            <ac:spMk id="45" creationId="{9B068664-FE6D-FAFF-C3DD-99C33F95527B}"/>
          </ac:spMkLst>
        </pc:spChg>
        <pc:spChg chg="mod">
          <ac:chgData name="Sihem ZEGGAIE" userId="865c6503-c04a-4488-a4ed-880a8a9e527a" providerId="ADAL" clId="{56F70A81-BD91-40CA-838D-BB9FC51BEAC3}" dt="2024-02-07T13:47:28.755" v="2299" actId="693"/>
          <ac:spMkLst>
            <pc:docMk/>
            <pc:sldMk cId="1972285273" sldId="2147470316"/>
            <ac:spMk id="46" creationId="{17382AAC-9044-28AF-26E5-D4BD30459245}"/>
          </ac:spMkLst>
        </pc:spChg>
        <pc:spChg chg="mod">
          <ac:chgData name="Sihem ZEGGAIE" userId="865c6503-c04a-4488-a4ed-880a8a9e527a" providerId="ADAL" clId="{56F70A81-BD91-40CA-838D-BB9FC51BEAC3}" dt="2024-02-07T13:43:19.604" v="2255" actId="207"/>
          <ac:spMkLst>
            <pc:docMk/>
            <pc:sldMk cId="1972285273" sldId="2147470316"/>
            <ac:spMk id="47" creationId="{CA9B129B-3989-A67F-23D5-F4DE56A3E517}"/>
          </ac:spMkLst>
        </pc:spChg>
        <pc:spChg chg="mod">
          <ac:chgData name="Sihem ZEGGAIE" userId="865c6503-c04a-4488-a4ed-880a8a9e527a" providerId="ADAL" clId="{56F70A81-BD91-40CA-838D-BB9FC51BEAC3}" dt="2024-02-07T13:49:36.761" v="2319" actId="1076"/>
          <ac:spMkLst>
            <pc:docMk/>
            <pc:sldMk cId="1972285273" sldId="2147470316"/>
            <ac:spMk id="51" creationId="{F5CFF351-4F1C-0B5E-04AB-70E4317D690F}"/>
          </ac:spMkLst>
        </pc:spChg>
        <pc:spChg chg="mod">
          <ac:chgData name="Sihem ZEGGAIE" userId="865c6503-c04a-4488-a4ed-880a8a9e527a" providerId="ADAL" clId="{56F70A81-BD91-40CA-838D-BB9FC51BEAC3}" dt="2024-02-07T13:49:36.761" v="2319" actId="1076"/>
          <ac:spMkLst>
            <pc:docMk/>
            <pc:sldMk cId="1972285273" sldId="2147470316"/>
            <ac:spMk id="54" creationId="{29DB0E25-8C77-DFD1-DE3B-2CA0CEAA418A}"/>
          </ac:spMkLst>
        </pc:spChg>
        <pc:spChg chg="mod">
          <ac:chgData name="Sihem ZEGGAIE" userId="865c6503-c04a-4488-a4ed-880a8a9e527a" providerId="ADAL" clId="{56F70A81-BD91-40CA-838D-BB9FC51BEAC3}" dt="2024-02-07T13:48:16.829" v="2303" actId="1076"/>
          <ac:spMkLst>
            <pc:docMk/>
            <pc:sldMk cId="1972285273" sldId="2147470316"/>
            <ac:spMk id="56" creationId="{5A05461A-FC3D-728C-B738-4A6C6C154A09}"/>
          </ac:spMkLst>
        </pc:spChg>
        <pc:spChg chg="mod">
          <ac:chgData name="Sihem ZEGGAIE" userId="865c6503-c04a-4488-a4ed-880a8a9e527a" providerId="ADAL" clId="{56F70A81-BD91-40CA-838D-BB9FC51BEAC3}" dt="2024-02-07T13:49:36.761" v="2319" actId="1076"/>
          <ac:spMkLst>
            <pc:docMk/>
            <pc:sldMk cId="1972285273" sldId="2147470316"/>
            <ac:spMk id="57" creationId="{43D6236A-29B9-26C5-59C4-164EF99BE98E}"/>
          </ac:spMkLst>
        </pc:spChg>
        <pc:spChg chg="mod">
          <ac:chgData name="Sihem ZEGGAIE" userId="865c6503-c04a-4488-a4ed-880a8a9e527a" providerId="ADAL" clId="{56F70A81-BD91-40CA-838D-BB9FC51BEAC3}" dt="2024-02-07T13:49:13.878" v="2315" actId="12788"/>
          <ac:spMkLst>
            <pc:docMk/>
            <pc:sldMk cId="1972285273" sldId="2147470316"/>
            <ac:spMk id="71" creationId="{73DFB4CA-601D-F0A1-2952-F5E3584DEEF6}"/>
          </ac:spMkLst>
        </pc:spChg>
        <pc:grpChg chg="add mod">
          <ac:chgData name="Sihem ZEGGAIE" userId="865c6503-c04a-4488-a4ed-880a8a9e527a" providerId="ADAL" clId="{56F70A81-BD91-40CA-838D-BB9FC51BEAC3}" dt="2024-02-07T13:49:36.761" v="2319" actId="1076"/>
          <ac:grpSpMkLst>
            <pc:docMk/>
            <pc:sldMk cId="1972285273" sldId="2147470316"/>
            <ac:grpSpMk id="3" creationId="{C05A3B7E-5D51-D1AB-9C38-C3E4494D3844}"/>
          </ac:grpSpMkLst>
        </pc:grpChg>
        <pc:grpChg chg="mod">
          <ac:chgData name="Sihem ZEGGAIE" userId="865c6503-c04a-4488-a4ed-880a8a9e527a" providerId="ADAL" clId="{56F70A81-BD91-40CA-838D-BB9FC51BEAC3}" dt="2024-02-07T13:49:18.468" v="2316" actId="1076"/>
          <ac:grpSpMkLst>
            <pc:docMk/>
            <pc:sldMk cId="1972285273" sldId="2147470316"/>
            <ac:grpSpMk id="7" creationId="{8F83406C-32DD-2998-7E9C-82F8EC01F0A2}"/>
          </ac:grpSpMkLst>
        </pc:grpChg>
        <pc:picChg chg="mod">
          <ac:chgData name="Sihem ZEGGAIE" userId="865c6503-c04a-4488-a4ed-880a8a9e527a" providerId="ADAL" clId="{56F70A81-BD91-40CA-838D-BB9FC51BEAC3}" dt="2024-02-07T13:49:06.121" v="2313" actId="14100"/>
          <ac:picMkLst>
            <pc:docMk/>
            <pc:sldMk cId="1972285273" sldId="2147470316"/>
            <ac:picMk id="1026" creationId="{EE0CE74E-90C3-7C1D-DBE1-8B04212309FF}"/>
          </ac:picMkLst>
        </pc:picChg>
      </pc:sldChg>
      <pc:sldChg chg="delSp modSp add mod">
        <pc:chgData name="Sihem ZEGGAIE" userId="865c6503-c04a-4488-a4ed-880a8a9e527a" providerId="ADAL" clId="{56F70A81-BD91-40CA-838D-BB9FC51BEAC3}" dt="2024-02-07T14:12:48.141" v="2398" actId="122"/>
        <pc:sldMkLst>
          <pc:docMk/>
          <pc:sldMk cId="360854884" sldId="2147470317"/>
        </pc:sldMkLst>
        <pc:spChg chg="mod">
          <ac:chgData name="Sihem ZEGGAIE" userId="865c6503-c04a-4488-a4ed-880a8a9e527a" providerId="ADAL" clId="{56F70A81-BD91-40CA-838D-BB9FC51BEAC3}" dt="2024-02-07T13:55:53.580" v="2379" actId="1076"/>
          <ac:spMkLst>
            <pc:docMk/>
            <pc:sldMk cId="360854884" sldId="2147470317"/>
            <ac:spMk id="4" creationId="{D106DCA5-F567-C441-5792-476310335EFA}"/>
          </ac:spMkLst>
        </pc:spChg>
        <pc:spChg chg="mod">
          <ac:chgData name="Sihem ZEGGAIE" userId="865c6503-c04a-4488-a4ed-880a8a9e527a" providerId="ADAL" clId="{56F70A81-BD91-40CA-838D-BB9FC51BEAC3}" dt="2024-02-07T13:54:42.491" v="2370" actId="1076"/>
          <ac:spMkLst>
            <pc:docMk/>
            <pc:sldMk cId="360854884" sldId="2147470317"/>
            <ac:spMk id="9" creationId="{8601094C-C58E-9C35-8E1E-2F304D21C88B}"/>
          </ac:spMkLst>
        </pc:spChg>
        <pc:spChg chg="mod">
          <ac:chgData name="Sihem ZEGGAIE" userId="865c6503-c04a-4488-a4ed-880a8a9e527a" providerId="ADAL" clId="{56F70A81-BD91-40CA-838D-BB9FC51BEAC3}" dt="2024-02-07T13:54:42.491" v="2370" actId="1076"/>
          <ac:spMkLst>
            <pc:docMk/>
            <pc:sldMk cId="360854884" sldId="2147470317"/>
            <ac:spMk id="11" creationId="{EA89DDE8-89BA-DE5D-1CE3-640532B47B91}"/>
          </ac:spMkLst>
        </pc:spChg>
        <pc:spChg chg="mod">
          <ac:chgData name="Sihem ZEGGAIE" userId="865c6503-c04a-4488-a4ed-880a8a9e527a" providerId="ADAL" clId="{56F70A81-BD91-40CA-838D-BB9FC51BEAC3}" dt="2024-02-07T13:54:42.491" v="2370" actId="1076"/>
          <ac:spMkLst>
            <pc:docMk/>
            <pc:sldMk cId="360854884" sldId="2147470317"/>
            <ac:spMk id="41" creationId="{A6F0C0D4-F46C-9D94-6915-6854FC2B4E9D}"/>
          </ac:spMkLst>
        </pc:spChg>
        <pc:spChg chg="mod">
          <ac:chgData name="Sihem ZEGGAIE" userId="865c6503-c04a-4488-a4ed-880a8a9e527a" providerId="ADAL" clId="{56F70A81-BD91-40CA-838D-BB9FC51BEAC3}" dt="2024-02-07T13:54:42.491" v="2370" actId="1076"/>
          <ac:spMkLst>
            <pc:docMk/>
            <pc:sldMk cId="360854884" sldId="2147470317"/>
            <ac:spMk id="43" creationId="{A54A0AD2-BCDF-26BA-696E-4BAA4ED52413}"/>
          </ac:spMkLst>
        </pc:spChg>
        <pc:spChg chg="mod">
          <ac:chgData name="Sihem ZEGGAIE" userId="865c6503-c04a-4488-a4ed-880a8a9e527a" providerId="ADAL" clId="{56F70A81-BD91-40CA-838D-BB9FC51BEAC3}" dt="2024-02-07T13:54:38.430" v="2369" actId="207"/>
          <ac:spMkLst>
            <pc:docMk/>
            <pc:sldMk cId="360854884" sldId="2147470317"/>
            <ac:spMk id="45" creationId="{9B068664-FE6D-FAFF-C3DD-99C33F95527B}"/>
          </ac:spMkLst>
        </pc:spChg>
        <pc:spChg chg="mod">
          <ac:chgData name="Sihem ZEGGAIE" userId="865c6503-c04a-4488-a4ed-880a8a9e527a" providerId="ADAL" clId="{56F70A81-BD91-40CA-838D-BB9FC51BEAC3}" dt="2024-02-07T13:52:19.548" v="2350" actId="5793"/>
          <ac:spMkLst>
            <pc:docMk/>
            <pc:sldMk cId="360854884" sldId="2147470317"/>
            <ac:spMk id="46" creationId="{17382AAC-9044-28AF-26E5-D4BD30459245}"/>
          </ac:spMkLst>
        </pc:spChg>
        <pc:spChg chg="mod">
          <ac:chgData name="Sihem ZEGGAIE" userId="865c6503-c04a-4488-a4ed-880a8a9e527a" providerId="ADAL" clId="{56F70A81-BD91-40CA-838D-BB9FC51BEAC3}" dt="2024-02-07T13:57:24.571" v="2393" actId="255"/>
          <ac:spMkLst>
            <pc:docMk/>
            <pc:sldMk cId="360854884" sldId="2147470317"/>
            <ac:spMk id="47" creationId="{CA9B129B-3989-A67F-23D5-F4DE56A3E517}"/>
          </ac:spMkLst>
        </pc:spChg>
        <pc:spChg chg="mod">
          <ac:chgData name="Sihem ZEGGAIE" userId="865c6503-c04a-4488-a4ed-880a8a9e527a" providerId="ADAL" clId="{56F70A81-BD91-40CA-838D-BB9FC51BEAC3}" dt="2024-02-07T13:55:53.580" v="2379" actId="1076"/>
          <ac:spMkLst>
            <pc:docMk/>
            <pc:sldMk cId="360854884" sldId="2147470317"/>
            <ac:spMk id="51" creationId="{F5CFF351-4F1C-0B5E-04AB-70E4317D690F}"/>
          </ac:spMkLst>
        </pc:spChg>
        <pc:spChg chg="mod">
          <ac:chgData name="Sihem ZEGGAIE" userId="865c6503-c04a-4488-a4ed-880a8a9e527a" providerId="ADAL" clId="{56F70A81-BD91-40CA-838D-BB9FC51BEAC3}" dt="2024-02-07T13:55:53.580" v="2379" actId="1076"/>
          <ac:spMkLst>
            <pc:docMk/>
            <pc:sldMk cId="360854884" sldId="2147470317"/>
            <ac:spMk id="54" creationId="{29DB0E25-8C77-DFD1-DE3B-2CA0CEAA418A}"/>
          </ac:spMkLst>
        </pc:spChg>
        <pc:spChg chg="mod">
          <ac:chgData name="Sihem ZEGGAIE" userId="865c6503-c04a-4488-a4ed-880a8a9e527a" providerId="ADAL" clId="{56F70A81-BD91-40CA-838D-BB9FC51BEAC3}" dt="2024-02-07T13:57:50.699" v="2397" actId="113"/>
          <ac:spMkLst>
            <pc:docMk/>
            <pc:sldMk cId="360854884" sldId="2147470317"/>
            <ac:spMk id="56" creationId="{5A05461A-FC3D-728C-B738-4A6C6C154A09}"/>
          </ac:spMkLst>
        </pc:spChg>
        <pc:spChg chg="mod">
          <ac:chgData name="Sihem ZEGGAIE" userId="865c6503-c04a-4488-a4ed-880a8a9e527a" providerId="ADAL" clId="{56F70A81-BD91-40CA-838D-BB9FC51BEAC3}" dt="2024-02-07T13:55:53.580" v="2379" actId="1076"/>
          <ac:spMkLst>
            <pc:docMk/>
            <pc:sldMk cId="360854884" sldId="2147470317"/>
            <ac:spMk id="57" creationId="{43D6236A-29B9-26C5-59C4-164EF99BE98E}"/>
          </ac:spMkLst>
        </pc:spChg>
        <pc:spChg chg="mod">
          <ac:chgData name="Sihem ZEGGAIE" userId="865c6503-c04a-4488-a4ed-880a8a9e527a" providerId="ADAL" clId="{56F70A81-BD91-40CA-838D-BB9FC51BEAC3}" dt="2024-02-07T14:12:48.141" v="2398" actId="122"/>
          <ac:spMkLst>
            <pc:docMk/>
            <pc:sldMk cId="360854884" sldId="2147470317"/>
            <ac:spMk id="71" creationId="{73DFB4CA-601D-F0A1-2952-F5E3584DEEF6}"/>
          </ac:spMkLst>
        </pc:spChg>
        <pc:grpChg chg="mod">
          <ac:chgData name="Sihem ZEGGAIE" userId="865c6503-c04a-4488-a4ed-880a8a9e527a" providerId="ADAL" clId="{56F70A81-BD91-40CA-838D-BB9FC51BEAC3}" dt="2024-02-07T13:55:53.580" v="2379" actId="1076"/>
          <ac:grpSpMkLst>
            <pc:docMk/>
            <pc:sldMk cId="360854884" sldId="2147470317"/>
            <ac:grpSpMk id="3" creationId="{C05A3B7E-5D51-D1AB-9C38-C3E4494D3844}"/>
          </ac:grpSpMkLst>
        </pc:grpChg>
        <pc:grpChg chg="mod">
          <ac:chgData name="Sihem ZEGGAIE" userId="865c6503-c04a-4488-a4ed-880a8a9e527a" providerId="ADAL" clId="{56F70A81-BD91-40CA-838D-BB9FC51BEAC3}" dt="2024-02-07T13:54:42.491" v="2370" actId="1076"/>
          <ac:grpSpMkLst>
            <pc:docMk/>
            <pc:sldMk cId="360854884" sldId="2147470317"/>
            <ac:grpSpMk id="7" creationId="{8F83406C-32DD-2998-7E9C-82F8EC01F0A2}"/>
          </ac:grpSpMkLst>
        </pc:grpChg>
        <pc:picChg chg="del mod">
          <ac:chgData name="Sihem ZEGGAIE" userId="865c6503-c04a-4488-a4ed-880a8a9e527a" providerId="ADAL" clId="{56F70A81-BD91-40CA-838D-BB9FC51BEAC3}" dt="2024-02-07T13:56:01.909" v="2380" actId="478"/>
          <ac:picMkLst>
            <pc:docMk/>
            <pc:sldMk cId="360854884" sldId="2147470317"/>
            <ac:picMk id="50" creationId="{AF17169D-4464-DAD4-17B7-EEF8591084C8}"/>
          </ac:picMkLst>
        </pc:picChg>
        <pc:picChg chg="mod">
          <ac:chgData name="Sihem ZEGGAIE" userId="865c6503-c04a-4488-a4ed-880a8a9e527a" providerId="ADAL" clId="{56F70A81-BD91-40CA-838D-BB9FC51BEAC3}" dt="2024-02-07T13:56:55.837" v="2391" actId="12788"/>
          <ac:picMkLst>
            <pc:docMk/>
            <pc:sldMk cId="360854884" sldId="2147470317"/>
            <ac:picMk id="52" creationId="{FEB651A3-F4DC-0CF3-C00B-4EE221EF03AA}"/>
          </ac:picMkLst>
        </pc:picChg>
        <pc:picChg chg="mod">
          <ac:chgData name="Sihem ZEGGAIE" userId="865c6503-c04a-4488-a4ed-880a8a9e527a" providerId="ADAL" clId="{56F70A81-BD91-40CA-838D-BB9FC51BEAC3}" dt="2024-02-07T13:55:13.243" v="2374" actId="1076"/>
          <ac:picMkLst>
            <pc:docMk/>
            <pc:sldMk cId="360854884" sldId="2147470317"/>
            <ac:picMk id="1026" creationId="{EE0CE74E-90C3-7C1D-DBE1-8B04212309FF}"/>
          </ac:picMkLst>
        </pc:picChg>
        <pc:cxnChg chg="del mod">
          <ac:chgData name="Sihem ZEGGAIE" userId="865c6503-c04a-4488-a4ed-880a8a9e527a" providerId="ADAL" clId="{56F70A81-BD91-40CA-838D-BB9FC51BEAC3}" dt="2024-02-07T13:56:04.331" v="2381" actId="478"/>
          <ac:cxnSpMkLst>
            <pc:docMk/>
            <pc:sldMk cId="360854884" sldId="2147470317"/>
            <ac:cxnSpMk id="55" creationId="{51152699-7021-07CE-C536-C9CE87D58185}"/>
          </ac:cxnSpMkLst>
        </pc:cxnChg>
      </pc:sldChg>
    </pc:docChg>
  </pc:docChgLst>
  <pc:docChgLst>
    <pc:chgData name="Léa BOSQUAIN" userId="S::lea.bosquain@esante.gouv.fr::29629b55-ab34-4d23-8190-d6d5d16d66ff" providerId="AD" clId="Web-{FEF3515A-3E25-440F-C6F7-1B6EFBE4205E}"/>
    <pc:docChg chg="modSld">
      <pc:chgData name="Léa BOSQUAIN" userId="S::lea.bosquain@esante.gouv.fr::29629b55-ab34-4d23-8190-d6d5d16d66ff" providerId="AD" clId="Web-{FEF3515A-3E25-440F-C6F7-1B6EFBE4205E}" dt="2024-03-05T10:36:04.704" v="3" actId="20577"/>
      <pc:docMkLst>
        <pc:docMk/>
      </pc:docMkLst>
      <pc:sldChg chg="modCm">
        <pc:chgData name="Léa BOSQUAIN" userId="S::lea.bosquain@esante.gouv.fr::29629b55-ab34-4d23-8190-d6d5d16d66ff" providerId="AD" clId="Web-{FEF3515A-3E25-440F-C6F7-1B6EFBE4205E}" dt="2024-03-05T10:30:34.253" v="0"/>
        <pc:sldMkLst>
          <pc:docMk/>
          <pc:sldMk cId="3311091288" sldId="2147470331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Léa BOSQUAIN" userId="S::lea.bosquain@esante.gouv.fr::29629b55-ab34-4d23-8190-d6d5d16d66ff" providerId="AD" clId="Web-{FEF3515A-3E25-440F-C6F7-1B6EFBE4205E}" dt="2024-03-05T10:30:34.253" v="0"/>
              <pc2:cmMkLst xmlns:pc2="http://schemas.microsoft.com/office/powerpoint/2019/9/main/command">
                <pc:docMk/>
                <pc:sldMk cId="3311091288" sldId="2147470331"/>
                <pc2:cmMk id="{80402102-0772-40A0-947F-CB0C67DDC4C6}"/>
              </pc2:cmMkLst>
              <pc226:cmRplyChg chg="add">
                <pc226:chgData name="Léa BOSQUAIN" userId="S::lea.bosquain@esante.gouv.fr::29629b55-ab34-4d23-8190-d6d5d16d66ff" providerId="AD" clId="Web-{FEF3515A-3E25-440F-C6F7-1B6EFBE4205E}" dt="2024-03-05T10:30:34.253" v="0"/>
                <pc2:cmRplyMkLst xmlns:pc2="http://schemas.microsoft.com/office/powerpoint/2019/9/main/command">
                  <pc:docMk/>
                  <pc:sldMk cId="3311091288" sldId="2147470331"/>
                  <pc2:cmMk id="{80402102-0772-40A0-947F-CB0C67DDC4C6}"/>
                  <pc2:cmRplyMk id="{366C88FE-6D2F-4855-B931-BF696CC32C17}"/>
                </pc2:cmRplyMkLst>
              </pc226:cmRplyChg>
            </pc226:cmChg>
          </p:ext>
        </pc:extLst>
      </pc:sldChg>
      <pc:sldChg chg="modSp">
        <pc:chgData name="Léa BOSQUAIN" userId="S::lea.bosquain@esante.gouv.fr::29629b55-ab34-4d23-8190-d6d5d16d66ff" providerId="AD" clId="Web-{FEF3515A-3E25-440F-C6F7-1B6EFBE4205E}" dt="2024-03-05T10:36:04.704" v="3" actId="20577"/>
        <pc:sldMkLst>
          <pc:docMk/>
          <pc:sldMk cId="1076683720" sldId="2147470347"/>
        </pc:sldMkLst>
        <pc:spChg chg="mod">
          <ac:chgData name="Léa BOSQUAIN" userId="S::lea.bosquain@esante.gouv.fr::29629b55-ab34-4d23-8190-d6d5d16d66ff" providerId="AD" clId="Web-{FEF3515A-3E25-440F-C6F7-1B6EFBE4205E}" dt="2024-03-05T10:36:04.704" v="3" actId="20577"/>
          <ac:spMkLst>
            <pc:docMk/>
            <pc:sldMk cId="1076683720" sldId="2147470347"/>
            <ac:spMk id="31" creationId="{0B32DE76-B1A7-BA61-882B-AAF5C6FD04CB}"/>
          </ac:spMkLst>
        </pc:spChg>
      </pc:sldChg>
      <pc:sldChg chg="delCm">
        <pc:chgData name="Léa BOSQUAIN" userId="S::lea.bosquain@esante.gouv.fr::29629b55-ab34-4d23-8190-d6d5d16d66ff" providerId="AD" clId="Web-{FEF3515A-3E25-440F-C6F7-1B6EFBE4205E}" dt="2024-03-05T10:35:45.531" v="1"/>
        <pc:sldMkLst>
          <pc:docMk/>
          <pc:sldMk cId="115830527" sldId="2147470349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Léa BOSQUAIN" userId="S::lea.bosquain@esante.gouv.fr::29629b55-ab34-4d23-8190-d6d5d16d66ff" providerId="AD" clId="Web-{FEF3515A-3E25-440F-C6F7-1B6EFBE4205E}" dt="2024-03-05T10:35:45.531" v="1"/>
              <pc2:cmMkLst xmlns:pc2="http://schemas.microsoft.com/office/powerpoint/2019/9/main/command">
                <pc:docMk/>
                <pc:sldMk cId="115830527" sldId="2147470349"/>
                <pc2:cmMk id="{E4EF1117-A577-4AFF-92CC-338D0D011893}"/>
              </pc2:cmMkLst>
            </pc226:cmChg>
          </p:ext>
        </pc:extLst>
      </pc:sldChg>
    </pc:docChg>
  </pc:docChgLst>
  <pc:docChgLst>
    <pc:chgData name="MONSAINT Jules" userId="S::jules.monsaint_soprasterianext.com#ext#@esantegouv.onmicrosoft.com::6cb1d6de-1541-481d-92c8-f2bb0d4d072c" providerId="AD" clId="Web-{C025C834-E688-EBEF-E44A-A82F8713C1A0}"/>
    <pc:docChg chg="modSld">
      <pc:chgData name="MONSAINT Jules" userId="S::jules.monsaint_soprasterianext.com#ext#@esantegouv.onmicrosoft.com::6cb1d6de-1541-481d-92c8-f2bb0d4d072c" providerId="AD" clId="Web-{C025C834-E688-EBEF-E44A-A82F8713C1A0}" dt="2024-02-21T10:12:47.601" v="0" actId="20577"/>
      <pc:docMkLst>
        <pc:docMk/>
      </pc:docMkLst>
      <pc:sldChg chg="modSp">
        <pc:chgData name="MONSAINT Jules" userId="S::jules.monsaint_soprasterianext.com#ext#@esantegouv.onmicrosoft.com::6cb1d6de-1541-481d-92c8-f2bb0d4d072c" providerId="AD" clId="Web-{C025C834-E688-EBEF-E44A-A82F8713C1A0}" dt="2024-02-21T10:12:47.601" v="0" actId="20577"/>
        <pc:sldMkLst>
          <pc:docMk/>
          <pc:sldMk cId="696374839" sldId="230719603"/>
        </pc:sldMkLst>
        <pc:spChg chg="mod">
          <ac:chgData name="MONSAINT Jules" userId="S::jules.monsaint_soprasterianext.com#ext#@esantegouv.onmicrosoft.com::6cb1d6de-1541-481d-92c8-f2bb0d4d072c" providerId="AD" clId="Web-{C025C834-E688-EBEF-E44A-A82F8713C1A0}" dt="2024-02-21T10:12:47.601" v="0" actId="20577"/>
          <ac:spMkLst>
            <pc:docMk/>
            <pc:sldMk cId="696374839" sldId="230719603"/>
            <ac:spMk id="6" creationId="{2E08E2A8-E14C-6C44-85E1-F8667D9B5253}"/>
          </ac:spMkLst>
        </pc:spChg>
      </pc:sldChg>
    </pc:docChg>
  </pc:docChgLst>
  <pc:docChgLst>
    <pc:chgData name="MONSAINT Jules" userId="8dc76007-2276-4a3e-aa60-c33a67ff7b03" providerId="ADAL" clId="{5D3FCC7F-66A8-494D-8B98-99955A2FF576}"/>
    <pc:docChg chg="undo redo custSel addSld delSld modSld sldOrd modSection">
      <pc:chgData name="MONSAINT Jules" userId="8dc76007-2276-4a3e-aa60-c33a67ff7b03" providerId="ADAL" clId="{5D3FCC7F-66A8-494D-8B98-99955A2FF576}" dt="2024-03-07T13:08:28.343" v="8026" actId="2056"/>
      <pc:docMkLst>
        <pc:docMk/>
      </pc:docMkLst>
      <pc:sldChg chg="addSp modSp mod">
        <pc:chgData name="MONSAINT Jules" userId="8dc76007-2276-4a3e-aa60-c33a67ff7b03" providerId="ADAL" clId="{5D3FCC7F-66A8-494D-8B98-99955A2FF576}" dt="2024-02-20T15:25:35.412" v="3291" actId="1076"/>
        <pc:sldMkLst>
          <pc:docMk/>
          <pc:sldMk cId="696374839" sldId="230719603"/>
        </pc:sldMkLst>
        <pc:spChg chg="mod">
          <ac:chgData name="MONSAINT Jules" userId="8dc76007-2276-4a3e-aa60-c33a67ff7b03" providerId="ADAL" clId="{5D3FCC7F-66A8-494D-8B98-99955A2FF576}" dt="2024-02-20T15:25:30.932" v="3290" actId="20577"/>
          <ac:spMkLst>
            <pc:docMk/>
            <pc:sldMk cId="696374839" sldId="230719603"/>
            <ac:spMk id="3" creationId="{00000000-0000-0000-0000-000000000000}"/>
          </ac:spMkLst>
        </pc:spChg>
        <pc:spChg chg="add mod">
          <ac:chgData name="MONSAINT Jules" userId="8dc76007-2276-4a3e-aa60-c33a67ff7b03" providerId="ADAL" clId="{5D3FCC7F-66A8-494D-8B98-99955A2FF576}" dt="2024-02-20T15:25:28.814" v="3289" actId="1076"/>
          <ac:spMkLst>
            <pc:docMk/>
            <pc:sldMk cId="696374839" sldId="230719603"/>
            <ac:spMk id="4" creationId="{7B4EA4C1-5B88-18C1-16E0-9CED31A5F1B0}"/>
          </ac:spMkLst>
        </pc:spChg>
        <pc:spChg chg="add mod">
          <ac:chgData name="MONSAINT Jules" userId="8dc76007-2276-4a3e-aa60-c33a67ff7b03" providerId="ADAL" clId="{5D3FCC7F-66A8-494D-8B98-99955A2FF576}" dt="2024-02-20T15:25:35.412" v="3291" actId="1076"/>
          <ac:spMkLst>
            <pc:docMk/>
            <pc:sldMk cId="696374839" sldId="230719603"/>
            <ac:spMk id="5" creationId="{FECE5D58-DB82-1F8F-787A-7D465F8920CB}"/>
          </ac:spMkLst>
        </pc:spChg>
        <pc:spChg chg="add mod">
          <ac:chgData name="MONSAINT Jules" userId="8dc76007-2276-4a3e-aa60-c33a67ff7b03" providerId="ADAL" clId="{5D3FCC7F-66A8-494D-8B98-99955A2FF576}" dt="2024-02-20T15:25:23.257" v="3288" actId="1076"/>
          <ac:spMkLst>
            <pc:docMk/>
            <pc:sldMk cId="696374839" sldId="230719603"/>
            <ac:spMk id="6" creationId="{2E08E2A8-E14C-6C44-85E1-F8667D9B5253}"/>
          </ac:spMkLst>
        </pc:spChg>
      </pc:sldChg>
      <pc:sldChg chg="modSp mod">
        <pc:chgData name="MONSAINT Jules" userId="8dc76007-2276-4a3e-aa60-c33a67ff7b03" providerId="ADAL" clId="{5D3FCC7F-66A8-494D-8B98-99955A2FF576}" dt="2024-02-15T15:26:15.169" v="200" actId="20577"/>
        <pc:sldMkLst>
          <pc:docMk/>
          <pc:sldMk cId="4141822854" sldId="230719817"/>
        </pc:sldMkLst>
        <pc:spChg chg="mod">
          <ac:chgData name="MONSAINT Jules" userId="8dc76007-2276-4a3e-aa60-c33a67ff7b03" providerId="ADAL" clId="{5D3FCC7F-66A8-494D-8B98-99955A2FF576}" dt="2024-02-15T15:26:15.169" v="200" actId="20577"/>
          <ac:spMkLst>
            <pc:docMk/>
            <pc:sldMk cId="4141822854" sldId="230719817"/>
            <ac:spMk id="2" creationId="{00000000-0000-0000-0000-000000000000}"/>
          </ac:spMkLst>
        </pc:spChg>
      </pc:sldChg>
      <pc:sldChg chg="addSp modSp del mod">
        <pc:chgData name="MONSAINT Jules" userId="8dc76007-2276-4a3e-aa60-c33a67ff7b03" providerId="ADAL" clId="{5D3FCC7F-66A8-494D-8B98-99955A2FF576}" dt="2024-02-19T15:58:21.882" v="940" actId="2696"/>
        <pc:sldMkLst>
          <pc:docMk/>
          <pc:sldMk cId="3137347256" sldId="230719837"/>
        </pc:sldMkLst>
        <pc:spChg chg="mod">
          <ac:chgData name="MONSAINT Jules" userId="8dc76007-2276-4a3e-aa60-c33a67ff7b03" providerId="ADAL" clId="{5D3FCC7F-66A8-494D-8B98-99955A2FF576}" dt="2024-02-19T15:16:43.210" v="536" actId="113"/>
          <ac:spMkLst>
            <pc:docMk/>
            <pc:sldMk cId="3137347256" sldId="230719837"/>
            <ac:spMk id="2" creationId="{00000000-0000-0000-0000-000000000000}"/>
          </ac:spMkLst>
        </pc:spChg>
        <pc:spChg chg="add mod">
          <ac:chgData name="MONSAINT Jules" userId="8dc76007-2276-4a3e-aa60-c33a67ff7b03" providerId="ADAL" clId="{5D3FCC7F-66A8-494D-8B98-99955A2FF576}" dt="2024-02-19T15:47:31.156" v="751" actId="1076"/>
          <ac:spMkLst>
            <pc:docMk/>
            <pc:sldMk cId="3137347256" sldId="230719837"/>
            <ac:spMk id="4" creationId="{F69B261A-8980-9B08-CF5B-E5867F288E3D}"/>
          </ac:spMkLst>
        </pc:spChg>
        <pc:spChg chg="mod">
          <ac:chgData name="MONSAINT Jules" userId="8dc76007-2276-4a3e-aa60-c33a67ff7b03" providerId="ADAL" clId="{5D3FCC7F-66A8-494D-8B98-99955A2FF576}" dt="2024-02-15T15:33:47.787" v="445" actId="313"/>
          <ac:spMkLst>
            <pc:docMk/>
            <pc:sldMk cId="3137347256" sldId="230719837"/>
            <ac:spMk id="30" creationId="{00000000-0000-0000-0000-000000000000}"/>
          </ac:spMkLst>
        </pc:spChg>
        <pc:spChg chg="add mod">
          <ac:chgData name="MONSAINT Jules" userId="8dc76007-2276-4a3e-aa60-c33a67ff7b03" providerId="ADAL" clId="{5D3FCC7F-66A8-494D-8B98-99955A2FF576}" dt="2024-02-19T15:47:30.746" v="748" actId="14100"/>
          <ac:spMkLst>
            <pc:docMk/>
            <pc:sldMk cId="3137347256" sldId="230719837"/>
            <ac:spMk id="32" creationId="{CD384BCB-0E51-4887-4051-EEE3E57C2D32}"/>
          </ac:spMkLst>
        </pc:spChg>
        <pc:spChg chg="mod">
          <ac:chgData name="MONSAINT Jules" userId="8dc76007-2276-4a3e-aa60-c33a67ff7b03" providerId="ADAL" clId="{5D3FCC7F-66A8-494D-8B98-99955A2FF576}" dt="2024-02-19T15:47:30.432" v="746" actId="255"/>
          <ac:spMkLst>
            <pc:docMk/>
            <pc:sldMk cId="3137347256" sldId="230719837"/>
            <ac:spMk id="48" creationId="{00000000-0000-0000-0000-000000000000}"/>
          </ac:spMkLst>
        </pc:spChg>
        <pc:spChg chg="mod">
          <ac:chgData name="MONSAINT Jules" userId="8dc76007-2276-4a3e-aa60-c33a67ff7b03" providerId="ADAL" clId="{5D3FCC7F-66A8-494D-8B98-99955A2FF576}" dt="2024-02-19T15:47:29.598" v="742" actId="1076"/>
          <ac:spMkLst>
            <pc:docMk/>
            <pc:sldMk cId="3137347256" sldId="230719837"/>
            <ac:spMk id="51" creationId="{00000000-0000-0000-0000-000000000000}"/>
          </ac:spMkLst>
        </pc:spChg>
        <pc:spChg chg="mod">
          <ac:chgData name="MONSAINT Jules" userId="8dc76007-2276-4a3e-aa60-c33a67ff7b03" providerId="ADAL" clId="{5D3FCC7F-66A8-494D-8B98-99955A2FF576}" dt="2024-02-19T15:47:29.598" v="742" actId="1076"/>
          <ac:spMkLst>
            <pc:docMk/>
            <pc:sldMk cId="3137347256" sldId="230719837"/>
            <ac:spMk id="52" creationId="{00000000-0000-0000-0000-000000000000}"/>
          </ac:spMkLst>
        </pc:spChg>
        <pc:spChg chg="mod">
          <ac:chgData name="MONSAINT Jules" userId="8dc76007-2276-4a3e-aa60-c33a67ff7b03" providerId="ADAL" clId="{5D3FCC7F-66A8-494D-8B98-99955A2FF576}" dt="2024-02-19T15:47:29.598" v="742" actId="1076"/>
          <ac:spMkLst>
            <pc:docMk/>
            <pc:sldMk cId="3137347256" sldId="230719837"/>
            <ac:spMk id="53" creationId="{00000000-0000-0000-0000-000000000000}"/>
          </ac:spMkLst>
        </pc:spChg>
        <pc:spChg chg="mod">
          <ac:chgData name="MONSAINT Jules" userId="8dc76007-2276-4a3e-aa60-c33a67ff7b03" providerId="ADAL" clId="{5D3FCC7F-66A8-494D-8B98-99955A2FF576}" dt="2024-02-19T15:47:29.598" v="742" actId="1076"/>
          <ac:spMkLst>
            <pc:docMk/>
            <pc:sldMk cId="3137347256" sldId="230719837"/>
            <ac:spMk id="54" creationId="{00000000-0000-0000-0000-000000000000}"/>
          </ac:spMkLst>
        </pc:spChg>
        <pc:spChg chg="mod">
          <ac:chgData name="MONSAINT Jules" userId="8dc76007-2276-4a3e-aa60-c33a67ff7b03" providerId="ADAL" clId="{5D3FCC7F-66A8-494D-8B98-99955A2FF576}" dt="2024-02-19T15:47:29.598" v="742" actId="1076"/>
          <ac:spMkLst>
            <pc:docMk/>
            <pc:sldMk cId="3137347256" sldId="230719837"/>
            <ac:spMk id="55" creationId="{00000000-0000-0000-0000-000000000000}"/>
          </ac:spMkLst>
        </pc:spChg>
        <pc:spChg chg="mod">
          <ac:chgData name="MONSAINT Jules" userId="8dc76007-2276-4a3e-aa60-c33a67ff7b03" providerId="ADAL" clId="{5D3FCC7F-66A8-494D-8B98-99955A2FF576}" dt="2024-02-19T15:47:29.598" v="742" actId="1076"/>
          <ac:spMkLst>
            <pc:docMk/>
            <pc:sldMk cId="3137347256" sldId="230719837"/>
            <ac:spMk id="56" creationId="{00000000-0000-0000-0000-000000000000}"/>
          </ac:spMkLst>
        </pc:spChg>
        <pc:spChg chg="mod">
          <ac:chgData name="MONSAINT Jules" userId="8dc76007-2276-4a3e-aa60-c33a67ff7b03" providerId="ADAL" clId="{5D3FCC7F-66A8-494D-8B98-99955A2FF576}" dt="2024-02-19T15:47:29.598" v="742" actId="1076"/>
          <ac:spMkLst>
            <pc:docMk/>
            <pc:sldMk cId="3137347256" sldId="230719837"/>
            <ac:spMk id="57" creationId="{00000000-0000-0000-0000-000000000000}"/>
          </ac:spMkLst>
        </pc:spChg>
        <pc:spChg chg="mod">
          <ac:chgData name="MONSAINT Jules" userId="8dc76007-2276-4a3e-aa60-c33a67ff7b03" providerId="ADAL" clId="{5D3FCC7F-66A8-494D-8B98-99955A2FF576}" dt="2024-02-19T15:47:29.598" v="742" actId="1076"/>
          <ac:spMkLst>
            <pc:docMk/>
            <pc:sldMk cId="3137347256" sldId="230719837"/>
            <ac:spMk id="58" creationId="{00000000-0000-0000-0000-000000000000}"/>
          </ac:spMkLst>
        </pc:spChg>
        <pc:spChg chg="mod">
          <ac:chgData name="MONSAINT Jules" userId="8dc76007-2276-4a3e-aa60-c33a67ff7b03" providerId="ADAL" clId="{5D3FCC7F-66A8-494D-8B98-99955A2FF576}" dt="2024-02-19T15:47:29.598" v="742" actId="1076"/>
          <ac:spMkLst>
            <pc:docMk/>
            <pc:sldMk cId="3137347256" sldId="230719837"/>
            <ac:spMk id="59" creationId="{00000000-0000-0000-0000-000000000000}"/>
          </ac:spMkLst>
        </pc:spChg>
        <pc:spChg chg="mod">
          <ac:chgData name="MONSAINT Jules" userId="8dc76007-2276-4a3e-aa60-c33a67ff7b03" providerId="ADAL" clId="{5D3FCC7F-66A8-494D-8B98-99955A2FF576}" dt="2024-02-19T15:47:29.598" v="742" actId="1076"/>
          <ac:spMkLst>
            <pc:docMk/>
            <pc:sldMk cId="3137347256" sldId="230719837"/>
            <ac:spMk id="60" creationId="{00000000-0000-0000-0000-000000000000}"/>
          </ac:spMkLst>
        </pc:spChg>
        <pc:spChg chg="mod">
          <ac:chgData name="MONSAINT Jules" userId="8dc76007-2276-4a3e-aa60-c33a67ff7b03" providerId="ADAL" clId="{5D3FCC7F-66A8-494D-8B98-99955A2FF576}" dt="2024-02-19T15:47:29.598" v="742" actId="1076"/>
          <ac:spMkLst>
            <pc:docMk/>
            <pc:sldMk cId="3137347256" sldId="230719837"/>
            <ac:spMk id="61" creationId="{00000000-0000-0000-0000-000000000000}"/>
          </ac:spMkLst>
        </pc:spChg>
        <pc:spChg chg="mod">
          <ac:chgData name="MONSAINT Jules" userId="8dc76007-2276-4a3e-aa60-c33a67ff7b03" providerId="ADAL" clId="{5D3FCC7F-66A8-494D-8B98-99955A2FF576}" dt="2024-02-19T15:47:29.598" v="742" actId="1076"/>
          <ac:spMkLst>
            <pc:docMk/>
            <pc:sldMk cId="3137347256" sldId="230719837"/>
            <ac:spMk id="62" creationId="{00000000-0000-0000-0000-000000000000}"/>
          </ac:spMkLst>
        </pc:spChg>
        <pc:spChg chg="mod">
          <ac:chgData name="MONSAINT Jules" userId="8dc76007-2276-4a3e-aa60-c33a67ff7b03" providerId="ADAL" clId="{5D3FCC7F-66A8-494D-8B98-99955A2FF576}" dt="2024-02-19T15:47:29.598" v="742" actId="1076"/>
          <ac:spMkLst>
            <pc:docMk/>
            <pc:sldMk cId="3137347256" sldId="230719837"/>
            <ac:spMk id="63" creationId="{00000000-0000-0000-0000-000000000000}"/>
          </ac:spMkLst>
        </pc:spChg>
        <pc:spChg chg="mod">
          <ac:chgData name="MONSAINT Jules" userId="8dc76007-2276-4a3e-aa60-c33a67ff7b03" providerId="ADAL" clId="{5D3FCC7F-66A8-494D-8B98-99955A2FF576}" dt="2024-02-19T15:47:29.598" v="742" actId="1076"/>
          <ac:spMkLst>
            <pc:docMk/>
            <pc:sldMk cId="3137347256" sldId="230719837"/>
            <ac:spMk id="64" creationId="{00000000-0000-0000-0000-000000000000}"/>
          </ac:spMkLst>
        </pc:spChg>
        <pc:spChg chg="mod">
          <ac:chgData name="MONSAINT Jules" userId="8dc76007-2276-4a3e-aa60-c33a67ff7b03" providerId="ADAL" clId="{5D3FCC7F-66A8-494D-8B98-99955A2FF576}" dt="2024-02-19T15:47:29.598" v="742" actId="1076"/>
          <ac:spMkLst>
            <pc:docMk/>
            <pc:sldMk cId="3137347256" sldId="230719837"/>
            <ac:spMk id="65" creationId="{00000000-0000-0000-0000-000000000000}"/>
          </ac:spMkLst>
        </pc:spChg>
        <pc:spChg chg="mod">
          <ac:chgData name="MONSAINT Jules" userId="8dc76007-2276-4a3e-aa60-c33a67ff7b03" providerId="ADAL" clId="{5D3FCC7F-66A8-494D-8B98-99955A2FF576}" dt="2024-02-19T15:47:29.598" v="742" actId="1076"/>
          <ac:spMkLst>
            <pc:docMk/>
            <pc:sldMk cId="3137347256" sldId="230719837"/>
            <ac:spMk id="66" creationId="{00000000-0000-0000-0000-000000000000}"/>
          </ac:spMkLst>
        </pc:spChg>
        <pc:spChg chg="mod">
          <ac:chgData name="MONSAINT Jules" userId="8dc76007-2276-4a3e-aa60-c33a67ff7b03" providerId="ADAL" clId="{5D3FCC7F-66A8-494D-8B98-99955A2FF576}" dt="2024-02-19T15:47:29.598" v="742" actId="1076"/>
          <ac:spMkLst>
            <pc:docMk/>
            <pc:sldMk cId="3137347256" sldId="230719837"/>
            <ac:spMk id="67" creationId="{00000000-0000-0000-0000-000000000000}"/>
          </ac:spMkLst>
        </pc:spChg>
        <pc:spChg chg="mod">
          <ac:chgData name="MONSAINT Jules" userId="8dc76007-2276-4a3e-aa60-c33a67ff7b03" providerId="ADAL" clId="{5D3FCC7F-66A8-494D-8B98-99955A2FF576}" dt="2024-02-19T15:47:29.598" v="742" actId="1076"/>
          <ac:spMkLst>
            <pc:docMk/>
            <pc:sldMk cId="3137347256" sldId="230719837"/>
            <ac:spMk id="68" creationId="{00000000-0000-0000-0000-000000000000}"/>
          </ac:spMkLst>
        </pc:spChg>
        <pc:spChg chg="mod">
          <ac:chgData name="MONSAINT Jules" userId="8dc76007-2276-4a3e-aa60-c33a67ff7b03" providerId="ADAL" clId="{5D3FCC7F-66A8-494D-8B98-99955A2FF576}" dt="2024-02-19T15:44:52.871" v="701" actId="1076"/>
          <ac:spMkLst>
            <pc:docMk/>
            <pc:sldMk cId="3137347256" sldId="230719837"/>
            <ac:spMk id="70" creationId="{00000000-0000-0000-0000-000000000000}"/>
          </ac:spMkLst>
        </pc:spChg>
        <pc:grpChg chg="mod">
          <ac:chgData name="MONSAINT Jules" userId="8dc76007-2276-4a3e-aa60-c33a67ff7b03" providerId="ADAL" clId="{5D3FCC7F-66A8-494D-8B98-99955A2FF576}" dt="2024-02-19T15:47:29.598" v="742" actId="1076"/>
          <ac:grpSpMkLst>
            <pc:docMk/>
            <pc:sldMk cId="3137347256" sldId="230719837"/>
            <ac:grpSpMk id="49" creationId="{00000000-0000-0000-0000-000000000000}"/>
          </ac:grpSpMkLst>
        </pc:grpChg>
        <pc:grpChg chg="mod">
          <ac:chgData name="MONSAINT Jules" userId="8dc76007-2276-4a3e-aa60-c33a67ff7b03" providerId="ADAL" clId="{5D3FCC7F-66A8-494D-8B98-99955A2FF576}" dt="2024-02-19T15:47:29.598" v="742" actId="1076"/>
          <ac:grpSpMkLst>
            <pc:docMk/>
            <pc:sldMk cId="3137347256" sldId="230719837"/>
            <ac:grpSpMk id="50" creationId="{00000000-0000-0000-0000-000000000000}"/>
          </ac:grpSpMkLst>
        </pc:grpChg>
      </pc:sldChg>
      <pc:sldChg chg="addSp delSp modSp mod">
        <pc:chgData name="MONSAINT Jules" userId="8dc76007-2276-4a3e-aa60-c33a67ff7b03" providerId="ADAL" clId="{5D3FCC7F-66A8-494D-8B98-99955A2FF576}" dt="2024-02-19T16:08:18.114" v="1050" actId="1076"/>
        <pc:sldMkLst>
          <pc:docMk/>
          <pc:sldMk cId="2611759085" sldId="2147470307"/>
        </pc:sldMkLst>
        <pc:spChg chg="mod">
          <ac:chgData name="MONSAINT Jules" userId="8dc76007-2276-4a3e-aa60-c33a67ff7b03" providerId="ADAL" clId="{5D3FCC7F-66A8-494D-8B98-99955A2FF576}" dt="2024-02-15T15:26:29.943" v="228" actId="20577"/>
          <ac:spMkLst>
            <pc:docMk/>
            <pc:sldMk cId="2611759085" sldId="2147470307"/>
            <ac:spMk id="3" creationId="{00000000-0000-0000-0000-000000000000}"/>
          </ac:spMkLst>
        </pc:spChg>
        <pc:spChg chg="del mod">
          <ac:chgData name="MONSAINT Jules" userId="8dc76007-2276-4a3e-aa60-c33a67ff7b03" providerId="ADAL" clId="{5D3FCC7F-66A8-494D-8B98-99955A2FF576}" dt="2024-02-19T16:03:49.816" v="984" actId="478"/>
          <ac:spMkLst>
            <pc:docMk/>
            <pc:sldMk cId="2611759085" sldId="2147470307"/>
            <ac:spMk id="5" creationId="{14E6F69F-01D9-35FD-7C53-3672243564C8}"/>
          </ac:spMkLst>
        </pc:spChg>
        <pc:spChg chg="add del">
          <ac:chgData name="MONSAINT Jules" userId="8dc76007-2276-4a3e-aa60-c33a67ff7b03" providerId="ADAL" clId="{5D3FCC7F-66A8-494D-8B98-99955A2FF576}" dt="2024-02-19T15:17:23.481" v="540" actId="22"/>
          <ac:spMkLst>
            <pc:docMk/>
            <pc:sldMk cId="2611759085" sldId="2147470307"/>
            <ac:spMk id="7" creationId="{543F60A7-0F0F-4AE2-8C94-2296D597C246}"/>
          </ac:spMkLst>
        </pc:spChg>
        <pc:spChg chg="del">
          <ac:chgData name="MONSAINT Jules" userId="8dc76007-2276-4a3e-aa60-c33a67ff7b03" providerId="ADAL" clId="{5D3FCC7F-66A8-494D-8B98-99955A2FF576}" dt="2024-02-15T15:26:39.555" v="229" actId="478"/>
          <ac:spMkLst>
            <pc:docMk/>
            <pc:sldMk cId="2611759085" sldId="2147470307"/>
            <ac:spMk id="7" creationId="{AD724CB6-F7A5-B152-00C5-B7694F032152}"/>
          </ac:spMkLst>
        </pc:spChg>
        <pc:spChg chg="del">
          <ac:chgData name="MONSAINT Jules" userId="8dc76007-2276-4a3e-aa60-c33a67ff7b03" providerId="ADAL" clId="{5D3FCC7F-66A8-494D-8B98-99955A2FF576}" dt="2024-02-15T15:26:42.027" v="230" actId="478"/>
          <ac:spMkLst>
            <pc:docMk/>
            <pc:sldMk cId="2611759085" sldId="2147470307"/>
            <ac:spMk id="8" creationId="{9D6D640C-5821-0465-AC5E-7C199EFFA83C}"/>
          </ac:spMkLst>
        </pc:spChg>
        <pc:spChg chg="add del mod">
          <ac:chgData name="MONSAINT Jules" userId="8dc76007-2276-4a3e-aa60-c33a67ff7b03" providerId="ADAL" clId="{5D3FCC7F-66A8-494D-8B98-99955A2FF576}" dt="2024-02-19T16:03:52.788" v="985" actId="478"/>
          <ac:spMkLst>
            <pc:docMk/>
            <pc:sldMk cId="2611759085" sldId="2147470307"/>
            <ac:spMk id="9" creationId="{C09FA5AF-2236-E45F-2960-8957EDE3B9CF}"/>
          </ac:spMkLst>
        </pc:spChg>
        <pc:spChg chg="add mod">
          <ac:chgData name="MONSAINT Jules" userId="8dc76007-2276-4a3e-aa60-c33a67ff7b03" providerId="ADAL" clId="{5D3FCC7F-66A8-494D-8B98-99955A2FF576}" dt="2024-02-19T16:07:46.910" v="1048" actId="1076"/>
          <ac:spMkLst>
            <pc:docMk/>
            <pc:sldMk cId="2611759085" sldId="2147470307"/>
            <ac:spMk id="13" creationId="{74CCC463-E8B5-0DE8-26B6-5E2632FAC13A}"/>
          </ac:spMkLst>
        </pc:spChg>
        <pc:spChg chg="mod">
          <ac:chgData name="MONSAINT Jules" userId="8dc76007-2276-4a3e-aa60-c33a67ff7b03" providerId="ADAL" clId="{5D3FCC7F-66A8-494D-8B98-99955A2FF576}" dt="2024-02-19T16:08:12.973" v="1049"/>
          <ac:spMkLst>
            <pc:docMk/>
            <pc:sldMk cId="2611759085" sldId="2147470307"/>
            <ac:spMk id="15" creationId="{17EE76D3-71DB-AB0D-8037-A0836EC6DC34}"/>
          </ac:spMkLst>
        </pc:spChg>
        <pc:spChg chg="mod">
          <ac:chgData name="MONSAINT Jules" userId="8dc76007-2276-4a3e-aa60-c33a67ff7b03" providerId="ADAL" clId="{5D3FCC7F-66A8-494D-8B98-99955A2FF576}" dt="2024-02-19T16:08:12.973" v="1049"/>
          <ac:spMkLst>
            <pc:docMk/>
            <pc:sldMk cId="2611759085" sldId="2147470307"/>
            <ac:spMk id="16" creationId="{0841A494-9373-6CFE-0549-96772A2DC142}"/>
          </ac:spMkLst>
        </pc:spChg>
        <pc:grpChg chg="add mod">
          <ac:chgData name="MONSAINT Jules" userId="8dc76007-2276-4a3e-aa60-c33a67ff7b03" providerId="ADAL" clId="{5D3FCC7F-66A8-494D-8B98-99955A2FF576}" dt="2024-02-19T16:08:18.114" v="1050" actId="1076"/>
          <ac:grpSpMkLst>
            <pc:docMk/>
            <pc:sldMk cId="2611759085" sldId="2147470307"/>
            <ac:grpSpMk id="14" creationId="{9CA79E85-D67C-6A84-BB1B-F071F0370042}"/>
          </ac:grpSpMkLst>
        </pc:grpChg>
        <pc:graphicFrameChg chg="add mod modGraphic">
          <ac:chgData name="MONSAINT Jules" userId="8dc76007-2276-4a3e-aa60-c33a67ff7b03" providerId="ADAL" clId="{5D3FCC7F-66A8-494D-8B98-99955A2FF576}" dt="2024-02-19T16:05:50.769" v="1009" actId="1076"/>
          <ac:graphicFrameMkLst>
            <pc:docMk/>
            <pc:sldMk cId="2611759085" sldId="2147470307"/>
            <ac:graphicFrameMk id="8" creationId="{C1E070C3-CFB1-0607-1A39-50F743443351}"/>
          </ac:graphicFrameMkLst>
        </pc:graphicFrameChg>
        <pc:graphicFrameChg chg="add mod">
          <ac:chgData name="MONSAINT Jules" userId="8dc76007-2276-4a3e-aa60-c33a67ff7b03" providerId="ADAL" clId="{5D3FCC7F-66A8-494D-8B98-99955A2FF576}" dt="2024-02-19T16:05:01.740" v="998" actId="1076"/>
          <ac:graphicFrameMkLst>
            <pc:docMk/>
            <pc:sldMk cId="2611759085" sldId="2147470307"/>
            <ac:graphicFrameMk id="10" creationId="{AC9B2165-4FBE-C8BD-7628-4AB2714461FF}"/>
          </ac:graphicFrameMkLst>
        </pc:graphicFrameChg>
        <pc:graphicFrameChg chg="add mod">
          <ac:chgData name="MONSAINT Jules" userId="8dc76007-2276-4a3e-aa60-c33a67ff7b03" providerId="ADAL" clId="{5D3FCC7F-66A8-494D-8B98-99955A2FF576}" dt="2024-02-19T16:05:04.906" v="999"/>
          <ac:graphicFrameMkLst>
            <pc:docMk/>
            <pc:sldMk cId="2611759085" sldId="2147470307"/>
            <ac:graphicFrameMk id="11" creationId="{BE15A042-AB1F-9631-976F-419586213603}"/>
          </ac:graphicFrameMkLst>
        </pc:graphicFrameChg>
        <pc:picChg chg="add del mod">
          <ac:chgData name="MONSAINT Jules" userId="8dc76007-2276-4a3e-aa60-c33a67ff7b03" providerId="ADAL" clId="{5D3FCC7F-66A8-494D-8B98-99955A2FF576}" dt="2024-02-19T15:16:57.912" v="537" actId="478"/>
          <ac:picMkLst>
            <pc:docMk/>
            <pc:sldMk cId="2611759085" sldId="2147470307"/>
            <ac:picMk id="6" creationId="{F83A6A72-A15E-50D8-83E8-FCFEECEC3488}"/>
          </ac:picMkLst>
        </pc:picChg>
        <pc:picChg chg="add mod">
          <ac:chgData name="MONSAINT Jules" userId="8dc76007-2276-4a3e-aa60-c33a67ff7b03" providerId="ADAL" clId="{5D3FCC7F-66A8-494D-8B98-99955A2FF576}" dt="2024-02-19T16:05:59.390" v="1012" actId="1076"/>
          <ac:picMkLst>
            <pc:docMk/>
            <pc:sldMk cId="2611759085" sldId="2147470307"/>
            <ac:picMk id="1026" creationId="{6451050B-0303-9E86-3922-74FBE9D3710D}"/>
          </ac:picMkLst>
        </pc:picChg>
      </pc:sldChg>
      <pc:sldChg chg="modSp mod">
        <pc:chgData name="MONSAINT Jules" userId="8dc76007-2276-4a3e-aa60-c33a67ff7b03" providerId="ADAL" clId="{5D3FCC7F-66A8-494D-8B98-99955A2FF576}" dt="2024-02-20T14:55:30.571" v="2681" actId="20577"/>
        <pc:sldMkLst>
          <pc:docMk/>
          <pc:sldMk cId="2690872021" sldId="2147470312"/>
        </pc:sldMkLst>
        <pc:spChg chg="mod">
          <ac:chgData name="MONSAINT Jules" userId="8dc76007-2276-4a3e-aa60-c33a67ff7b03" providerId="ADAL" clId="{5D3FCC7F-66A8-494D-8B98-99955A2FF576}" dt="2024-02-20T14:55:30.571" v="2681" actId="20577"/>
          <ac:spMkLst>
            <pc:docMk/>
            <pc:sldMk cId="2690872021" sldId="2147470312"/>
            <ac:spMk id="2" creationId="{00000000-0000-0000-0000-000000000000}"/>
          </ac:spMkLst>
        </pc:spChg>
      </pc:sldChg>
      <pc:sldChg chg="addSp delSp modSp mod delCm modNotesTx">
        <pc:chgData name="MONSAINT Jules" userId="8dc76007-2276-4a3e-aa60-c33a67ff7b03" providerId="ADAL" clId="{5D3FCC7F-66A8-494D-8B98-99955A2FF576}" dt="2024-02-22T09:26:13.780" v="4870" actId="207"/>
        <pc:sldMkLst>
          <pc:docMk/>
          <pc:sldMk cId="3020834444" sldId="2147470315"/>
        </pc:sldMkLst>
        <pc:spChg chg="del">
          <ac:chgData name="MONSAINT Jules" userId="8dc76007-2276-4a3e-aa60-c33a67ff7b03" providerId="ADAL" clId="{5D3FCC7F-66A8-494D-8B98-99955A2FF576}" dt="2024-02-22T09:08:40.321" v="4441" actId="478"/>
          <ac:spMkLst>
            <pc:docMk/>
            <pc:sldMk cId="3020834444" sldId="2147470315"/>
            <ac:spMk id="5" creationId="{DA0E6910-ECB3-2AC8-125F-D226D57E3563}"/>
          </ac:spMkLst>
        </pc:spChg>
        <pc:spChg chg="del">
          <ac:chgData name="MONSAINT Jules" userId="8dc76007-2276-4a3e-aa60-c33a67ff7b03" providerId="ADAL" clId="{5D3FCC7F-66A8-494D-8B98-99955A2FF576}" dt="2024-02-22T09:08:40.321" v="4441" actId="478"/>
          <ac:spMkLst>
            <pc:docMk/>
            <pc:sldMk cId="3020834444" sldId="2147470315"/>
            <ac:spMk id="6" creationId="{CFB4AF0E-735A-64D7-5D65-15C407040CC1}"/>
          </ac:spMkLst>
        </pc:spChg>
        <pc:spChg chg="del">
          <ac:chgData name="MONSAINT Jules" userId="8dc76007-2276-4a3e-aa60-c33a67ff7b03" providerId="ADAL" clId="{5D3FCC7F-66A8-494D-8B98-99955A2FF576}" dt="2024-02-22T09:08:40.321" v="4441" actId="478"/>
          <ac:spMkLst>
            <pc:docMk/>
            <pc:sldMk cId="3020834444" sldId="2147470315"/>
            <ac:spMk id="13" creationId="{10312E1C-8B9F-B3F5-099E-B898F4DFAFFB}"/>
          </ac:spMkLst>
        </pc:spChg>
        <pc:spChg chg="del">
          <ac:chgData name="MONSAINT Jules" userId="8dc76007-2276-4a3e-aa60-c33a67ff7b03" providerId="ADAL" clId="{5D3FCC7F-66A8-494D-8B98-99955A2FF576}" dt="2024-02-22T09:08:40.321" v="4441" actId="478"/>
          <ac:spMkLst>
            <pc:docMk/>
            <pc:sldMk cId="3020834444" sldId="2147470315"/>
            <ac:spMk id="14" creationId="{4D8C4A7E-63C6-B9CA-21FE-640274C57616}"/>
          </ac:spMkLst>
        </pc:spChg>
        <pc:spChg chg="del">
          <ac:chgData name="MONSAINT Jules" userId="8dc76007-2276-4a3e-aa60-c33a67ff7b03" providerId="ADAL" clId="{5D3FCC7F-66A8-494D-8B98-99955A2FF576}" dt="2024-02-22T09:08:40.321" v="4441" actId="478"/>
          <ac:spMkLst>
            <pc:docMk/>
            <pc:sldMk cId="3020834444" sldId="2147470315"/>
            <ac:spMk id="39" creationId="{CD22BEAB-A39D-3EC3-3664-2DCE70516076}"/>
          </ac:spMkLst>
        </pc:spChg>
        <pc:spChg chg="del">
          <ac:chgData name="MONSAINT Jules" userId="8dc76007-2276-4a3e-aa60-c33a67ff7b03" providerId="ADAL" clId="{5D3FCC7F-66A8-494D-8B98-99955A2FF576}" dt="2024-02-22T09:08:40.321" v="4441" actId="478"/>
          <ac:spMkLst>
            <pc:docMk/>
            <pc:sldMk cId="3020834444" sldId="2147470315"/>
            <ac:spMk id="40" creationId="{302F02B6-FBB5-D51F-C51D-474DDF3E2664}"/>
          </ac:spMkLst>
        </pc:spChg>
        <pc:spChg chg="mod">
          <ac:chgData name="MONSAINT Jules" userId="8dc76007-2276-4a3e-aa60-c33a67ff7b03" providerId="ADAL" clId="{5D3FCC7F-66A8-494D-8B98-99955A2FF576}" dt="2024-02-22T09:12:38.018" v="4500" actId="20577"/>
          <ac:spMkLst>
            <pc:docMk/>
            <pc:sldMk cId="3020834444" sldId="2147470315"/>
            <ac:spMk id="42" creationId="{BD26FF45-DFF1-BCD5-7503-73FD50DEBBC5}"/>
          </ac:spMkLst>
        </pc:spChg>
        <pc:spChg chg="add del mod">
          <ac:chgData name="MONSAINT Jules" userId="8dc76007-2276-4a3e-aa60-c33a67ff7b03" providerId="ADAL" clId="{5D3FCC7F-66A8-494D-8B98-99955A2FF576}" dt="2024-02-22T09:17:14.974" v="4551" actId="478"/>
          <ac:spMkLst>
            <pc:docMk/>
            <pc:sldMk cId="3020834444" sldId="2147470315"/>
            <ac:spMk id="46" creationId="{536CEC4D-BDA5-5265-4C53-79CFBBC4E29C}"/>
          </ac:spMkLst>
        </pc:spChg>
        <pc:spChg chg="add mod">
          <ac:chgData name="MONSAINT Jules" userId="8dc76007-2276-4a3e-aa60-c33a67ff7b03" providerId="ADAL" clId="{5D3FCC7F-66A8-494D-8B98-99955A2FF576}" dt="2024-02-22T09:20:53.304" v="4573" actId="1076"/>
          <ac:spMkLst>
            <pc:docMk/>
            <pc:sldMk cId="3020834444" sldId="2147470315"/>
            <ac:spMk id="54" creationId="{0B934274-AD32-1656-5E7B-FA31C3B817A5}"/>
          </ac:spMkLst>
        </pc:spChg>
        <pc:spChg chg="add mod">
          <ac:chgData name="MONSAINT Jules" userId="8dc76007-2276-4a3e-aa60-c33a67ff7b03" providerId="ADAL" clId="{5D3FCC7F-66A8-494D-8B98-99955A2FF576}" dt="2024-02-22T09:26:13.780" v="4870" actId="207"/>
          <ac:spMkLst>
            <pc:docMk/>
            <pc:sldMk cId="3020834444" sldId="2147470315"/>
            <ac:spMk id="58" creationId="{58FF60D5-F06C-B253-755C-69956CE59626}"/>
          </ac:spMkLst>
        </pc:spChg>
        <pc:spChg chg="mod">
          <ac:chgData name="MONSAINT Jules" userId="8dc76007-2276-4a3e-aa60-c33a67ff7b03" providerId="ADAL" clId="{5D3FCC7F-66A8-494D-8B98-99955A2FF576}" dt="2024-02-22T09:26:01.536" v="4869" actId="1076"/>
          <ac:spMkLst>
            <pc:docMk/>
            <pc:sldMk cId="3020834444" sldId="2147470315"/>
            <ac:spMk id="62" creationId="{EB1B0FBF-A811-8DA2-15E3-4D0E52DAF694}"/>
          </ac:spMkLst>
        </pc:spChg>
        <pc:spChg chg="mod">
          <ac:chgData name="MONSAINT Jules" userId="8dc76007-2276-4a3e-aa60-c33a67ff7b03" providerId="ADAL" clId="{5D3FCC7F-66A8-494D-8B98-99955A2FF576}" dt="2024-02-22T09:26:01.536" v="4869" actId="1076"/>
          <ac:spMkLst>
            <pc:docMk/>
            <pc:sldMk cId="3020834444" sldId="2147470315"/>
            <ac:spMk id="63" creationId="{D64D5E54-6B47-0F65-C8EB-2857C621ED71}"/>
          </ac:spMkLst>
        </pc:spChg>
        <pc:spChg chg="mod">
          <ac:chgData name="MONSAINT Jules" userId="8dc76007-2276-4a3e-aa60-c33a67ff7b03" providerId="ADAL" clId="{5D3FCC7F-66A8-494D-8B98-99955A2FF576}" dt="2024-02-22T09:26:01.536" v="4869" actId="1076"/>
          <ac:spMkLst>
            <pc:docMk/>
            <pc:sldMk cId="3020834444" sldId="2147470315"/>
            <ac:spMk id="64" creationId="{478D3F3E-E492-F9D0-4A0E-ED7AAA7658D2}"/>
          </ac:spMkLst>
        </pc:spChg>
        <pc:spChg chg="mod">
          <ac:chgData name="MONSAINT Jules" userId="8dc76007-2276-4a3e-aa60-c33a67ff7b03" providerId="ADAL" clId="{5D3FCC7F-66A8-494D-8B98-99955A2FF576}" dt="2024-02-22T09:26:01.536" v="4869" actId="1076"/>
          <ac:spMkLst>
            <pc:docMk/>
            <pc:sldMk cId="3020834444" sldId="2147470315"/>
            <ac:spMk id="65" creationId="{79FA6910-1D14-1EBD-C945-20C4AFC11219}"/>
          </ac:spMkLst>
        </pc:spChg>
        <pc:spChg chg="mod">
          <ac:chgData name="MONSAINT Jules" userId="8dc76007-2276-4a3e-aa60-c33a67ff7b03" providerId="ADAL" clId="{5D3FCC7F-66A8-494D-8B98-99955A2FF576}" dt="2024-02-22T09:26:01.536" v="4869" actId="1076"/>
          <ac:spMkLst>
            <pc:docMk/>
            <pc:sldMk cId="3020834444" sldId="2147470315"/>
            <ac:spMk id="66" creationId="{0077C661-F152-4374-0A2D-D497C0A4FAFF}"/>
          </ac:spMkLst>
        </pc:spChg>
        <pc:spChg chg="mod">
          <ac:chgData name="MONSAINT Jules" userId="8dc76007-2276-4a3e-aa60-c33a67ff7b03" providerId="ADAL" clId="{5D3FCC7F-66A8-494D-8B98-99955A2FF576}" dt="2024-02-22T09:26:01.536" v="4869" actId="1076"/>
          <ac:spMkLst>
            <pc:docMk/>
            <pc:sldMk cId="3020834444" sldId="2147470315"/>
            <ac:spMk id="67" creationId="{638D5937-72F6-0371-EF45-2C31F2489D3A}"/>
          </ac:spMkLst>
        </pc:spChg>
        <pc:spChg chg="mod">
          <ac:chgData name="MONSAINT Jules" userId="8dc76007-2276-4a3e-aa60-c33a67ff7b03" providerId="ADAL" clId="{5D3FCC7F-66A8-494D-8B98-99955A2FF576}" dt="2024-02-22T09:26:01.536" v="4869" actId="1076"/>
          <ac:spMkLst>
            <pc:docMk/>
            <pc:sldMk cId="3020834444" sldId="2147470315"/>
            <ac:spMk id="68" creationId="{70A7949F-C761-093F-D0E2-55BE19423FFC}"/>
          </ac:spMkLst>
        </pc:spChg>
        <pc:spChg chg="mod">
          <ac:chgData name="MONSAINT Jules" userId="8dc76007-2276-4a3e-aa60-c33a67ff7b03" providerId="ADAL" clId="{5D3FCC7F-66A8-494D-8B98-99955A2FF576}" dt="2024-02-22T09:16:16.389" v="4539" actId="1076"/>
          <ac:spMkLst>
            <pc:docMk/>
            <pc:sldMk cId="3020834444" sldId="2147470315"/>
            <ac:spMk id="71" creationId="{73DFB4CA-601D-F0A1-2952-F5E3584DEEF6}"/>
          </ac:spMkLst>
        </pc:spChg>
        <pc:grpChg chg="del">
          <ac:chgData name="MONSAINT Jules" userId="8dc76007-2276-4a3e-aa60-c33a67ff7b03" providerId="ADAL" clId="{5D3FCC7F-66A8-494D-8B98-99955A2FF576}" dt="2024-02-22T09:12:48.433" v="4501" actId="478"/>
          <ac:grpSpMkLst>
            <pc:docMk/>
            <pc:sldMk cId="3020834444" sldId="2147470315"/>
            <ac:grpSpMk id="7" creationId="{8F83406C-32DD-2998-7E9C-82F8EC01F0A2}"/>
          </ac:grpSpMkLst>
        </pc:grpChg>
        <pc:grpChg chg="del">
          <ac:chgData name="MONSAINT Jules" userId="8dc76007-2276-4a3e-aa60-c33a67ff7b03" providerId="ADAL" clId="{5D3FCC7F-66A8-494D-8B98-99955A2FF576}" dt="2024-02-22T09:08:40.321" v="4441" actId="478"/>
          <ac:grpSpMkLst>
            <pc:docMk/>
            <pc:sldMk cId="3020834444" sldId="2147470315"/>
            <ac:grpSpMk id="15" creationId="{3B154F4A-93B8-A1D3-7B63-36AFD1DA1FBC}"/>
          </ac:grpSpMkLst>
        </pc:grpChg>
        <pc:grpChg chg="del">
          <ac:chgData name="MONSAINT Jules" userId="8dc76007-2276-4a3e-aa60-c33a67ff7b03" providerId="ADAL" clId="{5D3FCC7F-66A8-494D-8B98-99955A2FF576}" dt="2024-02-22T09:08:40.321" v="4441" actId="478"/>
          <ac:grpSpMkLst>
            <pc:docMk/>
            <pc:sldMk cId="3020834444" sldId="2147470315"/>
            <ac:grpSpMk id="23" creationId="{C63A8561-EBD3-B5BB-F3F2-A6CEB2757929}"/>
          </ac:grpSpMkLst>
        </pc:grpChg>
        <pc:grpChg chg="del">
          <ac:chgData name="MONSAINT Jules" userId="8dc76007-2276-4a3e-aa60-c33a67ff7b03" providerId="ADAL" clId="{5D3FCC7F-66A8-494D-8B98-99955A2FF576}" dt="2024-02-22T09:08:40.321" v="4441" actId="478"/>
          <ac:grpSpMkLst>
            <pc:docMk/>
            <pc:sldMk cId="3020834444" sldId="2147470315"/>
            <ac:grpSpMk id="31" creationId="{17B9A068-4BAD-F7E1-DD97-485A7CBACCDE}"/>
          </ac:grpSpMkLst>
        </pc:grpChg>
        <pc:grpChg chg="add mod">
          <ac:chgData name="MONSAINT Jules" userId="8dc76007-2276-4a3e-aa60-c33a67ff7b03" providerId="ADAL" clId="{5D3FCC7F-66A8-494D-8B98-99955A2FF576}" dt="2024-02-22T09:26:01.536" v="4869" actId="1076"/>
          <ac:grpSpMkLst>
            <pc:docMk/>
            <pc:sldMk cId="3020834444" sldId="2147470315"/>
            <ac:grpSpMk id="61" creationId="{A077CAAC-AA81-09E5-47AA-803A6B57DD81}"/>
          </ac:grpSpMkLst>
        </pc:grpChg>
        <pc:picChg chg="add del mod">
          <ac:chgData name="MONSAINT Jules" userId="8dc76007-2276-4a3e-aa60-c33a67ff7b03" providerId="ADAL" clId="{5D3FCC7F-66A8-494D-8B98-99955A2FF576}" dt="2024-02-22T09:10:01.927" v="4446" actId="478"/>
          <ac:picMkLst>
            <pc:docMk/>
            <pc:sldMk cId="3020834444" sldId="2147470315"/>
            <ac:picMk id="3" creationId="{32184850-5E0B-F3FC-7295-A60B50A2FB76}"/>
          </ac:picMkLst>
        </pc:picChg>
        <pc:picChg chg="add mod">
          <ac:chgData name="MONSAINT Jules" userId="8dc76007-2276-4a3e-aa60-c33a67ff7b03" providerId="ADAL" clId="{5D3FCC7F-66A8-494D-8B98-99955A2FF576}" dt="2024-02-22T09:24:47.570" v="4860" actId="1076"/>
          <ac:picMkLst>
            <pc:docMk/>
            <pc:sldMk cId="3020834444" sldId="2147470315"/>
            <ac:picMk id="4" creationId="{EB864096-281D-391B-A2F8-8E12809B8774}"/>
          </ac:picMkLst>
        </pc:picChg>
        <pc:picChg chg="del">
          <ac:chgData name="MONSAINT Jules" userId="8dc76007-2276-4a3e-aa60-c33a67ff7b03" providerId="ADAL" clId="{5D3FCC7F-66A8-494D-8B98-99955A2FF576}" dt="2024-02-22T09:08:40.321" v="4441" actId="478"/>
          <ac:picMkLst>
            <pc:docMk/>
            <pc:sldMk cId="3020834444" sldId="2147470315"/>
            <ac:picMk id="8" creationId="{040C8630-6291-E9D3-B543-4ADA98D9F619}"/>
          </ac:picMkLst>
        </pc:picChg>
        <pc:picChg chg="del">
          <ac:chgData name="MONSAINT Jules" userId="8dc76007-2276-4a3e-aa60-c33a67ff7b03" providerId="ADAL" clId="{5D3FCC7F-66A8-494D-8B98-99955A2FF576}" dt="2024-02-22T09:08:40.321" v="4441" actId="478"/>
          <ac:picMkLst>
            <pc:docMk/>
            <pc:sldMk cId="3020834444" sldId="2147470315"/>
            <ac:picMk id="10" creationId="{8BD68B8C-F90E-5C5E-4225-52FF1D89FC1D}"/>
          </ac:picMkLst>
        </pc:picChg>
        <pc:picChg chg="del">
          <ac:chgData name="MONSAINT Jules" userId="8dc76007-2276-4a3e-aa60-c33a67ff7b03" providerId="ADAL" clId="{5D3FCC7F-66A8-494D-8B98-99955A2FF576}" dt="2024-02-22T09:08:40.321" v="4441" actId="478"/>
          <ac:picMkLst>
            <pc:docMk/>
            <pc:sldMk cId="3020834444" sldId="2147470315"/>
            <ac:picMk id="12" creationId="{BF4338E0-F2E0-009F-95E7-01B05564DF1F}"/>
          </ac:picMkLst>
        </pc:picChg>
        <pc:picChg chg="add mod">
          <ac:chgData name="MONSAINT Jules" userId="8dc76007-2276-4a3e-aa60-c33a67ff7b03" providerId="ADAL" clId="{5D3FCC7F-66A8-494D-8B98-99955A2FF576}" dt="2024-02-22T09:21:00.257" v="4574" actId="1076"/>
          <ac:picMkLst>
            <pc:docMk/>
            <pc:sldMk cId="3020834444" sldId="2147470315"/>
            <ac:picMk id="48" creationId="{B90CAD0C-1C5E-F433-E410-11F210E77E23}"/>
          </ac:picMkLst>
        </pc:picChg>
        <pc:picChg chg="add del">
          <ac:chgData name="MONSAINT Jules" userId="8dc76007-2276-4a3e-aa60-c33a67ff7b03" providerId="ADAL" clId="{5D3FCC7F-66A8-494D-8B98-99955A2FF576}" dt="2024-02-22T09:19:38.875" v="4556" actId="22"/>
          <ac:picMkLst>
            <pc:docMk/>
            <pc:sldMk cId="3020834444" sldId="2147470315"/>
            <ac:picMk id="50" creationId="{7E5DAF35-AB8B-C384-4958-9F2602DA3757}"/>
          </ac:picMkLst>
        </pc:picChg>
        <pc:picChg chg="add mod">
          <ac:chgData name="MONSAINT Jules" userId="8dc76007-2276-4a3e-aa60-c33a67ff7b03" providerId="ADAL" clId="{5D3FCC7F-66A8-494D-8B98-99955A2FF576}" dt="2024-02-22T09:20:47.371" v="4572" actId="1076"/>
          <ac:picMkLst>
            <pc:docMk/>
            <pc:sldMk cId="3020834444" sldId="2147470315"/>
            <ac:picMk id="52" creationId="{CBBFFD10-E324-1124-0402-0AF53B681151}"/>
          </ac:picMkLst>
        </pc:picChg>
        <pc:picChg chg="add mod">
          <ac:chgData name="MONSAINT Jules" userId="8dc76007-2276-4a3e-aa60-c33a67ff7b03" providerId="ADAL" clId="{5D3FCC7F-66A8-494D-8B98-99955A2FF576}" dt="2024-02-22T09:25:26.271" v="4867" actId="11530"/>
          <ac:picMkLst>
            <pc:docMk/>
            <pc:sldMk cId="3020834444" sldId="2147470315"/>
            <ac:picMk id="60" creationId="{3A6375F5-F770-00A0-8384-3CC8C69F5D3A}"/>
          </ac:picMkLst>
        </pc:picChg>
        <pc:cxnChg chg="add mod">
          <ac:chgData name="MONSAINT Jules" userId="8dc76007-2276-4a3e-aa60-c33a67ff7b03" providerId="ADAL" clId="{5D3FCC7F-66A8-494D-8B98-99955A2FF576}" dt="2024-02-22T09:21:28.384" v="4578" actId="1076"/>
          <ac:cxnSpMkLst>
            <pc:docMk/>
            <pc:sldMk cId="3020834444" sldId="2147470315"/>
            <ac:cxnSpMk id="56" creationId="{30B6713A-2691-C882-0771-07C5EDCF3FCC}"/>
          </ac:cxnSpMkLst>
        </pc:cxnChg>
        <pc:cxnChg chg="add mod">
          <ac:chgData name="MONSAINT Jules" userId="8dc76007-2276-4a3e-aa60-c33a67ff7b03" providerId="ADAL" clId="{5D3FCC7F-66A8-494D-8B98-99955A2FF576}" dt="2024-02-22T09:21:26.654" v="4577" actId="1076"/>
          <ac:cxnSpMkLst>
            <pc:docMk/>
            <pc:sldMk cId="3020834444" sldId="2147470315"/>
            <ac:cxnSpMk id="57" creationId="{F13AFA31-8798-9389-C82C-9197BA30A192}"/>
          </ac:cxnSpMkLst>
        </pc:cxn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MONSAINT Jules" userId="8dc76007-2276-4a3e-aa60-c33a67ff7b03" providerId="ADAL" clId="{5D3FCC7F-66A8-494D-8B98-99955A2FF576}" dt="2024-02-22T09:05:35.381" v="4439"/>
              <pc2:cmMkLst xmlns:pc2="http://schemas.microsoft.com/office/powerpoint/2019/9/main/command">
                <pc:docMk/>
                <pc:sldMk cId="3020834444" sldId="2147470315"/>
                <pc2:cmMk id="{80AFCF06-2B89-4AFD-9D41-78EB70F17145}"/>
              </pc2:cmMkLst>
            </pc226:cmChg>
          </p:ext>
        </pc:extLst>
      </pc:sldChg>
      <pc:sldChg chg="modSp add mod ord modNotesTx">
        <pc:chgData name="MONSAINT Jules" userId="8dc76007-2276-4a3e-aa60-c33a67ff7b03" providerId="ADAL" clId="{5D3FCC7F-66A8-494D-8B98-99955A2FF576}" dt="2024-02-15T15:30:38.337" v="444" actId="20577"/>
        <pc:sldMkLst>
          <pc:docMk/>
          <pc:sldMk cId="1996653468" sldId="2147470318"/>
        </pc:sldMkLst>
        <pc:spChg chg="mod">
          <ac:chgData name="MONSAINT Jules" userId="8dc76007-2276-4a3e-aa60-c33a67ff7b03" providerId="ADAL" clId="{5D3FCC7F-66A8-494D-8B98-99955A2FF576}" dt="2024-02-15T15:30:03.228" v="385" actId="20577"/>
          <ac:spMkLst>
            <pc:docMk/>
            <pc:sldMk cId="1996653468" sldId="2147470318"/>
            <ac:spMk id="2" creationId="{00000000-0000-0000-0000-000000000000}"/>
          </ac:spMkLst>
        </pc:spChg>
      </pc:sldChg>
      <pc:sldChg chg="addSp modSp mod modNotesTx">
        <pc:chgData name="MONSAINT Jules" userId="8dc76007-2276-4a3e-aa60-c33a67ff7b03" providerId="ADAL" clId="{5D3FCC7F-66A8-494D-8B98-99955A2FF576}" dt="2024-02-19T16:46:00.376" v="1710" actId="1076"/>
        <pc:sldMkLst>
          <pc:docMk/>
          <pc:sldMk cId="2456700514" sldId="2147470319"/>
        </pc:sldMkLst>
        <pc:spChg chg="add mod">
          <ac:chgData name="MONSAINT Jules" userId="8dc76007-2276-4a3e-aa60-c33a67ff7b03" providerId="ADAL" clId="{5D3FCC7F-66A8-494D-8B98-99955A2FF576}" dt="2024-02-19T16:46:00.376" v="1710" actId="1076"/>
          <ac:spMkLst>
            <pc:docMk/>
            <pc:sldMk cId="2456700514" sldId="2147470319"/>
            <ac:spMk id="2" creationId="{ACC87118-40F4-A915-647B-AA1AD42001D4}"/>
          </ac:spMkLst>
        </pc:spChg>
      </pc:sldChg>
      <pc:sldChg chg="addSp delSp modSp mod">
        <pc:chgData name="MONSAINT Jules" userId="8dc76007-2276-4a3e-aa60-c33a67ff7b03" providerId="ADAL" clId="{5D3FCC7F-66A8-494D-8B98-99955A2FF576}" dt="2024-02-22T09:05:18.022" v="4438" actId="22"/>
        <pc:sldMkLst>
          <pc:docMk/>
          <pc:sldMk cId="1861935919" sldId="2147470320"/>
        </pc:sldMkLst>
        <pc:spChg chg="mod">
          <ac:chgData name="MONSAINT Jules" userId="8dc76007-2276-4a3e-aa60-c33a67ff7b03" providerId="ADAL" clId="{5D3FCC7F-66A8-494D-8B98-99955A2FF576}" dt="2024-02-20T14:55:28.084" v="2678" actId="20577"/>
          <ac:spMkLst>
            <pc:docMk/>
            <pc:sldMk cId="1861935919" sldId="2147470320"/>
            <ac:spMk id="2" creationId="{00000000-0000-0000-0000-000000000000}"/>
          </ac:spMkLst>
        </pc:spChg>
        <pc:spChg chg="add del">
          <ac:chgData name="MONSAINT Jules" userId="8dc76007-2276-4a3e-aa60-c33a67ff7b03" providerId="ADAL" clId="{5D3FCC7F-66A8-494D-8B98-99955A2FF576}" dt="2024-02-22T09:05:18.022" v="4438" actId="22"/>
          <ac:spMkLst>
            <pc:docMk/>
            <pc:sldMk cId="1861935919" sldId="2147470320"/>
            <ac:spMk id="5" creationId="{B31FF683-B23A-D0F5-33B3-1AE817918C74}"/>
          </ac:spMkLst>
        </pc:spChg>
      </pc:sldChg>
      <pc:sldChg chg="modSp mod">
        <pc:chgData name="MONSAINT Jules" userId="8dc76007-2276-4a3e-aa60-c33a67ff7b03" providerId="ADAL" clId="{5D3FCC7F-66A8-494D-8B98-99955A2FF576}" dt="2024-02-19T16:10:09.286" v="1056" actId="790"/>
        <pc:sldMkLst>
          <pc:docMk/>
          <pc:sldMk cId="3398705718" sldId="2147470321"/>
        </pc:sldMkLst>
        <pc:spChg chg="mod">
          <ac:chgData name="MONSAINT Jules" userId="8dc76007-2276-4a3e-aa60-c33a67ff7b03" providerId="ADAL" clId="{5D3FCC7F-66A8-494D-8B98-99955A2FF576}" dt="2024-02-19T16:10:09.286" v="1056" actId="790"/>
          <ac:spMkLst>
            <pc:docMk/>
            <pc:sldMk cId="3398705718" sldId="2147470321"/>
            <ac:spMk id="5" creationId="{76ED595A-050F-23EE-4EBD-180A57457E05}"/>
          </ac:spMkLst>
        </pc:spChg>
      </pc:sldChg>
      <pc:sldChg chg="modSp mod">
        <pc:chgData name="MONSAINT Jules" userId="8dc76007-2276-4a3e-aa60-c33a67ff7b03" providerId="ADAL" clId="{5D3FCC7F-66A8-494D-8B98-99955A2FF576}" dt="2024-02-20T14:55:25.193" v="2675" actId="20577"/>
        <pc:sldMkLst>
          <pc:docMk/>
          <pc:sldMk cId="2699293978" sldId="2147470324"/>
        </pc:sldMkLst>
        <pc:spChg chg="mod">
          <ac:chgData name="MONSAINT Jules" userId="8dc76007-2276-4a3e-aa60-c33a67ff7b03" providerId="ADAL" clId="{5D3FCC7F-66A8-494D-8B98-99955A2FF576}" dt="2024-02-20T14:55:25.193" v="2675" actId="20577"/>
          <ac:spMkLst>
            <pc:docMk/>
            <pc:sldMk cId="2699293978" sldId="2147470324"/>
            <ac:spMk id="2" creationId="{00000000-0000-0000-0000-000000000000}"/>
          </ac:spMkLst>
        </pc:spChg>
      </pc:sldChg>
      <pc:sldChg chg="addSp modSp add del mod">
        <pc:chgData name="MONSAINT Jules" userId="8dc76007-2276-4a3e-aa60-c33a67ff7b03" providerId="ADAL" clId="{5D3FCC7F-66A8-494D-8B98-99955A2FF576}" dt="2024-02-20T15:24:10.334" v="3277" actId="47"/>
        <pc:sldMkLst>
          <pc:docMk/>
          <pc:sldMk cId="3574305485" sldId="2147470325"/>
        </pc:sldMkLst>
        <pc:spChg chg="mod">
          <ac:chgData name="MONSAINT Jules" userId="8dc76007-2276-4a3e-aa60-c33a67ff7b03" providerId="ADAL" clId="{5D3FCC7F-66A8-494D-8B98-99955A2FF576}" dt="2024-02-19T15:50:19.791" v="800" actId="113"/>
          <ac:spMkLst>
            <pc:docMk/>
            <pc:sldMk cId="3574305485" sldId="2147470325"/>
            <ac:spMk id="2" creationId="{00000000-0000-0000-0000-000000000000}"/>
          </ac:spMkLst>
        </pc:spChg>
        <pc:spChg chg="mod">
          <ac:chgData name="MONSAINT Jules" userId="8dc76007-2276-4a3e-aa60-c33a67ff7b03" providerId="ADAL" clId="{5D3FCC7F-66A8-494D-8B98-99955A2FF576}" dt="2024-02-20T11:04:23.857" v="2451" actId="1035"/>
          <ac:spMkLst>
            <pc:docMk/>
            <pc:sldMk cId="3574305485" sldId="2147470325"/>
            <ac:spMk id="32" creationId="{94D04E26-F1C6-030F-B5B7-104B28086962}"/>
          </ac:spMkLst>
        </pc:spChg>
        <pc:spChg chg="mod">
          <ac:chgData name="MONSAINT Jules" userId="8dc76007-2276-4a3e-aa60-c33a67ff7b03" providerId="ADAL" clId="{5D3FCC7F-66A8-494D-8B98-99955A2FF576}" dt="2024-02-20T11:04:23.857" v="2451" actId="1035"/>
          <ac:spMkLst>
            <pc:docMk/>
            <pc:sldMk cId="3574305485" sldId="2147470325"/>
            <ac:spMk id="33" creationId="{89858B59-1B36-887F-B628-17EE093DC83F}"/>
          </ac:spMkLst>
        </pc:spChg>
        <pc:spChg chg="mod">
          <ac:chgData name="MONSAINT Jules" userId="8dc76007-2276-4a3e-aa60-c33a67ff7b03" providerId="ADAL" clId="{5D3FCC7F-66A8-494D-8B98-99955A2FF576}" dt="2024-02-20T11:04:23.857" v="2451" actId="1035"/>
          <ac:spMkLst>
            <pc:docMk/>
            <pc:sldMk cId="3574305485" sldId="2147470325"/>
            <ac:spMk id="34" creationId="{2E0EDB33-3071-7BB1-E760-05549D63D1D5}"/>
          </ac:spMkLst>
        </pc:spChg>
        <pc:spChg chg="mod">
          <ac:chgData name="MONSAINT Jules" userId="8dc76007-2276-4a3e-aa60-c33a67ff7b03" providerId="ADAL" clId="{5D3FCC7F-66A8-494D-8B98-99955A2FF576}" dt="2024-02-20T11:04:23.857" v="2451" actId="1035"/>
          <ac:spMkLst>
            <pc:docMk/>
            <pc:sldMk cId="3574305485" sldId="2147470325"/>
            <ac:spMk id="35" creationId="{C8C888B0-671F-D517-48CA-397EA47199A0}"/>
          </ac:spMkLst>
        </pc:spChg>
        <pc:spChg chg="mod">
          <ac:chgData name="MONSAINT Jules" userId="8dc76007-2276-4a3e-aa60-c33a67ff7b03" providerId="ADAL" clId="{5D3FCC7F-66A8-494D-8B98-99955A2FF576}" dt="2024-02-20T11:04:23.857" v="2451" actId="1035"/>
          <ac:spMkLst>
            <pc:docMk/>
            <pc:sldMk cId="3574305485" sldId="2147470325"/>
            <ac:spMk id="37" creationId="{98BD5A8A-FD3F-65C6-70D3-DC1E8BC9E789}"/>
          </ac:spMkLst>
        </pc:spChg>
        <pc:spChg chg="mod">
          <ac:chgData name="MONSAINT Jules" userId="8dc76007-2276-4a3e-aa60-c33a67ff7b03" providerId="ADAL" clId="{5D3FCC7F-66A8-494D-8B98-99955A2FF576}" dt="2024-02-20T11:04:23.857" v="2451" actId="1035"/>
          <ac:spMkLst>
            <pc:docMk/>
            <pc:sldMk cId="3574305485" sldId="2147470325"/>
            <ac:spMk id="38" creationId="{77384C11-385B-B06D-564E-F58B7478D367}"/>
          </ac:spMkLst>
        </pc:spChg>
        <pc:spChg chg="mod">
          <ac:chgData name="MONSAINT Jules" userId="8dc76007-2276-4a3e-aa60-c33a67ff7b03" providerId="ADAL" clId="{5D3FCC7F-66A8-494D-8B98-99955A2FF576}" dt="2024-02-20T11:04:23.857" v="2451" actId="1035"/>
          <ac:spMkLst>
            <pc:docMk/>
            <pc:sldMk cId="3574305485" sldId="2147470325"/>
            <ac:spMk id="39" creationId="{88DFD7CF-4A05-47A1-7041-C0480555FF54}"/>
          </ac:spMkLst>
        </pc:spChg>
        <pc:spChg chg="mod">
          <ac:chgData name="MONSAINT Jules" userId="8dc76007-2276-4a3e-aa60-c33a67ff7b03" providerId="ADAL" clId="{5D3FCC7F-66A8-494D-8B98-99955A2FF576}" dt="2024-02-20T11:04:23.857" v="2451" actId="1035"/>
          <ac:spMkLst>
            <pc:docMk/>
            <pc:sldMk cId="3574305485" sldId="2147470325"/>
            <ac:spMk id="40" creationId="{177D9415-CF9D-A8E8-C8B2-5DAABB9AC2CD}"/>
          </ac:spMkLst>
        </pc:spChg>
        <pc:spChg chg="add mod">
          <ac:chgData name="MONSAINT Jules" userId="8dc76007-2276-4a3e-aa60-c33a67ff7b03" providerId="ADAL" clId="{5D3FCC7F-66A8-494D-8B98-99955A2FF576}" dt="2024-02-20T11:04:23.857" v="2451" actId="1035"/>
          <ac:spMkLst>
            <pc:docMk/>
            <pc:sldMk cId="3574305485" sldId="2147470325"/>
            <ac:spMk id="41" creationId="{979D7BBF-AE76-D246-639A-8080EE4601C4}"/>
          </ac:spMkLst>
        </pc:spChg>
        <pc:spChg chg="add mod">
          <ac:chgData name="MONSAINT Jules" userId="8dc76007-2276-4a3e-aa60-c33a67ff7b03" providerId="ADAL" clId="{5D3FCC7F-66A8-494D-8B98-99955A2FF576}" dt="2024-02-20T11:04:29.417" v="2452" actId="14100"/>
          <ac:spMkLst>
            <pc:docMk/>
            <pc:sldMk cId="3574305485" sldId="2147470325"/>
            <ac:spMk id="42" creationId="{BC20ABF1-1BFB-E3E3-386A-E278B3468D91}"/>
          </ac:spMkLst>
        </pc:spChg>
        <pc:spChg chg="mod">
          <ac:chgData name="MONSAINT Jules" userId="8dc76007-2276-4a3e-aa60-c33a67ff7b03" providerId="ADAL" clId="{5D3FCC7F-66A8-494D-8B98-99955A2FF576}" dt="2024-02-20T11:04:23.857" v="2451" actId="1035"/>
          <ac:spMkLst>
            <pc:docMk/>
            <pc:sldMk cId="3574305485" sldId="2147470325"/>
            <ac:spMk id="45" creationId="{00000000-0000-0000-0000-000000000000}"/>
          </ac:spMkLst>
        </pc:spChg>
        <pc:spChg chg="mod">
          <ac:chgData name="MONSAINT Jules" userId="8dc76007-2276-4a3e-aa60-c33a67ff7b03" providerId="ADAL" clId="{5D3FCC7F-66A8-494D-8B98-99955A2FF576}" dt="2024-02-20T11:04:23.857" v="2451" actId="1035"/>
          <ac:spMkLst>
            <pc:docMk/>
            <pc:sldMk cId="3574305485" sldId="2147470325"/>
            <ac:spMk id="46" creationId="{00000000-0000-0000-0000-000000000000}"/>
          </ac:spMkLst>
        </pc:spChg>
        <pc:spChg chg="mod">
          <ac:chgData name="MONSAINT Jules" userId="8dc76007-2276-4a3e-aa60-c33a67ff7b03" providerId="ADAL" clId="{5D3FCC7F-66A8-494D-8B98-99955A2FF576}" dt="2024-02-20T11:04:23.857" v="2451" actId="1035"/>
          <ac:spMkLst>
            <pc:docMk/>
            <pc:sldMk cId="3574305485" sldId="2147470325"/>
            <ac:spMk id="47" creationId="{00000000-0000-0000-0000-000000000000}"/>
          </ac:spMkLst>
        </pc:spChg>
        <pc:spChg chg="mod">
          <ac:chgData name="MONSAINT Jules" userId="8dc76007-2276-4a3e-aa60-c33a67ff7b03" providerId="ADAL" clId="{5D3FCC7F-66A8-494D-8B98-99955A2FF576}" dt="2024-02-20T11:04:23.857" v="2451" actId="1035"/>
          <ac:spMkLst>
            <pc:docMk/>
            <pc:sldMk cId="3574305485" sldId="2147470325"/>
            <ac:spMk id="48" creationId="{00000000-0000-0000-0000-000000000000}"/>
          </ac:spMkLst>
        </pc:spChg>
        <pc:spChg chg="mod">
          <ac:chgData name="MONSAINT Jules" userId="8dc76007-2276-4a3e-aa60-c33a67ff7b03" providerId="ADAL" clId="{5D3FCC7F-66A8-494D-8B98-99955A2FF576}" dt="2024-02-20T11:04:23.857" v="2451" actId="1035"/>
          <ac:spMkLst>
            <pc:docMk/>
            <pc:sldMk cId="3574305485" sldId="2147470325"/>
            <ac:spMk id="51" creationId="{00000000-0000-0000-0000-000000000000}"/>
          </ac:spMkLst>
        </pc:spChg>
        <pc:spChg chg="mod">
          <ac:chgData name="MONSAINT Jules" userId="8dc76007-2276-4a3e-aa60-c33a67ff7b03" providerId="ADAL" clId="{5D3FCC7F-66A8-494D-8B98-99955A2FF576}" dt="2024-02-20T11:04:23.857" v="2451" actId="1035"/>
          <ac:spMkLst>
            <pc:docMk/>
            <pc:sldMk cId="3574305485" sldId="2147470325"/>
            <ac:spMk id="52" creationId="{00000000-0000-0000-0000-000000000000}"/>
          </ac:spMkLst>
        </pc:spChg>
        <pc:spChg chg="mod">
          <ac:chgData name="MONSAINT Jules" userId="8dc76007-2276-4a3e-aa60-c33a67ff7b03" providerId="ADAL" clId="{5D3FCC7F-66A8-494D-8B98-99955A2FF576}" dt="2024-02-20T11:04:23.857" v="2451" actId="1035"/>
          <ac:spMkLst>
            <pc:docMk/>
            <pc:sldMk cId="3574305485" sldId="2147470325"/>
            <ac:spMk id="53" creationId="{00000000-0000-0000-0000-000000000000}"/>
          </ac:spMkLst>
        </pc:spChg>
        <pc:spChg chg="mod">
          <ac:chgData name="MONSAINT Jules" userId="8dc76007-2276-4a3e-aa60-c33a67ff7b03" providerId="ADAL" clId="{5D3FCC7F-66A8-494D-8B98-99955A2FF576}" dt="2024-02-20T11:04:23.857" v="2451" actId="1035"/>
          <ac:spMkLst>
            <pc:docMk/>
            <pc:sldMk cId="3574305485" sldId="2147470325"/>
            <ac:spMk id="54" creationId="{00000000-0000-0000-0000-000000000000}"/>
          </ac:spMkLst>
        </pc:spChg>
        <pc:spChg chg="mod">
          <ac:chgData name="MONSAINT Jules" userId="8dc76007-2276-4a3e-aa60-c33a67ff7b03" providerId="ADAL" clId="{5D3FCC7F-66A8-494D-8B98-99955A2FF576}" dt="2024-02-20T11:04:23.857" v="2451" actId="1035"/>
          <ac:spMkLst>
            <pc:docMk/>
            <pc:sldMk cId="3574305485" sldId="2147470325"/>
            <ac:spMk id="55" creationId="{00000000-0000-0000-0000-000000000000}"/>
          </ac:spMkLst>
        </pc:spChg>
        <pc:spChg chg="mod">
          <ac:chgData name="MONSAINT Jules" userId="8dc76007-2276-4a3e-aa60-c33a67ff7b03" providerId="ADAL" clId="{5D3FCC7F-66A8-494D-8B98-99955A2FF576}" dt="2024-02-20T11:04:23.857" v="2451" actId="1035"/>
          <ac:spMkLst>
            <pc:docMk/>
            <pc:sldMk cId="3574305485" sldId="2147470325"/>
            <ac:spMk id="56" creationId="{00000000-0000-0000-0000-000000000000}"/>
          </ac:spMkLst>
        </pc:spChg>
        <pc:spChg chg="mod">
          <ac:chgData name="MONSAINT Jules" userId="8dc76007-2276-4a3e-aa60-c33a67ff7b03" providerId="ADAL" clId="{5D3FCC7F-66A8-494D-8B98-99955A2FF576}" dt="2024-02-20T11:04:23.857" v="2451" actId="1035"/>
          <ac:spMkLst>
            <pc:docMk/>
            <pc:sldMk cId="3574305485" sldId="2147470325"/>
            <ac:spMk id="57" creationId="{00000000-0000-0000-0000-000000000000}"/>
          </ac:spMkLst>
        </pc:spChg>
        <pc:spChg chg="mod">
          <ac:chgData name="MONSAINT Jules" userId="8dc76007-2276-4a3e-aa60-c33a67ff7b03" providerId="ADAL" clId="{5D3FCC7F-66A8-494D-8B98-99955A2FF576}" dt="2024-02-20T11:04:23.857" v="2451" actId="1035"/>
          <ac:spMkLst>
            <pc:docMk/>
            <pc:sldMk cId="3574305485" sldId="2147470325"/>
            <ac:spMk id="58" creationId="{00000000-0000-0000-0000-000000000000}"/>
          </ac:spMkLst>
        </pc:spChg>
        <pc:spChg chg="mod">
          <ac:chgData name="MONSAINT Jules" userId="8dc76007-2276-4a3e-aa60-c33a67ff7b03" providerId="ADAL" clId="{5D3FCC7F-66A8-494D-8B98-99955A2FF576}" dt="2024-02-20T11:04:23.857" v="2451" actId="1035"/>
          <ac:spMkLst>
            <pc:docMk/>
            <pc:sldMk cId="3574305485" sldId="2147470325"/>
            <ac:spMk id="59" creationId="{00000000-0000-0000-0000-000000000000}"/>
          </ac:spMkLst>
        </pc:spChg>
        <pc:spChg chg="mod">
          <ac:chgData name="MONSAINT Jules" userId="8dc76007-2276-4a3e-aa60-c33a67ff7b03" providerId="ADAL" clId="{5D3FCC7F-66A8-494D-8B98-99955A2FF576}" dt="2024-02-20T11:04:23.857" v="2451" actId="1035"/>
          <ac:spMkLst>
            <pc:docMk/>
            <pc:sldMk cId="3574305485" sldId="2147470325"/>
            <ac:spMk id="60" creationId="{00000000-0000-0000-0000-000000000000}"/>
          </ac:spMkLst>
        </pc:spChg>
        <pc:spChg chg="mod">
          <ac:chgData name="MONSAINT Jules" userId="8dc76007-2276-4a3e-aa60-c33a67ff7b03" providerId="ADAL" clId="{5D3FCC7F-66A8-494D-8B98-99955A2FF576}" dt="2024-02-20T11:04:23.857" v="2451" actId="1035"/>
          <ac:spMkLst>
            <pc:docMk/>
            <pc:sldMk cId="3574305485" sldId="2147470325"/>
            <ac:spMk id="61" creationId="{00000000-0000-0000-0000-000000000000}"/>
          </ac:spMkLst>
        </pc:spChg>
        <pc:spChg chg="mod">
          <ac:chgData name="MONSAINT Jules" userId="8dc76007-2276-4a3e-aa60-c33a67ff7b03" providerId="ADAL" clId="{5D3FCC7F-66A8-494D-8B98-99955A2FF576}" dt="2024-02-20T11:04:23.857" v="2451" actId="1035"/>
          <ac:spMkLst>
            <pc:docMk/>
            <pc:sldMk cId="3574305485" sldId="2147470325"/>
            <ac:spMk id="62" creationId="{00000000-0000-0000-0000-000000000000}"/>
          </ac:spMkLst>
        </pc:spChg>
        <pc:spChg chg="mod">
          <ac:chgData name="MONSAINT Jules" userId="8dc76007-2276-4a3e-aa60-c33a67ff7b03" providerId="ADAL" clId="{5D3FCC7F-66A8-494D-8B98-99955A2FF576}" dt="2024-02-20T11:04:23.857" v="2451" actId="1035"/>
          <ac:spMkLst>
            <pc:docMk/>
            <pc:sldMk cId="3574305485" sldId="2147470325"/>
            <ac:spMk id="63" creationId="{00000000-0000-0000-0000-000000000000}"/>
          </ac:spMkLst>
        </pc:spChg>
        <pc:spChg chg="mod">
          <ac:chgData name="MONSAINT Jules" userId="8dc76007-2276-4a3e-aa60-c33a67ff7b03" providerId="ADAL" clId="{5D3FCC7F-66A8-494D-8B98-99955A2FF576}" dt="2024-02-20T11:04:23.857" v="2451" actId="1035"/>
          <ac:spMkLst>
            <pc:docMk/>
            <pc:sldMk cId="3574305485" sldId="2147470325"/>
            <ac:spMk id="64" creationId="{00000000-0000-0000-0000-000000000000}"/>
          </ac:spMkLst>
        </pc:spChg>
        <pc:spChg chg="mod">
          <ac:chgData name="MONSAINT Jules" userId="8dc76007-2276-4a3e-aa60-c33a67ff7b03" providerId="ADAL" clId="{5D3FCC7F-66A8-494D-8B98-99955A2FF576}" dt="2024-02-20T11:04:23.857" v="2451" actId="1035"/>
          <ac:spMkLst>
            <pc:docMk/>
            <pc:sldMk cId="3574305485" sldId="2147470325"/>
            <ac:spMk id="65" creationId="{00000000-0000-0000-0000-000000000000}"/>
          </ac:spMkLst>
        </pc:spChg>
        <pc:spChg chg="mod">
          <ac:chgData name="MONSAINT Jules" userId="8dc76007-2276-4a3e-aa60-c33a67ff7b03" providerId="ADAL" clId="{5D3FCC7F-66A8-494D-8B98-99955A2FF576}" dt="2024-02-20T11:04:23.857" v="2451" actId="1035"/>
          <ac:spMkLst>
            <pc:docMk/>
            <pc:sldMk cId="3574305485" sldId="2147470325"/>
            <ac:spMk id="66" creationId="{00000000-0000-0000-0000-000000000000}"/>
          </ac:spMkLst>
        </pc:spChg>
        <pc:spChg chg="mod">
          <ac:chgData name="MONSAINT Jules" userId="8dc76007-2276-4a3e-aa60-c33a67ff7b03" providerId="ADAL" clId="{5D3FCC7F-66A8-494D-8B98-99955A2FF576}" dt="2024-02-20T11:04:23.857" v="2451" actId="1035"/>
          <ac:spMkLst>
            <pc:docMk/>
            <pc:sldMk cId="3574305485" sldId="2147470325"/>
            <ac:spMk id="67" creationId="{00000000-0000-0000-0000-000000000000}"/>
          </ac:spMkLst>
        </pc:spChg>
        <pc:spChg chg="mod">
          <ac:chgData name="MONSAINT Jules" userId="8dc76007-2276-4a3e-aa60-c33a67ff7b03" providerId="ADAL" clId="{5D3FCC7F-66A8-494D-8B98-99955A2FF576}" dt="2024-02-20T11:04:23.857" v="2451" actId="1035"/>
          <ac:spMkLst>
            <pc:docMk/>
            <pc:sldMk cId="3574305485" sldId="2147470325"/>
            <ac:spMk id="68" creationId="{00000000-0000-0000-0000-000000000000}"/>
          </ac:spMkLst>
        </pc:spChg>
        <pc:spChg chg="mod">
          <ac:chgData name="MONSAINT Jules" userId="8dc76007-2276-4a3e-aa60-c33a67ff7b03" providerId="ADAL" clId="{5D3FCC7F-66A8-494D-8B98-99955A2FF576}" dt="2024-02-20T11:04:23.857" v="2451" actId="1035"/>
          <ac:spMkLst>
            <pc:docMk/>
            <pc:sldMk cId="3574305485" sldId="2147470325"/>
            <ac:spMk id="70" creationId="{00000000-0000-0000-0000-000000000000}"/>
          </ac:spMkLst>
        </pc:spChg>
        <pc:grpChg chg="add mod">
          <ac:chgData name="MONSAINT Jules" userId="8dc76007-2276-4a3e-aa60-c33a67ff7b03" providerId="ADAL" clId="{5D3FCC7F-66A8-494D-8B98-99955A2FF576}" dt="2024-02-20T11:04:23.857" v="2451" actId="1035"/>
          <ac:grpSpMkLst>
            <pc:docMk/>
            <pc:sldMk cId="3574305485" sldId="2147470325"/>
            <ac:grpSpMk id="4" creationId="{EDB3B549-1171-3C0E-F820-BC3817C6CC95}"/>
          </ac:grpSpMkLst>
        </pc:grpChg>
        <pc:grpChg chg="add mod">
          <ac:chgData name="MONSAINT Jules" userId="8dc76007-2276-4a3e-aa60-c33a67ff7b03" providerId="ADAL" clId="{5D3FCC7F-66A8-494D-8B98-99955A2FF576}" dt="2024-02-20T11:04:23.857" v="2451" actId="1035"/>
          <ac:grpSpMkLst>
            <pc:docMk/>
            <pc:sldMk cId="3574305485" sldId="2147470325"/>
            <ac:grpSpMk id="36" creationId="{DE30ED69-6E5F-3C44-5737-23871567B7E9}"/>
          </ac:grpSpMkLst>
        </pc:grpChg>
        <pc:grpChg chg="mod">
          <ac:chgData name="MONSAINT Jules" userId="8dc76007-2276-4a3e-aa60-c33a67ff7b03" providerId="ADAL" clId="{5D3FCC7F-66A8-494D-8B98-99955A2FF576}" dt="2024-02-20T11:04:23.857" v="2451" actId="1035"/>
          <ac:grpSpMkLst>
            <pc:docMk/>
            <pc:sldMk cId="3574305485" sldId="2147470325"/>
            <ac:grpSpMk id="44" creationId="{00000000-0000-0000-0000-000000000000}"/>
          </ac:grpSpMkLst>
        </pc:grpChg>
        <pc:grpChg chg="mod">
          <ac:chgData name="MONSAINT Jules" userId="8dc76007-2276-4a3e-aa60-c33a67ff7b03" providerId="ADAL" clId="{5D3FCC7F-66A8-494D-8B98-99955A2FF576}" dt="2024-02-20T11:04:23.857" v="2451" actId="1035"/>
          <ac:grpSpMkLst>
            <pc:docMk/>
            <pc:sldMk cId="3574305485" sldId="2147470325"/>
            <ac:grpSpMk id="49" creationId="{00000000-0000-0000-0000-000000000000}"/>
          </ac:grpSpMkLst>
        </pc:grpChg>
        <pc:grpChg chg="mod">
          <ac:chgData name="MONSAINT Jules" userId="8dc76007-2276-4a3e-aa60-c33a67ff7b03" providerId="ADAL" clId="{5D3FCC7F-66A8-494D-8B98-99955A2FF576}" dt="2024-02-20T11:04:23.857" v="2451" actId="1035"/>
          <ac:grpSpMkLst>
            <pc:docMk/>
            <pc:sldMk cId="3574305485" sldId="2147470325"/>
            <ac:grpSpMk id="50" creationId="{00000000-0000-0000-0000-000000000000}"/>
          </ac:grpSpMkLst>
        </pc:grpChg>
      </pc:sldChg>
      <pc:sldChg chg="addSp delSp modSp add mod ord delCm">
        <pc:chgData name="MONSAINT Jules" userId="8dc76007-2276-4a3e-aa60-c33a67ff7b03" providerId="ADAL" clId="{5D3FCC7F-66A8-494D-8B98-99955A2FF576}" dt="2024-02-22T16:39:47.610" v="5376"/>
        <pc:sldMkLst>
          <pc:docMk/>
          <pc:sldMk cId="3687399687" sldId="2147470326"/>
        </pc:sldMkLst>
        <pc:spChg chg="mod">
          <ac:chgData name="MONSAINT Jules" userId="8dc76007-2276-4a3e-aa60-c33a67ff7b03" providerId="ADAL" clId="{5D3FCC7F-66A8-494D-8B98-99955A2FF576}" dt="2024-02-20T15:23:47.172" v="3275" actId="1036"/>
          <ac:spMkLst>
            <pc:docMk/>
            <pc:sldMk cId="3687399687" sldId="2147470326"/>
            <ac:spMk id="32" creationId="{94D04E26-F1C6-030F-B5B7-104B28086962}"/>
          </ac:spMkLst>
        </pc:spChg>
        <pc:spChg chg="mod">
          <ac:chgData name="MONSAINT Jules" userId="8dc76007-2276-4a3e-aa60-c33a67ff7b03" providerId="ADAL" clId="{5D3FCC7F-66A8-494D-8B98-99955A2FF576}" dt="2024-02-20T15:23:47.172" v="3275" actId="1036"/>
          <ac:spMkLst>
            <pc:docMk/>
            <pc:sldMk cId="3687399687" sldId="2147470326"/>
            <ac:spMk id="33" creationId="{89858B59-1B36-887F-B628-17EE093DC83F}"/>
          </ac:spMkLst>
        </pc:spChg>
        <pc:spChg chg="mod">
          <ac:chgData name="MONSAINT Jules" userId="8dc76007-2276-4a3e-aa60-c33a67ff7b03" providerId="ADAL" clId="{5D3FCC7F-66A8-494D-8B98-99955A2FF576}" dt="2024-02-20T15:23:47.172" v="3275" actId="1036"/>
          <ac:spMkLst>
            <pc:docMk/>
            <pc:sldMk cId="3687399687" sldId="2147470326"/>
            <ac:spMk id="34" creationId="{2E0EDB33-3071-7BB1-E760-05549D63D1D5}"/>
          </ac:spMkLst>
        </pc:spChg>
        <pc:spChg chg="mod">
          <ac:chgData name="MONSAINT Jules" userId="8dc76007-2276-4a3e-aa60-c33a67ff7b03" providerId="ADAL" clId="{5D3FCC7F-66A8-494D-8B98-99955A2FF576}" dt="2024-02-20T15:23:47.172" v="3275" actId="1036"/>
          <ac:spMkLst>
            <pc:docMk/>
            <pc:sldMk cId="3687399687" sldId="2147470326"/>
            <ac:spMk id="35" creationId="{C8C888B0-671F-D517-48CA-397EA47199A0}"/>
          </ac:spMkLst>
        </pc:spChg>
        <pc:spChg chg="mod">
          <ac:chgData name="MONSAINT Jules" userId="8dc76007-2276-4a3e-aa60-c33a67ff7b03" providerId="ADAL" clId="{5D3FCC7F-66A8-494D-8B98-99955A2FF576}" dt="2024-02-20T15:23:47.172" v="3275" actId="1036"/>
          <ac:spMkLst>
            <pc:docMk/>
            <pc:sldMk cId="3687399687" sldId="2147470326"/>
            <ac:spMk id="37" creationId="{98BD5A8A-FD3F-65C6-70D3-DC1E8BC9E789}"/>
          </ac:spMkLst>
        </pc:spChg>
        <pc:spChg chg="mod">
          <ac:chgData name="MONSAINT Jules" userId="8dc76007-2276-4a3e-aa60-c33a67ff7b03" providerId="ADAL" clId="{5D3FCC7F-66A8-494D-8B98-99955A2FF576}" dt="2024-02-20T15:23:47.172" v="3275" actId="1036"/>
          <ac:spMkLst>
            <pc:docMk/>
            <pc:sldMk cId="3687399687" sldId="2147470326"/>
            <ac:spMk id="38" creationId="{77384C11-385B-B06D-564E-F58B7478D367}"/>
          </ac:spMkLst>
        </pc:spChg>
        <pc:spChg chg="mod">
          <ac:chgData name="MONSAINT Jules" userId="8dc76007-2276-4a3e-aa60-c33a67ff7b03" providerId="ADAL" clId="{5D3FCC7F-66A8-494D-8B98-99955A2FF576}" dt="2024-02-20T15:23:47.172" v="3275" actId="1036"/>
          <ac:spMkLst>
            <pc:docMk/>
            <pc:sldMk cId="3687399687" sldId="2147470326"/>
            <ac:spMk id="39" creationId="{88DFD7CF-4A05-47A1-7041-C0480555FF54}"/>
          </ac:spMkLst>
        </pc:spChg>
        <pc:spChg chg="mod">
          <ac:chgData name="MONSAINT Jules" userId="8dc76007-2276-4a3e-aa60-c33a67ff7b03" providerId="ADAL" clId="{5D3FCC7F-66A8-494D-8B98-99955A2FF576}" dt="2024-02-20T15:23:47.172" v="3275" actId="1036"/>
          <ac:spMkLst>
            <pc:docMk/>
            <pc:sldMk cId="3687399687" sldId="2147470326"/>
            <ac:spMk id="40" creationId="{177D9415-CF9D-A8E8-C8B2-5DAABB9AC2CD}"/>
          </ac:spMkLst>
        </pc:spChg>
        <pc:spChg chg="mod">
          <ac:chgData name="MONSAINT Jules" userId="8dc76007-2276-4a3e-aa60-c33a67ff7b03" providerId="ADAL" clId="{5D3FCC7F-66A8-494D-8B98-99955A2FF576}" dt="2024-02-20T15:23:47.172" v="3275" actId="1036"/>
          <ac:spMkLst>
            <pc:docMk/>
            <pc:sldMk cId="3687399687" sldId="2147470326"/>
            <ac:spMk id="41" creationId="{979D7BBF-AE76-D246-639A-8080EE4601C4}"/>
          </ac:spMkLst>
        </pc:spChg>
        <pc:spChg chg="mod">
          <ac:chgData name="MONSAINT Jules" userId="8dc76007-2276-4a3e-aa60-c33a67ff7b03" providerId="ADAL" clId="{5D3FCC7F-66A8-494D-8B98-99955A2FF576}" dt="2024-02-20T15:23:47.172" v="3275" actId="1036"/>
          <ac:spMkLst>
            <pc:docMk/>
            <pc:sldMk cId="3687399687" sldId="2147470326"/>
            <ac:spMk id="42" creationId="{BC20ABF1-1BFB-E3E3-386A-E278B3468D91}"/>
          </ac:spMkLst>
        </pc:spChg>
        <pc:spChg chg="add mod">
          <ac:chgData name="MONSAINT Jules" userId="8dc76007-2276-4a3e-aa60-c33a67ff7b03" providerId="ADAL" clId="{5D3FCC7F-66A8-494D-8B98-99955A2FF576}" dt="2024-02-20T15:23:56.299" v="3276" actId="1076"/>
          <ac:spMkLst>
            <pc:docMk/>
            <pc:sldMk cId="3687399687" sldId="2147470326"/>
            <ac:spMk id="43" creationId="{E574FC87-103E-3613-E171-66B32BFEEE89}"/>
          </ac:spMkLst>
        </pc:spChg>
        <pc:spChg chg="mod">
          <ac:chgData name="MONSAINT Jules" userId="8dc76007-2276-4a3e-aa60-c33a67ff7b03" providerId="ADAL" clId="{5D3FCC7F-66A8-494D-8B98-99955A2FF576}" dt="2024-02-20T15:23:47.172" v="3275" actId="1036"/>
          <ac:spMkLst>
            <pc:docMk/>
            <pc:sldMk cId="3687399687" sldId="2147470326"/>
            <ac:spMk id="45" creationId="{00000000-0000-0000-0000-000000000000}"/>
          </ac:spMkLst>
        </pc:spChg>
        <pc:spChg chg="mod">
          <ac:chgData name="MONSAINT Jules" userId="8dc76007-2276-4a3e-aa60-c33a67ff7b03" providerId="ADAL" clId="{5D3FCC7F-66A8-494D-8B98-99955A2FF576}" dt="2024-02-20T15:23:47.172" v="3275" actId="1036"/>
          <ac:spMkLst>
            <pc:docMk/>
            <pc:sldMk cId="3687399687" sldId="2147470326"/>
            <ac:spMk id="46" creationId="{00000000-0000-0000-0000-000000000000}"/>
          </ac:spMkLst>
        </pc:spChg>
        <pc:spChg chg="mod">
          <ac:chgData name="MONSAINT Jules" userId="8dc76007-2276-4a3e-aa60-c33a67ff7b03" providerId="ADAL" clId="{5D3FCC7F-66A8-494D-8B98-99955A2FF576}" dt="2024-02-20T15:23:47.172" v="3275" actId="1036"/>
          <ac:spMkLst>
            <pc:docMk/>
            <pc:sldMk cId="3687399687" sldId="2147470326"/>
            <ac:spMk id="47" creationId="{00000000-0000-0000-0000-000000000000}"/>
          </ac:spMkLst>
        </pc:spChg>
        <pc:spChg chg="mod">
          <ac:chgData name="MONSAINT Jules" userId="8dc76007-2276-4a3e-aa60-c33a67ff7b03" providerId="ADAL" clId="{5D3FCC7F-66A8-494D-8B98-99955A2FF576}" dt="2024-02-20T15:23:47.172" v="3275" actId="1036"/>
          <ac:spMkLst>
            <pc:docMk/>
            <pc:sldMk cId="3687399687" sldId="2147470326"/>
            <ac:spMk id="48" creationId="{00000000-0000-0000-0000-000000000000}"/>
          </ac:spMkLst>
        </pc:spChg>
        <pc:spChg chg="mod">
          <ac:chgData name="MONSAINT Jules" userId="8dc76007-2276-4a3e-aa60-c33a67ff7b03" providerId="ADAL" clId="{5D3FCC7F-66A8-494D-8B98-99955A2FF576}" dt="2024-02-19T15:59:27.805" v="957" actId="1076"/>
          <ac:spMkLst>
            <pc:docMk/>
            <pc:sldMk cId="3687399687" sldId="2147470326"/>
            <ac:spMk id="51" creationId="{00000000-0000-0000-0000-000000000000}"/>
          </ac:spMkLst>
        </pc:spChg>
        <pc:spChg chg="mod">
          <ac:chgData name="MONSAINT Jules" userId="8dc76007-2276-4a3e-aa60-c33a67ff7b03" providerId="ADAL" clId="{5D3FCC7F-66A8-494D-8B98-99955A2FF576}" dt="2024-02-19T15:59:27.805" v="957" actId="1076"/>
          <ac:spMkLst>
            <pc:docMk/>
            <pc:sldMk cId="3687399687" sldId="2147470326"/>
            <ac:spMk id="52" creationId="{00000000-0000-0000-0000-000000000000}"/>
          </ac:spMkLst>
        </pc:spChg>
        <pc:spChg chg="mod">
          <ac:chgData name="MONSAINT Jules" userId="8dc76007-2276-4a3e-aa60-c33a67ff7b03" providerId="ADAL" clId="{5D3FCC7F-66A8-494D-8B98-99955A2FF576}" dt="2024-02-19T15:59:27.805" v="957" actId="1076"/>
          <ac:spMkLst>
            <pc:docMk/>
            <pc:sldMk cId="3687399687" sldId="2147470326"/>
            <ac:spMk id="53" creationId="{00000000-0000-0000-0000-000000000000}"/>
          </ac:spMkLst>
        </pc:spChg>
        <pc:spChg chg="mod">
          <ac:chgData name="MONSAINT Jules" userId="8dc76007-2276-4a3e-aa60-c33a67ff7b03" providerId="ADAL" clId="{5D3FCC7F-66A8-494D-8B98-99955A2FF576}" dt="2024-02-19T15:59:27.805" v="957" actId="1076"/>
          <ac:spMkLst>
            <pc:docMk/>
            <pc:sldMk cId="3687399687" sldId="2147470326"/>
            <ac:spMk id="54" creationId="{00000000-0000-0000-0000-000000000000}"/>
          </ac:spMkLst>
        </pc:spChg>
        <pc:spChg chg="mod">
          <ac:chgData name="MONSAINT Jules" userId="8dc76007-2276-4a3e-aa60-c33a67ff7b03" providerId="ADAL" clId="{5D3FCC7F-66A8-494D-8B98-99955A2FF576}" dt="2024-02-19T15:59:27.805" v="957" actId="1076"/>
          <ac:spMkLst>
            <pc:docMk/>
            <pc:sldMk cId="3687399687" sldId="2147470326"/>
            <ac:spMk id="55" creationId="{00000000-0000-0000-0000-000000000000}"/>
          </ac:spMkLst>
        </pc:spChg>
        <pc:spChg chg="mod">
          <ac:chgData name="MONSAINT Jules" userId="8dc76007-2276-4a3e-aa60-c33a67ff7b03" providerId="ADAL" clId="{5D3FCC7F-66A8-494D-8B98-99955A2FF576}" dt="2024-02-19T15:59:27.805" v="957" actId="1076"/>
          <ac:spMkLst>
            <pc:docMk/>
            <pc:sldMk cId="3687399687" sldId="2147470326"/>
            <ac:spMk id="56" creationId="{00000000-0000-0000-0000-000000000000}"/>
          </ac:spMkLst>
        </pc:spChg>
        <pc:spChg chg="mod">
          <ac:chgData name="MONSAINT Jules" userId="8dc76007-2276-4a3e-aa60-c33a67ff7b03" providerId="ADAL" clId="{5D3FCC7F-66A8-494D-8B98-99955A2FF576}" dt="2024-02-19T15:59:27.805" v="957" actId="1076"/>
          <ac:spMkLst>
            <pc:docMk/>
            <pc:sldMk cId="3687399687" sldId="2147470326"/>
            <ac:spMk id="57" creationId="{00000000-0000-0000-0000-000000000000}"/>
          </ac:spMkLst>
        </pc:spChg>
        <pc:spChg chg="mod">
          <ac:chgData name="MONSAINT Jules" userId="8dc76007-2276-4a3e-aa60-c33a67ff7b03" providerId="ADAL" clId="{5D3FCC7F-66A8-494D-8B98-99955A2FF576}" dt="2024-02-19T15:59:27.805" v="957" actId="1076"/>
          <ac:spMkLst>
            <pc:docMk/>
            <pc:sldMk cId="3687399687" sldId="2147470326"/>
            <ac:spMk id="58" creationId="{00000000-0000-0000-0000-000000000000}"/>
          </ac:spMkLst>
        </pc:spChg>
        <pc:spChg chg="mod">
          <ac:chgData name="MONSAINT Jules" userId="8dc76007-2276-4a3e-aa60-c33a67ff7b03" providerId="ADAL" clId="{5D3FCC7F-66A8-494D-8B98-99955A2FF576}" dt="2024-02-19T15:59:27.805" v="957" actId="1076"/>
          <ac:spMkLst>
            <pc:docMk/>
            <pc:sldMk cId="3687399687" sldId="2147470326"/>
            <ac:spMk id="59" creationId="{00000000-0000-0000-0000-000000000000}"/>
          </ac:spMkLst>
        </pc:spChg>
        <pc:spChg chg="mod">
          <ac:chgData name="MONSAINT Jules" userId="8dc76007-2276-4a3e-aa60-c33a67ff7b03" providerId="ADAL" clId="{5D3FCC7F-66A8-494D-8B98-99955A2FF576}" dt="2024-02-19T15:59:27.805" v="957" actId="1076"/>
          <ac:spMkLst>
            <pc:docMk/>
            <pc:sldMk cId="3687399687" sldId="2147470326"/>
            <ac:spMk id="60" creationId="{00000000-0000-0000-0000-000000000000}"/>
          </ac:spMkLst>
        </pc:spChg>
        <pc:spChg chg="mod">
          <ac:chgData name="MONSAINT Jules" userId="8dc76007-2276-4a3e-aa60-c33a67ff7b03" providerId="ADAL" clId="{5D3FCC7F-66A8-494D-8B98-99955A2FF576}" dt="2024-02-19T15:59:27.805" v="957" actId="1076"/>
          <ac:spMkLst>
            <pc:docMk/>
            <pc:sldMk cId="3687399687" sldId="2147470326"/>
            <ac:spMk id="61" creationId="{00000000-0000-0000-0000-000000000000}"/>
          </ac:spMkLst>
        </pc:spChg>
        <pc:spChg chg="mod">
          <ac:chgData name="MONSAINT Jules" userId="8dc76007-2276-4a3e-aa60-c33a67ff7b03" providerId="ADAL" clId="{5D3FCC7F-66A8-494D-8B98-99955A2FF576}" dt="2024-02-19T15:59:27.805" v="957" actId="1076"/>
          <ac:spMkLst>
            <pc:docMk/>
            <pc:sldMk cId="3687399687" sldId="2147470326"/>
            <ac:spMk id="62" creationId="{00000000-0000-0000-0000-000000000000}"/>
          </ac:spMkLst>
        </pc:spChg>
        <pc:spChg chg="mod">
          <ac:chgData name="MONSAINT Jules" userId="8dc76007-2276-4a3e-aa60-c33a67ff7b03" providerId="ADAL" clId="{5D3FCC7F-66A8-494D-8B98-99955A2FF576}" dt="2024-02-19T15:59:27.805" v="957" actId="1076"/>
          <ac:spMkLst>
            <pc:docMk/>
            <pc:sldMk cId="3687399687" sldId="2147470326"/>
            <ac:spMk id="63" creationId="{00000000-0000-0000-0000-000000000000}"/>
          </ac:spMkLst>
        </pc:spChg>
        <pc:spChg chg="mod">
          <ac:chgData name="MONSAINT Jules" userId="8dc76007-2276-4a3e-aa60-c33a67ff7b03" providerId="ADAL" clId="{5D3FCC7F-66A8-494D-8B98-99955A2FF576}" dt="2024-02-19T15:59:27.805" v="957" actId="1076"/>
          <ac:spMkLst>
            <pc:docMk/>
            <pc:sldMk cId="3687399687" sldId="2147470326"/>
            <ac:spMk id="64" creationId="{00000000-0000-0000-0000-000000000000}"/>
          </ac:spMkLst>
        </pc:spChg>
        <pc:spChg chg="mod">
          <ac:chgData name="MONSAINT Jules" userId="8dc76007-2276-4a3e-aa60-c33a67ff7b03" providerId="ADAL" clId="{5D3FCC7F-66A8-494D-8B98-99955A2FF576}" dt="2024-02-19T15:59:27.805" v="957" actId="1076"/>
          <ac:spMkLst>
            <pc:docMk/>
            <pc:sldMk cId="3687399687" sldId="2147470326"/>
            <ac:spMk id="65" creationId="{00000000-0000-0000-0000-000000000000}"/>
          </ac:spMkLst>
        </pc:spChg>
        <pc:spChg chg="mod">
          <ac:chgData name="MONSAINT Jules" userId="8dc76007-2276-4a3e-aa60-c33a67ff7b03" providerId="ADAL" clId="{5D3FCC7F-66A8-494D-8B98-99955A2FF576}" dt="2024-02-19T15:59:27.805" v="957" actId="1076"/>
          <ac:spMkLst>
            <pc:docMk/>
            <pc:sldMk cId="3687399687" sldId="2147470326"/>
            <ac:spMk id="66" creationId="{00000000-0000-0000-0000-000000000000}"/>
          </ac:spMkLst>
        </pc:spChg>
        <pc:spChg chg="mod">
          <ac:chgData name="MONSAINT Jules" userId="8dc76007-2276-4a3e-aa60-c33a67ff7b03" providerId="ADAL" clId="{5D3FCC7F-66A8-494D-8B98-99955A2FF576}" dt="2024-02-19T15:59:27.805" v="957" actId="1076"/>
          <ac:spMkLst>
            <pc:docMk/>
            <pc:sldMk cId="3687399687" sldId="2147470326"/>
            <ac:spMk id="67" creationId="{00000000-0000-0000-0000-000000000000}"/>
          </ac:spMkLst>
        </pc:spChg>
        <pc:spChg chg="mod">
          <ac:chgData name="MONSAINT Jules" userId="8dc76007-2276-4a3e-aa60-c33a67ff7b03" providerId="ADAL" clId="{5D3FCC7F-66A8-494D-8B98-99955A2FF576}" dt="2024-02-19T15:59:27.805" v="957" actId="1076"/>
          <ac:spMkLst>
            <pc:docMk/>
            <pc:sldMk cId="3687399687" sldId="2147470326"/>
            <ac:spMk id="68" creationId="{00000000-0000-0000-0000-000000000000}"/>
          </ac:spMkLst>
        </pc:spChg>
        <pc:spChg chg="mod">
          <ac:chgData name="MONSAINT Jules" userId="8dc76007-2276-4a3e-aa60-c33a67ff7b03" providerId="ADAL" clId="{5D3FCC7F-66A8-494D-8B98-99955A2FF576}" dt="2024-02-20T15:23:47.172" v="3275" actId="1036"/>
          <ac:spMkLst>
            <pc:docMk/>
            <pc:sldMk cId="3687399687" sldId="2147470326"/>
            <ac:spMk id="70" creationId="{00000000-0000-0000-0000-000000000000}"/>
          </ac:spMkLst>
        </pc:spChg>
        <pc:grpChg chg="mod">
          <ac:chgData name="MONSAINT Jules" userId="8dc76007-2276-4a3e-aa60-c33a67ff7b03" providerId="ADAL" clId="{5D3FCC7F-66A8-494D-8B98-99955A2FF576}" dt="2024-02-20T15:23:47.172" v="3275" actId="1036"/>
          <ac:grpSpMkLst>
            <pc:docMk/>
            <pc:sldMk cId="3687399687" sldId="2147470326"/>
            <ac:grpSpMk id="4" creationId="{EDB3B549-1171-3C0E-F820-BC3817C6CC95}"/>
          </ac:grpSpMkLst>
        </pc:grpChg>
        <pc:grpChg chg="mod">
          <ac:chgData name="MONSAINT Jules" userId="8dc76007-2276-4a3e-aa60-c33a67ff7b03" providerId="ADAL" clId="{5D3FCC7F-66A8-494D-8B98-99955A2FF576}" dt="2024-02-20T15:23:47.172" v="3275" actId="1036"/>
          <ac:grpSpMkLst>
            <pc:docMk/>
            <pc:sldMk cId="3687399687" sldId="2147470326"/>
            <ac:grpSpMk id="36" creationId="{DE30ED69-6E5F-3C44-5737-23871567B7E9}"/>
          </ac:grpSpMkLst>
        </pc:grpChg>
        <pc:grpChg chg="mod">
          <ac:chgData name="MONSAINT Jules" userId="8dc76007-2276-4a3e-aa60-c33a67ff7b03" providerId="ADAL" clId="{5D3FCC7F-66A8-494D-8B98-99955A2FF576}" dt="2024-02-20T15:23:47.172" v="3275" actId="1036"/>
          <ac:grpSpMkLst>
            <pc:docMk/>
            <pc:sldMk cId="3687399687" sldId="2147470326"/>
            <ac:grpSpMk id="44" creationId="{00000000-0000-0000-0000-000000000000}"/>
          </ac:grpSpMkLst>
        </pc:grpChg>
        <pc:grpChg chg="del mod">
          <ac:chgData name="MONSAINT Jules" userId="8dc76007-2276-4a3e-aa60-c33a67ff7b03" providerId="ADAL" clId="{5D3FCC7F-66A8-494D-8B98-99955A2FF576}" dt="2024-02-19T16:02:23.734" v="979" actId="478"/>
          <ac:grpSpMkLst>
            <pc:docMk/>
            <pc:sldMk cId="3687399687" sldId="2147470326"/>
            <ac:grpSpMk id="49" creationId="{00000000-0000-0000-0000-000000000000}"/>
          </ac:grpSpMkLst>
        </pc:grpChg>
        <pc:grpChg chg="mod">
          <ac:chgData name="MONSAINT Jules" userId="8dc76007-2276-4a3e-aa60-c33a67ff7b03" providerId="ADAL" clId="{5D3FCC7F-66A8-494D-8B98-99955A2FF576}" dt="2024-02-19T15:59:27.805" v="957" actId="1076"/>
          <ac:grpSpMkLst>
            <pc:docMk/>
            <pc:sldMk cId="3687399687" sldId="2147470326"/>
            <ac:grpSpMk id="50" creationId="{00000000-0000-0000-0000-000000000000}"/>
          </ac:grpSpMkLst>
        </pc:grp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MONSAINT Jules" userId="8dc76007-2276-4a3e-aa60-c33a67ff7b03" providerId="ADAL" clId="{5D3FCC7F-66A8-494D-8B98-99955A2FF576}" dt="2024-02-22T16:39:47.610" v="5376"/>
              <pc2:cmMkLst xmlns:pc2="http://schemas.microsoft.com/office/powerpoint/2019/9/main/command">
                <pc:docMk/>
                <pc:sldMk cId="3687399687" sldId="2147470326"/>
                <pc2:cmMk id="{1D5B0082-179B-4985-ADF2-DA2C3DB191B9}"/>
              </pc2:cmMkLst>
            </pc226:cmChg>
          </p:ext>
        </pc:extLst>
      </pc:sldChg>
      <pc:sldChg chg="addSp delSp modSp add del mod">
        <pc:chgData name="MONSAINT Jules" userId="8dc76007-2276-4a3e-aa60-c33a67ff7b03" providerId="ADAL" clId="{5D3FCC7F-66A8-494D-8B98-99955A2FF576}" dt="2024-02-22T09:07:35.435" v="4440" actId="2696"/>
        <pc:sldMkLst>
          <pc:docMk/>
          <pc:sldMk cId="2077265303" sldId="2147470327"/>
        </pc:sldMkLst>
        <pc:spChg chg="add mod">
          <ac:chgData name="MONSAINT Jules" userId="8dc76007-2276-4a3e-aa60-c33a67ff7b03" providerId="ADAL" clId="{5D3FCC7F-66A8-494D-8B98-99955A2FF576}" dt="2024-02-20T16:02:22.164" v="3547" actId="14100"/>
          <ac:spMkLst>
            <pc:docMk/>
            <pc:sldMk cId="2077265303" sldId="2147470327"/>
            <ac:spMk id="4" creationId="{98673E88-0604-D8AA-DDAD-A32B8A129812}"/>
          </ac:spMkLst>
        </pc:spChg>
        <pc:spChg chg="add mod">
          <ac:chgData name="MONSAINT Jules" userId="8dc76007-2276-4a3e-aa60-c33a67ff7b03" providerId="ADAL" clId="{5D3FCC7F-66A8-494D-8B98-99955A2FF576}" dt="2024-02-20T16:00:47.637" v="3527" actId="113"/>
          <ac:spMkLst>
            <pc:docMk/>
            <pc:sldMk cId="2077265303" sldId="2147470327"/>
            <ac:spMk id="5" creationId="{AE84EACC-4903-70C4-0558-8B14EA391D9B}"/>
          </ac:spMkLst>
        </pc:spChg>
        <pc:spChg chg="del">
          <ac:chgData name="MONSAINT Jules" userId="8dc76007-2276-4a3e-aa60-c33a67ff7b03" providerId="ADAL" clId="{5D3FCC7F-66A8-494D-8B98-99955A2FF576}" dt="2024-02-19T16:14:38.386" v="1220" actId="478"/>
          <ac:spMkLst>
            <pc:docMk/>
            <pc:sldMk cId="2077265303" sldId="2147470327"/>
            <ac:spMk id="5" creationId="{DA0E6910-ECB3-2AC8-125F-D226D57E3563}"/>
          </ac:spMkLst>
        </pc:spChg>
        <pc:spChg chg="add del mod">
          <ac:chgData name="MONSAINT Jules" userId="8dc76007-2276-4a3e-aa60-c33a67ff7b03" providerId="ADAL" clId="{5D3FCC7F-66A8-494D-8B98-99955A2FF576}" dt="2024-02-20T15:34:08.322" v="3445" actId="478"/>
          <ac:spMkLst>
            <pc:docMk/>
            <pc:sldMk cId="2077265303" sldId="2147470327"/>
            <ac:spMk id="6" creationId="{C225E997-C70A-9DCD-83C5-31A7F6BC2140}"/>
          </ac:spMkLst>
        </pc:spChg>
        <pc:spChg chg="del">
          <ac:chgData name="MONSAINT Jules" userId="8dc76007-2276-4a3e-aa60-c33a67ff7b03" providerId="ADAL" clId="{5D3FCC7F-66A8-494D-8B98-99955A2FF576}" dt="2024-02-19T16:14:38.386" v="1220" actId="478"/>
          <ac:spMkLst>
            <pc:docMk/>
            <pc:sldMk cId="2077265303" sldId="2147470327"/>
            <ac:spMk id="6" creationId="{CFB4AF0E-735A-64D7-5D65-15C407040CC1}"/>
          </ac:spMkLst>
        </pc:spChg>
        <pc:spChg chg="add del mod">
          <ac:chgData name="MONSAINT Jules" userId="8dc76007-2276-4a3e-aa60-c33a67ff7b03" providerId="ADAL" clId="{5D3FCC7F-66A8-494D-8B98-99955A2FF576}" dt="2024-02-20T15:50:59.395" v="3475" actId="478"/>
          <ac:spMkLst>
            <pc:docMk/>
            <pc:sldMk cId="2077265303" sldId="2147470327"/>
            <ac:spMk id="8" creationId="{45568F61-CD73-FC5F-A7DF-DF1FBB32CE19}"/>
          </ac:spMkLst>
        </pc:spChg>
        <pc:spChg chg="mod">
          <ac:chgData name="MONSAINT Jules" userId="8dc76007-2276-4a3e-aa60-c33a67ff7b03" providerId="ADAL" clId="{5D3FCC7F-66A8-494D-8B98-99955A2FF576}" dt="2024-02-19T16:15:49.744" v="1231" actId="1076"/>
          <ac:spMkLst>
            <pc:docMk/>
            <pc:sldMk cId="2077265303" sldId="2147470327"/>
            <ac:spMk id="9" creationId="{8601094C-C58E-9C35-8E1E-2F304D21C88B}"/>
          </ac:spMkLst>
        </pc:spChg>
        <pc:spChg chg="mod">
          <ac:chgData name="MONSAINT Jules" userId="8dc76007-2276-4a3e-aa60-c33a67ff7b03" providerId="ADAL" clId="{5D3FCC7F-66A8-494D-8B98-99955A2FF576}" dt="2024-02-19T16:15:49.744" v="1231" actId="1076"/>
          <ac:spMkLst>
            <pc:docMk/>
            <pc:sldMk cId="2077265303" sldId="2147470327"/>
            <ac:spMk id="11" creationId="{EA89DDE8-89BA-DE5D-1CE3-640532B47B91}"/>
          </ac:spMkLst>
        </pc:spChg>
        <pc:spChg chg="add mod">
          <ac:chgData name="MONSAINT Jules" userId="8dc76007-2276-4a3e-aa60-c33a67ff7b03" providerId="ADAL" clId="{5D3FCC7F-66A8-494D-8B98-99955A2FF576}" dt="2024-02-20T16:00:10.381" v="3521" actId="1076"/>
          <ac:spMkLst>
            <pc:docMk/>
            <pc:sldMk cId="2077265303" sldId="2147470327"/>
            <ac:spMk id="12" creationId="{723F1485-6010-AA8A-DEB2-ABAC7F36AE88}"/>
          </ac:spMkLst>
        </pc:spChg>
        <pc:spChg chg="del">
          <ac:chgData name="MONSAINT Jules" userId="8dc76007-2276-4a3e-aa60-c33a67ff7b03" providerId="ADAL" clId="{5D3FCC7F-66A8-494D-8B98-99955A2FF576}" dt="2024-02-19T16:14:38.386" v="1220" actId="478"/>
          <ac:spMkLst>
            <pc:docMk/>
            <pc:sldMk cId="2077265303" sldId="2147470327"/>
            <ac:spMk id="13" creationId="{10312E1C-8B9F-B3F5-099E-B898F4DFAFFB}"/>
          </ac:spMkLst>
        </pc:spChg>
        <pc:spChg chg="del">
          <ac:chgData name="MONSAINT Jules" userId="8dc76007-2276-4a3e-aa60-c33a67ff7b03" providerId="ADAL" clId="{5D3FCC7F-66A8-494D-8B98-99955A2FF576}" dt="2024-02-19T16:14:38.386" v="1220" actId="478"/>
          <ac:spMkLst>
            <pc:docMk/>
            <pc:sldMk cId="2077265303" sldId="2147470327"/>
            <ac:spMk id="14" creationId="{4D8C4A7E-63C6-B9CA-21FE-640274C57616}"/>
          </ac:spMkLst>
        </pc:spChg>
        <pc:spChg chg="add del mod">
          <ac:chgData name="MONSAINT Jules" userId="8dc76007-2276-4a3e-aa60-c33a67ff7b03" providerId="ADAL" clId="{5D3FCC7F-66A8-494D-8B98-99955A2FF576}" dt="2024-02-20T15:50:59.395" v="3475" actId="478"/>
          <ac:spMkLst>
            <pc:docMk/>
            <pc:sldMk cId="2077265303" sldId="2147470327"/>
            <ac:spMk id="14" creationId="{A6E86161-873C-1019-2D23-0683D0009960}"/>
          </ac:spMkLst>
        </pc:spChg>
        <pc:spChg chg="add del mod">
          <ac:chgData name="MONSAINT Jules" userId="8dc76007-2276-4a3e-aa60-c33a67ff7b03" providerId="ADAL" clId="{5D3FCC7F-66A8-494D-8B98-99955A2FF576}" dt="2024-02-20T15:50:59.395" v="3475" actId="478"/>
          <ac:spMkLst>
            <pc:docMk/>
            <pc:sldMk cId="2077265303" sldId="2147470327"/>
            <ac:spMk id="15" creationId="{FD278C06-5D50-4DB1-F98D-49D342706C44}"/>
          </ac:spMkLst>
        </pc:spChg>
        <pc:spChg chg="mod">
          <ac:chgData name="MONSAINT Jules" userId="8dc76007-2276-4a3e-aa60-c33a67ff7b03" providerId="ADAL" clId="{5D3FCC7F-66A8-494D-8B98-99955A2FF576}" dt="2024-02-20T16:02:45.916" v="3549" actId="1076"/>
          <ac:spMkLst>
            <pc:docMk/>
            <pc:sldMk cId="2077265303" sldId="2147470327"/>
            <ac:spMk id="16" creationId="{786816A8-5CE0-5D2E-DF72-A0BC3DC958CA}"/>
          </ac:spMkLst>
        </pc:spChg>
        <pc:spChg chg="mod">
          <ac:chgData name="MONSAINT Jules" userId="8dc76007-2276-4a3e-aa60-c33a67ff7b03" providerId="ADAL" clId="{5D3FCC7F-66A8-494D-8B98-99955A2FF576}" dt="2024-02-20T16:02:45.916" v="3549" actId="1076"/>
          <ac:spMkLst>
            <pc:docMk/>
            <pc:sldMk cId="2077265303" sldId="2147470327"/>
            <ac:spMk id="17" creationId="{7DC62075-38BD-2C2D-70A9-E5076FC0C3D6}"/>
          </ac:spMkLst>
        </pc:spChg>
        <pc:spChg chg="mod">
          <ac:chgData name="MONSAINT Jules" userId="8dc76007-2276-4a3e-aa60-c33a67ff7b03" providerId="ADAL" clId="{5D3FCC7F-66A8-494D-8B98-99955A2FF576}" dt="2024-02-20T16:02:45.916" v="3549" actId="1076"/>
          <ac:spMkLst>
            <pc:docMk/>
            <pc:sldMk cId="2077265303" sldId="2147470327"/>
            <ac:spMk id="18" creationId="{EDE65C41-9B49-1F2A-9D57-0BB20104010D}"/>
          </ac:spMkLst>
        </pc:spChg>
        <pc:spChg chg="mod">
          <ac:chgData name="MONSAINT Jules" userId="8dc76007-2276-4a3e-aa60-c33a67ff7b03" providerId="ADAL" clId="{5D3FCC7F-66A8-494D-8B98-99955A2FF576}" dt="2024-02-20T16:02:45.916" v="3549" actId="1076"/>
          <ac:spMkLst>
            <pc:docMk/>
            <pc:sldMk cId="2077265303" sldId="2147470327"/>
            <ac:spMk id="19" creationId="{F2A19B9A-DA0E-812B-05A6-0AA1D547B160}"/>
          </ac:spMkLst>
        </pc:spChg>
        <pc:spChg chg="mod">
          <ac:chgData name="MONSAINT Jules" userId="8dc76007-2276-4a3e-aa60-c33a67ff7b03" providerId="ADAL" clId="{5D3FCC7F-66A8-494D-8B98-99955A2FF576}" dt="2024-02-20T16:02:45.916" v="3549" actId="1076"/>
          <ac:spMkLst>
            <pc:docMk/>
            <pc:sldMk cId="2077265303" sldId="2147470327"/>
            <ac:spMk id="20" creationId="{62BBEB0E-AD53-4D63-2DF9-91A89F80A1DD}"/>
          </ac:spMkLst>
        </pc:spChg>
        <pc:spChg chg="mod">
          <ac:chgData name="MONSAINT Jules" userId="8dc76007-2276-4a3e-aa60-c33a67ff7b03" providerId="ADAL" clId="{5D3FCC7F-66A8-494D-8B98-99955A2FF576}" dt="2024-02-20T16:02:45.916" v="3549" actId="1076"/>
          <ac:spMkLst>
            <pc:docMk/>
            <pc:sldMk cId="2077265303" sldId="2147470327"/>
            <ac:spMk id="21" creationId="{4E155D1B-6FA6-9B29-2E3E-F8A626807BCF}"/>
          </ac:spMkLst>
        </pc:spChg>
        <pc:spChg chg="mod">
          <ac:chgData name="MONSAINT Jules" userId="8dc76007-2276-4a3e-aa60-c33a67ff7b03" providerId="ADAL" clId="{5D3FCC7F-66A8-494D-8B98-99955A2FF576}" dt="2024-02-20T16:02:45.916" v="3549" actId="1076"/>
          <ac:spMkLst>
            <pc:docMk/>
            <pc:sldMk cId="2077265303" sldId="2147470327"/>
            <ac:spMk id="22" creationId="{ED039D8C-C871-04F2-129E-9BF38E6F5B32}"/>
          </ac:spMkLst>
        </pc:spChg>
        <pc:spChg chg="del">
          <ac:chgData name="MONSAINT Jules" userId="8dc76007-2276-4a3e-aa60-c33a67ff7b03" providerId="ADAL" clId="{5D3FCC7F-66A8-494D-8B98-99955A2FF576}" dt="2024-02-19T16:14:38.386" v="1220" actId="478"/>
          <ac:spMkLst>
            <pc:docMk/>
            <pc:sldMk cId="2077265303" sldId="2147470327"/>
            <ac:spMk id="39" creationId="{CD22BEAB-A39D-3EC3-3664-2DCE70516076}"/>
          </ac:spMkLst>
        </pc:spChg>
        <pc:spChg chg="del">
          <ac:chgData name="MONSAINT Jules" userId="8dc76007-2276-4a3e-aa60-c33a67ff7b03" providerId="ADAL" clId="{5D3FCC7F-66A8-494D-8B98-99955A2FF576}" dt="2024-02-19T16:14:38.386" v="1220" actId="478"/>
          <ac:spMkLst>
            <pc:docMk/>
            <pc:sldMk cId="2077265303" sldId="2147470327"/>
            <ac:spMk id="40" creationId="{302F02B6-FBB5-D51F-C51D-474DDF3E2664}"/>
          </ac:spMkLst>
        </pc:spChg>
        <pc:spChg chg="mod">
          <ac:chgData name="MONSAINT Jules" userId="8dc76007-2276-4a3e-aa60-c33a67ff7b03" providerId="ADAL" clId="{5D3FCC7F-66A8-494D-8B98-99955A2FF576}" dt="2024-02-19T16:15:49.744" v="1231" actId="1076"/>
          <ac:spMkLst>
            <pc:docMk/>
            <pc:sldMk cId="2077265303" sldId="2147470327"/>
            <ac:spMk id="41" creationId="{A6F0C0D4-F46C-9D94-6915-6854FC2B4E9D}"/>
          </ac:spMkLst>
        </pc:spChg>
        <pc:spChg chg="mod">
          <ac:chgData name="MONSAINT Jules" userId="8dc76007-2276-4a3e-aa60-c33a67ff7b03" providerId="ADAL" clId="{5D3FCC7F-66A8-494D-8B98-99955A2FF576}" dt="2024-02-22T09:00:07.393" v="4435" actId="20577"/>
          <ac:spMkLst>
            <pc:docMk/>
            <pc:sldMk cId="2077265303" sldId="2147470327"/>
            <ac:spMk id="42" creationId="{BD26FF45-DFF1-BCD5-7503-73FD50DEBBC5}"/>
          </ac:spMkLst>
        </pc:spChg>
        <pc:spChg chg="mod">
          <ac:chgData name="MONSAINT Jules" userId="8dc76007-2276-4a3e-aa60-c33a67ff7b03" providerId="ADAL" clId="{5D3FCC7F-66A8-494D-8B98-99955A2FF576}" dt="2024-02-19T16:15:49.744" v="1231" actId="1076"/>
          <ac:spMkLst>
            <pc:docMk/>
            <pc:sldMk cId="2077265303" sldId="2147470327"/>
            <ac:spMk id="43" creationId="{A54A0AD2-BCDF-26BA-696E-4BAA4ED52413}"/>
          </ac:spMkLst>
        </pc:spChg>
        <pc:spChg chg="add del">
          <ac:chgData name="MONSAINT Jules" userId="8dc76007-2276-4a3e-aa60-c33a67ff7b03" providerId="ADAL" clId="{5D3FCC7F-66A8-494D-8B98-99955A2FF576}" dt="2024-02-19T16:24:52.428" v="1238" actId="22"/>
          <ac:spMkLst>
            <pc:docMk/>
            <pc:sldMk cId="2077265303" sldId="2147470327"/>
            <ac:spMk id="45" creationId="{50A4C998-DF60-94AC-B8EF-95B0B833582F}"/>
          </ac:spMkLst>
        </pc:spChg>
        <pc:spChg chg="add del">
          <ac:chgData name="MONSAINT Jules" userId="8dc76007-2276-4a3e-aa60-c33a67ff7b03" providerId="ADAL" clId="{5D3FCC7F-66A8-494D-8B98-99955A2FF576}" dt="2024-02-19T16:24:54.559" v="1240" actId="22"/>
          <ac:spMkLst>
            <pc:docMk/>
            <pc:sldMk cId="2077265303" sldId="2147470327"/>
            <ac:spMk id="47" creationId="{21AD7BE6-0935-983E-A2DE-44A546B43FAE}"/>
          </ac:spMkLst>
        </pc:spChg>
        <pc:spChg chg="add mod">
          <ac:chgData name="MONSAINT Jules" userId="8dc76007-2276-4a3e-aa60-c33a67ff7b03" providerId="ADAL" clId="{5D3FCC7F-66A8-494D-8B98-99955A2FF576}" dt="2024-02-19T16:41:19.706" v="1682" actId="1076"/>
          <ac:spMkLst>
            <pc:docMk/>
            <pc:sldMk cId="2077265303" sldId="2147470327"/>
            <ac:spMk id="49" creationId="{88A92F97-3033-6F6C-163E-9BDAB4A189E5}"/>
          </ac:spMkLst>
        </pc:spChg>
        <pc:spChg chg="add mod">
          <ac:chgData name="MONSAINT Jules" userId="8dc76007-2276-4a3e-aa60-c33a67ff7b03" providerId="ADAL" clId="{5D3FCC7F-66A8-494D-8B98-99955A2FF576}" dt="2024-02-19T16:41:12.385" v="1680" actId="1076"/>
          <ac:spMkLst>
            <pc:docMk/>
            <pc:sldMk cId="2077265303" sldId="2147470327"/>
            <ac:spMk id="51" creationId="{AE70C631-6638-43D7-B58A-D7829B88CFC6}"/>
          </ac:spMkLst>
        </pc:spChg>
        <pc:spChg chg="mod">
          <ac:chgData name="MONSAINT Jules" userId="8dc76007-2276-4a3e-aa60-c33a67ff7b03" providerId="ADAL" clId="{5D3FCC7F-66A8-494D-8B98-99955A2FF576}" dt="2024-02-19T16:35:44.599" v="1505"/>
          <ac:spMkLst>
            <pc:docMk/>
            <pc:sldMk cId="2077265303" sldId="2147470327"/>
            <ac:spMk id="55" creationId="{DE1414DD-4579-F07E-67A6-F33507D6B791}"/>
          </ac:spMkLst>
        </pc:spChg>
        <pc:spChg chg="mod">
          <ac:chgData name="MONSAINT Jules" userId="8dc76007-2276-4a3e-aa60-c33a67ff7b03" providerId="ADAL" clId="{5D3FCC7F-66A8-494D-8B98-99955A2FF576}" dt="2024-02-19T16:35:44.599" v="1505"/>
          <ac:spMkLst>
            <pc:docMk/>
            <pc:sldMk cId="2077265303" sldId="2147470327"/>
            <ac:spMk id="56" creationId="{7ACCE2AA-ACE9-1450-3A87-9D3E6D287BD3}"/>
          </ac:spMkLst>
        </pc:spChg>
        <pc:spChg chg="mod">
          <ac:chgData name="MONSAINT Jules" userId="8dc76007-2276-4a3e-aa60-c33a67ff7b03" providerId="ADAL" clId="{5D3FCC7F-66A8-494D-8B98-99955A2FF576}" dt="2024-02-19T16:35:44.599" v="1505"/>
          <ac:spMkLst>
            <pc:docMk/>
            <pc:sldMk cId="2077265303" sldId="2147470327"/>
            <ac:spMk id="57" creationId="{E742A41D-8A74-D543-F8E9-C67D06BB711C}"/>
          </ac:spMkLst>
        </pc:spChg>
        <pc:spChg chg="mod">
          <ac:chgData name="MONSAINT Jules" userId="8dc76007-2276-4a3e-aa60-c33a67ff7b03" providerId="ADAL" clId="{5D3FCC7F-66A8-494D-8B98-99955A2FF576}" dt="2024-02-19T16:35:44.599" v="1505"/>
          <ac:spMkLst>
            <pc:docMk/>
            <pc:sldMk cId="2077265303" sldId="2147470327"/>
            <ac:spMk id="58" creationId="{25DF7E52-EDC0-526A-C34D-B99C87D85BDD}"/>
          </ac:spMkLst>
        </pc:spChg>
        <pc:spChg chg="add mod">
          <ac:chgData name="MONSAINT Jules" userId="8dc76007-2276-4a3e-aa60-c33a67ff7b03" providerId="ADAL" clId="{5D3FCC7F-66A8-494D-8B98-99955A2FF576}" dt="2024-02-19T16:48:08.314" v="1759" actId="1076"/>
          <ac:spMkLst>
            <pc:docMk/>
            <pc:sldMk cId="2077265303" sldId="2147470327"/>
            <ac:spMk id="59" creationId="{E96A6231-9776-8E81-F41E-2FC07B087EB6}"/>
          </ac:spMkLst>
        </pc:spChg>
        <pc:spChg chg="mod">
          <ac:chgData name="MONSAINT Jules" userId="8dc76007-2276-4a3e-aa60-c33a67ff7b03" providerId="ADAL" clId="{5D3FCC7F-66A8-494D-8B98-99955A2FF576}" dt="2024-02-19T16:15:40.979" v="1230" actId="14100"/>
          <ac:spMkLst>
            <pc:docMk/>
            <pc:sldMk cId="2077265303" sldId="2147470327"/>
            <ac:spMk id="71" creationId="{73DFB4CA-601D-F0A1-2952-F5E3584DEEF6}"/>
          </ac:spMkLst>
        </pc:spChg>
        <pc:grpChg chg="mod">
          <ac:chgData name="MONSAINT Jules" userId="8dc76007-2276-4a3e-aa60-c33a67ff7b03" providerId="ADAL" clId="{5D3FCC7F-66A8-494D-8B98-99955A2FF576}" dt="2024-02-19T16:15:49.744" v="1231" actId="1076"/>
          <ac:grpSpMkLst>
            <pc:docMk/>
            <pc:sldMk cId="2077265303" sldId="2147470327"/>
            <ac:grpSpMk id="7" creationId="{8F83406C-32DD-2998-7E9C-82F8EC01F0A2}"/>
          </ac:grpSpMkLst>
        </pc:grpChg>
        <pc:grpChg chg="add mod">
          <ac:chgData name="MONSAINT Jules" userId="8dc76007-2276-4a3e-aa60-c33a67ff7b03" providerId="ADAL" clId="{5D3FCC7F-66A8-494D-8B98-99955A2FF576}" dt="2024-02-20T16:02:45.916" v="3549" actId="1076"/>
          <ac:grpSpMkLst>
            <pc:docMk/>
            <pc:sldMk cId="2077265303" sldId="2147470327"/>
            <ac:grpSpMk id="13" creationId="{F2C18773-8F7F-658C-DA17-0C4B15A33EEE}"/>
          </ac:grpSpMkLst>
        </pc:grpChg>
        <pc:grpChg chg="del">
          <ac:chgData name="MONSAINT Jules" userId="8dc76007-2276-4a3e-aa60-c33a67ff7b03" providerId="ADAL" clId="{5D3FCC7F-66A8-494D-8B98-99955A2FF576}" dt="2024-02-19T16:14:38.386" v="1220" actId="478"/>
          <ac:grpSpMkLst>
            <pc:docMk/>
            <pc:sldMk cId="2077265303" sldId="2147470327"/>
            <ac:grpSpMk id="15" creationId="{3B154F4A-93B8-A1D3-7B63-36AFD1DA1FBC}"/>
          </ac:grpSpMkLst>
        </pc:grpChg>
        <pc:grpChg chg="del">
          <ac:chgData name="MONSAINT Jules" userId="8dc76007-2276-4a3e-aa60-c33a67ff7b03" providerId="ADAL" clId="{5D3FCC7F-66A8-494D-8B98-99955A2FF576}" dt="2024-02-19T16:14:38.386" v="1220" actId="478"/>
          <ac:grpSpMkLst>
            <pc:docMk/>
            <pc:sldMk cId="2077265303" sldId="2147470327"/>
            <ac:grpSpMk id="23" creationId="{C63A8561-EBD3-B5BB-F3F2-A6CEB2757929}"/>
          </ac:grpSpMkLst>
        </pc:grpChg>
        <pc:grpChg chg="del">
          <ac:chgData name="MONSAINT Jules" userId="8dc76007-2276-4a3e-aa60-c33a67ff7b03" providerId="ADAL" clId="{5D3FCC7F-66A8-494D-8B98-99955A2FF576}" dt="2024-02-19T16:14:38.386" v="1220" actId="478"/>
          <ac:grpSpMkLst>
            <pc:docMk/>
            <pc:sldMk cId="2077265303" sldId="2147470327"/>
            <ac:grpSpMk id="31" creationId="{17B9A068-4BAD-F7E1-DD97-485A7CBACCDE}"/>
          </ac:grpSpMkLst>
        </pc:grpChg>
        <pc:grpChg chg="add del mod">
          <ac:chgData name="MONSAINT Jules" userId="8dc76007-2276-4a3e-aa60-c33a67ff7b03" providerId="ADAL" clId="{5D3FCC7F-66A8-494D-8B98-99955A2FF576}" dt="2024-02-20T09:59:47.406" v="1969" actId="478"/>
          <ac:grpSpMkLst>
            <pc:docMk/>
            <pc:sldMk cId="2077265303" sldId="2147470327"/>
            <ac:grpSpMk id="54" creationId="{9D1DC7A1-D536-5535-7204-4A8BBFA9E9D8}"/>
          </ac:grpSpMkLst>
        </pc:grpChg>
        <pc:picChg chg="add del mod">
          <ac:chgData name="MONSAINT Jules" userId="8dc76007-2276-4a3e-aa60-c33a67ff7b03" providerId="ADAL" clId="{5D3FCC7F-66A8-494D-8B98-99955A2FF576}" dt="2024-02-19T16:41:13.742" v="1681" actId="478"/>
          <ac:picMkLst>
            <pc:docMk/>
            <pc:sldMk cId="2077265303" sldId="2147470327"/>
            <ac:picMk id="3" creationId="{03A7DA09-A47E-CF79-70EB-87E72C046FC1}"/>
          </ac:picMkLst>
        </pc:picChg>
        <pc:picChg chg="add del mod ord">
          <ac:chgData name="MONSAINT Jules" userId="8dc76007-2276-4a3e-aa60-c33a67ff7b03" providerId="ADAL" clId="{5D3FCC7F-66A8-494D-8B98-99955A2FF576}" dt="2024-02-20T15:57:47.832" v="3490" actId="478"/>
          <ac:picMkLst>
            <pc:docMk/>
            <pc:sldMk cId="2077265303" sldId="2147470327"/>
            <ac:picMk id="3" creationId="{97839AA9-4E7B-5038-01A8-E7C9B0F406DD}"/>
          </ac:picMkLst>
        </pc:picChg>
        <pc:picChg chg="del">
          <ac:chgData name="MONSAINT Jules" userId="8dc76007-2276-4a3e-aa60-c33a67ff7b03" providerId="ADAL" clId="{5D3FCC7F-66A8-494D-8B98-99955A2FF576}" dt="2024-02-19T16:14:38.386" v="1220" actId="478"/>
          <ac:picMkLst>
            <pc:docMk/>
            <pc:sldMk cId="2077265303" sldId="2147470327"/>
            <ac:picMk id="8" creationId="{040C8630-6291-E9D3-B543-4ADA98D9F619}"/>
          </ac:picMkLst>
        </pc:picChg>
        <pc:picChg chg="add mod">
          <ac:chgData name="MONSAINT Jules" userId="8dc76007-2276-4a3e-aa60-c33a67ff7b03" providerId="ADAL" clId="{5D3FCC7F-66A8-494D-8B98-99955A2FF576}" dt="2024-02-20T15:56:41.461" v="3489"/>
          <ac:picMkLst>
            <pc:docMk/>
            <pc:sldMk cId="2077265303" sldId="2147470327"/>
            <ac:picMk id="9" creationId="{E5C13F71-4D88-F0C0-222D-4028B7C0476E}"/>
          </ac:picMkLst>
        </pc:picChg>
        <pc:picChg chg="del">
          <ac:chgData name="MONSAINT Jules" userId="8dc76007-2276-4a3e-aa60-c33a67ff7b03" providerId="ADAL" clId="{5D3FCC7F-66A8-494D-8B98-99955A2FF576}" dt="2024-02-19T16:14:38.386" v="1220" actId="478"/>
          <ac:picMkLst>
            <pc:docMk/>
            <pc:sldMk cId="2077265303" sldId="2147470327"/>
            <ac:picMk id="10" creationId="{8BD68B8C-F90E-5C5E-4225-52FF1D89FC1D}"/>
          </ac:picMkLst>
        </pc:picChg>
        <pc:picChg chg="add del mod">
          <ac:chgData name="MONSAINT Jules" userId="8dc76007-2276-4a3e-aa60-c33a67ff7b03" providerId="ADAL" clId="{5D3FCC7F-66A8-494D-8B98-99955A2FF576}" dt="2024-02-22T09:00:17.047" v="4436" actId="478"/>
          <ac:picMkLst>
            <pc:docMk/>
            <pc:sldMk cId="2077265303" sldId="2147470327"/>
            <ac:picMk id="11" creationId="{187ACC81-7FF0-9D84-7BAA-F0921F2E3160}"/>
          </ac:picMkLst>
        </pc:picChg>
        <pc:picChg chg="del">
          <ac:chgData name="MONSAINT Jules" userId="8dc76007-2276-4a3e-aa60-c33a67ff7b03" providerId="ADAL" clId="{5D3FCC7F-66A8-494D-8B98-99955A2FF576}" dt="2024-02-19T16:14:38.386" v="1220" actId="478"/>
          <ac:picMkLst>
            <pc:docMk/>
            <pc:sldMk cId="2077265303" sldId="2147470327"/>
            <ac:picMk id="12" creationId="{BF4338E0-F2E0-009F-95E7-01B05564DF1F}"/>
          </ac:picMkLst>
        </pc:picChg>
        <pc:picChg chg="add del mod ord">
          <ac:chgData name="MONSAINT Jules" userId="8dc76007-2276-4a3e-aa60-c33a67ff7b03" providerId="ADAL" clId="{5D3FCC7F-66A8-494D-8B98-99955A2FF576}" dt="2024-02-19T16:34:15.821" v="1496" actId="478"/>
          <ac:picMkLst>
            <pc:docMk/>
            <pc:sldMk cId="2077265303" sldId="2147470327"/>
            <ac:picMk id="53" creationId="{88225B96-9367-ED43-9E37-28AB93484A83}"/>
          </ac:picMkLst>
        </pc:picChg>
      </pc:sldChg>
      <pc:sldChg chg="delSp add mod">
        <pc:chgData name="MONSAINT Jules" userId="8dc76007-2276-4a3e-aa60-c33a67ff7b03" providerId="ADAL" clId="{5D3FCC7F-66A8-494D-8B98-99955A2FF576}" dt="2024-02-20T10:53:29.801" v="2298" actId="478"/>
        <pc:sldMkLst>
          <pc:docMk/>
          <pc:sldMk cId="457365481" sldId="2147470328"/>
        </pc:sldMkLst>
        <pc:spChg chg="del">
          <ac:chgData name="MONSAINT Jules" userId="8dc76007-2276-4a3e-aa60-c33a67ff7b03" providerId="ADAL" clId="{5D3FCC7F-66A8-494D-8B98-99955A2FF576}" dt="2024-02-20T10:53:16.337" v="2290" actId="478"/>
          <ac:spMkLst>
            <pc:docMk/>
            <pc:sldMk cId="457365481" sldId="2147470328"/>
            <ac:spMk id="2" creationId="{ACC87118-40F4-A915-647B-AA1AD42001D4}"/>
          </ac:spMkLst>
        </pc:spChg>
        <pc:spChg chg="del">
          <ac:chgData name="MONSAINT Jules" userId="8dc76007-2276-4a3e-aa60-c33a67ff7b03" providerId="ADAL" clId="{5D3FCC7F-66A8-494D-8B98-99955A2FF576}" dt="2024-02-20T10:53:20.629" v="2292" actId="478"/>
          <ac:spMkLst>
            <pc:docMk/>
            <pc:sldMk cId="457365481" sldId="2147470328"/>
            <ac:spMk id="45" creationId="{9B068664-FE6D-FAFF-C3DD-99C33F95527B}"/>
          </ac:spMkLst>
        </pc:spChg>
        <pc:spChg chg="del">
          <ac:chgData name="MONSAINT Jules" userId="8dc76007-2276-4a3e-aa60-c33a67ff7b03" providerId="ADAL" clId="{5D3FCC7F-66A8-494D-8B98-99955A2FF576}" dt="2024-02-20T10:53:28.747" v="2297" actId="478"/>
          <ac:spMkLst>
            <pc:docMk/>
            <pc:sldMk cId="457365481" sldId="2147470328"/>
            <ac:spMk id="46" creationId="{17382AAC-9044-28AF-26E5-D4BD30459245}"/>
          </ac:spMkLst>
        </pc:spChg>
        <pc:spChg chg="del">
          <ac:chgData name="MONSAINT Jules" userId="8dc76007-2276-4a3e-aa60-c33a67ff7b03" providerId="ADAL" clId="{5D3FCC7F-66A8-494D-8B98-99955A2FF576}" dt="2024-02-20T10:53:29.801" v="2298" actId="478"/>
          <ac:spMkLst>
            <pc:docMk/>
            <pc:sldMk cId="457365481" sldId="2147470328"/>
            <ac:spMk id="47" creationId="{CA9B129B-3989-A67F-23D5-F4DE56A3E517}"/>
          </ac:spMkLst>
        </pc:spChg>
        <pc:spChg chg="del">
          <ac:chgData name="MONSAINT Jules" userId="8dc76007-2276-4a3e-aa60-c33a67ff7b03" providerId="ADAL" clId="{5D3FCC7F-66A8-494D-8B98-99955A2FF576}" dt="2024-02-20T10:53:27.394" v="2296" actId="478"/>
          <ac:spMkLst>
            <pc:docMk/>
            <pc:sldMk cId="457365481" sldId="2147470328"/>
            <ac:spMk id="56" creationId="{5A05461A-FC3D-728C-B738-4A6C6C154A09}"/>
          </ac:spMkLst>
        </pc:spChg>
        <pc:spChg chg="del">
          <ac:chgData name="MONSAINT Jules" userId="8dc76007-2276-4a3e-aa60-c33a67ff7b03" providerId="ADAL" clId="{5D3FCC7F-66A8-494D-8B98-99955A2FF576}" dt="2024-02-20T10:53:18.463" v="2291" actId="478"/>
          <ac:spMkLst>
            <pc:docMk/>
            <pc:sldMk cId="457365481" sldId="2147470328"/>
            <ac:spMk id="71" creationId="{73DFB4CA-601D-F0A1-2952-F5E3584DEEF6}"/>
          </ac:spMkLst>
        </pc:spChg>
        <pc:grpChg chg="del">
          <ac:chgData name="MONSAINT Jules" userId="8dc76007-2276-4a3e-aa60-c33a67ff7b03" providerId="ADAL" clId="{5D3FCC7F-66A8-494D-8B98-99955A2FF576}" dt="2024-02-20T10:53:24.451" v="2294" actId="478"/>
          <ac:grpSpMkLst>
            <pc:docMk/>
            <pc:sldMk cId="457365481" sldId="2147470328"/>
            <ac:grpSpMk id="3" creationId="{C05A3B7E-5D51-D1AB-9C38-C3E4494D3844}"/>
          </ac:grpSpMkLst>
        </pc:grpChg>
        <pc:grpChg chg="del">
          <ac:chgData name="MONSAINT Jules" userId="8dc76007-2276-4a3e-aa60-c33a67ff7b03" providerId="ADAL" clId="{5D3FCC7F-66A8-494D-8B98-99955A2FF576}" dt="2024-02-20T10:53:22.028" v="2293" actId="478"/>
          <ac:grpSpMkLst>
            <pc:docMk/>
            <pc:sldMk cId="457365481" sldId="2147470328"/>
            <ac:grpSpMk id="7" creationId="{8F83406C-32DD-2998-7E9C-82F8EC01F0A2}"/>
          </ac:grpSpMkLst>
        </pc:grpChg>
        <pc:picChg chg="del">
          <ac:chgData name="MONSAINT Jules" userId="8dc76007-2276-4a3e-aa60-c33a67ff7b03" providerId="ADAL" clId="{5D3FCC7F-66A8-494D-8B98-99955A2FF576}" dt="2024-02-20T10:53:25.157" v="2295" actId="478"/>
          <ac:picMkLst>
            <pc:docMk/>
            <pc:sldMk cId="457365481" sldId="2147470328"/>
            <ac:picMk id="52" creationId="{FEB651A3-F4DC-0CF3-C00B-4EE221EF03AA}"/>
          </ac:picMkLst>
        </pc:picChg>
      </pc:sldChg>
      <pc:sldChg chg="add del">
        <pc:chgData name="MONSAINT Jules" userId="8dc76007-2276-4a3e-aa60-c33a67ff7b03" providerId="ADAL" clId="{5D3FCC7F-66A8-494D-8B98-99955A2FF576}" dt="2024-02-20T10:22:04.370" v="2288" actId="2696"/>
        <pc:sldMkLst>
          <pc:docMk/>
          <pc:sldMk cId="822517630" sldId="2147470328"/>
        </pc:sldMkLst>
      </pc:sldChg>
      <pc:sldChg chg="addSp delSp modSp add del mod">
        <pc:chgData name="MONSAINT Jules" userId="8dc76007-2276-4a3e-aa60-c33a67ff7b03" providerId="ADAL" clId="{5D3FCC7F-66A8-494D-8B98-99955A2FF576}" dt="2024-02-20T10:15:00.727" v="2281" actId="47"/>
        <pc:sldMkLst>
          <pc:docMk/>
          <pc:sldMk cId="2972357621" sldId="2147470328"/>
        </pc:sldMkLst>
        <pc:spChg chg="add mod">
          <ac:chgData name="MONSAINT Jules" userId="8dc76007-2276-4a3e-aa60-c33a67ff7b03" providerId="ADAL" clId="{5D3FCC7F-66A8-494D-8B98-99955A2FF576}" dt="2024-02-19T17:00:43.840" v="1899" actId="113"/>
          <ac:spMkLst>
            <pc:docMk/>
            <pc:sldMk cId="2972357621" sldId="2147470328"/>
            <ac:spMk id="2" creationId="{E9B6048F-A5B1-B8EC-EABB-2BA4B70FC4D3}"/>
          </ac:spMkLst>
        </pc:spChg>
        <pc:spChg chg="add mod">
          <ac:chgData name="MONSAINT Jules" userId="8dc76007-2276-4a3e-aa60-c33a67ff7b03" providerId="ADAL" clId="{5D3FCC7F-66A8-494D-8B98-99955A2FF576}" dt="2024-02-19T17:02:15.896" v="1960" actId="20577"/>
          <ac:spMkLst>
            <pc:docMk/>
            <pc:sldMk cId="2972357621" sldId="2147470328"/>
            <ac:spMk id="3" creationId="{5A0CC064-CC6B-6FFA-C35A-AD55CC95FF79}"/>
          </ac:spMkLst>
        </pc:spChg>
        <pc:spChg chg="del">
          <ac:chgData name="MONSAINT Jules" userId="8dc76007-2276-4a3e-aa60-c33a67ff7b03" providerId="ADAL" clId="{5D3FCC7F-66A8-494D-8B98-99955A2FF576}" dt="2024-02-19T16:50:48.025" v="1766" actId="478"/>
          <ac:spMkLst>
            <pc:docMk/>
            <pc:sldMk cId="2972357621" sldId="2147470328"/>
            <ac:spMk id="49" creationId="{88A92F97-3033-6F6C-163E-9BDAB4A189E5}"/>
          </ac:spMkLst>
        </pc:spChg>
        <pc:spChg chg="del">
          <ac:chgData name="MONSAINT Jules" userId="8dc76007-2276-4a3e-aa60-c33a67ff7b03" providerId="ADAL" clId="{5D3FCC7F-66A8-494D-8B98-99955A2FF576}" dt="2024-02-19T16:50:46.589" v="1765" actId="478"/>
          <ac:spMkLst>
            <pc:docMk/>
            <pc:sldMk cId="2972357621" sldId="2147470328"/>
            <ac:spMk id="51" creationId="{AE70C631-6638-43D7-B58A-D7829B88CFC6}"/>
          </ac:spMkLst>
        </pc:spChg>
        <pc:spChg chg="mod">
          <ac:chgData name="MONSAINT Jules" userId="8dc76007-2276-4a3e-aa60-c33a67ff7b03" providerId="ADAL" clId="{5D3FCC7F-66A8-494D-8B98-99955A2FF576}" dt="2024-02-19T16:56:22.670" v="1897" actId="207"/>
          <ac:spMkLst>
            <pc:docMk/>
            <pc:sldMk cId="2972357621" sldId="2147470328"/>
            <ac:spMk id="59" creationId="{E96A6231-9776-8E81-F41E-2FC07B087EB6}"/>
          </ac:spMkLst>
        </pc:spChg>
        <pc:grpChg chg="mod">
          <ac:chgData name="MONSAINT Jules" userId="8dc76007-2276-4a3e-aa60-c33a67ff7b03" providerId="ADAL" clId="{5D3FCC7F-66A8-494D-8B98-99955A2FF576}" dt="2024-02-19T16:53:57.660" v="1884" actId="1076"/>
          <ac:grpSpMkLst>
            <pc:docMk/>
            <pc:sldMk cId="2972357621" sldId="2147470328"/>
            <ac:grpSpMk id="54" creationId="{9D1DC7A1-D536-5535-7204-4A8BBFA9E9D8}"/>
          </ac:grpSpMkLst>
        </pc:grpChg>
      </pc:sldChg>
      <pc:sldChg chg="modSp add mod">
        <pc:chgData name="MONSAINT Jules" userId="8dc76007-2276-4a3e-aa60-c33a67ff7b03" providerId="ADAL" clId="{5D3FCC7F-66A8-494D-8B98-99955A2FF576}" dt="2024-02-20T14:55:18.972" v="2672" actId="20577"/>
        <pc:sldMkLst>
          <pc:docMk/>
          <pc:sldMk cId="1004652566" sldId="2147470329"/>
        </pc:sldMkLst>
        <pc:spChg chg="mod">
          <ac:chgData name="MONSAINT Jules" userId="8dc76007-2276-4a3e-aa60-c33a67ff7b03" providerId="ADAL" clId="{5D3FCC7F-66A8-494D-8B98-99955A2FF576}" dt="2024-02-20T14:55:18.972" v="2672" actId="20577"/>
          <ac:spMkLst>
            <pc:docMk/>
            <pc:sldMk cId="1004652566" sldId="2147470329"/>
            <ac:spMk id="2" creationId="{00000000-0000-0000-0000-000000000000}"/>
          </ac:spMkLst>
        </pc:spChg>
      </pc:sldChg>
      <pc:sldChg chg="add">
        <pc:chgData name="MONSAINT Jules" userId="8dc76007-2276-4a3e-aa60-c33a67ff7b03" providerId="ADAL" clId="{5D3FCC7F-66A8-494D-8B98-99955A2FF576}" dt="2024-02-20T10:59:22.675" v="2331" actId="2890"/>
        <pc:sldMkLst>
          <pc:docMk/>
          <pc:sldMk cId="858855747" sldId="2147470330"/>
        </pc:sldMkLst>
      </pc:sldChg>
      <pc:sldChg chg="addSp delSp modSp new mod modClrScheme chgLayout">
        <pc:chgData name="MONSAINT Jules" userId="8dc76007-2276-4a3e-aa60-c33a67ff7b03" providerId="ADAL" clId="{5D3FCC7F-66A8-494D-8B98-99955A2FF576}" dt="2024-02-20T15:20:46.618" v="3181" actId="113"/>
        <pc:sldMkLst>
          <pc:docMk/>
          <pc:sldMk cId="3311091288" sldId="2147470331"/>
        </pc:sldMkLst>
        <pc:spChg chg="del mod ord">
          <ac:chgData name="MONSAINT Jules" userId="8dc76007-2276-4a3e-aa60-c33a67ff7b03" providerId="ADAL" clId="{5D3FCC7F-66A8-494D-8B98-99955A2FF576}" dt="2024-02-20T10:59:55.290" v="2357" actId="700"/>
          <ac:spMkLst>
            <pc:docMk/>
            <pc:sldMk cId="3311091288" sldId="2147470331"/>
            <ac:spMk id="2" creationId="{46EE29FB-5A62-2D43-3D32-9AE0506E21EE}"/>
          </ac:spMkLst>
        </pc:spChg>
        <pc:spChg chg="mod ord">
          <ac:chgData name="MONSAINT Jules" userId="8dc76007-2276-4a3e-aa60-c33a67ff7b03" providerId="ADAL" clId="{5D3FCC7F-66A8-494D-8B98-99955A2FF576}" dt="2024-02-20T10:59:55.290" v="2357" actId="700"/>
          <ac:spMkLst>
            <pc:docMk/>
            <pc:sldMk cId="3311091288" sldId="2147470331"/>
            <ac:spMk id="3" creationId="{1849B473-A099-546E-4E47-9C96EDC7D5A9}"/>
          </ac:spMkLst>
        </pc:spChg>
        <pc:spChg chg="add mod ord">
          <ac:chgData name="MONSAINT Jules" userId="8dc76007-2276-4a3e-aa60-c33a67ff7b03" providerId="ADAL" clId="{5D3FCC7F-66A8-494D-8B98-99955A2FF576}" dt="2024-02-20T11:01:03.279" v="2423" actId="20577"/>
          <ac:spMkLst>
            <pc:docMk/>
            <pc:sldMk cId="3311091288" sldId="2147470331"/>
            <ac:spMk id="4" creationId="{EB9992F0-DF0A-3331-C7A2-D0295D419096}"/>
          </ac:spMkLst>
        </pc:spChg>
        <pc:spChg chg="add del mod ord">
          <ac:chgData name="MONSAINT Jules" userId="8dc76007-2276-4a3e-aa60-c33a67ff7b03" providerId="ADAL" clId="{5D3FCC7F-66A8-494D-8B98-99955A2FF576}" dt="2024-02-20T10:59:59.138" v="2358" actId="478"/>
          <ac:spMkLst>
            <pc:docMk/>
            <pc:sldMk cId="3311091288" sldId="2147470331"/>
            <ac:spMk id="5" creationId="{6B6394C3-2FF7-720D-C185-096F03EBFCBD}"/>
          </ac:spMkLst>
        </pc:spChg>
        <pc:spChg chg="add del mod">
          <ac:chgData name="MONSAINT Jules" userId="8dc76007-2276-4a3e-aa60-c33a67ff7b03" providerId="ADAL" clId="{5D3FCC7F-66A8-494D-8B98-99955A2FF576}" dt="2024-02-20T14:56:27.760" v="2682" actId="478"/>
          <ac:spMkLst>
            <pc:docMk/>
            <pc:sldMk cId="3311091288" sldId="2147470331"/>
            <ac:spMk id="6" creationId="{0B486B3E-2A99-6C26-72F4-D6C2E1FD86AD}"/>
          </ac:spMkLst>
        </pc:spChg>
        <pc:spChg chg="add mod">
          <ac:chgData name="MONSAINT Jules" userId="8dc76007-2276-4a3e-aa60-c33a67ff7b03" providerId="ADAL" clId="{5D3FCC7F-66A8-494D-8B98-99955A2FF576}" dt="2024-02-20T15:20:46.618" v="3181" actId="113"/>
          <ac:spMkLst>
            <pc:docMk/>
            <pc:sldMk cId="3311091288" sldId="2147470331"/>
            <ac:spMk id="7" creationId="{4D175195-3D39-E1AE-CEFF-1977F67CCC4D}"/>
          </ac:spMkLst>
        </pc:spChg>
        <pc:spChg chg="add mod">
          <ac:chgData name="MONSAINT Jules" userId="8dc76007-2276-4a3e-aa60-c33a67ff7b03" providerId="ADAL" clId="{5D3FCC7F-66A8-494D-8B98-99955A2FF576}" dt="2024-02-20T15:19:21.123" v="3177" actId="1038"/>
          <ac:spMkLst>
            <pc:docMk/>
            <pc:sldMk cId="3311091288" sldId="2147470331"/>
            <ac:spMk id="8" creationId="{D3F0ACE7-738E-2C80-715E-5734E0F4ABF8}"/>
          </ac:spMkLst>
        </pc:spChg>
        <pc:spChg chg="add del mod ord">
          <ac:chgData name="MONSAINT Jules" userId="8dc76007-2276-4a3e-aa60-c33a67ff7b03" providerId="ADAL" clId="{5D3FCC7F-66A8-494D-8B98-99955A2FF576}" dt="2024-02-20T15:18:24.801" v="3138" actId="478"/>
          <ac:spMkLst>
            <pc:docMk/>
            <pc:sldMk cId="3311091288" sldId="2147470331"/>
            <ac:spMk id="11" creationId="{D3923216-F7CC-4C78-ACA3-58AA4A6154ED}"/>
          </ac:spMkLst>
        </pc:spChg>
        <pc:spChg chg="add mod ord">
          <ac:chgData name="MONSAINT Jules" userId="8dc76007-2276-4a3e-aa60-c33a67ff7b03" providerId="ADAL" clId="{5D3FCC7F-66A8-494D-8B98-99955A2FF576}" dt="2024-02-20T15:19:41.313" v="3179" actId="207"/>
          <ac:spMkLst>
            <pc:docMk/>
            <pc:sldMk cId="3311091288" sldId="2147470331"/>
            <ac:spMk id="12" creationId="{E075D81E-3AD1-0CAF-65FA-22E7AB908B12}"/>
          </ac:spMkLst>
        </pc:spChg>
        <pc:spChg chg="mod">
          <ac:chgData name="MONSAINT Jules" userId="8dc76007-2276-4a3e-aa60-c33a67ff7b03" providerId="ADAL" clId="{5D3FCC7F-66A8-494D-8B98-99955A2FF576}" dt="2024-02-20T15:19:21.123" v="3177" actId="1038"/>
          <ac:spMkLst>
            <pc:docMk/>
            <pc:sldMk cId="3311091288" sldId="2147470331"/>
            <ac:spMk id="14" creationId="{39BC684E-8815-E57C-4072-F05D37E0D310}"/>
          </ac:spMkLst>
        </pc:spChg>
        <pc:spChg chg="mod">
          <ac:chgData name="MONSAINT Jules" userId="8dc76007-2276-4a3e-aa60-c33a67ff7b03" providerId="ADAL" clId="{5D3FCC7F-66A8-494D-8B98-99955A2FF576}" dt="2024-02-20T15:19:21.123" v="3177" actId="1038"/>
          <ac:spMkLst>
            <pc:docMk/>
            <pc:sldMk cId="3311091288" sldId="2147470331"/>
            <ac:spMk id="15" creationId="{975BAF31-0899-4428-FCE4-9EB081A63E53}"/>
          </ac:spMkLst>
        </pc:spChg>
        <pc:spChg chg="mod">
          <ac:chgData name="MONSAINT Jules" userId="8dc76007-2276-4a3e-aa60-c33a67ff7b03" providerId="ADAL" clId="{5D3FCC7F-66A8-494D-8B98-99955A2FF576}" dt="2024-02-20T15:19:21.123" v="3177" actId="1038"/>
          <ac:spMkLst>
            <pc:docMk/>
            <pc:sldMk cId="3311091288" sldId="2147470331"/>
            <ac:spMk id="16" creationId="{F9580F49-B417-21D1-2309-68AACCB735E0}"/>
          </ac:spMkLst>
        </pc:spChg>
        <pc:spChg chg="mod">
          <ac:chgData name="MONSAINT Jules" userId="8dc76007-2276-4a3e-aa60-c33a67ff7b03" providerId="ADAL" clId="{5D3FCC7F-66A8-494D-8B98-99955A2FF576}" dt="2024-02-20T15:19:21.123" v="3177" actId="1038"/>
          <ac:spMkLst>
            <pc:docMk/>
            <pc:sldMk cId="3311091288" sldId="2147470331"/>
            <ac:spMk id="17" creationId="{DE8BCB7A-FD94-506D-7D9F-2BE2300BDA7B}"/>
          </ac:spMkLst>
        </pc:spChg>
        <pc:spChg chg="mod">
          <ac:chgData name="MONSAINT Jules" userId="8dc76007-2276-4a3e-aa60-c33a67ff7b03" providerId="ADAL" clId="{5D3FCC7F-66A8-494D-8B98-99955A2FF576}" dt="2024-02-20T15:19:21.123" v="3177" actId="1038"/>
          <ac:spMkLst>
            <pc:docMk/>
            <pc:sldMk cId="3311091288" sldId="2147470331"/>
            <ac:spMk id="18" creationId="{12DD5C65-DFB8-8A64-604A-38323D6CB56C}"/>
          </ac:spMkLst>
        </pc:spChg>
        <pc:spChg chg="mod">
          <ac:chgData name="MONSAINT Jules" userId="8dc76007-2276-4a3e-aa60-c33a67ff7b03" providerId="ADAL" clId="{5D3FCC7F-66A8-494D-8B98-99955A2FF576}" dt="2024-02-20T15:19:21.123" v="3177" actId="1038"/>
          <ac:spMkLst>
            <pc:docMk/>
            <pc:sldMk cId="3311091288" sldId="2147470331"/>
            <ac:spMk id="19" creationId="{AC009817-9376-83DD-2497-F2BB5A83C1E4}"/>
          </ac:spMkLst>
        </pc:spChg>
        <pc:spChg chg="mod">
          <ac:chgData name="MONSAINT Jules" userId="8dc76007-2276-4a3e-aa60-c33a67ff7b03" providerId="ADAL" clId="{5D3FCC7F-66A8-494D-8B98-99955A2FF576}" dt="2024-02-20T15:19:21.123" v="3177" actId="1038"/>
          <ac:spMkLst>
            <pc:docMk/>
            <pc:sldMk cId="3311091288" sldId="2147470331"/>
            <ac:spMk id="20" creationId="{DCFF6E43-DC79-FE9B-11E5-3B8681898CE0}"/>
          </ac:spMkLst>
        </pc:spChg>
        <pc:grpChg chg="add mod">
          <ac:chgData name="MONSAINT Jules" userId="8dc76007-2276-4a3e-aa60-c33a67ff7b03" providerId="ADAL" clId="{5D3FCC7F-66A8-494D-8B98-99955A2FF576}" dt="2024-02-20T15:19:21.123" v="3177" actId="1038"/>
          <ac:grpSpMkLst>
            <pc:docMk/>
            <pc:sldMk cId="3311091288" sldId="2147470331"/>
            <ac:grpSpMk id="13" creationId="{74FB45E3-6E08-1458-7E60-9CA864973615}"/>
          </ac:grpSpMkLst>
        </pc:grpChg>
        <pc:picChg chg="add mod">
          <ac:chgData name="MONSAINT Jules" userId="8dc76007-2276-4a3e-aa60-c33a67ff7b03" providerId="ADAL" clId="{5D3FCC7F-66A8-494D-8B98-99955A2FF576}" dt="2024-02-20T15:16:08.135" v="3098" actId="1076"/>
          <ac:picMkLst>
            <pc:docMk/>
            <pc:sldMk cId="3311091288" sldId="2147470331"/>
            <ac:picMk id="5" creationId="{D49A2A4A-275D-756D-205E-87A79BC95E41}"/>
          </ac:picMkLst>
        </pc:picChg>
        <pc:picChg chg="add mod">
          <ac:chgData name="MONSAINT Jules" userId="8dc76007-2276-4a3e-aa60-c33a67ff7b03" providerId="ADAL" clId="{5D3FCC7F-66A8-494D-8B98-99955A2FF576}" dt="2024-02-20T15:19:21.123" v="3177" actId="1038"/>
          <ac:picMkLst>
            <pc:docMk/>
            <pc:sldMk cId="3311091288" sldId="2147470331"/>
            <ac:picMk id="10" creationId="{B2132265-4B4C-669C-7669-8B9043D631AB}"/>
          </ac:picMkLst>
        </pc:picChg>
      </pc:sldChg>
      <pc:sldChg chg="modSp add mod">
        <pc:chgData name="MONSAINT Jules" userId="8dc76007-2276-4a3e-aa60-c33a67ff7b03" providerId="ADAL" clId="{5D3FCC7F-66A8-494D-8B98-99955A2FF576}" dt="2024-02-20T14:47:13.553" v="2545" actId="404"/>
        <pc:sldMkLst>
          <pc:docMk/>
          <pc:sldMk cId="3002483990" sldId="2147470332"/>
        </pc:sldMkLst>
        <pc:spChg chg="mod">
          <ac:chgData name="MONSAINT Jules" userId="8dc76007-2276-4a3e-aa60-c33a67ff7b03" providerId="ADAL" clId="{5D3FCC7F-66A8-494D-8B98-99955A2FF576}" dt="2024-02-20T14:47:13.553" v="2545" actId="404"/>
          <ac:spMkLst>
            <pc:docMk/>
            <pc:sldMk cId="3002483990" sldId="2147470332"/>
            <ac:spMk id="2" creationId="{00000000-0000-0000-0000-000000000000}"/>
          </ac:spMkLst>
        </pc:spChg>
      </pc:sldChg>
      <pc:sldChg chg="addSp delSp modSp new mod modClrScheme chgLayout">
        <pc:chgData name="MONSAINT Jules" userId="8dc76007-2276-4a3e-aa60-c33a67ff7b03" providerId="ADAL" clId="{5D3FCC7F-66A8-494D-8B98-99955A2FF576}" dt="2024-02-29T08:46:51.494" v="6884" actId="1076"/>
        <pc:sldMkLst>
          <pc:docMk/>
          <pc:sldMk cId="4030752063" sldId="2147470333"/>
        </pc:sldMkLst>
        <pc:spChg chg="del mod ord">
          <ac:chgData name="MONSAINT Jules" userId="8dc76007-2276-4a3e-aa60-c33a67ff7b03" providerId="ADAL" clId="{5D3FCC7F-66A8-494D-8B98-99955A2FF576}" dt="2024-02-20T14:47:26.178" v="2547" actId="700"/>
          <ac:spMkLst>
            <pc:docMk/>
            <pc:sldMk cId="4030752063" sldId="2147470333"/>
            <ac:spMk id="2" creationId="{22EEF088-6A33-9348-8576-80D1EC9BB135}"/>
          </ac:spMkLst>
        </pc:spChg>
        <pc:spChg chg="mod ord">
          <ac:chgData name="MONSAINT Jules" userId="8dc76007-2276-4a3e-aa60-c33a67ff7b03" providerId="ADAL" clId="{5D3FCC7F-66A8-494D-8B98-99955A2FF576}" dt="2024-02-20T14:47:26.178" v="2547" actId="700"/>
          <ac:spMkLst>
            <pc:docMk/>
            <pc:sldMk cId="4030752063" sldId="2147470333"/>
            <ac:spMk id="3" creationId="{DA9E68F6-1D92-3E28-BC42-C0646E927F7B}"/>
          </ac:spMkLst>
        </pc:spChg>
        <pc:spChg chg="add mod ord">
          <ac:chgData name="MONSAINT Jules" userId="8dc76007-2276-4a3e-aa60-c33a67ff7b03" providerId="ADAL" clId="{5D3FCC7F-66A8-494D-8B98-99955A2FF576}" dt="2024-02-20T14:47:58.944" v="2577" actId="20577"/>
          <ac:spMkLst>
            <pc:docMk/>
            <pc:sldMk cId="4030752063" sldId="2147470333"/>
            <ac:spMk id="4" creationId="{D21283F6-54FB-930B-2A95-CC2E8B17E6EE}"/>
          </ac:spMkLst>
        </pc:spChg>
        <pc:spChg chg="add del mod ord">
          <ac:chgData name="MONSAINT Jules" userId="8dc76007-2276-4a3e-aa60-c33a67ff7b03" providerId="ADAL" clId="{5D3FCC7F-66A8-494D-8B98-99955A2FF576}" dt="2024-02-20T14:47:29.200" v="2548" actId="478"/>
          <ac:spMkLst>
            <pc:docMk/>
            <pc:sldMk cId="4030752063" sldId="2147470333"/>
            <ac:spMk id="5" creationId="{BFBCBF80-F651-24FE-FF6A-159A06F5BA76}"/>
          </ac:spMkLst>
        </pc:spChg>
        <pc:spChg chg="add mod">
          <ac:chgData name="MONSAINT Jules" userId="8dc76007-2276-4a3e-aa60-c33a67ff7b03" providerId="ADAL" clId="{5D3FCC7F-66A8-494D-8B98-99955A2FF576}" dt="2024-02-20T14:54:33.279" v="2665" actId="1076"/>
          <ac:spMkLst>
            <pc:docMk/>
            <pc:sldMk cId="4030752063" sldId="2147470333"/>
            <ac:spMk id="7" creationId="{296128B1-2165-E659-FCEF-52973054DF3F}"/>
          </ac:spMkLst>
        </pc:spChg>
        <pc:spChg chg="add del mod">
          <ac:chgData name="MONSAINT Jules" userId="8dc76007-2276-4a3e-aa60-c33a67ff7b03" providerId="ADAL" clId="{5D3FCC7F-66A8-494D-8B98-99955A2FF576}" dt="2024-02-20T14:51:24.968" v="2631" actId="478"/>
          <ac:spMkLst>
            <pc:docMk/>
            <pc:sldMk cId="4030752063" sldId="2147470333"/>
            <ac:spMk id="8" creationId="{2F1EE60F-6823-4D9A-13ED-B59212E599F8}"/>
          </ac:spMkLst>
        </pc:spChg>
        <pc:spChg chg="add mod">
          <ac:chgData name="MONSAINT Jules" userId="8dc76007-2276-4a3e-aa60-c33a67ff7b03" providerId="ADAL" clId="{5D3FCC7F-66A8-494D-8B98-99955A2FF576}" dt="2024-02-29T08:46:51.494" v="6884" actId="1076"/>
          <ac:spMkLst>
            <pc:docMk/>
            <pc:sldMk cId="4030752063" sldId="2147470333"/>
            <ac:spMk id="10" creationId="{CC70F7D5-13C4-BA26-BEEE-2AFF068C29BF}"/>
          </ac:spMkLst>
        </pc:spChg>
        <pc:picChg chg="add mod">
          <ac:chgData name="MONSAINT Jules" userId="8dc76007-2276-4a3e-aa60-c33a67ff7b03" providerId="ADAL" clId="{5D3FCC7F-66A8-494D-8B98-99955A2FF576}" dt="2024-02-20T15:03:18.926" v="2696" actId="1076"/>
          <ac:picMkLst>
            <pc:docMk/>
            <pc:sldMk cId="4030752063" sldId="2147470333"/>
            <ac:picMk id="12" creationId="{27ABF04F-3E1E-BAC8-BDDF-4029A8100AAA}"/>
          </ac:picMkLst>
        </pc:picChg>
        <pc:picChg chg="add mod">
          <ac:chgData name="MONSAINT Jules" userId="8dc76007-2276-4a3e-aa60-c33a67ff7b03" providerId="ADAL" clId="{5D3FCC7F-66A8-494D-8B98-99955A2FF576}" dt="2024-02-20T14:54:36.206" v="2666" actId="1076"/>
          <ac:picMkLst>
            <pc:docMk/>
            <pc:sldMk cId="4030752063" sldId="2147470333"/>
            <ac:picMk id="1026" creationId="{6253F89A-E49F-FC4E-E723-68CDCE8E2DDD}"/>
          </ac:picMkLst>
        </pc:picChg>
        <pc:picChg chg="add mod">
          <ac:chgData name="MONSAINT Jules" userId="8dc76007-2276-4a3e-aa60-c33a67ff7b03" providerId="ADAL" clId="{5D3FCC7F-66A8-494D-8B98-99955A2FF576}" dt="2024-02-20T15:03:05.055" v="2685" actId="1076"/>
          <ac:picMkLst>
            <pc:docMk/>
            <pc:sldMk cId="4030752063" sldId="2147470333"/>
            <ac:picMk id="1028" creationId="{26A77085-2F8C-C73D-C609-E6DDF42A22DE}"/>
          </ac:picMkLst>
        </pc:picChg>
      </pc:sldChg>
      <pc:sldChg chg="addSp delSp modSp add del mod">
        <pc:chgData name="MONSAINT Jules" userId="8dc76007-2276-4a3e-aa60-c33a67ff7b03" providerId="ADAL" clId="{5D3FCC7F-66A8-494D-8B98-99955A2FF576}" dt="2024-02-20T16:10:44.083" v="3604" actId="2696"/>
        <pc:sldMkLst>
          <pc:docMk/>
          <pc:sldMk cId="2675654447" sldId="2147470334"/>
        </pc:sldMkLst>
        <pc:spChg chg="del">
          <ac:chgData name="MONSAINT Jules" userId="8dc76007-2276-4a3e-aa60-c33a67ff7b03" providerId="ADAL" clId="{5D3FCC7F-66A8-494D-8B98-99955A2FF576}" dt="2024-02-20T15:51:06.357" v="3476" actId="478"/>
          <ac:spMkLst>
            <pc:docMk/>
            <pc:sldMk cId="2675654447" sldId="2147470334"/>
            <ac:spMk id="4" creationId="{98673E88-0604-D8AA-DDAD-A32B8A129812}"/>
          </ac:spMkLst>
        </pc:spChg>
        <pc:spChg chg="del">
          <ac:chgData name="MONSAINT Jules" userId="8dc76007-2276-4a3e-aa60-c33a67ff7b03" providerId="ADAL" clId="{5D3FCC7F-66A8-494D-8B98-99955A2FF576}" dt="2024-02-20T15:34:05.386" v="3444" actId="478"/>
          <ac:spMkLst>
            <pc:docMk/>
            <pc:sldMk cId="2675654447" sldId="2147470334"/>
            <ac:spMk id="5" creationId="{AE84EACC-4903-70C4-0558-8B14EA391D9B}"/>
          </ac:spMkLst>
        </pc:spChg>
        <pc:spChg chg="del">
          <ac:chgData name="MONSAINT Jules" userId="8dc76007-2276-4a3e-aa60-c33a67ff7b03" providerId="ADAL" clId="{5D3FCC7F-66A8-494D-8B98-99955A2FF576}" dt="2024-02-20T15:50:54.313" v="3474" actId="478"/>
          <ac:spMkLst>
            <pc:docMk/>
            <pc:sldMk cId="2675654447" sldId="2147470334"/>
            <ac:spMk id="8" creationId="{45568F61-CD73-FC5F-A7DF-DF1FBB32CE19}"/>
          </ac:spMkLst>
        </pc:spChg>
        <pc:spChg chg="del">
          <ac:chgData name="MONSAINT Jules" userId="8dc76007-2276-4a3e-aa60-c33a67ff7b03" providerId="ADAL" clId="{5D3FCC7F-66A8-494D-8B98-99955A2FF576}" dt="2024-02-20T15:50:54.313" v="3474" actId="478"/>
          <ac:spMkLst>
            <pc:docMk/>
            <pc:sldMk cId="2675654447" sldId="2147470334"/>
            <ac:spMk id="14" creationId="{A6E86161-873C-1019-2D23-0683D0009960}"/>
          </ac:spMkLst>
        </pc:spChg>
        <pc:spChg chg="del">
          <ac:chgData name="MONSAINT Jules" userId="8dc76007-2276-4a3e-aa60-c33a67ff7b03" providerId="ADAL" clId="{5D3FCC7F-66A8-494D-8B98-99955A2FF576}" dt="2024-02-20T15:50:54.313" v="3474" actId="478"/>
          <ac:spMkLst>
            <pc:docMk/>
            <pc:sldMk cId="2675654447" sldId="2147470334"/>
            <ac:spMk id="15" creationId="{FD278C06-5D50-4DB1-F98D-49D342706C44}"/>
          </ac:spMkLst>
        </pc:spChg>
        <pc:spChg chg="mod">
          <ac:chgData name="MONSAINT Jules" userId="8dc76007-2276-4a3e-aa60-c33a67ff7b03" providerId="ADAL" clId="{5D3FCC7F-66A8-494D-8B98-99955A2FF576}" dt="2024-02-20T15:59:32.999" v="3516" actId="20577"/>
          <ac:spMkLst>
            <pc:docMk/>
            <pc:sldMk cId="2675654447" sldId="2147470334"/>
            <ac:spMk id="42" creationId="{BD26FF45-DFF1-BCD5-7503-73FD50DEBBC5}"/>
          </ac:spMkLst>
        </pc:spChg>
        <pc:picChg chg="del">
          <ac:chgData name="MONSAINT Jules" userId="8dc76007-2276-4a3e-aa60-c33a67ff7b03" providerId="ADAL" clId="{5D3FCC7F-66A8-494D-8B98-99955A2FF576}" dt="2024-02-20T15:58:52.206" v="3496" actId="478"/>
          <ac:picMkLst>
            <pc:docMk/>
            <pc:sldMk cId="2675654447" sldId="2147470334"/>
            <ac:picMk id="3" creationId="{97839AA9-4E7B-5038-01A8-E7C9B0F406DD}"/>
          </ac:picMkLst>
        </pc:picChg>
        <pc:picChg chg="add mod">
          <ac:chgData name="MONSAINT Jules" userId="8dc76007-2276-4a3e-aa60-c33a67ff7b03" providerId="ADAL" clId="{5D3FCC7F-66A8-494D-8B98-99955A2FF576}" dt="2024-02-20T15:59:00.045" v="3504" actId="14100"/>
          <ac:picMkLst>
            <pc:docMk/>
            <pc:sldMk cId="2675654447" sldId="2147470334"/>
            <ac:picMk id="7" creationId="{E6BC8C4C-8C38-67DF-0BD7-B364AF234B77}"/>
          </ac:picMkLst>
        </pc:picChg>
      </pc:sldChg>
      <pc:sldChg chg="addSp delSp modSp add mod modCm modNotesTx">
        <pc:chgData name="MONSAINT Jules" userId="8dc76007-2276-4a3e-aa60-c33a67ff7b03" providerId="ADAL" clId="{5D3FCC7F-66A8-494D-8B98-99955A2FF576}" dt="2024-02-29T08:52:48.593" v="6885" actId="20577"/>
        <pc:sldMkLst>
          <pc:docMk/>
          <pc:sldMk cId="1099057535" sldId="2147470335"/>
        </pc:sldMkLst>
        <pc:spChg chg="del">
          <ac:chgData name="MONSAINT Jules" userId="8dc76007-2276-4a3e-aa60-c33a67ff7b03" providerId="ADAL" clId="{5D3FCC7F-66A8-494D-8B98-99955A2FF576}" dt="2024-02-20T16:16:38.095" v="3619" actId="478"/>
          <ac:spMkLst>
            <pc:docMk/>
            <pc:sldMk cId="1099057535" sldId="2147470335"/>
            <ac:spMk id="4" creationId="{98673E88-0604-D8AA-DDAD-A32B8A129812}"/>
          </ac:spMkLst>
        </pc:spChg>
        <pc:spChg chg="del">
          <ac:chgData name="MONSAINT Jules" userId="8dc76007-2276-4a3e-aa60-c33a67ff7b03" providerId="ADAL" clId="{5D3FCC7F-66A8-494D-8B98-99955A2FF576}" dt="2024-02-20T16:16:25.805" v="3614" actId="478"/>
          <ac:spMkLst>
            <pc:docMk/>
            <pc:sldMk cId="1099057535" sldId="2147470335"/>
            <ac:spMk id="5" creationId="{AE84EACC-4903-70C4-0558-8B14EA391D9B}"/>
          </ac:spMkLst>
        </pc:spChg>
        <pc:spChg chg="del">
          <ac:chgData name="MONSAINT Jules" userId="8dc76007-2276-4a3e-aa60-c33a67ff7b03" providerId="ADAL" clId="{5D3FCC7F-66A8-494D-8B98-99955A2FF576}" dt="2024-02-20T16:16:27.356" v="3615" actId="478"/>
          <ac:spMkLst>
            <pc:docMk/>
            <pc:sldMk cId="1099057535" sldId="2147470335"/>
            <ac:spMk id="6" creationId="{C225E997-C70A-9DCD-83C5-31A7F6BC2140}"/>
          </ac:spMkLst>
        </pc:spChg>
        <pc:spChg chg="mod">
          <ac:chgData name="MONSAINT Jules" userId="8dc76007-2276-4a3e-aa60-c33a67ff7b03" providerId="ADAL" clId="{5D3FCC7F-66A8-494D-8B98-99955A2FF576}" dt="2024-02-22T08:53:06.244" v="4387" actId="207"/>
          <ac:spMkLst>
            <pc:docMk/>
            <pc:sldMk cId="1099057535" sldId="2147470335"/>
            <ac:spMk id="8" creationId="{45568F61-CD73-FC5F-A7DF-DF1FBB32CE19}"/>
          </ac:spMkLst>
        </pc:spChg>
        <pc:spChg chg="add mod">
          <ac:chgData name="MONSAINT Jules" userId="8dc76007-2276-4a3e-aa60-c33a67ff7b03" providerId="ADAL" clId="{5D3FCC7F-66A8-494D-8B98-99955A2FF576}" dt="2024-02-22T08:51:04.289" v="4370" actId="1036"/>
          <ac:spMkLst>
            <pc:docMk/>
            <pc:sldMk cId="1099057535" sldId="2147470335"/>
            <ac:spMk id="10" creationId="{6785591B-7021-9C97-91B0-839192A7261A}"/>
          </ac:spMkLst>
        </pc:spChg>
        <pc:spChg chg="mod">
          <ac:chgData name="MONSAINT Jules" userId="8dc76007-2276-4a3e-aa60-c33a67ff7b03" providerId="ADAL" clId="{5D3FCC7F-66A8-494D-8B98-99955A2FF576}" dt="2024-02-22T08:50:38.136" v="4363" actId="1036"/>
          <ac:spMkLst>
            <pc:docMk/>
            <pc:sldMk cId="1099057535" sldId="2147470335"/>
            <ac:spMk id="12" creationId="{723F1485-6010-AA8A-DEB2-ABAC7F36AE88}"/>
          </ac:spMkLst>
        </pc:spChg>
        <pc:spChg chg="mod">
          <ac:chgData name="MONSAINT Jules" userId="8dc76007-2276-4a3e-aa60-c33a67ff7b03" providerId="ADAL" clId="{5D3FCC7F-66A8-494D-8B98-99955A2FF576}" dt="2024-02-20T16:45:10.509" v="4105" actId="1036"/>
          <ac:spMkLst>
            <pc:docMk/>
            <pc:sldMk cId="1099057535" sldId="2147470335"/>
            <ac:spMk id="14" creationId="{A6E86161-873C-1019-2D23-0683D0009960}"/>
          </ac:spMkLst>
        </pc:spChg>
        <pc:spChg chg="mod">
          <ac:chgData name="MONSAINT Jules" userId="8dc76007-2276-4a3e-aa60-c33a67ff7b03" providerId="ADAL" clId="{5D3FCC7F-66A8-494D-8B98-99955A2FF576}" dt="2024-02-20T16:45:10.509" v="4105" actId="1036"/>
          <ac:spMkLst>
            <pc:docMk/>
            <pc:sldMk cId="1099057535" sldId="2147470335"/>
            <ac:spMk id="15" creationId="{FD278C06-5D50-4DB1-F98D-49D342706C44}"/>
          </ac:spMkLst>
        </pc:spChg>
        <pc:graphicFrameChg chg="add mod modGraphic">
          <ac:chgData name="MONSAINT Jules" userId="8dc76007-2276-4a3e-aa60-c33a67ff7b03" providerId="ADAL" clId="{5D3FCC7F-66A8-494D-8B98-99955A2FF576}" dt="2024-02-22T08:58:06.884" v="4411" actId="207"/>
          <ac:graphicFrameMkLst>
            <pc:docMk/>
            <pc:sldMk cId="1099057535" sldId="2147470335"/>
            <ac:graphicFrameMk id="9" creationId="{4489FA13-E50D-D495-14A6-81CD1B17532C}"/>
          </ac:graphicFrameMkLst>
        </pc:graphicFrameChg>
        <pc:picChg chg="add mod ord">
          <ac:chgData name="MONSAINT Jules" userId="8dc76007-2276-4a3e-aa60-c33a67ff7b03" providerId="ADAL" clId="{5D3FCC7F-66A8-494D-8B98-99955A2FF576}" dt="2024-02-20T16:29:49.180" v="3775" actId="1037"/>
          <ac:picMkLst>
            <pc:docMk/>
            <pc:sldMk cId="1099057535" sldId="2147470335"/>
            <ac:picMk id="2" creationId="{18A848EF-A9F2-69D3-AE33-CDB2AAE822B7}"/>
          </ac:picMkLst>
        </pc:picChg>
        <pc:picChg chg="del">
          <ac:chgData name="MONSAINT Jules" userId="8dc76007-2276-4a3e-aa60-c33a67ff7b03" providerId="ADAL" clId="{5D3FCC7F-66A8-494D-8B98-99955A2FF576}" dt="2024-02-20T16:16:28.465" v="3616" actId="478"/>
          <ac:picMkLst>
            <pc:docMk/>
            <pc:sldMk cId="1099057535" sldId="2147470335"/>
            <ac:picMk id="3" creationId="{97839AA9-4E7B-5038-01A8-E7C9B0F406DD}"/>
          </ac:picMkLst>
        </pc:picChg>
        <pc:picChg chg="add mod ord">
          <ac:chgData name="MONSAINT Jules" userId="8dc76007-2276-4a3e-aa60-c33a67ff7b03" providerId="ADAL" clId="{5D3FCC7F-66A8-494D-8B98-99955A2FF576}" dt="2024-02-21T17:08:13.157" v="4201" actId="167"/>
          <ac:picMkLst>
            <pc:docMk/>
            <pc:sldMk cId="1099057535" sldId="2147470335"/>
            <ac:picMk id="3" creationId="{B214119B-1980-17B7-359F-E47D50C37A56}"/>
          </ac:picMkLst>
        </pc:picChg>
        <pc:picChg chg="add del mod ord">
          <ac:chgData name="MONSAINT Jules" userId="8dc76007-2276-4a3e-aa60-c33a67ff7b03" providerId="ADAL" clId="{5D3FCC7F-66A8-494D-8B98-99955A2FF576}" dt="2024-02-21T17:07:44.889" v="4191" actId="478"/>
          <ac:picMkLst>
            <pc:docMk/>
            <pc:sldMk cId="1099057535" sldId="2147470335"/>
            <ac:picMk id="7" creationId="{0EA08E14-E0D8-387F-6ABF-2CEF4E5DD037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MONSAINT Jules" userId="8dc76007-2276-4a3e-aa60-c33a67ff7b03" providerId="ADAL" clId="{5D3FCC7F-66A8-494D-8B98-99955A2FF576}" dt="2024-02-21T17:10:52.972" v="4227" actId="20577"/>
              <pc2:cmMkLst xmlns:pc2="http://schemas.microsoft.com/office/powerpoint/2019/9/main/command">
                <pc:docMk/>
                <pc:sldMk cId="1099057535" sldId="2147470335"/>
                <pc2:cmMk id="{480D2F4F-D704-49A9-94E2-FECD9CDFA93D}"/>
              </pc2:cmMkLst>
            </pc226:cmChg>
          </p:ext>
        </pc:extLst>
      </pc:sldChg>
      <pc:sldChg chg="addSp delSp modSp add mod modCm">
        <pc:chgData name="MONSAINT Jules" userId="8dc76007-2276-4a3e-aa60-c33a67ff7b03" providerId="ADAL" clId="{5D3FCC7F-66A8-494D-8B98-99955A2FF576}" dt="2024-02-21T17:08:56.390" v="4202"/>
        <pc:sldMkLst>
          <pc:docMk/>
          <pc:sldMk cId="4103111941" sldId="2147470336"/>
        </pc:sldMkLst>
        <pc:spChg chg="add del mod">
          <ac:chgData name="MONSAINT Jules" userId="8dc76007-2276-4a3e-aa60-c33a67ff7b03" providerId="ADAL" clId="{5D3FCC7F-66A8-494D-8B98-99955A2FF576}" dt="2024-02-20T16:48:40.887" v="4157" actId="14100"/>
          <ac:spMkLst>
            <pc:docMk/>
            <pc:sldMk cId="4103111941" sldId="2147470336"/>
            <ac:spMk id="4" creationId="{98673E88-0604-D8AA-DDAD-A32B8A129812}"/>
          </ac:spMkLst>
        </pc:spChg>
        <pc:spChg chg="mod">
          <ac:chgData name="MONSAINT Jules" userId="8dc76007-2276-4a3e-aa60-c33a67ff7b03" providerId="ADAL" clId="{5D3FCC7F-66A8-494D-8B98-99955A2FF576}" dt="2024-02-21T08:43:38.591" v="4176" actId="313"/>
          <ac:spMkLst>
            <pc:docMk/>
            <pc:sldMk cId="4103111941" sldId="2147470336"/>
            <ac:spMk id="5" creationId="{AE84EACC-4903-70C4-0558-8B14EA391D9B}"/>
          </ac:spMkLst>
        </pc:spChg>
        <pc:spChg chg="mod">
          <ac:chgData name="MONSAINT Jules" userId="8dc76007-2276-4a3e-aa60-c33a67ff7b03" providerId="ADAL" clId="{5D3FCC7F-66A8-494D-8B98-99955A2FF576}" dt="2024-02-20T16:48:59.339" v="4158" actId="1076"/>
          <ac:spMkLst>
            <pc:docMk/>
            <pc:sldMk cId="4103111941" sldId="2147470336"/>
            <ac:spMk id="16" creationId="{786816A8-5CE0-5D2E-DF72-A0BC3DC958CA}"/>
          </ac:spMkLst>
        </pc:spChg>
        <pc:spChg chg="mod">
          <ac:chgData name="MONSAINT Jules" userId="8dc76007-2276-4a3e-aa60-c33a67ff7b03" providerId="ADAL" clId="{5D3FCC7F-66A8-494D-8B98-99955A2FF576}" dt="2024-02-20T16:48:59.339" v="4158" actId="1076"/>
          <ac:spMkLst>
            <pc:docMk/>
            <pc:sldMk cId="4103111941" sldId="2147470336"/>
            <ac:spMk id="17" creationId="{7DC62075-38BD-2C2D-70A9-E5076FC0C3D6}"/>
          </ac:spMkLst>
        </pc:spChg>
        <pc:spChg chg="mod">
          <ac:chgData name="MONSAINT Jules" userId="8dc76007-2276-4a3e-aa60-c33a67ff7b03" providerId="ADAL" clId="{5D3FCC7F-66A8-494D-8B98-99955A2FF576}" dt="2024-02-20T16:48:59.339" v="4158" actId="1076"/>
          <ac:spMkLst>
            <pc:docMk/>
            <pc:sldMk cId="4103111941" sldId="2147470336"/>
            <ac:spMk id="18" creationId="{EDE65C41-9B49-1F2A-9D57-0BB20104010D}"/>
          </ac:spMkLst>
        </pc:spChg>
        <pc:spChg chg="mod">
          <ac:chgData name="MONSAINT Jules" userId="8dc76007-2276-4a3e-aa60-c33a67ff7b03" providerId="ADAL" clId="{5D3FCC7F-66A8-494D-8B98-99955A2FF576}" dt="2024-02-20T16:48:59.339" v="4158" actId="1076"/>
          <ac:spMkLst>
            <pc:docMk/>
            <pc:sldMk cId="4103111941" sldId="2147470336"/>
            <ac:spMk id="19" creationId="{F2A19B9A-DA0E-812B-05A6-0AA1D547B160}"/>
          </ac:spMkLst>
        </pc:spChg>
        <pc:spChg chg="mod">
          <ac:chgData name="MONSAINT Jules" userId="8dc76007-2276-4a3e-aa60-c33a67ff7b03" providerId="ADAL" clId="{5D3FCC7F-66A8-494D-8B98-99955A2FF576}" dt="2024-02-20T16:48:59.339" v="4158" actId="1076"/>
          <ac:spMkLst>
            <pc:docMk/>
            <pc:sldMk cId="4103111941" sldId="2147470336"/>
            <ac:spMk id="20" creationId="{62BBEB0E-AD53-4D63-2DF9-91A89F80A1DD}"/>
          </ac:spMkLst>
        </pc:spChg>
        <pc:spChg chg="mod">
          <ac:chgData name="MONSAINT Jules" userId="8dc76007-2276-4a3e-aa60-c33a67ff7b03" providerId="ADAL" clId="{5D3FCC7F-66A8-494D-8B98-99955A2FF576}" dt="2024-02-20T16:48:59.339" v="4158" actId="1076"/>
          <ac:spMkLst>
            <pc:docMk/>
            <pc:sldMk cId="4103111941" sldId="2147470336"/>
            <ac:spMk id="21" creationId="{4E155D1B-6FA6-9B29-2E3E-F8A626807BCF}"/>
          </ac:spMkLst>
        </pc:spChg>
        <pc:spChg chg="mod">
          <ac:chgData name="MONSAINT Jules" userId="8dc76007-2276-4a3e-aa60-c33a67ff7b03" providerId="ADAL" clId="{5D3FCC7F-66A8-494D-8B98-99955A2FF576}" dt="2024-02-20T16:48:59.339" v="4158" actId="1076"/>
          <ac:spMkLst>
            <pc:docMk/>
            <pc:sldMk cId="4103111941" sldId="2147470336"/>
            <ac:spMk id="22" creationId="{ED039D8C-C871-04F2-129E-9BF38E6F5B32}"/>
          </ac:spMkLst>
        </pc:spChg>
        <pc:spChg chg="mod">
          <ac:chgData name="MONSAINT Jules" userId="8dc76007-2276-4a3e-aa60-c33a67ff7b03" providerId="ADAL" clId="{5D3FCC7F-66A8-494D-8B98-99955A2FF576}" dt="2024-02-20T16:11:02.197" v="3612" actId="20577"/>
          <ac:spMkLst>
            <pc:docMk/>
            <pc:sldMk cId="4103111941" sldId="2147470336"/>
            <ac:spMk id="42" creationId="{BD26FF45-DFF1-BCD5-7503-73FD50DEBBC5}"/>
          </ac:spMkLst>
        </pc:spChg>
        <pc:grpChg chg="mod">
          <ac:chgData name="MONSAINT Jules" userId="8dc76007-2276-4a3e-aa60-c33a67ff7b03" providerId="ADAL" clId="{5D3FCC7F-66A8-494D-8B98-99955A2FF576}" dt="2024-02-20T16:48:59.339" v="4158" actId="1076"/>
          <ac:grpSpMkLst>
            <pc:docMk/>
            <pc:sldMk cId="4103111941" sldId="2147470336"/>
            <ac:grpSpMk id="13" creationId="{F2C18773-8F7F-658C-DA17-0C4B15A33EEE}"/>
          </ac:grpSpMkLst>
        </pc:grpChg>
        <pc:picChg chg="add del mod">
          <ac:chgData name="MONSAINT Jules" userId="8dc76007-2276-4a3e-aa60-c33a67ff7b03" providerId="ADAL" clId="{5D3FCC7F-66A8-494D-8B98-99955A2FF576}" dt="2024-02-21T17:07:26.778" v="4186" actId="478"/>
          <ac:picMkLst>
            <pc:docMk/>
            <pc:sldMk cId="4103111941" sldId="2147470336"/>
            <ac:picMk id="2" creationId="{EBAE743B-F42C-E33E-129D-12B46E3C4513}"/>
          </ac:picMkLst>
        </pc:picChg>
        <pc:picChg chg="add mod">
          <ac:chgData name="MONSAINT Jules" userId="8dc76007-2276-4a3e-aa60-c33a67ff7b03" providerId="ADAL" clId="{5D3FCC7F-66A8-494D-8B98-99955A2FF576}" dt="2024-02-21T17:07:31.983" v="4190" actId="1076"/>
          <ac:picMkLst>
            <pc:docMk/>
            <pc:sldMk cId="4103111941" sldId="2147470336"/>
            <ac:picMk id="6" creationId="{239D3998-383B-9A77-2ADB-02E250A00695}"/>
          </ac:picMkLst>
        </pc:picChg>
        <pc:picChg chg="del">
          <ac:chgData name="MONSAINT Jules" userId="8dc76007-2276-4a3e-aa60-c33a67ff7b03" providerId="ADAL" clId="{5D3FCC7F-66A8-494D-8B98-99955A2FF576}" dt="2024-02-20T16:03:05.172" v="3551" actId="478"/>
          <ac:picMkLst>
            <pc:docMk/>
            <pc:sldMk cId="4103111941" sldId="2147470336"/>
            <ac:picMk id="11" creationId="{187ACC81-7FF0-9D84-7BAA-F0921F2E3160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MONSAINT Jules" userId="8dc76007-2276-4a3e-aa60-c33a67ff7b03" providerId="ADAL" clId="{5D3FCC7F-66A8-494D-8B98-99955A2FF576}" dt="2024-02-21T17:08:56.390" v="4202"/>
              <pc2:cmMkLst xmlns:pc2="http://schemas.microsoft.com/office/powerpoint/2019/9/main/command">
                <pc:docMk/>
                <pc:sldMk cId="4103111941" sldId="2147470336"/>
                <pc2:cmMk id="{6EB5AE09-0023-4982-9F32-3D74B6DB04E0}"/>
              </pc2:cmMkLst>
              <pc226:cmRplyChg chg="add">
                <pc226:chgData name="MONSAINT Jules" userId="8dc76007-2276-4a3e-aa60-c33a67ff7b03" providerId="ADAL" clId="{5D3FCC7F-66A8-494D-8B98-99955A2FF576}" dt="2024-02-21T17:08:56.390" v="4202"/>
                <pc2:cmRplyMkLst xmlns:pc2="http://schemas.microsoft.com/office/powerpoint/2019/9/main/command">
                  <pc:docMk/>
                  <pc:sldMk cId="4103111941" sldId="2147470336"/>
                  <pc2:cmMk id="{6EB5AE09-0023-4982-9F32-3D74B6DB04E0}"/>
                  <pc2:cmRplyMk id="{6CFCE55C-A8E5-481D-96E3-14AAD4AEAC6C}"/>
                </pc2:cmRplyMkLst>
              </pc226:cmRplyChg>
            </pc226:cmChg>
          </p:ext>
        </pc:extLst>
      </pc:sldChg>
      <pc:sldChg chg="add del">
        <pc:chgData name="MONSAINT Jules" userId="8dc76007-2276-4a3e-aa60-c33a67ff7b03" providerId="ADAL" clId="{5D3FCC7F-66A8-494D-8B98-99955A2FF576}" dt="2024-02-20T16:49:45.605" v="4159" actId="2696"/>
        <pc:sldMkLst>
          <pc:docMk/>
          <pc:sldMk cId="1934931749" sldId="2147470337"/>
        </pc:sldMkLst>
      </pc:sldChg>
      <pc:sldChg chg="addSp delSp modSp add mod">
        <pc:chgData name="MONSAINT Jules" userId="8dc76007-2276-4a3e-aa60-c33a67ff7b03" providerId="ADAL" clId="{5D3FCC7F-66A8-494D-8B98-99955A2FF576}" dt="2024-02-23T15:35:14.634" v="5442" actId="1076"/>
        <pc:sldMkLst>
          <pc:docMk/>
          <pc:sldMk cId="22903600" sldId="2147470338"/>
        </pc:sldMkLst>
        <pc:spChg chg="del">
          <ac:chgData name="MONSAINT Jules" userId="8dc76007-2276-4a3e-aa60-c33a67ff7b03" providerId="ADAL" clId="{5D3FCC7F-66A8-494D-8B98-99955A2FF576}" dt="2024-02-22T08:38:14.367" v="4237" actId="478"/>
          <ac:spMkLst>
            <pc:docMk/>
            <pc:sldMk cId="22903600" sldId="2147470338"/>
            <ac:spMk id="2" creationId="{00000000-0000-0000-0000-000000000000}"/>
          </ac:spMkLst>
        </pc:spChg>
        <pc:spChg chg="mod">
          <ac:chgData name="MONSAINT Jules" userId="8dc76007-2276-4a3e-aa60-c33a67ff7b03" providerId="ADAL" clId="{5D3FCC7F-66A8-494D-8B98-99955A2FF576}" dt="2024-02-22T08:38:32.394" v="4288" actId="20577"/>
          <ac:spMkLst>
            <pc:docMk/>
            <pc:sldMk cId="22903600" sldId="2147470338"/>
            <ac:spMk id="3" creationId="{00000000-0000-0000-0000-000000000000}"/>
          </ac:spMkLst>
        </pc:spChg>
        <pc:spChg chg="del">
          <ac:chgData name="MONSAINT Jules" userId="8dc76007-2276-4a3e-aa60-c33a67ff7b03" providerId="ADAL" clId="{5D3FCC7F-66A8-494D-8B98-99955A2FF576}" dt="2024-02-22T08:38:14.367" v="4237" actId="478"/>
          <ac:spMkLst>
            <pc:docMk/>
            <pc:sldMk cId="22903600" sldId="2147470338"/>
            <ac:spMk id="30" creationId="{00000000-0000-0000-0000-000000000000}"/>
          </ac:spMkLst>
        </pc:spChg>
        <pc:spChg chg="del">
          <ac:chgData name="MONSAINT Jules" userId="8dc76007-2276-4a3e-aa60-c33a67ff7b03" providerId="ADAL" clId="{5D3FCC7F-66A8-494D-8B98-99955A2FF576}" dt="2024-02-22T08:38:14.367" v="4237" actId="478"/>
          <ac:spMkLst>
            <pc:docMk/>
            <pc:sldMk cId="22903600" sldId="2147470338"/>
            <ac:spMk id="43" creationId="{E574FC87-103E-3613-E171-66B32BFEEE89}"/>
          </ac:spMkLst>
        </pc:spChg>
        <pc:spChg chg="del">
          <ac:chgData name="MONSAINT Jules" userId="8dc76007-2276-4a3e-aa60-c33a67ff7b03" providerId="ADAL" clId="{5D3FCC7F-66A8-494D-8B98-99955A2FF576}" dt="2024-02-22T08:38:14.367" v="4237" actId="478"/>
          <ac:spMkLst>
            <pc:docMk/>
            <pc:sldMk cId="22903600" sldId="2147470338"/>
            <ac:spMk id="48" creationId="{00000000-0000-0000-0000-000000000000}"/>
          </ac:spMkLst>
        </pc:spChg>
        <pc:spChg chg="add del mod">
          <ac:chgData name="MONSAINT Jules" userId="8dc76007-2276-4a3e-aa60-c33a67ff7b03" providerId="ADAL" clId="{5D3FCC7F-66A8-494D-8B98-99955A2FF576}" dt="2024-02-22T08:38:16.734" v="4238" actId="478"/>
          <ac:spMkLst>
            <pc:docMk/>
            <pc:sldMk cId="22903600" sldId="2147470338"/>
            <ac:spMk id="49" creationId="{1EE7F698-CEC2-05EF-84F7-9499189DE816}"/>
          </ac:spMkLst>
        </pc:spChg>
        <pc:spChg chg="del">
          <ac:chgData name="MONSAINT Jules" userId="8dc76007-2276-4a3e-aa60-c33a67ff7b03" providerId="ADAL" clId="{5D3FCC7F-66A8-494D-8B98-99955A2FF576}" dt="2024-02-22T08:38:14.367" v="4237" actId="478"/>
          <ac:spMkLst>
            <pc:docMk/>
            <pc:sldMk cId="22903600" sldId="2147470338"/>
            <ac:spMk id="50" creationId="{FF7FFAD4-F93D-4522-103E-31E618267191}"/>
          </ac:spMkLst>
        </pc:spChg>
        <pc:spChg chg="add mod">
          <ac:chgData name="MONSAINT Jules" userId="8dc76007-2276-4a3e-aa60-c33a67ff7b03" providerId="ADAL" clId="{5D3FCC7F-66A8-494D-8B98-99955A2FF576}" dt="2024-02-23T15:33:06.892" v="5431" actId="1076"/>
          <ac:spMkLst>
            <pc:docMk/>
            <pc:sldMk cId="22903600" sldId="2147470338"/>
            <ac:spMk id="51" creationId="{263BE861-3A41-2C21-94AC-A48E9FB3EA20}"/>
          </ac:spMkLst>
        </pc:spChg>
        <pc:spChg chg="add mod">
          <ac:chgData name="MONSAINT Jules" userId="8dc76007-2276-4a3e-aa60-c33a67ff7b03" providerId="ADAL" clId="{5D3FCC7F-66A8-494D-8B98-99955A2FF576}" dt="2024-02-22T08:41:04.809" v="4296"/>
          <ac:spMkLst>
            <pc:docMk/>
            <pc:sldMk cId="22903600" sldId="2147470338"/>
            <ac:spMk id="55" creationId="{10CE8128-30AD-8987-FE12-73C8BAAFE7E2}"/>
          </ac:spMkLst>
        </pc:spChg>
        <pc:spChg chg="del">
          <ac:chgData name="MONSAINT Jules" userId="8dc76007-2276-4a3e-aa60-c33a67ff7b03" providerId="ADAL" clId="{5D3FCC7F-66A8-494D-8B98-99955A2FF576}" dt="2024-02-22T08:38:14.367" v="4237" actId="478"/>
          <ac:spMkLst>
            <pc:docMk/>
            <pc:sldMk cId="22903600" sldId="2147470338"/>
            <ac:spMk id="56" creationId="{C08AD07B-4F15-FA84-D8BA-978676F8A603}"/>
          </ac:spMkLst>
        </pc:spChg>
        <pc:spChg chg="del">
          <ac:chgData name="MONSAINT Jules" userId="8dc76007-2276-4a3e-aa60-c33a67ff7b03" providerId="ADAL" clId="{5D3FCC7F-66A8-494D-8B98-99955A2FF576}" dt="2024-02-22T08:38:14.367" v="4237" actId="478"/>
          <ac:spMkLst>
            <pc:docMk/>
            <pc:sldMk cId="22903600" sldId="2147470338"/>
            <ac:spMk id="57" creationId="{25FAF445-398F-DA10-B479-E8733344844C}"/>
          </ac:spMkLst>
        </pc:spChg>
        <pc:spChg chg="add mod">
          <ac:chgData name="MONSAINT Jules" userId="8dc76007-2276-4a3e-aa60-c33a67ff7b03" providerId="ADAL" clId="{5D3FCC7F-66A8-494D-8B98-99955A2FF576}" dt="2024-02-23T15:25:57.078" v="5394" actId="1076"/>
          <ac:spMkLst>
            <pc:docMk/>
            <pc:sldMk cId="22903600" sldId="2147470338"/>
            <ac:spMk id="58" creationId="{4AF22430-1E83-587E-6FAA-13CE9CF8D1B4}"/>
          </ac:spMkLst>
        </pc:spChg>
        <pc:spChg chg="add mod">
          <ac:chgData name="MONSAINT Jules" userId="8dc76007-2276-4a3e-aa60-c33a67ff7b03" providerId="ADAL" clId="{5D3FCC7F-66A8-494D-8B98-99955A2FF576}" dt="2024-02-23T15:35:11.385" v="5441" actId="1076"/>
          <ac:spMkLst>
            <pc:docMk/>
            <pc:sldMk cId="22903600" sldId="2147470338"/>
            <ac:spMk id="59" creationId="{BC38983B-60B7-953D-A33F-D22EE8C867C7}"/>
          </ac:spMkLst>
        </pc:spChg>
        <pc:spChg chg="add mod">
          <ac:chgData name="MONSAINT Jules" userId="8dc76007-2276-4a3e-aa60-c33a67ff7b03" providerId="ADAL" clId="{5D3FCC7F-66A8-494D-8B98-99955A2FF576}" dt="2024-02-22T08:41:29.424" v="4303" actId="1076"/>
          <ac:spMkLst>
            <pc:docMk/>
            <pc:sldMk cId="22903600" sldId="2147470338"/>
            <ac:spMk id="61" creationId="{7BB921F3-096E-F7C6-A9FA-2E82A87C0A62}"/>
          </ac:spMkLst>
        </pc:spChg>
        <pc:spChg chg="add mod">
          <ac:chgData name="MONSAINT Jules" userId="8dc76007-2276-4a3e-aa60-c33a67ff7b03" providerId="ADAL" clId="{5D3FCC7F-66A8-494D-8B98-99955A2FF576}" dt="2024-02-22T08:41:29.424" v="4303" actId="1076"/>
          <ac:spMkLst>
            <pc:docMk/>
            <pc:sldMk cId="22903600" sldId="2147470338"/>
            <ac:spMk id="62" creationId="{A22C1A5B-FFE7-AAF7-EB54-11B76E4C5D0B}"/>
          </ac:spMkLst>
        </pc:spChg>
        <pc:spChg chg="add del mod">
          <ac:chgData name="MONSAINT Jules" userId="8dc76007-2276-4a3e-aa60-c33a67ff7b03" providerId="ADAL" clId="{5D3FCC7F-66A8-494D-8B98-99955A2FF576}" dt="2024-02-22T16:39:17.492" v="5373" actId="478"/>
          <ac:spMkLst>
            <pc:docMk/>
            <pc:sldMk cId="22903600" sldId="2147470338"/>
            <ac:spMk id="63" creationId="{5FF49747-818F-0EF8-6AB7-C84E2262FF1B}"/>
          </ac:spMkLst>
        </pc:spChg>
        <pc:spChg chg="del">
          <ac:chgData name="MONSAINT Jules" userId="8dc76007-2276-4a3e-aa60-c33a67ff7b03" providerId="ADAL" clId="{5D3FCC7F-66A8-494D-8B98-99955A2FF576}" dt="2024-02-22T08:38:14.367" v="4237" actId="478"/>
          <ac:spMkLst>
            <pc:docMk/>
            <pc:sldMk cId="22903600" sldId="2147470338"/>
            <ac:spMk id="69" creationId="{00000000-0000-0000-0000-000000000000}"/>
          </ac:spMkLst>
        </pc:spChg>
        <pc:spChg chg="del">
          <ac:chgData name="MONSAINT Jules" userId="8dc76007-2276-4a3e-aa60-c33a67ff7b03" providerId="ADAL" clId="{5D3FCC7F-66A8-494D-8B98-99955A2FF576}" dt="2024-02-22T08:38:14.367" v="4237" actId="478"/>
          <ac:spMkLst>
            <pc:docMk/>
            <pc:sldMk cId="22903600" sldId="2147470338"/>
            <ac:spMk id="70" creationId="{00000000-0000-0000-0000-000000000000}"/>
          </ac:spMkLst>
        </pc:spChg>
        <pc:spChg chg="del">
          <ac:chgData name="MONSAINT Jules" userId="8dc76007-2276-4a3e-aa60-c33a67ff7b03" providerId="ADAL" clId="{5D3FCC7F-66A8-494D-8B98-99955A2FF576}" dt="2024-02-22T08:38:14.367" v="4237" actId="478"/>
          <ac:spMkLst>
            <pc:docMk/>
            <pc:sldMk cId="22903600" sldId="2147470338"/>
            <ac:spMk id="71" creationId="{00000000-0000-0000-0000-000000000000}"/>
          </ac:spMkLst>
        </pc:spChg>
        <pc:grpChg chg="del">
          <ac:chgData name="MONSAINT Jules" userId="8dc76007-2276-4a3e-aa60-c33a67ff7b03" providerId="ADAL" clId="{5D3FCC7F-66A8-494D-8B98-99955A2FF576}" dt="2024-02-22T08:38:14.367" v="4237" actId="478"/>
          <ac:grpSpMkLst>
            <pc:docMk/>
            <pc:sldMk cId="22903600" sldId="2147470338"/>
            <ac:grpSpMk id="5" creationId="{00000000-0000-0000-0000-000000000000}"/>
          </ac:grpSpMkLst>
        </pc:grpChg>
        <pc:grpChg chg="add mod">
          <ac:chgData name="MONSAINT Jules" userId="8dc76007-2276-4a3e-aa60-c33a67ff7b03" providerId="ADAL" clId="{5D3FCC7F-66A8-494D-8B98-99955A2FF576}" dt="2024-02-23T15:33:06.892" v="5431" actId="1076"/>
          <ac:grpSpMkLst>
            <pc:docMk/>
            <pc:sldMk cId="22903600" sldId="2147470338"/>
            <ac:grpSpMk id="8" creationId="{74EDA94D-6C2E-ABDF-5984-54B6509DD6C5}"/>
          </ac:grpSpMkLst>
        </pc:grpChg>
        <pc:grpChg chg="del">
          <ac:chgData name="MONSAINT Jules" userId="8dc76007-2276-4a3e-aa60-c33a67ff7b03" providerId="ADAL" clId="{5D3FCC7F-66A8-494D-8B98-99955A2FF576}" dt="2024-02-22T08:38:14.367" v="4237" actId="478"/>
          <ac:grpSpMkLst>
            <pc:docMk/>
            <pc:sldMk cId="22903600" sldId="2147470338"/>
            <ac:grpSpMk id="18" creationId="{00000000-0000-0000-0000-000000000000}"/>
          </ac:grpSpMkLst>
        </pc:grpChg>
        <pc:grpChg chg="del">
          <ac:chgData name="MONSAINT Jules" userId="8dc76007-2276-4a3e-aa60-c33a67ff7b03" providerId="ADAL" clId="{5D3FCC7F-66A8-494D-8B98-99955A2FF576}" dt="2024-02-22T08:38:14.367" v="4237" actId="478"/>
          <ac:grpSpMkLst>
            <pc:docMk/>
            <pc:sldMk cId="22903600" sldId="2147470338"/>
            <ac:grpSpMk id="44" creationId="{00000000-0000-0000-0000-000000000000}"/>
          </ac:grpSpMkLst>
        </pc:grpChg>
        <pc:grpChg chg="del">
          <ac:chgData name="MONSAINT Jules" userId="8dc76007-2276-4a3e-aa60-c33a67ff7b03" providerId="ADAL" clId="{5D3FCC7F-66A8-494D-8B98-99955A2FF576}" dt="2024-02-22T08:38:14.367" v="4237" actId="478"/>
          <ac:grpSpMkLst>
            <pc:docMk/>
            <pc:sldMk cId="22903600" sldId="2147470338"/>
            <ac:grpSpMk id="52" creationId="{73C3FDD1-ADD5-C61F-8B60-4A3993F57301}"/>
          </ac:grpSpMkLst>
        </pc:grpChg>
        <pc:grpChg chg="del">
          <ac:chgData name="MONSAINT Jules" userId="8dc76007-2276-4a3e-aa60-c33a67ff7b03" providerId="ADAL" clId="{5D3FCC7F-66A8-494D-8B98-99955A2FF576}" dt="2024-02-22T08:38:14.367" v="4237" actId="478"/>
          <ac:grpSpMkLst>
            <pc:docMk/>
            <pc:sldMk cId="22903600" sldId="2147470338"/>
            <ac:grpSpMk id="53" creationId="{74D12BCA-7C16-22F4-E1B9-F2FE2FB7E56F}"/>
          </ac:grpSpMkLst>
        </pc:grpChg>
        <pc:grpChg chg="add mod">
          <ac:chgData name="MONSAINT Jules" userId="8dc76007-2276-4a3e-aa60-c33a67ff7b03" providerId="ADAL" clId="{5D3FCC7F-66A8-494D-8B98-99955A2FF576}" dt="2024-02-23T15:31:08.299" v="5411" actId="164"/>
          <ac:grpSpMkLst>
            <pc:docMk/>
            <pc:sldMk cId="22903600" sldId="2147470338"/>
            <ac:grpSpMk id="54" creationId="{66D1F7AF-D0A1-3C67-04EA-ECFAC0296588}"/>
          </ac:grpSpMkLst>
        </pc:grpChg>
        <pc:grpChg chg="add mod">
          <ac:chgData name="MONSAINT Jules" userId="8dc76007-2276-4a3e-aa60-c33a67ff7b03" providerId="ADAL" clId="{5D3FCC7F-66A8-494D-8B98-99955A2FF576}" dt="2024-02-23T15:35:14.634" v="5442" actId="1076"/>
          <ac:grpSpMkLst>
            <pc:docMk/>
            <pc:sldMk cId="22903600" sldId="2147470338"/>
            <ac:grpSpMk id="60" creationId="{CD007E98-EEE7-AA4D-855D-78F3BC62D8A6}"/>
          </ac:grpSpMkLst>
        </pc:grpChg>
        <pc:picChg chg="add mod">
          <ac:chgData name="MONSAINT Jules" userId="8dc76007-2276-4a3e-aa60-c33a67ff7b03" providerId="ADAL" clId="{5D3FCC7F-66A8-494D-8B98-99955A2FF576}" dt="2024-02-23T15:34:56.713" v="5439" actId="1076"/>
          <ac:picMkLst>
            <pc:docMk/>
            <pc:sldMk cId="22903600" sldId="2147470338"/>
            <ac:picMk id="2" creationId="{CE85E2FC-610E-7B63-F1EA-16821ED1FF64}"/>
          </ac:picMkLst>
        </pc:picChg>
        <pc:picChg chg="add del mod">
          <ac:chgData name="MONSAINT Jules" userId="8dc76007-2276-4a3e-aa60-c33a67ff7b03" providerId="ADAL" clId="{5D3FCC7F-66A8-494D-8B98-99955A2FF576}" dt="2024-02-23T15:25:06.382" v="5388" actId="478"/>
          <ac:picMkLst>
            <pc:docMk/>
            <pc:sldMk cId="22903600" sldId="2147470338"/>
            <ac:picMk id="5" creationId="{C994FBD3-E130-285D-52B6-D847F583EE38}"/>
          </ac:picMkLst>
        </pc:picChg>
        <pc:picChg chg="add mod">
          <ac:chgData name="MONSAINT Jules" userId="8dc76007-2276-4a3e-aa60-c33a67ff7b03" providerId="ADAL" clId="{5D3FCC7F-66A8-494D-8B98-99955A2FF576}" dt="2024-02-23T15:31:08.299" v="5411" actId="164"/>
          <ac:picMkLst>
            <pc:docMk/>
            <pc:sldMk cId="22903600" sldId="2147470338"/>
            <ac:picMk id="7" creationId="{6E1BE225-EF13-B621-7EFD-075A10A62537}"/>
          </ac:picMkLst>
        </pc:picChg>
        <pc:picChg chg="add del mod">
          <ac:chgData name="MONSAINT Jules" userId="8dc76007-2276-4a3e-aa60-c33a67ff7b03" providerId="ADAL" clId="{5D3FCC7F-66A8-494D-8B98-99955A2FF576}" dt="2024-02-23T15:25:43.553" v="5390" actId="478"/>
          <ac:picMkLst>
            <pc:docMk/>
            <pc:sldMk cId="22903600" sldId="2147470338"/>
            <ac:picMk id="65" creationId="{9C28A691-404F-08FA-98E6-635580C50B4A}"/>
          </ac:picMkLst>
        </pc:picChg>
        <pc:picChg chg="add">
          <ac:chgData name="MONSAINT Jules" userId="8dc76007-2276-4a3e-aa60-c33a67ff7b03" providerId="ADAL" clId="{5D3FCC7F-66A8-494D-8B98-99955A2FF576}" dt="2024-02-22T08:38:44.118" v="4289"/>
          <ac:picMkLst>
            <pc:docMk/>
            <pc:sldMk cId="22903600" sldId="2147470338"/>
            <ac:picMk id="1026" creationId="{96540AFD-EAD0-6856-DF48-61D8C77D1A4C}"/>
          </ac:picMkLst>
        </pc:picChg>
        <pc:picChg chg="add mod">
          <ac:chgData name="MONSAINT Jules" userId="8dc76007-2276-4a3e-aa60-c33a67ff7b03" providerId="ADAL" clId="{5D3FCC7F-66A8-494D-8B98-99955A2FF576}" dt="2024-02-23T15:33:19.282" v="5434" actId="1076"/>
          <ac:picMkLst>
            <pc:docMk/>
            <pc:sldMk cId="22903600" sldId="2147470338"/>
            <ac:picMk id="1026" creationId="{BC7A9074-599D-9430-2D44-15542E09A4E6}"/>
          </ac:picMkLst>
        </pc:picChg>
        <pc:picChg chg="add">
          <ac:chgData name="MONSAINT Jules" userId="8dc76007-2276-4a3e-aa60-c33a67ff7b03" providerId="ADAL" clId="{5D3FCC7F-66A8-494D-8B98-99955A2FF576}" dt="2024-02-22T08:38:54.845" v="4290"/>
          <ac:picMkLst>
            <pc:docMk/>
            <pc:sldMk cId="22903600" sldId="2147470338"/>
            <ac:picMk id="1028" creationId="{770FE409-6DE7-82E2-10D7-CBBDA2E2A43E}"/>
          </ac:picMkLst>
        </pc:picChg>
        <pc:picChg chg="add">
          <ac:chgData name="MONSAINT Jules" userId="8dc76007-2276-4a3e-aa60-c33a67ff7b03" providerId="ADAL" clId="{5D3FCC7F-66A8-494D-8B98-99955A2FF576}" dt="2024-02-22T08:39:36.099" v="4291"/>
          <ac:picMkLst>
            <pc:docMk/>
            <pc:sldMk cId="22903600" sldId="2147470338"/>
            <ac:picMk id="1030" creationId="{7A30B011-405D-0F0B-5E32-EA8D368FFEBD}"/>
          </ac:picMkLst>
        </pc:picChg>
        <pc:picChg chg="add del">
          <ac:chgData name="MONSAINT Jules" userId="8dc76007-2276-4a3e-aa60-c33a67ff7b03" providerId="ADAL" clId="{5D3FCC7F-66A8-494D-8B98-99955A2FF576}" dt="2024-02-22T08:40:11.596" v="4293" actId="478"/>
          <ac:picMkLst>
            <pc:docMk/>
            <pc:sldMk cId="22903600" sldId="2147470338"/>
            <ac:picMk id="1032" creationId="{A10FB2BE-12E8-909F-5588-DB8A74B0B9E1}"/>
          </ac:picMkLst>
        </pc:picChg>
        <pc:picChg chg="add del mod">
          <ac:chgData name="MONSAINT Jules" userId="8dc76007-2276-4a3e-aa60-c33a67ff7b03" providerId="ADAL" clId="{5D3FCC7F-66A8-494D-8B98-99955A2FF576}" dt="2024-02-22T16:39:17.492" v="5373" actId="478"/>
          <ac:picMkLst>
            <pc:docMk/>
            <pc:sldMk cId="22903600" sldId="2147470338"/>
            <ac:picMk id="1034" creationId="{7C0E2D63-F8A2-B32F-372F-FB0D86BD45A3}"/>
          </ac:picMkLst>
        </pc:picChg>
      </pc:sldChg>
      <pc:sldChg chg="add">
        <pc:chgData name="MONSAINT Jules" userId="8dc76007-2276-4a3e-aa60-c33a67ff7b03" providerId="ADAL" clId="{5D3FCC7F-66A8-494D-8B98-99955A2FF576}" dt="2024-02-22T08:59:45.595" v="4412" actId="2890"/>
        <pc:sldMkLst>
          <pc:docMk/>
          <pc:sldMk cId="2894526994" sldId="2147470339"/>
        </pc:sldMkLst>
      </pc:sldChg>
      <pc:sldChg chg="addSp delSp modSp add del mod">
        <pc:chgData name="MONSAINT Jules" userId="8dc76007-2276-4a3e-aa60-c33a67ff7b03" providerId="ADAL" clId="{5D3FCC7F-66A8-494D-8B98-99955A2FF576}" dt="2024-02-28T15:56:28.237" v="6867" actId="2696"/>
        <pc:sldMkLst>
          <pc:docMk/>
          <pc:sldMk cId="2330164991" sldId="2147470341"/>
        </pc:sldMkLst>
        <pc:spChg chg="mod">
          <ac:chgData name="MONSAINT Jules" userId="8dc76007-2276-4a3e-aa60-c33a67ff7b03" providerId="ADAL" clId="{5D3FCC7F-66A8-494D-8B98-99955A2FF576}" dt="2024-02-28T13:25:20.352" v="5871" actId="20577"/>
          <ac:spMkLst>
            <pc:docMk/>
            <pc:sldMk cId="2330164991" sldId="2147470341"/>
            <ac:spMk id="4" creationId="{EB9992F0-DF0A-3331-C7A2-D0295D419096}"/>
          </ac:spMkLst>
        </pc:spChg>
        <pc:spChg chg="add del mod">
          <ac:chgData name="MONSAINT Jules" userId="8dc76007-2276-4a3e-aa60-c33a67ff7b03" providerId="ADAL" clId="{5D3FCC7F-66A8-494D-8B98-99955A2FF576}" dt="2024-02-28T10:42:57.170" v="5452" actId="478"/>
          <ac:spMkLst>
            <pc:docMk/>
            <pc:sldMk cId="2330164991" sldId="2147470341"/>
            <ac:spMk id="6" creationId="{16F5AF01-CFFD-3742-7266-3A6157FDFE63}"/>
          </ac:spMkLst>
        </pc:spChg>
        <pc:spChg chg="del">
          <ac:chgData name="MONSAINT Jules" userId="8dc76007-2276-4a3e-aa60-c33a67ff7b03" providerId="ADAL" clId="{5D3FCC7F-66A8-494D-8B98-99955A2FF576}" dt="2024-02-28T10:33:59.942" v="5448" actId="478"/>
          <ac:spMkLst>
            <pc:docMk/>
            <pc:sldMk cId="2330164991" sldId="2147470341"/>
            <ac:spMk id="7" creationId="{4D175195-3D39-E1AE-CEFF-1977F67CCC4D}"/>
          </ac:spMkLst>
        </pc:spChg>
        <pc:spChg chg="del">
          <ac:chgData name="MONSAINT Jules" userId="8dc76007-2276-4a3e-aa60-c33a67ff7b03" providerId="ADAL" clId="{5D3FCC7F-66A8-494D-8B98-99955A2FF576}" dt="2024-02-28T10:33:58.329" v="5447" actId="478"/>
          <ac:spMkLst>
            <pc:docMk/>
            <pc:sldMk cId="2330164991" sldId="2147470341"/>
            <ac:spMk id="8" creationId="{D3F0ACE7-738E-2C80-715E-5734E0F4ABF8}"/>
          </ac:spMkLst>
        </pc:spChg>
        <pc:spChg chg="add mod">
          <ac:chgData name="MONSAINT Jules" userId="8dc76007-2276-4a3e-aa60-c33a67ff7b03" providerId="ADAL" clId="{5D3FCC7F-66A8-494D-8B98-99955A2FF576}" dt="2024-02-28T13:47:13.032" v="6151" actId="1076"/>
          <ac:spMkLst>
            <pc:docMk/>
            <pc:sldMk cId="2330164991" sldId="2147470341"/>
            <ac:spMk id="11" creationId="{76049ED5-09E4-8024-AF8E-B54DEEE7E632}"/>
          </ac:spMkLst>
        </pc:spChg>
        <pc:spChg chg="del">
          <ac:chgData name="MONSAINT Jules" userId="8dc76007-2276-4a3e-aa60-c33a67ff7b03" providerId="ADAL" clId="{5D3FCC7F-66A8-494D-8B98-99955A2FF576}" dt="2024-02-28T10:33:56.520" v="5446" actId="478"/>
          <ac:spMkLst>
            <pc:docMk/>
            <pc:sldMk cId="2330164991" sldId="2147470341"/>
            <ac:spMk id="12" creationId="{E075D81E-3AD1-0CAF-65FA-22E7AB908B12}"/>
          </ac:spMkLst>
        </pc:spChg>
        <pc:spChg chg="mod">
          <ac:chgData name="MONSAINT Jules" userId="8dc76007-2276-4a3e-aa60-c33a67ff7b03" providerId="ADAL" clId="{5D3FCC7F-66A8-494D-8B98-99955A2FF576}" dt="2024-02-28T10:34:04.352" v="5449" actId="1076"/>
          <ac:spMkLst>
            <pc:docMk/>
            <pc:sldMk cId="2330164991" sldId="2147470341"/>
            <ac:spMk id="14" creationId="{39BC684E-8815-E57C-4072-F05D37E0D310}"/>
          </ac:spMkLst>
        </pc:spChg>
        <pc:spChg chg="mod">
          <ac:chgData name="MONSAINT Jules" userId="8dc76007-2276-4a3e-aa60-c33a67ff7b03" providerId="ADAL" clId="{5D3FCC7F-66A8-494D-8B98-99955A2FF576}" dt="2024-02-28T10:34:04.352" v="5449" actId="1076"/>
          <ac:spMkLst>
            <pc:docMk/>
            <pc:sldMk cId="2330164991" sldId="2147470341"/>
            <ac:spMk id="15" creationId="{975BAF31-0899-4428-FCE4-9EB081A63E53}"/>
          </ac:spMkLst>
        </pc:spChg>
        <pc:spChg chg="mod">
          <ac:chgData name="MONSAINT Jules" userId="8dc76007-2276-4a3e-aa60-c33a67ff7b03" providerId="ADAL" clId="{5D3FCC7F-66A8-494D-8B98-99955A2FF576}" dt="2024-02-28T10:34:04.352" v="5449" actId="1076"/>
          <ac:spMkLst>
            <pc:docMk/>
            <pc:sldMk cId="2330164991" sldId="2147470341"/>
            <ac:spMk id="16" creationId="{F9580F49-B417-21D1-2309-68AACCB735E0}"/>
          </ac:spMkLst>
        </pc:spChg>
        <pc:spChg chg="mod">
          <ac:chgData name="MONSAINT Jules" userId="8dc76007-2276-4a3e-aa60-c33a67ff7b03" providerId="ADAL" clId="{5D3FCC7F-66A8-494D-8B98-99955A2FF576}" dt="2024-02-28T10:34:04.352" v="5449" actId="1076"/>
          <ac:spMkLst>
            <pc:docMk/>
            <pc:sldMk cId="2330164991" sldId="2147470341"/>
            <ac:spMk id="17" creationId="{DE8BCB7A-FD94-506D-7D9F-2BE2300BDA7B}"/>
          </ac:spMkLst>
        </pc:spChg>
        <pc:spChg chg="mod">
          <ac:chgData name="MONSAINT Jules" userId="8dc76007-2276-4a3e-aa60-c33a67ff7b03" providerId="ADAL" clId="{5D3FCC7F-66A8-494D-8B98-99955A2FF576}" dt="2024-02-28T10:34:04.352" v="5449" actId="1076"/>
          <ac:spMkLst>
            <pc:docMk/>
            <pc:sldMk cId="2330164991" sldId="2147470341"/>
            <ac:spMk id="18" creationId="{12DD5C65-DFB8-8A64-604A-38323D6CB56C}"/>
          </ac:spMkLst>
        </pc:spChg>
        <pc:spChg chg="mod">
          <ac:chgData name="MONSAINT Jules" userId="8dc76007-2276-4a3e-aa60-c33a67ff7b03" providerId="ADAL" clId="{5D3FCC7F-66A8-494D-8B98-99955A2FF576}" dt="2024-02-28T10:34:04.352" v="5449" actId="1076"/>
          <ac:spMkLst>
            <pc:docMk/>
            <pc:sldMk cId="2330164991" sldId="2147470341"/>
            <ac:spMk id="19" creationId="{AC009817-9376-83DD-2497-F2BB5A83C1E4}"/>
          </ac:spMkLst>
        </pc:spChg>
        <pc:spChg chg="mod">
          <ac:chgData name="MONSAINT Jules" userId="8dc76007-2276-4a3e-aa60-c33a67ff7b03" providerId="ADAL" clId="{5D3FCC7F-66A8-494D-8B98-99955A2FF576}" dt="2024-02-28T10:34:04.352" v="5449" actId="1076"/>
          <ac:spMkLst>
            <pc:docMk/>
            <pc:sldMk cId="2330164991" sldId="2147470341"/>
            <ac:spMk id="20" creationId="{DCFF6E43-DC79-FE9B-11E5-3B8681898CE0}"/>
          </ac:spMkLst>
        </pc:spChg>
        <pc:spChg chg="add del mod">
          <ac:chgData name="MONSAINT Jules" userId="8dc76007-2276-4a3e-aa60-c33a67ff7b03" providerId="ADAL" clId="{5D3FCC7F-66A8-494D-8B98-99955A2FF576}" dt="2024-02-28T13:27:06.248" v="5878"/>
          <ac:spMkLst>
            <pc:docMk/>
            <pc:sldMk cId="2330164991" sldId="2147470341"/>
            <ac:spMk id="21" creationId="{F65EDD59-0730-18D3-26CB-6DAFC9795D11}"/>
          </ac:spMkLst>
        </pc:spChg>
        <pc:spChg chg="add mod">
          <ac:chgData name="MONSAINT Jules" userId="8dc76007-2276-4a3e-aa60-c33a67ff7b03" providerId="ADAL" clId="{5D3FCC7F-66A8-494D-8B98-99955A2FF576}" dt="2024-02-28T13:47:35.313" v="6154" actId="14100"/>
          <ac:spMkLst>
            <pc:docMk/>
            <pc:sldMk cId="2330164991" sldId="2147470341"/>
            <ac:spMk id="22" creationId="{05043259-3F7B-3DD9-D552-5DF93F30B521}"/>
          </ac:spMkLst>
        </pc:spChg>
        <pc:spChg chg="add mod">
          <ac:chgData name="MONSAINT Jules" userId="8dc76007-2276-4a3e-aa60-c33a67ff7b03" providerId="ADAL" clId="{5D3FCC7F-66A8-494D-8B98-99955A2FF576}" dt="2024-02-28T13:47:38.756" v="6156" actId="1076"/>
          <ac:spMkLst>
            <pc:docMk/>
            <pc:sldMk cId="2330164991" sldId="2147470341"/>
            <ac:spMk id="24" creationId="{B25B54C0-7303-97C3-EC24-A8451BD468FE}"/>
          </ac:spMkLst>
        </pc:spChg>
        <pc:spChg chg="add mod">
          <ac:chgData name="MONSAINT Jules" userId="8dc76007-2276-4a3e-aa60-c33a67ff7b03" providerId="ADAL" clId="{5D3FCC7F-66A8-494D-8B98-99955A2FF576}" dt="2024-02-28T13:47:46.471" v="6161" actId="14100"/>
          <ac:spMkLst>
            <pc:docMk/>
            <pc:sldMk cId="2330164991" sldId="2147470341"/>
            <ac:spMk id="25" creationId="{999849E4-E933-1402-3481-B45A808F06E0}"/>
          </ac:spMkLst>
        </pc:spChg>
        <pc:spChg chg="add mod">
          <ac:chgData name="MONSAINT Jules" userId="8dc76007-2276-4a3e-aa60-c33a67ff7b03" providerId="ADAL" clId="{5D3FCC7F-66A8-494D-8B98-99955A2FF576}" dt="2024-02-28T13:47:27.936" v="6152" actId="1076"/>
          <ac:spMkLst>
            <pc:docMk/>
            <pc:sldMk cId="2330164991" sldId="2147470341"/>
            <ac:spMk id="27" creationId="{1FCB423F-BD54-318A-5601-53FC8148E2BD}"/>
          </ac:spMkLst>
        </pc:spChg>
        <pc:spChg chg="add del">
          <ac:chgData name="MONSAINT Jules" userId="8dc76007-2276-4a3e-aa60-c33a67ff7b03" providerId="ADAL" clId="{5D3FCC7F-66A8-494D-8B98-99955A2FF576}" dt="2024-02-28T14:42:43.313" v="6654" actId="21"/>
          <ac:spMkLst>
            <pc:docMk/>
            <pc:sldMk cId="2330164991" sldId="2147470341"/>
            <ac:spMk id="29" creationId="{8439EE8C-922B-1435-5F50-F6A469FA2DF2}"/>
          </ac:spMkLst>
        </pc:spChg>
        <pc:grpChg chg="mod">
          <ac:chgData name="MONSAINT Jules" userId="8dc76007-2276-4a3e-aa60-c33a67ff7b03" providerId="ADAL" clId="{5D3FCC7F-66A8-494D-8B98-99955A2FF576}" dt="2024-02-28T10:34:04.352" v="5449" actId="1076"/>
          <ac:grpSpMkLst>
            <pc:docMk/>
            <pc:sldMk cId="2330164991" sldId="2147470341"/>
            <ac:grpSpMk id="13" creationId="{74FB45E3-6E08-1458-7E60-9CA864973615}"/>
          </ac:grpSpMkLst>
        </pc:grpChg>
        <pc:picChg chg="del">
          <ac:chgData name="MONSAINT Jules" userId="8dc76007-2276-4a3e-aa60-c33a67ff7b03" providerId="ADAL" clId="{5D3FCC7F-66A8-494D-8B98-99955A2FF576}" dt="2024-02-28T10:33:54.185" v="5444" actId="478"/>
          <ac:picMkLst>
            <pc:docMk/>
            <pc:sldMk cId="2330164991" sldId="2147470341"/>
            <ac:picMk id="5" creationId="{D49A2A4A-275D-756D-205E-87A79BC95E41}"/>
          </ac:picMkLst>
        </pc:picChg>
        <pc:picChg chg="del">
          <ac:chgData name="MONSAINT Jules" userId="8dc76007-2276-4a3e-aa60-c33a67ff7b03" providerId="ADAL" clId="{5D3FCC7F-66A8-494D-8B98-99955A2FF576}" dt="2024-02-28T10:33:55.973" v="5445" actId="478"/>
          <ac:picMkLst>
            <pc:docMk/>
            <pc:sldMk cId="2330164991" sldId="2147470341"/>
            <ac:picMk id="10" creationId="{B2132265-4B4C-669C-7669-8B9043D631AB}"/>
          </ac:picMkLst>
        </pc:picChg>
      </pc:sldChg>
      <pc:sldChg chg="modSp add mod">
        <pc:chgData name="MONSAINT Jules" userId="8dc76007-2276-4a3e-aa60-c33a67ff7b03" providerId="ADAL" clId="{5D3FCC7F-66A8-494D-8B98-99955A2FF576}" dt="2024-02-28T13:11:55.278" v="5580" actId="1076"/>
        <pc:sldMkLst>
          <pc:docMk/>
          <pc:sldMk cId="756462583" sldId="2147470342"/>
        </pc:sldMkLst>
        <pc:spChg chg="mod">
          <ac:chgData name="MONSAINT Jules" userId="8dc76007-2276-4a3e-aa60-c33a67ff7b03" providerId="ADAL" clId="{5D3FCC7F-66A8-494D-8B98-99955A2FF576}" dt="2024-02-28T13:11:37.330" v="5576" actId="20577"/>
          <ac:spMkLst>
            <pc:docMk/>
            <pc:sldMk cId="756462583" sldId="2147470342"/>
            <ac:spMk id="4" creationId="{EB9992F0-DF0A-3331-C7A2-D0295D419096}"/>
          </ac:spMkLst>
        </pc:spChg>
        <pc:spChg chg="mod">
          <ac:chgData name="MONSAINT Jules" userId="8dc76007-2276-4a3e-aa60-c33a67ff7b03" providerId="ADAL" clId="{5D3FCC7F-66A8-494D-8B98-99955A2FF576}" dt="2024-02-28T13:11:55.278" v="5580" actId="1076"/>
          <ac:spMkLst>
            <pc:docMk/>
            <pc:sldMk cId="756462583" sldId="2147470342"/>
            <ac:spMk id="11" creationId="{76049ED5-09E4-8024-AF8E-B54DEEE7E632}"/>
          </ac:spMkLst>
        </pc:spChg>
      </pc:sldChg>
      <pc:sldChg chg="add">
        <pc:chgData name="MONSAINT Jules" userId="8dc76007-2276-4a3e-aa60-c33a67ff7b03" providerId="ADAL" clId="{5D3FCC7F-66A8-494D-8B98-99955A2FF576}" dt="2024-02-28T13:12:00.880" v="5581" actId="2890"/>
        <pc:sldMkLst>
          <pc:docMk/>
          <pc:sldMk cId="461468059" sldId="2147470343"/>
        </pc:sldMkLst>
      </pc:sldChg>
      <pc:sldChg chg="addSp delSp modSp add mod modNotesTx">
        <pc:chgData name="MONSAINT Jules" userId="8dc76007-2276-4a3e-aa60-c33a67ff7b03" providerId="ADAL" clId="{5D3FCC7F-66A8-494D-8B98-99955A2FF576}" dt="2024-03-01T10:16:14.466" v="7570" actId="20577"/>
        <pc:sldMkLst>
          <pc:docMk/>
          <pc:sldMk cId="936658583" sldId="2147470344"/>
        </pc:sldMkLst>
        <pc:spChg chg="mod">
          <ac:chgData name="MONSAINT Jules" userId="8dc76007-2276-4a3e-aa60-c33a67ff7b03" providerId="ADAL" clId="{5D3FCC7F-66A8-494D-8B98-99955A2FF576}" dt="2024-03-01T10:16:14.466" v="7570" actId="20577"/>
          <ac:spMkLst>
            <pc:docMk/>
            <pc:sldMk cId="936658583" sldId="2147470344"/>
            <ac:spMk id="4" creationId="{EB9992F0-DF0A-3331-C7A2-D0295D419096}"/>
          </ac:spMkLst>
        </pc:spChg>
        <pc:spChg chg="mod">
          <ac:chgData name="MONSAINT Jules" userId="8dc76007-2276-4a3e-aa60-c33a67ff7b03" providerId="ADAL" clId="{5D3FCC7F-66A8-494D-8B98-99955A2FF576}" dt="2024-02-29T11:02:28.047" v="7187" actId="404"/>
          <ac:spMkLst>
            <pc:docMk/>
            <pc:sldMk cId="936658583" sldId="2147470344"/>
            <ac:spMk id="5" creationId="{7C7A6684-2760-34BB-E8F4-D0FD80E921C7}"/>
          </ac:spMkLst>
        </pc:spChg>
        <pc:spChg chg="mod topLvl">
          <ac:chgData name="MONSAINT Jules" userId="8dc76007-2276-4a3e-aa60-c33a67ff7b03" providerId="ADAL" clId="{5D3FCC7F-66A8-494D-8B98-99955A2FF576}" dt="2024-02-29T13:20:23.633" v="7420" actId="165"/>
          <ac:spMkLst>
            <pc:docMk/>
            <pc:sldMk cId="936658583" sldId="2147470344"/>
            <ac:spMk id="7" creationId="{44544D52-E61D-E743-84E3-C45C6D1167C4}"/>
          </ac:spMkLst>
        </pc:spChg>
        <pc:spChg chg="mod topLvl">
          <ac:chgData name="MONSAINT Jules" userId="8dc76007-2276-4a3e-aa60-c33a67ff7b03" providerId="ADAL" clId="{5D3FCC7F-66A8-494D-8B98-99955A2FF576}" dt="2024-02-29T13:20:23.633" v="7420" actId="165"/>
          <ac:spMkLst>
            <pc:docMk/>
            <pc:sldMk cId="936658583" sldId="2147470344"/>
            <ac:spMk id="8" creationId="{39FDAF42-240C-AFDC-880D-856527EB0096}"/>
          </ac:spMkLst>
        </pc:spChg>
        <pc:spChg chg="mod">
          <ac:chgData name="MONSAINT Jules" userId="8dc76007-2276-4a3e-aa60-c33a67ff7b03" providerId="ADAL" clId="{5D3FCC7F-66A8-494D-8B98-99955A2FF576}" dt="2024-02-29T11:02:28.047" v="7187" actId="404"/>
          <ac:spMkLst>
            <pc:docMk/>
            <pc:sldMk cId="936658583" sldId="2147470344"/>
            <ac:spMk id="10" creationId="{AB370F1D-2BAC-8569-03F8-734771E16202}"/>
          </ac:spMkLst>
        </pc:spChg>
        <pc:spChg chg="mod">
          <ac:chgData name="MONSAINT Jules" userId="8dc76007-2276-4a3e-aa60-c33a67ff7b03" providerId="ADAL" clId="{5D3FCC7F-66A8-494D-8B98-99955A2FF576}" dt="2024-02-29T11:02:28.047" v="7187" actId="404"/>
          <ac:spMkLst>
            <pc:docMk/>
            <pc:sldMk cId="936658583" sldId="2147470344"/>
            <ac:spMk id="11" creationId="{465FD48D-EC24-5126-2675-B8077D56B792}"/>
          </ac:spMkLst>
        </pc:spChg>
        <pc:spChg chg="del">
          <ac:chgData name="MONSAINT Jules" userId="8dc76007-2276-4a3e-aa60-c33a67ff7b03" providerId="ADAL" clId="{5D3FCC7F-66A8-494D-8B98-99955A2FF576}" dt="2024-02-28T13:12:19.820" v="5583" actId="478"/>
          <ac:spMkLst>
            <pc:docMk/>
            <pc:sldMk cId="936658583" sldId="2147470344"/>
            <ac:spMk id="11" creationId="{76049ED5-09E4-8024-AF8E-B54DEEE7E632}"/>
          </ac:spMkLst>
        </pc:spChg>
        <pc:spChg chg="mod">
          <ac:chgData name="MONSAINT Jules" userId="8dc76007-2276-4a3e-aa60-c33a67ff7b03" providerId="ADAL" clId="{5D3FCC7F-66A8-494D-8B98-99955A2FF576}" dt="2024-02-29T11:02:28.047" v="7187" actId="404"/>
          <ac:spMkLst>
            <pc:docMk/>
            <pc:sldMk cId="936658583" sldId="2147470344"/>
            <ac:spMk id="12" creationId="{94DE53BE-413C-27BB-65E1-7DA110031351}"/>
          </ac:spMkLst>
        </pc:spChg>
        <pc:spChg chg="mod">
          <ac:chgData name="MONSAINT Jules" userId="8dc76007-2276-4a3e-aa60-c33a67ff7b03" providerId="ADAL" clId="{5D3FCC7F-66A8-494D-8B98-99955A2FF576}" dt="2024-02-29T11:02:28.047" v="7187" actId="404"/>
          <ac:spMkLst>
            <pc:docMk/>
            <pc:sldMk cId="936658583" sldId="2147470344"/>
            <ac:spMk id="21" creationId="{AA307445-868A-B515-3D67-EBE04D970905}"/>
          </ac:spMkLst>
        </pc:spChg>
        <pc:spChg chg="mod">
          <ac:chgData name="MONSAINT Jules" userId="8dc76007-2276-4a3e-aa60-c33a67ff7b03" providerId="ADAL" clId="{5D3FCC7F-66A8-494D-8B98-99955A2FF576}" dt="2024-02-29T11:02:28.047" v="7187" actId="404"/>
          <ac:spMkLst>
            <pc:docMk/>
            <pc:sldMk cId="936658583" sldId="2147470344"/>
            <ac:spMk id="22" creationId="{6206E1DF-F813-3D3D-84F9-C2DD8AD0C3A0}"/>
          </ac:spMkLst>
        </pc:spChg>
        <pc:spChg chg="mod">
          <ac:chgData name="MONSAINT Jules" userId="8dc76007-2276-4a3e-aa60-c33a67ff7b03" providerId="ADAL" clId="{5D3FCC7F-66A8-494D-8B98-99955A2FF576}" dt="2024-02-29T11:02:28.047" v="7187" actId="404"/>
          <ac:spMkLst>
            <pc:docMk/>
            <pc:sldMk cId="936658583" sldId="2147470344"/>
            <ac:spMk id="23" creationId="{4F3D4752-D777-A96C-EFCB-0D71508E565D}"/>
          </ac:spMkLst>
        </pc:spChg>
        <pc:spChg chg="mod">
          <ac:chgData name="MONSAINT Jules" userId="8dc76007-2276-4a3e-aa60-c33a67ff7b03" providerId="ADAL" clId="{5D3FCC7F-66A8-494D-8B98-99955A2FF576}" dt="2024-02-29T11:02:28.047" v="7187" actId="404"/>
          <ac:spMkLst>
            <pc:docMk/>
            <pc:sldMk cId="936658583" sldId="2147470344"/>
            <ac:spMk id="24" creationId="{F98E5C6A-115C-0481-C035-4ACDACEE76ED}"/>
          </ac:spMkLst>
        </pc:spChg>
        <pc:spChg chg="mod">
          <ac:chgData name="MONSAINT Jules" userId="8dc76007-2276-4a3e-aa60-c33a67ff7b03" providerId="ADAL" clId="{5D3FCC7F-66A8-494D-8B98-99955A2FF576}" dt="2024-02-29T11:02:28.047" v="7187" actId="404"/>
          <ac:spMkLst>
            <pc:docMk/>
            <pc:sldMk cId="936658583" sldId="2147470344"/>
            <ac:spMk id="26" creationId="{C254113E-4EAA-39C1-8F7D-1707B6D8B3DF}"/>
          </ac:spMkLst>
        </pc:spChg>
        <pc:spChg chg="mod">
          <ac:chgData name="MONSAINT Jules" userId="8dc76007-2276-4a3e-aa60-c33a67ff7b03" providerId="ADAL" clId="{5D3FCC7F-66A8-494D-8B98-99955A2FF576}" dt="2024-02-29T11:02:28.047" v="7187" actId="404"/>
          <ac:spMkLst>
            <pc:docMk/>
            <pc:sldMk cId="936658583" sldId="2147470344"/>
            <ac:spMk id="27" creationId="{3FADC9C4-8E8B-8EF5-6C7D-B0E63AA982C5}"/>
          </ac:spMkLst>
        </pc:spChg>
        <pc:spChg chg="mod">
          <ac:chgData name="MONSAINT Jules" userId="8dc76007-2276-4a3e-aa60-c33a67ff7b03" providerId="ADAL" clId="{5D3FCC7F-66A8-494D-8B98-99955A2FF576}" dt="2024-02-29T11:02:28.047" v="7187" actId="404"/>
          <ac:spMkLst>
            <pc:docMk/>
            <pc:sldMk cId="936658583" sldId="2147470344"/>
            <ac:spMk id="28" creationId="{5173B566-4567-5B98-E453-54EB9B79F8D6}"/>
          </ac:spMkLst>
        </pc:spChg>
        <pc:spChg chg="mod">
          <ac:chgData name="MONSAINT Jules" userId="8dc76007-2276-4a3e-aa60-c33a67ff7b03" providerId="ADAL" clId="{5D3FCC7F-66A8-494D-8B98-99955A2FF576}" dt="2024-02-29T11:02:28.047" v="7187" actId="404"/>
          <ac:spMkLst>
            <pc:docMk/>
            <pc:sldMk cId="936658583" sldId="2147470344"/>
            <ac:spMk id="29" creationId="{0E876DDA-612A-92AB-694B-D352CBC000EA}"/>
          </ac:spMkLst>
        </pc:spChg>
        <pc:spChg chg="mod">
          <ac:chgData name="MONSAINT Jules" userId="8dc76007-2276-4a3e-aa60-c33a67ff7b03" providerId="ADAL" clId="{5D3FCC7F-66A8-494D-8B98-99955A2FF576}" dt="2024-02-29T11:02:28.047" v="7187" actId="404"/>
          <ac:spMkLst>
            <pc:docMk/>
            <pc:sldMk cId="936658583" sldId="2147470344"/>
            <ac:spMk id="30" creationId="{9FD96095-528F-C3D8-1996-6F5DE3163EFF}"/>
          </ac:spMkLst>
        </pc:spChg>
        <pc:spChg chg="mod">
          <ac:chgData name="MONSAINT Jules" userId="8dc76007-2276-4a3e-aa60-c33a67ff7b03" providerId="ADAL" clId="{5D3FCC7F-66A8-494D-8B98-99955A2FF576}" dt="2024-02-29T11:02:28.047" v="7187" actId="404"/>
          <ac:spMkLst>
            <pc:docMk/>
            <pc:sldMk cId="936658583" sldId="2147470344"/>
            <ac:spMk id="31" creationId="{6B40CAFF-7212-B4A9-5A2C-3DD9FE40E7E0}"/>
          </ac:spMkLst>
        </pc:spChg>
        <pc:spChg chg="mod">
          <ac:chgData name="MONSAINT Jules" userId="8dc76007-2276-4a3e-aa60-c33a67ff7b03" providerId="ADAL" clId="{5D3FCC7F-66A8-494D-8B98-99955A2FF576}" dt="2024-02-29T11:02:28.047" v="7187" actId="404"/>
          <ac:spMkLst>
            <pc:docMk/>
            <pc:sldMk cId="936658583" sldId="2147470344"/>
            <ac:spMk id="32" creationId="{C6453A8F-0348-D3AD-4CCC-7493AA5C5A67}"/>
          </ac:spMkLst>
        </pc:spChg>
        <pc:spChg chg="mod">
          <ac:chgData name="MONSAINT Jules" userId="8dc76007-2276-4a3e-aa60-c33a67ff7b03" providerId="ADAL" clId="{5D3FCC7F-66A8-494D-8B98-99955A2FF576}" dt="2024-02-29T13:45:22.331" v="7565" actId="12789"/>
          <ac:spMkLst>
            <pc:docMk/>
            <pc:sldMk cId="936658583" sldId="2147470344"/>
            <ac:spMk id="33" creationId="{DECECB0C-9AAB-2672-5071-0E75DD81EFAC}"/>
          </ac:spMkLst>
        </pc:spChg>
        <pc:spChg chg="mod">
          <ac:chgData name="MONSAINT Jules" userId="8dc76007-2276-4a3e-aa60-c33a67ff7b03" providerId="ADAL" clId="{5D3FCC7F-66A8-494D-8B98-99955A2FF576}" dt="2024-02-29T11:02:28.047" v="7187" actId="404"/>
          <ac:spMkLst>
            <pc:docMk/>
            <pc:sldMk cId="936658583" sldId="2147470344"/>
            <ac:spMk id="39" creationId="{11FBD2C2-9B80-0A90-91C2-80DF39E5C0B4}"/>
          </ac:spMkLst>
        </pc:spChg>
        <pc:spChg chg="mod">
          <ac:chgData name="MONSAINT Jules" userId="8dc76007-2276-4a3e-aa60-c33a67ff7b03" providerId="ADAL" clId="{5D3FCC7F-66A8-494D-8B98-99955A2FF576}" dt="2024-02-29T11:02:28.047" v="7187" actId="404"/>
          <ac:spMkLst>
            <pc:docMk/>
            <pc:sldMk cId="936658583" sldId="2147470344"/>
            <ac:spMk id="40" creationId="{6F2B4EC8-4380-CC81-B6FF-D416AE33CF9E}"/>
          </ac:spMkLst>
        </pc:spChg>
        <pc:spChg chg="mod">
          <ac:chgData name="MONSAINT Jules" userId="8dc76007-2276-4a3e-aa60-c33a67ff7b03" providerId="ADAL" clId="{5D3FCC7F-66A8-494D-8B98-99955A2FF576}" dt="2024-02-29T13:45:27.949" v="7566" actId="12789"/>
          <ac:spMkLst>
            <pc:docMk/>
            <pc:sldMk cId="936658583" sldId="2147470344"/>
            <ac:spMk id="41" creationId="{14239E99-C2DF-C7E8-D3E0-46249A7D9A07}"/>
          </ac:spMkLst>
        </pc:spChg>
        <pc:spChg chg="mod">
          <ac:chgData name="MONSAINT Jules" userId="8dc76007-2276-4a3e-aa60-c33a67ff7b03" providerId="ADAL" clId="{5D3FCC7F-66A8-494D-8B98-99955A2FF576}" dt="2024-02-29T11:02:28.047" v="7187" actId="404"/>
          <ac:spMkLst>
            <pc:docMk/>
            <pc:sldMk cId="936658583" sldId="2147470344"/>
            <ac:spMk id="43" creationId="{64E9957F-898E-3091-B37E-126E814E06F4}"/>
          </ac:spMkLst>
        </pc:spChg>
        <pc:spChg chg="mod">
          <ac:chgData name="MONSAINT Jules" userId="8dc76007-2276-4a3e-aa60-c33a67ff7b03" providerId="ADAL" clId="{5D3FCC7F-66A8-494D-8B98-99955A2FF576}" dt="2024-02-29T11:02:28.047" v="7187" actId="404"/>
          <ac:spMkLst>
            <pc:docMk/>
            <pc:sldMk cId="936658583" sldId="2147470344"/>
            <ac:spMk id="44" creationId="{8B05A474-1C29-B00C-F91A-7CAC4C6CAFAC}"/>
          </ac:spMkLst>
        </pc:spChg>
        <pc:spChg chg="mod">
          <ac:chgData name="MONSAINT Jules" userId="8dc76007-2276-4a3e-aa60-c33a67ff7b03" providerId="ADAL" clId="{5D3FCC7F-66A8-494D-8B98-99955A2FF576}" dt="2024-02-29T13:45:32.084" v="7567" actId="12789"/>
          <ac:spMkLst>
            <pc:docMk/>
            <pc:sldMk cId="936658583" sldId="2147470344"/>
            <ac:spMk id="45" creationId="{AF9F8282-80AC-BF32-996F-5C1173FBCBC1}"/>
          </ac:spMkLst>
        </pc:spChg>
        <pc:spChg chg="add mod">
          <ac:chgData name="MONSAINT Jules" userId="8dc76007-2276-4a3e-aa60-c33a67ff7b03" providerId="ADAL" clId="{5D3FCC7F-66A8-494D-8B98-99955A2FF576}" dt="2024-02-29T13:27:52.538" v="7557" actId="1076"/>
          <ac:spMkLst>
            <pc:docMk/>
            <pc:sldMk cId="936658583" sldId="2147470344"/>
            <ac:spMk id="47" creationId="{0075F04D-087D-B23C-6288-D2FC17501388}"/>
          </ac:spMkLst>
        </pc:spChg>
        <pc:spChg chg="add del mod ord">
          <ac:chgData name="MONSAINT Jules" userId="8dc76007-2276-4a3e-aa60-c33a67ff7b03" providerId="ADAL" clId="{5D3FCC7F-66A8-494D-8B98-99955A2FF576}" dt="2024-02-29T13:44:51.938" v="7563" actId="14100"/>
          <ac:spMkLst>
            <pc:docMk/>
            <pc:sldMk cId="936658583" sldId="2147470344"/>
            <ac:spMk id="48" creationId="{7C240BD2-DC81-1AEF-4A8B-86A481B37B39}"/>
          </ac:spMkLst>
        </pc:spChg>
        <pc:spChg chg="add mod">
          <ac:chgData name="MONSAINT Jules" userId="8dc76007-2276-4a3e-aa60-c33a67ff7b03" providerId="ADAL" clId="{5D3FCC7F-66A8-494D-8B98-99955A2FF576}" dt="2024-02-29T13:45:03.919" v="7564" actId="1076"/>
          <ac:spMkLst>
            <pc:docMk/>
            <pc:sldMk cId="936658583" sldId="2147470344"/>
            <ac:spMk id="49" creationId="{6A08C0CD-43BF-BF9F-43AE-88B10F6FE5ED}"/>
          </ac:spMkLst>
        </pc:spChg>
        <pc:spChg chg="add mod">
          <ac:chgData name="MONSAINT Jules" userId="8dc76007-2276-4a3e-aa60-c33a67ff7b03" providerId="ADAL" clId="{5D3FCC7F-66A8-494D-8B98-99955A2FF576}" dt="2024-02-29T13:21:57.206" v="7463" actId="1076"/>
          <ac:spMkLst>
            <pc:docMk/>
            <pc:sldMk cId="936658583" sldId="2147470344"/>
            <ac:spMk id="51" creationId="{0126C7F6-57F4-BF8B-57F9-F0F2B4B11870}"/>
          </ac:spMkLst>
        </pc:spChg>
        <pc:spChg chg="add del mod">
          <ac:chgData name="MONSAINT Jules" userId="8dc76007-2276-4a3e-aa60-c33a67ff7b03" providerId="ADAL" clId="{5D3FCC7F-66A8-494D-8B98-99955A2FF576}" dt="2024-02-29T13:23:59.983" v="7515" actId="478"/>
          <ac:spMkLst>
            <pc:docMk/>
            <pc:sldMk cId="936658583" sldId="2147470344"/>
            <ac:spMk id="53" creationId="{11FAA4D1-BD82-E672-DFDF-642D802EF37C}"/>
          </ac:spMkLst>
        </pc:spChg>
        <pc:spChg chg="add del mod">
          <ac:chgData name="MONSAINT Jules" userId="8dc76007-2276-4a3e-aa60-c33a67ff7b03" providerId="ADAL" clId="{5D3FCC7F-66A8-494D-8B98-99955A2FF576}" dt="2024-02-29T13:24:01.389" v="7516" actId="478"/>
          <ac:spMkLst>
            <pc:docMk/>
            <pc:sldMk cId="936658583" sldId="2147470344"/>
            <ac:spMk id="54" creationId="{21EEAEF5-1BB6-CF60-191C-69C7472BA281}"/>
          </ac:spMkLst>
        </pc:spChg>
        <pc:spChg chg="add del mod">
          <ac:chgData name="MONSAINT Jules" userId="8dc76007-2276-4a3e-aa60-c33a67ff7b03" providerId="ADAL" clId="{5D3FCC7F-66A8-494D-8B98-99955A2FF576}" dt="2024-02-29T13:24:02.727" v="7517" actId="478"/>
          <ac:spMkLst>
            <pc:docMk/>
            <pc:sldMk cId="936658583" sldId="2147470344"/>
            <ac:spMk id="55" creationId="{4DBB4EB5-46DE-6B0C-11E0-B0885AB62626}"/>
          </ac:spMkLst>
        </pc:spChg>
        <pc:spChg chg="add mod">
          <ac:chgData name="MONSAINT Jules" userId="8dc76007-2276-4a3e-aa60-c33a67ff7b03" providerId="ADAL" clId="{5D3FCC7F-66A8-494D-8B98-99955A2FF576}" dt="2024-02-29T13:25:39.399" v="7533" actId="164"/>
          <ac:spMkLst>
            <pc:docMk/>
            <pc:sldMk cId="936658583" sldId="2147470344"/>
            <ac:spMk id="56" creationId="{2B03C8F4-D803-E4E9-A8FE-C560156D6360}"/>
          </ac:spMkLst>
        </pc:spChg>
        <pc:spChg chg="add mod">
          <ac:chgData name="MONSAINT Jules" userId="8dc76007-2276-4a3e-aa60-c33a67ff7b03" providerId="ADAL" clId="{5D3FCC7F-66A8-494D-8B98-99955A2FF576}" dt="2024-02-29T13:25:39.399" v="7533" actId="164"/>
          <ac:spMkLst>
            <pc:docMk/>
            <pc:sldMk cId="936658583" sldId="2147470344"/>
            <ac:spMk id="57" creationId="{0484F90E-C7C6-FF4B-BB0A-D2B463D383AB}"/>
          </ac:spMkLst>
        </pc:spChg>
        <pc:spChg chg="mod">
          <ac:chgData name="MONSAINT Jules" userId="8dc76007-2276-4a3e-aa60-c33a67ff7b03" providerId="ADAL" clId="{5D3FCC7F-66A8-494D-8B98-99955A2FF576}" dt="2024-02-29T13:25:41.519" v="7534"/>
          <ac:spMkLst>
            <pc:docMk/>
            <pc:sldMk cId="936658583" sldId="2147470344"/>
            <ac:spMk id="60" creationId="{60A84FB3-741A-C475-AD57-B3CA22C613CB}"/>
          </ac:spMkLst>
        </pc:spChg>
        <pc:spChg chg="mod">
          <ac:chgData name="MONSAINT Jules" userId="8dc76007-2276-4a3e-aa60-c33a67ff7b03" providerId="ADAL" clId="{5D3FCC7F-66A8-494D-8B98-99955A2FF576}" dt="2024-02-29T13:25:41.519" v="7534"/>
          <ac:spMkLst>
            <pc:docMk/>
            <pc:sldMk cId="936658583" sldId="2147470344"/>
            <ac:spMk id="61" creationId="{66905A64-1773-6B14-2D67-26B6A740FF79}"/>
          </ac:spMkLst>
        </pc:spChg>
        <pc:spChg chg="mod">
          <ac:chgData name="MONSAINT Jules" userId="8dc76007-2276-4a3e-aa60-c33a67ff7b03" providerId="ADAL" clId="{5D3FCC7F-66A8-494D-8B98-99955A2FF576}" dt="2024-02-29T13:26:05.741" v="7539"/>
          <ac:spMkLst>
            <pc:docMk/>
            <pc:sldMk cId="936658583" sldId="2147470344"/>
            <ac:spMk id="63" creationId="{01144DE6-C8B9-EE86-9BBD-C79984AB2F38}"/>
          </ac:spMkLst>
        </pc:spChg>
        <pc:spChg chg="mod">
          <ac:chgData name="MONSAINT Jules" userId="8dc76007-2276-4a3e-aa60-c33a67ff7b03" providerId="ADAL" clId="{5D3FCC7F-66A8-494D-8B98-99955A2FF576}" dt="2024-02-29T13:26:36.091" v="7544" actId="20577"/>
          <ac:spMkLst>
            <pc:docMk/>
            <pc:sldMk cId="936658583" sldId="2147470344"/>
            <ac:spMk id="64" creationId="{A9327D3A-9C82-3EA7-B2B6-DF700E4D2022}"/>
          </ac:spMkLst>
        </pc:spChg>
        <pc:spChg chg="mod">
          <ac:chgData name="MONSAINT Jules" userId="8dc76007-2276-4a3e-aa60-c33a67ff7b03" providerId="ADAL" clId="{5D3FCC7F-66A8-494D-8B98-99955A2FF576}" dt="2024-02-29T13:26:12.646" v="7541"/>
          <ac:spMkLst>
            <pc:docMk/>
            <pc:sldMk cId="936658583" sldId="2147470344"/>
            <ac:spMk id="66" creationId="{A88C8856-30CC-13D1-12CF-E2EB628F8E3C}"/>
          </ac:spMkLst>
        </pc:spChg>
        <pc:spChg chg="mod">
          <ac:chgData name="MONSAINT Jules" userId="8dc76007-2276-4a3e-aa60-c33a67ff7b03" providerId="ADAL" clId="{5D3FCC7F-66A8-494D-8B98-99955A2FF576}" dt="2024-02-29T13:26:41.194" v="7545" actId="20577"/>
          <ac:spMkLst>
            <pc:docMk/>
            <pc:sldMk cId="936658583" sldId="2147470344"/>
            <ac:spMk id="67" creationId="{2FA2C68E-E3CF-62AD-78B9-980196F753E4}"/>
          </ac:spMkLst>
        </pc:spChg>
        <pc:spChg chg="add mod">
          <ac:chgData name="MONSAINT Jules" userId="8dc76007-2276-4a3e-aa60-c33a67ff7b03" providerId="ADAL" clId="{5D3FCC7F-66A8-494D-8B98-99955A2FF576}" dt="2024-02-29T13:45:22.331" v="7565" actId="12789"/>
          <ac:spMkLst>
            <pc:docMk/>
            <pc:sldMk cId="936658583" sldId="2147470344"/>
            <ac:spMk id="68" creationId="{9AFEEB31-5FC9-C78B-5D1C-277EF6445FC9}"/>
          </ac:spMkLst>
        </pc:spChg>
        <pc:spChg chg="add mod">
          <ac:chgData name="MONSAINT Jules" userId="8dc76007-2276-4a3e-aa60-c33a67ff7b03" providerId="ADAL" clId="{5D3FCC7F-66A8-494D-8B98-99955A2FF576}" dt="2024-02-29T13:45:27.949" v="7566" actId="12789"/>
          <ac:spMkLst>
            <pc:docMk/>
            <pc:sldMk cId="936658583" sldId="2147470344"/>
            <ac:spMk id="69" creationId="{06B2B66F-3207-E038-6BC9-8521EAB81B43}"/>
          </ac:spMkLst>
        </pc:spChg>
        <pc:spChg chg="add mod">
          <ac:chgData name="MONSAINT Jules" userId="8dc76007-2276-4a3e-aa60-c33a67ff7b03" providerId="ADAL" clId="{5D3FCC7F-66A8-494D-8B98-99955A2FF576}" dt="2024-02-29T13:45:32.084" v="7567" actId="12789"/>
          <ac:spMkLst>
            <pc:docMk/>
            <pc:sldMk cId="936658583" sldId="2147470344"/>
            <ac:spMk id="70" creationId="{93D58D0C-5AC0-57C5-40E1-2030CEE551D8}"/>
          </ac:spMkLst>
        </pc:spChg>
        <pc:grpChg chg="add del mod">
          <ac:chgData name="MONSAINT Jules" userId="8dc76007-2276-4a3e-aa60-c33a67ff7b03" providerId="ADAL" clId="{5D3FCC7F-66A8-494D-8B98-99955A2FF576}" dt="2024-02-29T13:20:34.837" v="7421" actId="478"/>
          <ac:grpSpMkLst>
            <pc:docMk/>
            <pc:sldMk cId="936658583" sldId="2147470344"/>
            <ac:grpSpMk id="6" creationId="{70E3D5CC-AA74-868E-627C-9D146A096F31}"/>
          </ac:grpSpMkLst>
        </pc:grpChg>
        <pc:grpChg chg="mod">
          <ac:chgData name="MONSAINT Jules" userId="8dc76007-2276-4a3e-aa60-c33a67ff7b03" providerId="ADAL" clId="{5D3FCC7F-66A8-494D-8B98-99955A2FF576}" dt="2024-02-29T10:41:33.727" v="7139" actId="1036"/>
          <ac:grpSpMkLst>
            <pc:docMk/>
            <pc:sldMk cId="936658583" sldId="2147470344"/>
            <ac:grpSpMk id="9" creationId="{1ECDFB60-48F5-3720-3974-0BCD2214AC71}"/>
          </ac:grpSpMkLst>
        </pc:grpChg>
        <pc:grpChg chg="del">
          <ac:chgData name="MONSAINT Jules" userId="8dc76007-2276-4a3e-aa60-c33a67ff7b03" providerId="ADAL" clId="{5D3FCC7F-66A8-494D-8B98-99955A2FF576}" dt="2024-02-28T15:13:35.378" v="6768" actId="478"/>
          <ac:grpSpMkLst>
            <pc:docMk/>
            <pc:sldMk cId="936658583" sldId="2147470344"/>
            <ac:grpSpMk id="13" creationId="{74FB45E3-6E08-1458-7E60-9CA864973615}"/>
          </ac:grpSpMkLst>
        </pc:grpChg>
        <pc:grpChg chg="mod">
          <ac:chgData name="MONSAINT Jules" userId="8dc76007-2276-4a3e-aa60-c33a67ff7b03" providerId="ADAL" clId="{5D3FCC7F-66A8-494D-8B98-99955A2FF576}" dt="2024-02-29T10:41:33.727" v="7139" actId="1036"/>
          <ac:grpSpMkLst>
            <pc:docMk/>
            <pc:sldMk cId="936658583" sldId="2147470344"/>
            <ac:grpSpMk id="25" creationId="{49731CF6-B6F8-C90F-FAAE-00D620B26BFF}"/>
          </ac:grpSpMkLst>
        </pc:grpChg>
        <pc:grpChg chg="del mod">
          <ac:chgData name="MONSAINT Jules" userId="8dc76007-2276-4a3e-aa60-c33a67ff7b03" providerId="ADAL" clId="{5D3FCC7F-66A8-494D-8B98-99955A2FF576}" dt="2024-02-29T13:20:35.679" v="7422" actId="478"/>
          <ac:grpSpMkLst>
            <pc:docMk/>
            <pc:sldMk cId="936658583" sldId="2147470344"/>
            <ac:grpSpMk id="38" creationId="{3117AB71-B5A3-99B2-7CF7-B52A25B2E0DF}"/>
          </ac:grpSpMkLst>
        </pc:grpChg>
        <pc:grpChg chg="del mod">
          <ac:chgData name="MONSAINT Jules" userId="8dc76007-2276-4a3e-aa60-c33a67ff7b03" providerId="ADAL" clId="{5D3FCC7F-66A8-494D-8B98-99955A2FF576}" dt="2024-02-29T13:20:37.136" v="7423" actId="478"/>
          <ac:grpSpMkLst>
            <pc:docMk/>
            <pc:sldMk cId="936658583" sldId="2147470344"/>
            <ac:grpSpMk id="42" creationId="{9912B1F1-F73D-CDCF-EA44-0CA7E26AA50E}"/>
          </ac:grpSpMkLst>
        </pc:grpChg>
        <pc:grpChg chg="add del mod">
          <ac:chgData name="MONSAINT Jules" userId="8dc76007-2276-4a3e-aa60-c33a67ff7b03" providerId="ADAL" clId="{5D3FCC7F-66A8-494D-8B98-99955A2FF576}" dt="2024-02-29T13:27:05.541" v="7547" actId="478"/>
          <ac:grpSpMkLst>
            <pc:docMk/>
            <pc:sldMk cId="936658583" sldId="2147470344"/>
            <ac:grpSpMk id="58" creationId="{25F39B88-5F71-2CA4-AAF6-82367C1C4B55}"/>
          </ac:grpSpMkLst>
        </pc:grpChg>
        <pc:grpChg chg="add del mod">
          <ac:chgData name="MONSAINT Jules" userId="8dc76007-2276-4a3e-aa60-c33a67ff7b03" providerId="ADAL" clId="{5D3FCC7F-66A8-494D-8B98-99955A2FF576}" dt="2024-02-29T13:25:46.673" v="7536" actId="478"/>
          <ac:grpSpMkLst>
            <pc:docMk/>
            <pc:sldMk cId="936658583" sldId="2147470344"/>
            <ac:grpSpMk id="59" creationId="{0A36C29A-5FF9-5780-D119-6A002E514B35}"/>
          </ac:grpSpMkLst>
        </pc:grpChg>
        <pc:grpChg chg="add del mod">
          <ac:chgData name="MONSAINT Jules" userId="8dc76007-2276-4a3e-aa60-c33a67ff7b03" providerId="ADAL" clId="{5D3FCC7F-66A8-494D-8B98-99955A2FF576}" dt="2024-02-29T13:27:04.718" v="7546" actId="478"/>
          <ac:grpSpMkLst>
            <pc:docMk/>
            <pc:sldMk cId="936658583" sldId="2147470344"/>
            <ac:grpSpMk id="62" creationId="{82A921A8-9362-300F-DAC0-3D314EF5F2CE}"/>
          </ac:grpSpMkLst>
        </pc:grpChg>
        <pc:grpChg chg="add del mod">
          <ac:chgData name="MONSAINT Jules" userId="8dc76007-2276-4a3e-aa60-c33a67ff7b03" providerId="ADAL" clId="{5D3FCC7F-66A8-494D-8B98-99955A2FF576}" dt="2024-02-29T13:27:06.301" v="7548" actId="478"/>
          <ac:grpSpMkLst>
            <pc:docMk/>
            <pc:sldMk cId="936658583" sldId="2147470344"/>
            <ac:grpSpMk id="65" creationId="{ADCDBDDD-8354-D392-A1FB-031D79A77C0F}"/>
          </ac:grpSpMkLst>
        </pc:grpChg>
        <pc:picChg chg="add mod">
          <ac:chgData name="MONSAINT Jules" userId="8dc76007-2276-4a3e-aa60-c33a67ff7b03" providerId="ADAL" clId="{5D3FCC7F-66A8-494D-8B98-99955A2FF576}" dt="2024-02-29T13:21:31.625" v="7459" actId="1076"/>
          <ac:picMkLst>
            <pc:docMk/>
            <pc:sldMk cId="936658583" sldId="2147470344"/>
            <ac:picMk id="46" creationId="{52992D71-EC26-CFA7-46C6-685EFFEC219F}"/>
          </ac:picMkLst>
        </pc:picChg>
      </pc:sldChg>
      <pc:sldChg chg="addSp modSp add mod">
        <pc:chgData name="MONSAINT Jules" userId="8dc76007-2276-4a3e-aa60-c33a67ff7b03" providerId="ADAL" clId="{5D3FCC7F-66A8-494D-8B98-99955A2FF576}" dt="2024-02-28T13:13:14.242" v="5726" actId="20577"/>
        <pc:sldMkLst>
          <pc:docMk/>
          <pc:sldMk cId="2050784112" sldId="2147470345"/>
        </pc:sldMkLst>
        <pc:spChg chg="mod">
          <ac:chgData name="MONSAINT Jules" userId="8dc76007-2276-4a3e-aa60-c33a67ff7b03" providerId="ADAL" clId="{5D3FCC7F-66A8-494D-8B98-99955A2FF576}" dt="2024-02-28T13:13:09.308" v="5725" actId="20577"/>
          <ac:spMkLst>
            <pc:docMk/>
            <pc:sldMk cId="2050784112" sldId="2147470345"/>
            <ac:spMk id="4" creationId="{EB9992F0-DF0A-3331-C7A2-D0295D419096}"/>
          </ac:spMkLst>
        </pc:spChg>
        <pc:spChg chg="add mod">
          <ac:chgData name="MONSAINT Jules" userId="8dc76007-2276-4a3e-aa60-c33a67ff7b03" providerId="ADAL" clId="{5D3FCC7F-66A8-494D-8B98-99955A2FF576}" dt="2024-02-28T13:13:14.242" v="5726" actId="20577"/>
          <ac:spMkLst>
            <pc:docMk/>
            <pc:sldMk cId="2050784112" sldId="2147470345"/>
            <ac:spMk id="5" creationId="{46EECA31-68AE-A1A5-EE8F-75C1891CBA21}"/>
          </ac:spMkLst>
        </pc:spChg>
      </pc:sldChg>
      <pc:sldChg chg="addSp delSp modSp add mod">
        <pc:chgData name="MONSAINT Jules" userId="8dc76007-2276-4a3e-aa60-c33a67ff7b03" providerId="ADAL" clId="{5D3FCC7F-66A8-494D-8B98-99955A2FF576}" dt="2024-02-28T13:44:09.977" v="6145" actId="20577"/>
        <pc:sldMkLst>
          <pc:docMk/>
          <pc:sldMk cId="3135393906" sldId="2147470346"/>
        </pc:sldMkLst>
        <pc:spChg chg="mod">
          <ac:chgData name="MONSAINT Jules" userId="8dc76007-2276-4a3e-aa60-c33a67ff7b03" providerId="ADAL" clId="{5D3FCC7F-66A8-494D-8B98-99955A2FF576}" dt="2024-02-28T13:44:09.977" v="6145" actId="20577"/>
          <ac:spMkLst>
            <pc:docMk/>
            <pc:sldMk cId="3135393906" sldId="2147470346"/>
            <ac:spMk id="4" creationId="{EB9992F0-DF0A-3331-C7A2-D0295D419096}"/>
          </ac:spMkLst>
        </pc:spChg>
        <pc:spChg chg="del">
          <ac:chgData name="MONSAINT Jules" userId="8dc76007-2276-4a3e-aa60-c33a67ff7b03" providerId="ADAL" clId="{5D3FCC7F-66A8-494D-8B98-99955A2FF576}" dt="2024-02-28T13:13:32.427" v="5728" actId="478"/>
          <ac:spMkLst>
            <pc:docMk/>
            <pc:sldMk cId="3135393906" sldId="2147470346"/>
            <ac:spMk id="5" creationId="{46EECA31-68AE-A1A5-EE8F-75C1891CBA21}"/>
          </ac:spMkLst>
        </pc:spChg>
        <pc:spChg chg="add">
          <ac:chgData name="MONSAINT Jules" userId="8dc76007-2276-4a3e-aa60-c33a67ff7b03" providerId="ADAL" clId="{5D3FCC7F-66A8-494D-8B98-99955A2FF576}" dt="2024-02-28T13:13:33.806" v="5729" actId="22"/>
          <ac:spMkLst>
            <pc:docMk/>
            <pc:sldMk cId="3135393906" sldId="2147470346"/>
            <ac:spMk id="6" creationId="{8812A9CE-49A3-7515-1135-6228F8D8D0B3}"/>
          </ac:spMkLst>
        </pc:spChg>
      </pc:sldChg>
      <pc:sldChg chg="addSp delSp modSp add mod modNotesTx">
        <pc:chgData name="MONSAINT Jules" userId="8dc76007-2276-4a3e-aa60-c33a67ff7b03" providerId="ADAL" clId="{5D3FCC7F-66A8-494D-8B98-99955A2FF576}" dt="2024-02-29T11:28:00.122" v="7360" actId="20577"/>
        <pc:sldMkLst>
          <pc:docMk/>
          <pc:sldMk cId="1076683720" sldId="2147470347"/>
        </pc:sldMkLst>
        <pc:spChg chg="mod">
          <ac:chgData name="MONSAINT Jules" userId="8dc76007-2276-4a3e-aa60-c33a67ff7b03" providerId="ADAL" clId="{5D3FCC7F-66A8-494D-8B98-99955A2FF576}" dt="2024-02-28T14:41:33.051" v="6637" actId="790"/>
          <ac:spMkLst>
            <pc:docMk/>
            <pc:sldMk cId="1076683720" sldId="2147470347"/>
            <ac:spMk id="3" creationId="{1849B473-A099-546E-4E47-9C96EDC7D5A9}"/>
          </ac:spMkLst>
        </pc:spChg>
        <pc:spChg chg="mod">
          <ac:chgData name="MONSAINT Jules" userId="8dc76007-2276-4a3e-aa60-c33a67ff7b03" providerId="ADAL" clId="{5D3FCC7F-66A8-494D-8B98-99955A2FF576}" dt="2024-02-28T14:41:33.051" v="6637" actId="790"/>
          <ac:spMkLst>
            <pc:docMk/>
            <pc:sldMk cId="1076683720" sldId="2147470347"/>
            <ac:spMk id="4" creationId="{EB9992F0-DF0A-3331-C7A2-D0295D419096}"/>
          </ac:spMkLst>
        </pc:spChg>
        <pc:spChg chg="add del mod">
          <ac:chgData name="MONSAINT Jules" userId="8dc76007-2276-4a3e-aa60-c33a67ff7b03" providerId="ADAL" clId="{5D3FCC7F-66A8-494D-8B98-99955A2FF576}" dt="2024-02-28T13:54:58.271" v="6190" actId="478"/>
          <ac:spMkLst>
            <pc:docMk/>
            <pc:sldMk cId="1076683720" sldId="2147470347"/>
            <ac:spMk id="6" creationId="{A85D98CC-82DD-0B87-4265-84C85BBB2E66}"/>
          </ac:spMkLst>
        </pc:spChg>
        <pc:spChg chg="add del mod">
          <ac:chgData name="MONSAINT Jules" userId="8dc76007-2276-4a3e-aa60-c33a67ff7b03" providerId="ADAL" clId="{5D3FCC7F-66A8-494D-8B98-99955A2FF576}" dt="2024-02-28T13:55:00.464" v="6191" actId="478"/>
          <ac:spMkLst>
            <pc:docMk/>
            <pc:sldMk cId="1076683720" sldId="2147470347"/>
            <ac:spMk id="7" creationId="{52195B27-E68F-625A-4EFE-B36D9A255D8E}"/>
          </ac:spMkLst>
        </pc:spChg>
        <pc:spChg chg="add del mod">
          <ac:chgData name="MONSAINT Jules" userId="8dc76007-2276-4a3e-aa60-c33a67ff7b03" providerId="ADAL" clId="{5D3FCC7F-66A8-494D-8B98-99955A2FF576}" dt="2024-02-28T13:55:00.464" v="6191" actId="478"/>
          <ac:spMkLst>
            <pc:docMk/>
            <pc:sldMk cId="1076683720" sldId="2147470347"/>
            <ac:spMk id="8" creationId="{EA083A04-5EF1-2A64-01EB-D2995CEBA1C0}"/>
          </ac:spMkLst>
        </pc:spChg>
        <pc:spChg chg="mod">
          <ac:chgData name="MONSAINT Jules" userId="8dc76007-2276-4a3e-aa60-c33a67ff7b03" providerId="ADAL" clId="{5D3FCC7F-66A8-494D-8B98-99955A2FF576}" dt="2024-02-28T13:53:21.916" v="6174"/>
          <ac:spMkLst>
            <pc:docMk/>
            <pc:sldMk cId="1076683720" sldId="2147470347"/>
            <ac:spMk id="10" creationId="{6F5DC875-ECF0-1825-0A80-0CBA3CB53708}"/>
          </ac:spMkLst>
        </pc:spChg>
        <pc:spChg chg="del mod">
          <ac:chgData name="MONSAINT Jules" userId="8dc76007-2276-4a3e-aa60-c33a67ff7b03" providerId="ADAL" clId="{5D3FCC7F-66A8-494D-8B98-99955A2FF576}" dt="2024-02-28T13:53:13.289" v="6173" actId="478"/>
          <ac:spMkLst>
            <pc:docMk/>
            <pc:sldMk cId="1076683720" sldId="2147470347"/>
            <ac:spMk id="11" creationId="{76049ED5-09E4-8024-AF8E-B54DEEE7E632}"/>
          </ac:spMkLst>
        </pc:spChg>
        <pc:spChg chg="mod">
          <ac:chgData name="MONSAINT Jules" userId="8dc76007-2276-4a3e-aa60-c33a67ff7b03" providerId="ADAL" clId="{5D3FCC7F-66A8-494D-8B98-99955A2FF576}" dt="2024-02-28T13:53:21.916" v="6174"/>
          <ac:spMkLst>
            <pc:docMk/>
            <pc:sldMk cId="1076683720" sldId="2147470347"/>
            <ac:spMk id="12" creationId="{C1A57B84-BE7D-3C1B-888D-86E8B5A1BD70}"/>
          </ac:spMkLst>
        </pc:spChg>
        <pc:spChg chg="mod">
          <ac:chgData name="MONSAINT Jules" userId="8dc76007-2276-4a3e-aa60-c33a67ff7b03" providerId="ADAL" clId="{5D3FCC7F-66A8-494D-8B98-99955A2FF576}" dt="2024-02-28T13:53:21.916" v="6174"/>
          <ac:spMkLst>
            <pc:docMk/>
            <pc:sldMk cId="1076683720" sldId="2147470347"/>
            <ac:spMk id="21" creationId="{2E328399-BA08-86BB-0EAC-C1067C3959DC}"/>
          </ac:spMkLst>
        </pc:spChg>
        <pc:spChg chg="del">
          <ac:chgData name="MONSAINT Jules" userId="8dc76007-2276-4a3e-aa60-c33a67ff7b03" providerId="ADAL" clId="{5D3FCC7F-66A8-494D-8B98-99955A2FF576}" dt="2024-02-28T13:52:15.838" v="6163" actId="478"/>
          <ac:spMkLst>
            <pc:docMk/>
            <pc:sldMk cId="1076683720" sldId="2147470347"/>
            <ac:spMk id="22" creationId="{05043259-3F7B-3DD9-D552-5DF93F30B521}"/>
          </ac:spMkLst>
        </pc:spChg>
        <pc:spChg chg="mod">
          <ac:chgData name="MONSAINT Jules" userId="8dc76007-2276-4a3e-aa60-c33a67ff7b03" providerId="ADAL" clId="{5D3FCC7F-66A8-494D-8B98-99955A2FF576}" dt="2024-02-28T13:53:21.916" v="6174"/>
          <ac:spMkLst>
            <pc:docMk/>
            <pc:sldMk cId="1076683720" sldId="2147470347"/>
            <ac:spMk id="23" creationId="{1B25D844-FC1F-B9A4-8B0D-552162759574}"/>
          </ac:spMkLst>
        </pc:spChg>
        <pc:spChg chg="del">
          <ac:chgData name="MONSAINT Jules" userId="8dc76007-2276-4a3e-aa60-c33a67ff7b03" providerId="ADAL" clId="{5D3FCC7F-66A8-494D-8B98-99955A2FF576}" dt="2024-02-28T13:52:15.838" v="6163" actId="478"/>
          <ac:spMkLst>
            <pc:docMk/>
            <pc:sldMk cId="1076683720" sldId="2147470347"/>
            <ac:spMk id="24" creationId="{B25B54C0-7303-97C3-EC24-A8451BD468FE}"/>
          </ac:spMkLst>
        </pc:spChg>
        <pc:spChg chg="del">
          <ac:chgData name="MONSAINT Jules" userId="8dc76007-2276-4a3e-aa60-c33a67ff7b03" providerId="ADAL" clId="{5D3FCC7F-66A8-494D-8B98-99955A2FF576}" dt="2024-02-28T13:52:15.838" v="6163" actId="478"/>
          <ac:spMkLst>
            <pc:docMk/>
            <pc:sldMk cId="1076683720" sldId="2147470347"/>
            <ac:spMk id="25" creationId="{999849E4-E933-1402-3481-B45A808F06E0}"/>
          </ac:spMkLst>
        </pc:spChg>
        <pc:spChg chg="mod">
          <ac:chgData name="MONSAINT Jules" userId="8dc76007-2276-4a3e-aa60-c33a67ff7b03" providerId="ADAL" clId="{5D3FCC7F-66A8-494D-8B98-99955A2FF576}" dt="2024-02-28T13:53:21.916" v="6174"/>
          <ac:spMkLst>
            <pc:docMk/>
            <pc:sldMk cId="1076683720" sldId="2147470347"/>
            <ac:spMk id="26" creationId="{2590F9A4-BA58-BFA0-541A-7DFFD757F19D}"/>
          </ac:spMkLst>
        </pc:spChg>
        <pc:spChg chg="del">
          <ac:chgData name="MONSAINT Jules" userId="8dc76007-2276-4a3e-aa60-c33a67ff7b03" providerId="ADAL" clId="{5D3FCC7F-66A8-494D-8B98-99955A2FF576}" dt="2024-02-28T13:52:15.838" v="6163" actId="478"/>
          <ac:spMkLst>
            <pc:docMk/>
            <pc:sldMk cId="1076683720" sldId="2147470347"/>
            <ac:spMk id="27" creationId="{1FCB423F-BD54-318A-5601-53FC8148E2BD}"/>
          </ac:spMkLst>
        </pc:spChg>
        <pc:spChg chg="add del mod">
          <ac:chgData name="MONSAINT Jules" userId="8dc76007-2276-4a3e-aa60-c33a67ff7b03" providerId="ADAL" clId="{5D3FCC7F-66A8-494D-8B98-99955A2FF576}" dt="2024-02-28T14:08:16.852" v="6232" actId="478"/>
          <ac:spMkLst>
            <pc:docMk/>
            <pc:sldMk cId="1076683720" sldId="2147470347"/>
            <ac:spMk id="30" creationId="{BBFBC867-5152-1340-74F9-FDC978BF453F}"/>
          </ac:spMkLst>
        </pc:spChg>
        <pc:spChg chg="add mod">
          <ac:chgData name="MONSAINT Jules" userId="8dc76007-2276-4a3e-aa60-c33a67ff7b03" providerId="ADAL" clId="{5D3FCC7F-66A8-494D-8B98-99955A2FF576}" dt="2024-02-29T11:26:10.869" v="7326" actId="20577"/>
          <ac:spMkLst>
            <pc:docMk/>
            <pc:sldMk cId="1076683720" sldId="2147470347"/>
            <ac:spMk id="31" creationId="{0B32DE76-B1A7-BA61-882B-AAF5C6FD04CB}"/>
          </ac:spMkLst>
        </pc:spChg>
        <pc:spChg chg="add del mod">
          <ac:chgData name="MONSAINT Jules" userId="8dc76007-2276-4a3e-aa60-c33a67ff7b03" providerId="ADAL" clId="{5D3FCC7F-66A8-494D-8B98-99955A2FF576}" dt="2024-02-28T14:16:31.749" v="6259" actId="478"/>
          <ac:spMkLst>
            <pc:docMk/>
            <pc:sldMk cId="1076683720" sldId="2147470347"/>
            <ac:spMk id="32" creationId="{1ED54317-D37E-DC22-607A-9CED7BA1EA81}"/>
          </ac:spMkLst>
        </pc:spChg>
        <pc:spChg chg="add del mod">
          <ac:chgData name="MONSAINT Jules" userId="8dc76007-2276-4a3e-aa60-c33a67ff7b03" providerId="ADAL" clId="{5D3FCC7F-66A8-494D-8B98-99955A2FF576}" dt="2024-02-28T14:13:43.641" v="6245" actId="478"/>
          <ac:spMkLst>
            <pc:docMk/>
            <pc:sldMk cId="1076683720" sldId="2147470347"/>
            <ac:spMk id="33" creationId="{97144A8A-DEE1-EABD-90FB-EF9EB5BCEAC5}"/>
          </ac:spMkLst>
        </pc:spChg>
        <pc:spChg chg="add del mod">
          <ac:chgData name="MONSAINT Jules" userId="8dc76007-2276-4a3e-aa60-c33a67ff7b03" providerId="ADAL" clId="{5D3FCC7F-66A8-494D-8B98-99955A2FF576}" dt="2024-02-28T14:24:21.503" v="6453" actId="478"/>
          <ac:spMkLst>
            <pc:docMk/>
            <pc:sldMk cId="1076683720" sldId="2147470347"/>
            <ac:spMk id="34" creationId="{E5EF2C2F-5D13-8A72-55D2-687E424C3CED}"/>
          </ac:spMkLst>
        </pc:spChg>
        <pc:spChg chg="add del">
          <ac:chgData name="MONSAINT Jules" userId="8dc76007-2276-4a3e-aa60-c33a67ff7b03" providerId="ADAL" clId="{5D3FCC7F-66A8-494D-8B98-99955A2FF576}" dt="2024-02-28T14:18:12.184" v="6322" actId="478"/>
          <ac:spMkLst>
            <pc:docMk/>
            <pc:sldMk cId="1076683720" sldId="2147470347"/>
            <ac:spMk id="35" creationId="{AE733C64-8DD9-7D30-5618-D9F298125EDD}"/>
          </ac:spMkLst>
        </pc:spChg>
        <pc:spChg chg="add del mod">
          <ac:chgData name="MONSAINT Jules" userId="8dc76007-2276-4a3e-aa60-c33a67ff7b03" providerId="ADAL" clId="{5D3FCC7F-66A8-494D-8B98-99955A2FF576}" dt="2024-02-28T14:22:47.478" v="6394" actId="478"/>
          <ac:spMkLst>
            <pc:docMk/>
            <pc:sldMk cId="1076683720" sldId="2147470347"/>
            <ac:spMk id="36" creationId="{382C18E4-2048-292F-D6A0-95BC997FB814}"/>
          </ac:spMkLst>
        </pc:spChg>
        <pc:spChg chg="add del mod ord">
          <ac:chgData name="MONSAINT Jules" userId="8dc76007-2276-4a3e-aa60-c33a67ff7b03" providerId="ADAL" clId="{5D3FCC7F-66A8-494D-8B98-99955A2FF576}" dt="2024-02-28T14:22:48.059" v="6395" actId="478"/>
          <ac:spMkLst>
            <pc:docMk/>
            <pc:sldMk cId="1076683720" sldId="2147470347"/>
            <ac:spMk id="37" creationId="{CBF34ABF-6EB6-E417-CA37-69BBC74768B7}"/>
          </ac:spMkLst>
        </pc:spChg>
        <pc:spChg chg="add mod">
          <ac:chgData name="MONSAINT Jules" userId="8dc76007-2276-4a3e-aa60-c33a67ff7b03" providerId="ADAL" clId="{5D3FCC7F-66A8-494D-8B98-99955A2FF576}" dt="2024-02-29T09:26:29.025" v="6987" actId="20577"/>
          <ac:spMkLst>
            <pc:docMk/>
            <pc:sldMk cId="1076683720" sldId="2147470347"/>
            <ac:spMk id="38" creationId="{B40D11A9-D8DD-1A8C-C16A-16BEF257DD0D}"/>
          </ac:spMkLst>
        </pc:spChg>
        <pc:spChg chg="add mod">
          <ac:chgData name="MONSAINT Jules" userId="8dc76007-2276-4a3e-aa60-c33a67ff7b03" providerId="ADAL" clId="{5D3FCC7F-66A8-494D-8B98-99955A2FF576}" dt="2024-02-28T14:44:55.237" v="6668" actId="120"/>
          <ac:spMkLst>
            <pc:docMk/>
            <pc:sldMk cId="1076683720" sldId="2147470347"/>
            <ac:spMk id="39" creationId="{146A6928-7354-43D4-D764-6E156BCE86A6}"/>
          </ac:spMkLst>
        </pc:spChg>
        <pc:spChg chg="add mod">
          <ac:chgData name="MONSAINT Jules" userId="8dc76007-2276-4a3e-aa60-c33a67ff7b03" providerId="ADAL" clId="{5D3FCC7F-66A8-494D-8B98-99955A2FF576}" dt="2024-02-29T11:26:24.507" v="7327" actId="20577"/>
          <ac:spMkLst>
            <pc:docMk/>
            <pc:sldMk cId="1076683720" sldId="2147470347"/>
            <ac:spMk id="40" creationId="{6EC28C0E-C5A0-1609-30E2-3F9821E6D0DF}"/>
          </ac:spMkLst>
        </pc:spChg>
        <pc:spChg chg="add mod">
          <ac:chgData name="MONSAINT Jules" userId="8dc76007-2276-4a3e-aa60-c33a67ff7b03" providerId="ADAL" clId="{5D3FCC7F-66A8-494D-8B98-99955A2FF576}" dt="2024-02-29T09:26:51.359" v="7027" actId="20577"/>
          <ac:spMkLst>
            <pc:docMk/>
            <pc:sldMk cId="1076683720" sldId="2147470347"/>
            <ac:spMk id="41" creationId="{53BA797D-16D4-30A4-9558-9E7780D3919B}"/>
          </ac:spMkLst>
        </pc:spChg>
        <pc:spChg chg="add mod">
          <ac:chgData name="MONSAINT Jules" userId="8dc76007-2276-4a3e-aa60-c33a67ff7b03" providerId="ADAL" clId="{5D3FCC7F-66A8-494D-8B98-99955A2FF576}" dt="2024-02-29T11:26:54.681" v="7344" actId="20577"/>
          <ac:spMkLst>
            <pc:docMk/>
            <pc:sldMk cId="1076683720" sldId="2147470347"/>
            <ac:spMk id="42" creationId="{20D99845-2B31-9DFE-7493-5ABC4CF24072}"/>
          </ac:spMkLst>
        </pc:spChg>
        <pc:spChg chg="add mod">
          <ac:chgData name="MONSAINT Jules" userId="8dc76007-2276-4a3e-aa60-c33a67ff7b03" providerId="ADAL" clId="{5D3FCC7F-66A8-494D-8B98-99955A2FF576}" dt="2024-02-29T11:28:00.122" v="7360" actId="20577"/>
          <ac:spMkLst>
            <pc:docMk/>
            <pc:sldMk cId="1076683720" sldId="2147470347"/>
            <ac:spMk id="43" creationId="{85D25343-F3F8-BDF3-2A8A-78E1FD3E4F9F}"/>
          </ac:spMkLst>
        </pc:spChg>
        <pc:spChg chg="add mod ord">
          <ac:chgData name="MONSAINT Jules" userId="8dc76007-2276-4a3e-aa60-c33a67ff7b03" providerId="ADAL" clId="{5D3FCC7F-66A8-494D-8B98-99955A2FF576}" dt="2024-02-28T15:54:26.522" v="6848" actId="207"/>
          <ac:spMkLst>
            <pc:docMk/>
            <pc:sldMk cId="1076683720" sldId="2147470347"/>
            <ac:spMk id="44" creationId="{C568249E-1A4E-CE06-EC07-99CBD26AB123}"/>
          </ac:spMkLst>
        </pc:spChg>
        <pc:spChg chg="add mod">
          <ac:chgData name="MONSAINT Jules" userId="8dc76007-2276-4a3e-aa60-c33a67ff7b03" providerId="ADAL" clId="{5D3FCC7F-66A8-494D-8B98-99955A2FF576}" dt="2024-02-28T15:38:25.745" v="6819" actId="1036"/>
          <ac:spMkLst>
            <pc:docMk/>
            <pc:sldMk cId="1076683720" sldId="2147470347"/>
            <ac:spMk id="45" creationId="{8439EE8C-922B-1435-5F50-F6A469FA2DF2}"/>
          </ac:spMkLst>
        </pc:spChg>
        <pc:grpChg chg="add del mod">
          <ac:chgData name="MONSAINT Jules" userId="8dc76007-2276-4a3e-aa60-c33a67ff7b03" providerId="ADAL" clId="{5D3FCC7F-66A8-494D-8B98-99955A2FF576}" dt="2024-02-28T13:54:58.271" v="6190" actId="478"/>
          <ac:grpSpMkLst>
            <pc:docMk/>
            <pc:sldMk cId="1076683720" sldId="2147470347"/>
            <ac:grpSpMk id="9" creationId="{A5A65EB5-B1F8-EB4A-2EF5-43BCDB666AE8}"/>
          </ac:grpSpMkLst>
        </pc:grpChg>
        <pc:grpChg chg="del">
          <ac:chgData name="MONSAINT Jules" userId="8dc76007-2276-4a3e-aa60-c33a67ff7b03" providerId="ADAL" clId="{5D3FCC7F-66A8-494D-8B98-99955A2FF576}" dt="2024-02-28T13:52:20.022" v="6164" actId="478"/>
          <ac:grpSpMkLst>
            <pc:docMk/>
            <pc:sldMk cId="1076683720" sldId="2147470347"/>
            <ac:grpSpMk id="13" creationId="{74FB45E3-6E08-1458-7E60-9CA864973615}"/>
          </ac:grpSpMkLst>
        </pc:grpChg>
        <pc:graphicFrameChg chg="add del mod modGraphic">
          <ac:chgData name="MONSAINT Jules" userId="8dc76007-2276-4a3e-aa60-c33a67ff7b03" providerId="ADAL" clId="{5D3FCC7F-66A8-494D-8B98-99955A2FF576}" dt="2024-02-28T13:57:23.396" v="6222" actId="478"/>
          <ac:graphicFrameMkLst>
            <pc:docMk/>
            <pc:sldMk cId="1076683720" sldId="2147470347"/>
            <ac:graphicFrameMk id="28" creationId="{C62BEA99-F6E8-6BAA-B18F-F62E1A1D71DF}"/>
          </ac:graphicFrameMkLst>
        </pc:graphicFrameChg>
        <pc:graphicFrameChg chg="add del mod modGraphic">
          <ac:chgData name="MONSAINT Jules" userId="8dc76007-2276-4a3e-aa60-c33a67ff7b03" providerId="ADAL" clId="{5D3FCC7F-66A8-494D-8B98-99955A2FF576}" dt="2024-02-28T14:08:00.830" v="6228" actId="478"/>
          <ac:graphicFrameMkLst>
            <pc:docMk/>
            <pc:sldMk cId="1076683720" sldId="2147470347"/>
            <ac:graphicFrameMk id="29" creationId="{E9D1B504-1EBB-D0CE-31C8-1B94B6FBF5E3}"/>
          </ac:graphicFrameMkLst>
        </pc:graphicFrameChg>
        <pc:picChg chg="add del mod">
          <ac:chgData name="MONSAINT Jules" userId="8dc76007-2276-4a3e-aa60-c33a67ff7b03" providerId="ADAL" clId="{5D3FCC7F-66A8-494D-8B98-99955A2FF576}" dt="2024-02-28T13:54:13.915" v="6184" actId="478"/>
          <ac:picMkLst>
            <pc:docMk/>
            <pc:sldMk cId="1076683720" sldId="2147470347"/>
            <ac:picMk id="5" creationId="{6DD14E2C-F1A2-0166-D4C9-45366A6D34AA}"/>
          </ac:picMkLst>
        </pc:picChg>
      </pc:sldChg>
      <pc:sldChg chg="addSp delSp modSp add mod">
        <pc:chgData name="MONSAINT Jules" userId="8dc76007-2276-4a3e-aa60-c33a67ff7b03" providerId="ADAL" clId="{5D3FCC7F-66A8-494D-8B98-99955A2FF576}" dt="2024-02-28T15:57:40.704" v="6882" actId="313"/>
        <pc:sldMkLst>
          <pc:docMk/>
          <pc:sldMk cId="4121320827" sldId="2147470348"/>
        </pc:sldMkLst>
        <pc:spChg chg="mod">
          <ac:chgData name="MONSAINT Jules" userId="8dc76007-2276-4a3e-aa60-c33a67ff7b03" providerId="ADAL" clId="{5D3FCC7F-66A8-494D-8B98-99955A2FF576}" dt="2024-02-28T14:45:35.006" v="6688" actId="20577"/>
          <ac:spMkLst>
            <pc:docMk/>
            <pc:sldMk cId="4121320827" sldId="2147470348"/>
            <ac:spMk id="4" creationId="{EB9992F0-DF0A-3331-C7A2-D0295D419096}"/>
          </ac:spMkLst>
        </pc:spChg>
        <pc:spChg chg="mod">
          <ac:chgData name="MONSAINT Jules" userId="8dc76007-2276-4a3e-aa60-c33a67ff7b03" providerId="ADAL" clId="{5D3FCC7F-66A8-494D-8B98-99955A2FF576}" dt="2024-02-28T15:55:23.384" v="6864" actId="1076"/>
          <ac:spMkLst>
            <pc:docMk/>
            <pc:sldMk cId="4121320827" sldId="2147470348"/>
            <ac:spMk id="5" creationId="{ED258576-EF03-E7FA-2B32-7BF02242F2CA}"/>
          </ac:spMkLst>
        </pc:spChg>
        <pc:spChg chg="mod">
          <ac:chgData name="MONSAINT Jules" userId="8dc76007-2276-4a3e-aa60-c33a67ff7b03" providerId="ADAL" clId="{5D3FCC7F-66A8-494D-8B98-99955A2FF576}" dt="2024-02-28T15:55:23.384" v="6864" actId="1076"/>
          <ac:spMkLst>
            <pc:docMk/>
            <pc:sldMk cId="4121320827" sldId="2147470348"/>
            <ac:spMk id="6" creationId="{D81ADDBA-B29A-07CA-5965-9FE6369B5565}"/>
          </ac:spMkLst>
        </pc:spChg>
        <pc:spChg chg="mod">
          <ac:chgData name="MONSAINT Jules" userId="8dc76007-2276-4a3e-aa60-c33a67ff7b03" providerId="ADAL" clId="{5D3FCC7F-66A8-494D-8B98-99955A2FF576}" dt="2024-02-28T15:55:23.384" v="6864" actId="1076"/>
          <ac:spMkLst>
            <pc:docMk/>
            <pc:sldMk cId="4121320827" sldId="2147470348"/>
            <ac:spMk id="7" creationId="{A8027663-E65D-08A2-F9E5-F697224C3332}"/>
          </ac:spMkLst>
        </pc:spChg>
        <pc:spChg chg="mod">
          <ac:chgData name="MONSAINT Jules" userId="8dc76007-2276-4a3e-aa60-c33a67ff7b03" providerId="ADAL" clId="{5D3FCC7F-66A8-494D-8B98-99955A2FF576}" dt="2024-02-28T15:55:23.384" v="6864" actId="1076"/>
          <ac:spMkLst>
            <pc:docMk/>
            <pc:sldMk cId="4121320827" sldId="2147470348"/>
            <ac:spMk id="8" creationId="{E971FD9B-6BE7-60EF-16A3-9E04C89B837D}"/>
          </ac:spMkLst>
        </pc:spChg>
        <pc:spChg chg="mod">
          <ac:chgData name="MONSAINT Jules" userId="8dc76007-2276-4a3e-aa60-c33a67ff7b03" providerId="ADAL" clId="{5D3FCC7F-66A8-494D-8B98-99955A2FF576}" dt="2024-02-28T15:55:23.384" v="6864" actId="1076"/>
          <ac:spMkLst>
            <pc:docMk/>
            <pc:sldMk cId="4121320827" sldId="2147470348"/>
            <ac:spMk id="9" creationId="{41AE36CF-1C9E-6000-831E-1177D0B22E4E}"/>
          </ac:spMkLst>
        </pc:spChg>
        <pc:spChg chg="mod">
          <ac:chgData name="MONSAINT Jules" userId="8dc76007-2276-4a3e-aa60-c33a67ff7b03" providerId="ADAL" clId="{5D3FCC7F-66A8-494D-8B98-99955A2FF576}" dt="2024-02-28T15:55:23.384" v="6864" actId="1076"/>
          <ac:spMkLst>
            <pc:docMk/>
            <pc:sldMk cId="4121320827" sldId="2147470348"/>
            <ac:spMk id="10" creationId="{BCB1018B-620B-170D-5CFD-9F48A72887A9}"/>
          </ac:spMkLst>
        </pc:spChg>
        <pc:spChg chg="mod">
          <ac:chgData name="MONSAINT Jules" userId="8dc76007-2276-4a3e-aa60-c33a67ff7b03" providerId="ADAL" clId="{5D3FCC7F-66A8-494D-8B98-99955A2FF576}" dt="2024-02-28T15:55:23.384" v="6864" actId="1076"/>
          <ac:spMkLst>
            <pc:docMk/>
            <pc:sldMk cId="4121320827" sldId="2147470348"/>
            <ac:spMk id="11" creationId="{A256A21B-FE2D-B8F7-7C13-DBC7C87C7CAA}"/>
          </ac:spMkLst>
        </pc:spChg>
        <pc:spChg chg="add mod">
          <ac:chgData name="MONSAINT Jules" userId="8dc76007-2276-4a3e-aa60-c33a67ff7b03" providerId="ADAL" clId="{5D3FCC7F-66A8-494D-8B98-99955A2FF576}" dt="2024-02-28T15:54:46.544" v="6860" actId="207"/>
          <ac:spMkLst>
            <pc:docMk/>
            <pc:sldMk cId="4121320827" sldId="2147470348"/>
            <ac:spMk id="12" creationId="{DD586A79-AA3B-766A-FC1E-D57B839694C3}"/>
          </ac:spMkLst>
        </pc:spChg>
        <pc:spChg chg="add mod">
          <ac:chgData name="MONSAINT Jules" userId="8dc76007-2276-4a3e-aa60-c33a67ff7b03" providerId="ADAL" clId="{5D3FCC7F-66A8-494D-8B98-99955A2FF576}" dt="2024-02-28T15:57:40.704" v="6882" actId="313"/>
          <ac:spMkLst>
            <pc:docMk/>
            <pc:sldMk cId="4121320827" sldId="2147470348"/>
            <ac:spMk id="13" creationId="{83E5307A-5AA1-57C6-0EBD-A245CC69398C}"/>
          </ac:spMkLst>
        </pc:spChg>
        <pc:spChg chg="add del mod">
          <ac:chgData name="MONSAINT Jules" userId="8dc76007-2276-4a3e-aa60-c33a67ff7b03" providerId="ADAL" clId="{5D3FCC7F-66A8-494D-8B98-99955A2FF576}" dt="2024-02-28T15:54:16.381" v="6847" actId="478"/>
          <ac:spMkLst>
            <pc:docMk/>
            <pc:sldMk cId="4121320827" sldId="2147470348"/>
            <ac:spMk id="14" creationId="{067F1EF7-3108-4EC7-014E-120D02706802}"/>
          </ac:spMkLst>
        </pc:spChg>
        <pc:spChg chg="mod">
          <ac:chgData name="MONSAINT Jules" userId="8dc76007-2276-4a3e-aa60-c33a67ff7b03" providerId="ADAL" clId="{5D3FCC7F-66A8-494D-8B98-99955A2FF576}" dt="2024-02-28T15:56:14.864" v="6866" actId="123"/>
          <ac:spMkLst>
            <pc:docMk/>
            <pc:sldMk cId="4121320827" sldId="2147470348"/>
            <ac:spMk id="31" creationId="{0B32DE76-B1A7-BA61-882B-AAF5C6FD04CB}"/>
          </ac:spMkLst>
        </pc:spChg>
        <pc:spChg chg="mod">
          <ac:chgData name="MONSAINT Jules" userId="8dc76007-2276-4a3e-aa60-c33a67ff7b03" providerId="ADAL" clId="{5D3FCC7F-66A8-494D-8B98-99955A2FF576}" dt="2024-02-28T15:54:08.308" v="6846" actId="554"/>
          <ac:spMkLst>
            <pc:docMk/>
            <pc:sldMk cId="4121320827" sldId="2147470348"/>
            <ac:spMk id="40" creationId="{6EC28C0E-C5A0-1609-30E2-3F9821E6D0DF}"/>
          </ac:spMkLst>
        </pc:spChg>
        <pc:spChg chg="mod">
          <ac:chgData name="MONSAINT Jules" userId="8dc76007-2276-4a3e-aa60-c33a67ff7b03" providerId="ADAL" clId="{5D3FCC7F-66A8-494D-8B98-99955A2FF576}" dt="2024-02-28T15:54:08.308" v="6846" actId="554"/>
          <ac:spMkLst>
            <pc:docMk/>
            <pc:sldMk cId="4121320827" sldId="2147470348"/>
            <ac:spMk id="42" creationId="{20D99845-2B31-9DFE-7493-5ABC4CF24072}"/>
          </ac:spMkLst>
        </pc:spChg>
        <pc:spChg chg="del">
          <ac:chgData name="MONSAINT Jules" userId="8dc76007-2276-4a3e-aa60-c33a67ff7b03" providerId="ADAL" clId="{5D3FCC7F-66A8-494D-8B98-99955A2FF576}" dt="2024-02-28T15:38:56.289" v="6822" actId="478"/>
          <ac:spMkLst>
            <pc:docMk/>
            <pc:sldMk cId="4121320827" sldId="2147470348"/>
            <ac:spMk id="43" creationId="{85D25343-F3F8-BDF3-2A8A-78E1FD3E4F9F}"/>
          </ac:spMkLst>
        </pc:spChg>
        <pc:spChg chg="del">
          <ac:chgData name="MONSAINT Jules" userId="8dc76007-2276-4a3e-aa60-c33a67ff7b03" providerId="ADAL" clId="{5D3FCC7F-66A8-494D-8B98-99955A2FF576}" dt="2024-02-28T15:38:56.289" v="6822" actId="478"/>
          <ac:spMkLst>
            <pc:docMk/>
            <pc:sldMk cId="4121320827" sldId="2147470348"/>
            <ac:spMk id="44" creationId="{C568249E-1A4E-CE06-EC07-99CBD26AB123}"/>
          </ac:spMkLst>
        </pc:spChg>
        <pc:spChg chg="del">
          <ac:chgData name="MONSAINT Jules" userId="8dc76007-2276-4a3e-aa60-c33a67ff7b03" providerId="ADAL" clId="{5D3FCC7F-66A8-494D-8B98-99955A2FF576}" dt="2024-02-28T15:38:56.289" v="6822" actId="478"/>
          <ac:spMkLst>
            <pc:docMk/>
            <pc:sldMk cId="4121320827" sldId="2147470348"/>
            <ac:spMk id="45" creationId="{8439EE8C-922B-1435-5F50-F6A469FA2DF2}"/>
          </ac:spMkLst>
        </pc:spChg>
        <pc:grpChg chg="add mod">
          <ac:chgData name="MONSAINT Jules" userId="8dc76007-2276-4a3e-aa60-c33a67ff7b03" providerId="ADAL" clId="{5D3FCC7F-66A8-494D-8B98-99955A2FF576}" dt="2024-02-28T15:55:23.384" v="6864" actId="1076"/>
          <ac:grpSpMkLst>
            <pc:docMk/>
            <pc:sldMk cId="4121320827" sldId="2147470348"/>
            <ac:grpSpMk id="2" creationId="{EABDD7F9-2301-950F-EE0D-C3437B665056}"/>
          </ac:grpSpMkLst>
        </pc:grpChg>
      </pc:sldChg>
      <pc:sldChg chg="addSp delSp modSp add mod modCm">
        <pc:chgData name="MONSAINT Jules" userId="8dc76007-2276-4a3e-aa60-c33a67ff7b03" providerId="ADAL" clId="{5D3FCC7F-66A8-494D-8B98-99955A2FF576}" dt="2024-03-07T13:08:28.343" v="8026" actId="2056"/>
        <pc:sldMkLst>
          <pc:docMk/>
          <pc:sldMk cId="115830527" sldId="2147470349"/>
        </pc:sldMkLst>
        <pc:spChg chg="mod">
          <ac:chgData name="MONSAINT Jules" userId="8dc76007-2276-4a3e-aa60-c33a67ff7b03" providerId="ADAL" clId="{5D3FCC7F-66A8-494D-8B98-99955A2FF576}" dt="2024-03-01T10:22:57.080" v="7667" actId="20577"/>
          <ac:spMkLst>
            <pc:docMk/>
            <pc:sldMk cId="115830527" sldId="2147470349"/>
            <ac:spMk id="4" creationId="{EB9992F0-DF0A-3331-C7A2-D0295D419096}"/>
          </ac:spMkLst>
        </pc:spChg>
        <pc:spChg chg="add del">
          <ac:chgData name="MONSAINT Jules" userId="8dc76007-2276-4a3e-aa60-c33a67ff7b03" providerId="ADAL" clId="{5D3FCC7F-66A8-494D-8B98-99955A2FF576}" dt="2024-03-01T10:45:11.483" v="7672" actId="22"/>
          <ac:spMkLst>
            <pc:docMk/>
            <pc:sldMk cId="115830527" sldId="2147470349"/>
            <ac:spMk id="5" creationId="{78492013-F257-AFD9-F53E-7A076480DA2C}"/>
          </ac:spMkLst>
        </pc:spChg>
        <pc:spChg chg="del">
          <ac:chgData name="MONSAINT Jules" userId="8dc76007-2276-4a3e-aa60-c33a67ff7b03" providerId="ADAL" clId="{5D3FCC7F-66A8-494D-8B98-99955A2FF576}" dt="2024-03-01T10:23:04.224" v="7668" actId="478"/>
          <ac:spMkLst>
            <pc:docMk/>
            <pc:sldMk cId="115830527" sldId="2147470349"/>
            <ac:spMk id="5" creationId="{7C7A6684-2760-34BB-E8F4-D0FD80E921C7}"/>
          </ac:spMkLst>
        </pc:spChg>
        <pc:spChg chg="add mod">
          <ac:chgData name="MONSAINT Jules" userId="8dc76007-2276-4a3e-aa60-c33a67ff7b03" providerId="ADAL" clId="{5D3FCC7F-66A8-494D-8B98-99955A2FF576}" dt="2024-03-01T10:50:16.302" v="7723" actId="12789"/>
          <ac:spMkLst>
            <pc:docMk/>
            <pc:sldMk cId="115830527" sldId="2147470349"/>
            <ac:spMk id="7" creationId="{35B82273-7606-6758-BEA7-3D993610F87E}"/>
          </ac:spMkLst>
        </pc:spChg>
        <pc:spChg chg="add mod ord">
          <ac:chgData name="MONSAINT Jules" userId="8dc76007-2276-4a3e-aa60-c33a67ff7b03" providerId="ADAL" clId="{5D3FCC7F-66A8-494D-8B98-99955A2FF576}" dt="2024-03-01T10:47:48.853" v="7701" actId="1076"/>
          <ac:spMkLst>
            <pc:docMk/>
            <pc:sldMk cId="115830527" sldId="2147470349"/>
            <ac:spMk id="8" creationId="{9B399591-1BA6-9232-8138-1588503DA044}"/>
          </ac:spMkLst>
        </pc:spChg>
        <pc:spChg chg="add mod">
          <ac:chgData name="MONSAINT Jules" userId="8dc76007-2276-4a3e-aa60-c33a67ff7b03" providerId="ADAL" clId="{5D3FCC7F-66A8-494D-8B98-99955A2FF576}" dt="2024-03-01T10:50:16.302" v="7723" actId="12789"/>
          <ac:spMkLst>
            <pc:docMk/>
            <pc:sldMk cId="115830527" sldId="2147470349"/>
            <ac:spMk id="10" creationId="{BBBC5AD3-A86A-5B9B-BF0F-FE41D49D0AA1}"/>
          </ac:spMkLst>
        </pc:spChg>
        <pc:spChg chg="add mod">
          <ac:chgData name="MONSAINT Jules" userId="8dc76007-2276-4a3e-aa60-c33a67ff7b03" providerId="ADAL" clId="{5D3FCC7F-66A8-494D-8B98-99955A2FF576}" dt="2024-03-01T10:49:42.398" v="7719"/>
          <ac:spMkLst>
            <pc:docMk/>
            <pc:sldMk cId="115830527" sldId="2147470349"/>
            <ac:spMk id="11" creationId="{A2DA03E3-EEA6-CB17-A988-B91FBEA45177}"/>
          </ac:spMkLst>
        </pc:spChg>
        <pc:spChg chg="add mod">
          <ac:chgData name="MONSAINT Jules" userId="8dc76007-2276-4a3e-aa60-c33a67ff7b03" providerId="ADAL" clId="{5D3FCC7F-66A8-494D-8B98-99955A2FF576}" dt="2024-03-01T10:50:16.302" v="7723" actId="12789"/>
          <ac:spMkLst>
            <pc:docMk/>
            <pc:sldMk cId="115830527" sldId="2147470349"/>
            <ac:spMk id="12" creationId="{64F498CF-39B7-3814-3388-FFF4375E17B4}"/>
          </ac:spMkLst>
        </pc:spChg>
        <pc:spChg chg="add mod">
          <ac:chgData name="MONSAINT Jules" userId="8dc76007-2276-4a3e-aa60-c33a67ff7b03" providerId="ADAL" clId="{5D3FCC7F-66A8-494D-8B98-99955A2FF576}" dt="2024-03-01T11:25:04.834" v="8005" actId="1036"/>
          <ac:spMkLst>
            <pc:docMk/>
            <pc:sldMk cId="115830527" sldId="2147470349"/>
            <ac:spMk id="13" creationId="{B60A06E1-CEB1-18B1-6E62-1C2EAB3D45C1}"/>
          </ac:spMkLst>
        </pc:spChg>
        <pc:spChg chg="add mod">
          <ac:chgData name="MONSAINT Jules" userId="8dc76007-2276-4a3e-aa60-c33a67ff7b03" providerId="ADAL" clId="{5D3FCC7F-66A8-494D-8B98-99955A2FF576}" dt="2024-03-01T11:25:04.834" v="8005" actId="1036"/>
          <ac:spMkLst>
            <pc:docMk/>
            <pc:sldMk cId="115830527" sldId="2147470349"/>
            <ac:spMk id="15" creationId="{A4F74D4D-AD13-0EAA-B426-9B1BFB125D18}"/>
          </ac:spMkLst>
        </pc:spChg>
        <pc:spChg chg="add mod">
          <ac:chgData name="MONSAINT Jules" userId="8dc76007-2276-4a3e-aa60-c33a67ff7b03" providerId="ADAL" clId="{5D3FCC7F-66A8-494D-8B98-99955A2FF576}" dt="2024-03-01T11:25:04.834" v="8005" actId="1036"/>
          <ac:spMkLst>
            <pc:docMk/>
            <pc:sldMk cId="115830527" sldId="2147470349"/>
            <ac:spMk id="17" creationId="{E5C9F4AE-54E9-A369-C2DB-D4BB43A59A10}"/>
          </ac:spMkLst>
        </pc:spChg>
        <pc:spChg chg="add mod">
          <ac:chgData name="MONSAINT Jules" userId="8dc76007-2276-4a3e-aa60-c33a67ff7b03" providerId="ADAL" clId="{5D3FCC7F-66A8-494D-8B98-99955A2FF576}" dt="2024-03-01T11:25:04.834" v="8005" actId="1036"/>
          <ac:spMkLst>
            <pc:docMk/>
            <pc:sldMk cId="115830527" sldId="2147470349"/>
            <ac:spMk id="19" creationId="{E3E6FBD6-C0C8-C962-51FD-6628F14FCF5F}"/>
          </ac:spMkLst>
        </pc:spChg>
        <pc:spChg chg="add mod">
          <ac:chgData name="MONSAINT Jules" userId="8dc76007-2276-4a3e-aa60-c33a67ff7b03" providerId="ADAL" clId="{5D3FCC7F-66A8-494D-8B98-99955A2FF576}" dt="2024-03-01T11:25:04.834" v="8005" actId="1036"/>
          <ac:spMkLst>
            <pc:docMk/>
            <pc:sldMk cId="115830527" sldId="2147470349"/>
            <ac:spMk id="21" creationId="{19CA0155-7F52-4884-88CB-938E317E8308}"/>
          </ac:spMkLst>
        </pc:spChg>
        <pc:spChg chg="add mod">
          <ac:chgData name="MONSAINT Jules" userId="8dc76007-2276-4a3e-aa60-c33a67ff7b03" providerId="ADAL" clId="{5D3FCC7F-66A8-494D-8B98-99955A2FF576}" dt="2024-03-01T11:25:04.834" v="8005" actId="1036"/>
          <ac:spMkLst>
            <pc:docMk/>
            <pc:sldMk cId="115830527" sldId="2147470349"/>
            <ac:spMk id="23" creationId="{895D04A8-830E-F2F7-1EC8-516BE79750E4}"/>
          </ac:spMkLst>
        </pc:spChg>
        <pc:spChg chg="add mod">
          <ac:chgData name="MONSAINT Jules" userId="8dc76007-2276-4a3e-aa60-c33a67ff7b03" providerId="ADAL" clId="{5D3FCC7F-66A8-494D-8B98-99955A2FF576}" dt="2024-03-01T11:25:04.834" v="8005" actId="1036"/>
          <ac:spMkLst>
            <pc:docMk/>
            <pc:sldMk cId="115830527" sldId="2147470349"/>
            <ac:spMk id="25" creationId="{BEF0F0DC-8783-67B2-BD94-90B2223F5DD2}"/>
          </ac:spMkLst>
        </pc:spChg>
        <pc:spChg chg="add mod">
          <ac:chgData name="MONSAINT Jules" userId="8dc76007-2276-4a3e-aa60-c33a67ff7b03" providerId="ADAL" clId="{5D3FCC7F-66A8-494D-8B98-99955A2FF576}" dt="2024-03-01T11:25:04.834" v="8005" actId="1036"/>
          <ac:spMkLst>
            <pc:docMk/>
            <pc:sldMk cId="115830527" sldId="2147470349"/>
            <ac:spMk id="27" creationId="{23D9EE16-75EB-804A-44A4-A8DB6BE730D4}"/>
          </ac:spMkLst>
        </pc:spChg>
        <pc:spChg chg="add mod">
          <ac:chgData name="MONSAINT Jules" userId="8dc76007-2276-4a3e-aa60-c33a67ff7b03" providerId="ADAL" clId="{5D3FCC7F-66A8-494D-8B98-99955A2FF576}" dt="2024-03-01T11:25:04.834" v="8005" actId="1036"/>
          <ac:spMkLst>
            <pc:docMk/>
            <pc:sldMk cId="115830527" sldId="2147470349"/>
            <ac:spMk id="29" creationId="{7DE2C993-4F76-2691-8525-09F67D24B48D}"/>
          </ac:spMkLst>
        </pc:spChg>
        <pc:spChg chg="add mod">
          <ac:chgData name="MONSAINT Jules" userId="8dc76007-2276-4a3e-aa60-c33a67ff7b03" providerId="ADAL" clId="{5D3FCC7F-66A8-494D-8B98-99955A2FF576}" dt="2024-03-01T11:25:04.834" v="8005" actId="1036"/>
          <ac:spMkLst>
            <pc:docMk/>
            <pc:sldMk cId="115830527" sldId="2147470349"/>
            <ac:spMk id="31" creationId="{5C342E19-C398-4CE9-7343-0F40B1258AB3}"/>
          </ac:spMkLst>
        </pc:spChg>
        <pc:spChg chg="del">
          <ac:chgData name="MONSAINT Jules" userId="8dc76007-2276-4a3e-aa60-c33a67ff7b03" providerId="ADAL" clId="{5D3FCC7F-66A8-494D-8B98-99955A2FF576}" dt="2024-03-01T10:23:04.224" v="7668" actId="478"/>
          <ac:spMkLst>
            <pc:docMk/>
            <pc:sldMk cId="115830527" sldId="2147470349"/>
            <ac:spMk id="33" creationId="{DECECB0C-9AAB-2672-5071-0E75DD81EFAC}"/>
          </ac:spMkLst>
        </pc:spChg>
        <pc:spChg chg="del">
          <ac:chgData name="MONSAINT Jules" userId="8dc76007-2276-4a3e-aa60-c33a67ff7b03" providerId="ADAL" clId="{5D3FCC7F-66A8-494D-8B98-99955A2FF576}" dt="2024-03-01T10:23:04.224" v="7668" actId="478"/>
          <ac:spMkLst>
            <pc:docMk/>
            <pc:sldMk cId="115830527" sldId="2147470349"/>
            <ac:spMk id="41" creationId="{14239E99-C2DF-C7E8-D3E0-46249A7D9A07}"/>
          </ac:spMkLst>
        </pc:spChg>
        <pc:spChg chg="add mod ord">
          <ac:chgData name="MONSAINT Jules" userId="8dc76007-2276-4a3e-aa60-c33a67ff7b03" providerId="ADAL" clId="{5D3FCC7F-66A8-494D-8B98-99955A2FF576}" dt="2024-03-01T11:25:04.834" v="8005" actId="1036"/>
          <ac:spMkLst>
            <pc:docMk/>
            <pc:sldMk cId="115830527" sldId="2147470349"/>
            <ac:spMk id="42" creationId="{16E250A9-96DB-E7C7-B34B-64328CFFEF1B}"/>
          </ac:spMkLst>
        </pc:spChg>
        <pc:spChg chg="add mod ord">
          <ac:chgData name="MONSAINT Jules" userId="8dc76007-2276-4a3e-aa60-c33a67ff7b03" providerId="ADAL" clId="{5D3FCC7F-66A8-494D-8B98-99955A2FF576}" dt="2024-03-01T11:25:04.834" v="8005" actId="1036"/>
          <ac:spMkLst>
            <pc:docMk/>
            <pc:sldMk cId="115830527" sldId="2147470349"/>
            <ac:spMk id="43" creationId="{41FF5C2D-6480-2207-5BBD-F4655B69C911}"/>
          </ac:spMkLst>
        </pc:spChg>
        <pc:spChg chg="del">
          <ac:chgData name="MONSAINT Jules" userId="8dc76007-2276-4a3e-aa60-c33a67ff7b03" providerId="ADAL" clId="{5D3FCC7F-66A8-494D-8B98-99955A2FF576}" dt="2024-03-01T10:23:04.224" v="7668" actId="478"/>
          <ac:spMkLst>
            <pc:docMk/>
            <pc:sldMk cId="115830527" sldId="2147470349"/>
            <ac:spMk id="45" creationId="{AF9F8282-80AC-BF32-996F-5C1173FBCBC1}"/>
          </ac:spMkLst>
        </pc:spChg>
        <pc:spChg chg="del">
          <ac:chgData name="MONSAINT Jules" userId="8dc76007-2276-4a3e-aa60-c33a67ff7b03" providerId="ADAL" clId="{5D3FCC7F-66A8-494D-8B98-99955A2FF576}" dt="2024-03-01T10:23:04.224" v="7668" actId="478"/>
          <ac:spMkLst>
            <pc:docMk/>
            <pc:sldMk cId="115830527" sldId="2147470349"/>
            <ac:spMk id="47" creationId="{0075F04D-087D-B23C-6288-D2FC17501388}"/>
          </ac:spMkLst>
        </pc:spChg>
        <pc:spChg chg="del">
          <ac:chgData name="MONSAINT Jules" userId="8dc76007-2276-4a3e-aa60-c33a67ff7b03" providerId="ADAL" clId="{5D3FCC7F-66A8-494D-8B98-99955A2FF576}" dt="2024-03-01T10:50:41.821" v="7726" actId="478"/>
          <ac:spMkLst>
            <pc:docMk/>
            <pc:sldMk cId="115830527" sldId="2147470349"/>
            <ac:spMk id="48" creationId="{7C240BD2-DC81-1AEF-4A8B-86A481B37B39}"/>
          </ac:spMkLst>
        </pc:spChg>
        <pc:spChg chg="del">
          <ac:chgData name="MONSAINT Jules" userId="8dc76007-2276-4a3e-aa60-c33a67ff7b03" providerId="ADAL" clId="{5D3FCC7F-66A8-494D-8B98-99955A2FF576}" dt="2024-03-01T10:50:41.821" v="7726" actId="478"/>
          <ac:spMkLst>
            <pc:docMk/>
            <pc:sldMk cId="115830527" sldId="2147470349"/>
            <ac:spMk id="49" creationId="{6A08C0CD-43BF-BF9F-43AE-88B10F6FE5ED}"/>
          </ac:spMkLst>
        </pc:spChg>
        <pc:spChg chg="del">
          <ac:chgData name="MONSAINT Jules" userId="8dc76007-2276-4a3e-aa60-c33a67ff7b03" providerId="ADAL" clId="{5D3FCC7F-66A8-494D-8B98-99955A2FF576}" dt="2024-03-01T10:50:41.821" v="7726" actId="478"/>
          <ac:spMkLst>
            <pc:docMk/>
            <pc:sldMk cId="115830527" sldId="2147470349"/>
            <ac:spMk id="51" creationId="{0126C7F6-57F4-BF8B-57F9-F0F2B4B11870}"/>
          </ac:spMkLst>
        </pc:spChg>
        <pc:spChg chg="del">
          <ac:chgData name="MONSAINT Jules" userId="8dc76007-2276-4a3e-aa60-c33a67ff7b03" providerId="ADAL" clId="{5D3FCC7F-66A8-494D-8B98-99955A2FF576}" dt="2024-03-01T10:23:04.224" v="7668" actId="478"/>
          <ac:spMkLst>
            <pc:docMk/>
            <pc:sldMk cId="115830527" sldId="2147470349"/>
            <ac:spMk id="68" creationId="{9AFEEB31-5FC9-C78B-5D1C-277EF6445FC9}"/>
          </ac:spMkLst>
        </pc:spChg>
        <pc:spChg chg="del">
          <ac:chgData name="MONSAINT Jules" userId="8dc76007-2276-4a3e-aa60-c33a67ff7b03" providerId="ADAL" clId="{5D3FCC7F-66A8-494D-8B98-99955A2FF576}" dt="2024-03-01T10:23:04.224" v="7668" actId="478"/>
          <ac:spMkLst>
            <pc:docMk/>
            <pc:sldMk cId="115830527" sldId="2147470349"/>
            <ac:spMk id="69" creationId="{06B2B66F-3207-E038-6BC9-8521EAB81B43}"/>
          </ac:spMkLst>
        </pc:spChg>
        <pc:spChg chg="del">
          <ac:chgData name="MONSAINT Jules" userId="8dc76007-2276-4a3e-aa60-c33a67ff7b03" providerId="ADAL" clId="{5D3FCC7F-66A8-494D-8B98-99955A2FF576}" dt="2024-03-01T10:23:04.224" v="7668" actId="478"/>
          <ac:spMkLst>
            <pc:docMk/>
            <pc:sldMk cId="115830527" sldId="2147470349"/>
            <ac:spMk id="70" creationId="{93D58D0C-5AC0-57C5-40E1-2030CEE551D8}"/>
          </ac:spMkLst>
        </pc:spChg>
        <pc:grpChg chg="del">
          <ac:chgData name="MONSAINT Jules" userId="8dc76007-2276-4a3e-aa60-c33a67ff7b03" providerId="ADAL" clId="{5D3FCC7F-66A8-494D-8B98-99955A2FF576}" dt="2024-03-01T10:23:04.224" v="7668" actId="478"/>
          <ac:grpSpMkLst>
            <pc:docMk/>
            <pc:sldMk cId="115830527" sldId="2147470349"/>
            <ac:grpSpMk id="9" creationId="{1ECDFB60-48F5-3720-3974-0BCD2214AC71}"/>
          </ac:grpSpMkLst>
        </pc:grpChg>
        <pc:grpChg chg="del">
          <ac:chgData name="MONSAINT Jules" userId="8dc76007-2276-4a3e-aa60-c33a67ff7b03" providerId="ADAL" clId="{5D3FCC7F-66A8-494D-8B98-99955A2FF576}" dt="2024-03-01T10:23:04.224" v="7668" actId="478"/>
          <ac:grpSpMkLst>
            <pc:docMk/>
            <pc:sldMk cId="115830527" sldId="2147470349"/>
            <ac:grpSpMk id="25" creationId="{49731CF6-B6F8-C90F-FAAE-00D620B26BFF}"/>
          </ac:grpSpMkLst>
        </pc:grpChg>
        <pc:picChg chg="del">
          <ac:chgData name="MONSAINT Jules" userId="8dc76007-2276-4a3e-aa60-c33a67ff7b03" providerId="ADAL" clId="{5D3FCC7F-66A8-494D-8B98-99955A2FF576}" dt="2024-03-01T10:47:21.598" v="7693" actId="478"/>
          <ac:picMkLst>
            <pc:docMk/>
            <pc:sldMk cId="115830527" sldId="2147470349"/>
            <ac:picMk id="46" creationId="{52992D71-EC26-CFA7-46C6-685EFFEC219F}"/>
          </ac:picMkLst>
        </pc:picChg>
        <pc:cxnChg chg="add mod">
          <ac:chgData name="MONSAINT Jules" userId="8dc76007-2276-4a3e-aa60-c33a67ff7b03" providerId="ADAL" clId="{5D3FCC7F-66A8-494D-8B98-99955A2FF576}" dt="2024-03-01T11:25:04.834" v="8005" actId="1036"/>
          <ac:cxnSpMkLst>
            <pc:docMk/>
            <pc:sldMk cId="115830527" sldId="2147470349"/>
            <ac:cxnSpMk id="33" creationId="{D80FBE34-C1E1-BBF2-F7C1-B383634224C2}"/>
          </ac:cxnSpMkLst>
        </pc:cxnChg>
        <pc:cxnChg chg="add mod">
          <ac:chgData name="MONSAINT Jules" userId="8dc76007-2276-4a3e-aa60-c33a67ff7b03" providerId="ADAL" clId="{5D3FCC7F-66A8-494D-8B98-99955A2FF576}" dt="2024-03-01T11:25:04.834" v="8005" actId="1036"/>
          <ac:cxnSpMkLst>
            <pc:docMk/>
            <pc:sldMk cId="115830527" sldId="2147470349"/>
            <ac:cxnSpMk id="36" creationId="{3CBF2002-51E6-1FDD-336A-8FA9CB4A4F1F}"/>
          </ac:cxnSpMkLst>
        </pc:cxnChg>
        <pc:cxnChg chg="add mod">
          <ac:chgData name="MONSAINT Jules" userId="8dc76007-2276-4a3e-aa60-c33a67ff7b03" providerId="ADAL" clId="{5D3FCC7F-66A8-494D-8B98-99955A2FF576}" dt="2024-03-01T11:25:04.834" v="8005" actId="1036"/>
          <ac:cxnSpMkLst>
            <pc:docMk/>
            <pc:sldMk cId="115830527" sldId="2147470349"/>
            <ac:cxnSpMk id="37" creationId="{4F20906B-1793-71A3-1DF8-F3924ABC64AE}"/>
          </ac:cxnSpMkLst>
        </pc:cxnChg>
        <pc:cxnChg chg="add mod">
          <ac:chgData name="MONSAINT Jules" userId="8dc76007-2276-4a3e-aa60-c33a67ff7b03" providerId="ADAL" clId="{5D3FCC7F-66A8-494D-8B98-99955A2FF576}" dt="2024-03-01T11:25:04.834" v="8005" actId="1036"/>
          <ac:cxnSpMkLst>
            <pc:docMk/>
            <pc:sldMk cId="115830527" sldId="2147470349"/>
            <ac:cxnSpMk id="40" creationId="{16CAB3B2-4609-75AA-8A58-447B51EAFF7C}"/>
          </ac:cxnSpMkLst>
        </pc:cxnChg>
        <pc:cxnChg chg="add mod">
          <ac:chgData name="MONSAINT Jules" userId="8dc76007-2276-4a3e-aa60-c33a67ff7b03" providerId="ADAL" clId="{5D3FCC7F-66A8-494D-8B98-99955A2FF576}" dt="2024-03-01T11:25:04.834" v="8005" actId="1036"/>
          <ac:cxnSpMkLst>
            <pc:docMk/>
            <pc:sldMk cId="115830527" sldId="2147470349"/>
            <ac:cxnSpMk id="41" creationId="{AFD588EF-DF4E-8F81-71D1-7E6AD32A71B8}"/>
          </ac:cxnSpMkLst>
        </pc:cxn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MONSAINT Jules" userId="8dc76007-2276-4a3e-aa60-c33a67ff7b03" providerId="ADAL" clId="{5D3FCC7F-66A8-494D-8B98-99955A2FF576}" dt="2024-03-07T13:08:28.343" v="8026" actId="2056"/>
              <pc2:cmMkLst xmlns:pc2="http://schemas.microsoft.com/office/powerpoint/2019/9/main/command">
                <pc:docMk/>
                <pc:sldMk cId="115830527" sldId="2147470349"/>
                <pc2:cmMk id="{311BCADF-3ABF-4526-85D2-6051924F62DB}"/>
              </pc2:cmMkLst>
            </pc226:cmChg>
          </p:ext>
        </pc:extLst>
      </pc:sldChg>
      <pc:sldChg chg="addSp delSp modSp mod">
        <pc:chgData name="MONSAINT Jules" userId="8dc76007-2276-4a3e-aa60-c33a67ff7b03" providerId="ADAL" clId="{5D3FCC7F-66A8-494D-8B98-99955A2FF576}" dt="2024-03-07T10:58:43.889" v="8025" actId="1076"/>
        <pc:sldMkLst>
          <pc:docMk/>
          <pc:sldMk cId="3547810969" sldId="2147470350"/>
        </pc:sldMkLst>
        <pc:spChg chg="mod">
          <ac:chgData name="MONSAINT Jules" userId="8dc76007-2276-4a3e-aa60-c33a67ff7b03" providerId="ADAL" clId="{5D3FCC7F-66A8-494D-8B98-99955A2FF576}" dt="2024-03-07T10:57:00.064" v="8012" actId="12788"/>
          <ac:spMkLst>
            <pc:docMk/>
            <pc:sldMk cId="3547810969" sldId="2147470350"/>
            <ac:spMk id="5" creationId="{0B9F2564-0995-F067-45B0-1795C02178EB}"/>
          </ac:spMkLst>
        </pc:spChg>
        <pc:spChg chg="mod">
          <ac:chgData name="MONSAINT Jules" userId="8dc76007-2276-4a3e-aa60-c33a67ff7b03" providerId="ADAL" clId="{5D3FCC7F-66A8-494D-8B98-99955A2FF576}" dt="2024-03-07T10:57:22.166" v="8017" actId="164"/>
          <ac:spMkLst>
            <pc:docMk/>
            <pc:sldMk cId="3547810969" sldId="2147470350"/>
            <ac:spMk id="7" creationId="{F0DE3E52-1E12-DD30-2B4B-A207EEEE6B2D}"/>
          </ac:spMkLst>
        </pc:spChg>
        <pc:spChg chg="mod">
          <ac:chgData name="MONSAINT Jules" userId="8dc76007-2276-4a3e-aa60-c33a67ff7b03" providerId="ADAL" clId="{5D3FCC7F-66A8-494D-8B98-99955A2FF576}" dt="2024-03-07T10:57:22.166" v="8017" actId="164"/>
          <ac:spMkLst>
            <pc:docMk/>
            <pc:sldMk cId="3547810969" sldId="2147470350"/>
            <ac:spMk id="8" creationId="{D54EE556-77A3-0E1C-35C6-63A95481A746}"/>
          </ac:spMkLst>
        </pc:spChg>
        <pc:spChg chg="mod">
          <ac:chgData name="MONSAINT Jules" userId="8dc76007-2276-4a3e-aa60-c33a67ff7b03" providerId="ADAL" clId="{5D3FCC7F-66A8-494D-8B98-99955A2FF576}" dt="2024-03-07T10:57:22.166" v="8017" actId="164"/>
          <ac:spMkLst>
            <pc:docMk/>
            <pc:sldMk cId="3547810969" sldId="2147470350"/>
            <ac:spMk id="9" creationId="{B47A1516-3FC3-8DCB-C49D-5E4263BAFF66}"/>
          </ac:spMkLst>
        </pc:spChg>
        <pc:spChg chg="mod">
          <ac:chgData name="MONSAINT Jules" userId="8dc76007-2276-4a3e-aa60-c33a67ff7b03" providerId="ADAL" clId="{5D3FCC7F-66A8-494D-8B98-99955A2FF576}" dt="2024-03-07T10:57:22.166" v="8017" actId="164"/>
          <ac:spMkLst>
            <pc:docMk/>
            <pc:sldMk cId="3547810969" sldId="2147470350"/>
            <ac:spMk id="11" creationId="{0F55941A-5271-F61F-8F81-38D144E2EEBB}"/>
          </ac:spMkLst>
        </pc:spChg>
        <pc:spChg chg="del">
          <ac:chgData name="MONSAINT Jules" userId="8dc76007-2276-4a3e-aa60-c33a67ff7b03" providerId="ADAL" clId="{5D3FCC7F-66A8-494D-8B98-99955A2FF576}" dt="2024-03-07T10:29:38.740" v="8008" actId="478"/>
          <ac:spMkLst>
            <pc:docMk/>
            <pc:sldMk cId="3547810969" sldId="2147470350"/>
            <ac:spMk id="12" creationId="{BE827537-2EDD-8A02-D5DB-9C18035BA8EA}"/>
          </ac:spMkLst>
        </pc:spChg>
        <pc:spChg chg="mod">
          <ac:chgData name="MONSAINT Jules" userId="8dc76007-2276-4a3e-aa60-c33a67ff7b03" providerId="ADAL" clId="{5D3FCC7F-66A8-494D-8B98-99955A2FF576}" dt="2024-03-07T10:57:29.233" v="8019" actId="12788"/>
          <ac:spMkLst>
            <pc:docMk/>
            <pc:sldMk cId="3547810969" sldId="2147470350"/>
            <ac:spMk id="170" creationId="{2429530E-5817-F63E-F6A4-95E5477C2F7F}"/>
          </ac:spMkLst>
        </pc:spChg>
        <pc:grpChg chg="add mod">
          <ac:chgData name="MONSAINT Jules" userId="8dc76007-2276-4a3e-aa60-c33a67ff7b03" providerId="ADAL" clId="{5D3FCC7F-66A8-494D-8B98-99955A2FF576}" dt="2024-03-07T10:57:25.974" v="8018" actId="12788"/>
          <ac:grpSpMkLst>
            <pc:docMk/>
            <pc:sldMk cId="3547810969" sldId="2147470350"/>
            <ac:grpSpMk id="10" creationId="{2F26E4EC-1806-B928-625F-CD7DCB3424D2}"/>
          </ac:grpSpMkLst>
        </pc:grpChg>
        <pc:picChg chg="del">
          <ac:chgData name="MONSAINT Jules" userId="8dc76007-2276-4a3e-aa60-c33a67ff7b03" providerId="ADAL" clId="{5D3FCC7F-66A8-494D-8B98-99955A2FF576}" dt="2024-03-07T10:29:35.281" v="8006" actId="478"/>
          <ac:picMkLst>
            <pc:docMk/>
            <pc:sldMk cId="3547810969" sldId="2147470350"/>
            <ac:picMk id="2" creationId="{2D7157F1-A1DC-C2E9-242D-D345A057A7D4}"/>
          </ac:picMkLst>
        </pc:picChg>
        <pc:picChg chg="del">
          <ac:chgData name="MONSAINT Jules" userId="8dc76007-2276-4a3e-aa60-c33a67ff7b03" providerId="ADAL" clId="{5D3FCC7F-66A8-494D-8B98-99955A2FF576}" dt="2024-03-07T10:29:37.007" v="8007" actId="478"/>
          <ac:picMkLst>
            <pc:docMk/>
            <pc:sldMk cId="3547810969" sldId="2147470350"/>
            <ac:picMk id="6" creationId="{61B45B3E-B29E-7594-5AC5-16B4C2505FBB}"/>
          </ac:picMkLst>
        </pc:picChg>
        <pc:picChg chg="add mod">
          <ac:chgData name="MONSAINT Jules" userId="8dc76007-2276-4a3e-aa60-c33a67ff7b03" providerId="ADAL" clId="{5D3FCC7F-66A8-494D-8B98-99955A2FF576}" dt="2024-03-07T10:58:43.889" v="8025" actId="1076"/>
          <ac:picMkLst>
            <pc:docMk/>
            <pc:sldMk cId="3547810969" sldId="2147470350"/>
            <ac:picMk id="14" creationId="{B3C770AF-739E-AE42-59E0-50E0A8F263EA}"/>
          </ac:picMkLst>
        </pc:picChg>
      </pc:sldChg>
    </pc:docChg>
  </pc:docChgLst>
  <pc:docChgLst>
    <pc:chgData name="ZEGGAIE Sihem" userId="852d612d-0a0b-47c5-a714-96aecabfef4a" providerId="ADAL" clId="{56F70A81-BD91-40CA-838D-BB9FC51BEAC3}"/>
    <pc:docChg chg="undo custSel addSld delSld modSld modSection">
      <pc:chgData name="ZEGGAIE Sihem" userId="852d612d-0a0b-47c5-a714-96aecabfef4a" providerId="ADAL" clId="{56F70A81-BD91-40CA-838D-BB9FC51BEAC3}" dt="2024-01-26T09:31:20.356" v="899" actId="20577"/>
      <pc:docMkLst>
        <pc:docMk/>
      </pc:docMkLst>
      <pc:sldChg chg="modSp mod">
        <pc:chgData name="ZEGGAIE Sihem" userId="852d612d-0a0b-47c5-a714-96aecabfef4a" providerId="ADAL" clId="{56F70A81-BD91-40CA-838D-BB9FC51BEAC3}" dt="2024-01-25T09:40:27.991" v="10" actId="1076"/>
        <pc:sldMkLst>
          <pc:docMk/>
          <pc:sldMk cId="2947629977" sldId="230719563"/>
        </pc:sldMkLst>
        <pc:spChg chg="mod">
          <ac:chgData name="ZEGGAIE Sihem" userId="852d612d-0a0b-47c5-a714-96aecabfef4a" providerId="ADAL" clId="{56F70A81-BD91-40CA-838D-BB9FC51BEAC3}" dt="2024-01-25T09:40:27.991" v="10" actId="1076"/>
          <ac:spMkLst>
            <pc:docMk/>
            <pc:sldMk cId="2947629977" sldId="230719563"/>
            <ac:spMk id="7" creationId="{00000000-0000-0000-0000-000000000000}"/>
          </ac:spMkLst>
        </pc:spChg>
      </pc:sldChg>
      <pc:sldChg chg="modSp mod">
        <pc:chgData name="ZEGGAIE Sihem" userId="852d612d-0a0b-47c5-a714-96aecabfef4a" providerId="ADAL" clId="{56F70A81-BD91-40CA-838D-BB9FC51BEAC3}" dt="2024-01-25T09:49:01.359" v="455" actId="20577"/>
        <pc:sldMkLst>
          <pc:docMk/>
          <pc:sldMk cId="696374839" sldId="230719603"/>
        </pc:sldMkLst>
        <pc:spChg chg="mod">
          <ac:chgData name="ZEGGAIE Sihem" userId="852d612d-0a0b-47c5-a714-96aecabfef4a" providerId="ADAL" clId="{56F70A81-BD91-40CA-838D-BB9FC51BEAC3}" dt="2024-01-25T09:49:01.359" v="455" actId="20577"/>
          <ac:spMkLst>
            <pc:docMk/>
            <pc:sldMk cId="696374839" sldId="230719603"/>
            <ac:spMk id="3" creationId="{00000000-0000-0000-0000-000000000000}"/>
          </ac:spMkLst>
        </pc:spChg>
      </pc:sldChg>
      <pc:sldChg chg="add modCm">
        <pc:chgData name="ZEGGAIE Sihem" userId="852d612d-0a0b-47c5-a714-96aecabfef4a" providerId="ADAL" clId="{56F70A81-BD91-40CA-838D-BB9FC51BEAC3}" dt="2024-01-26T09:27:57.318" v="774"/>
        <pc:sldMkLst>
          <pc:docMk/>
          <pc:sldMk cId="439193852" sldId="230719774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ZEGGAIE Sihem" userId="852d612d-0a0b-47c5-a714-96aecabfef4a" providerId="ADAL" clId="{56F70A81-BD91-40CA-838D-BB9FC51BEAC3}" dt="2024-01-26T09:27:57.318" v="774"/>
              <pc2:cmMkLst xmlns:pc2="http://schemas.microsoft.com/office/powerpoint/2019/9/main/command">
                <pc:docMk/>
                <pc:sldMk cId="439193852" sldId="230719774"/>
                <pc2:cmMk id="{498D7A30-77D2-4E7D-8C0C-095B533C9B88}"/>
              </pc2:cmMkLst>
            </pc226:cmChg>
          </p:ext>
        </pc:extLst>
      </pc:sldChg>
      <pc:sldChg chg="modSp mod">
        <pc:chgData name="ZEGGAIE Sihem" userId="852d612d-0a0b-47c5-a714-96aecabfef4a" providerId="ADAL" clId="{56F70A81-BD91-40CA-838D-BB9FC51BEAC3}" dt="2024-01-25T09:47:22.490" v="371" actId="20577"/>
        <pc:sldMkLst>
          <pc:docMk/>
          <pc:sldMk cId="4141822854" sldId="230719817"/>
        </pc:sldMkLst>
        <pc:spChg chg="mod">
          <ac:chgData name="ZEGGAIE Sihem" userId="852d612d-0a0b-47c5-a714-96aecabfef4a" providerId="ADAL" clId="{56F70A81-BD91-40CA-838D-BB9FC51BEAC3}" dt="2024-01-25T09:47:22.490" v="371" actId="20577"/>
          <ac:spMkLst>
            <pc:docMk/>
            <pc:sldMk cId="4141822854" sldId="230719817"/>
            <ac:spMk id="2" creationId="{00000000-0000-0000-0000-000000000000}"/>
          </ac:spMkLst>
        </pc:spChg>
      </pc:sldChg>
      <pc:sldChg chg="modSp del mod">
        <pc:chgData name="ZEGGAIE Sihem" userId="852d612d-0a0b-47c5-a714-96aecabfef4a" providerId="ADAL" clId="{56F70A81-BD91-40CA-838D-BB9FC51BEAC3}" dt="2024-01-25T09:49:09.120" v="456" actId="47"/>
        <pc:sldMkLst>
          <pc:docMk/>
          <pc:sldMk cId="3620632767" sldId="230719823"/>
        </pc:sldMkLst>
        <pc:spChg chg="mod">
          <ac:chgData name="ZEGGAIE Sihem" userId="852d612d-0a0b-47c5-a714-96aecabfef4a" providerId="ADAL" clId="{56F70A81-BD91-40CA-838D-BB9FC51BEAC3}" dt="2024-01-25T09:46:40.643" v="290" actId="20577"/>
          <ac:spMkLst>
            <pc:docMk/>
            <pc:sldMk cId="3620632767" sldId="230719823"/>
            <ac:spMk id="2" creationId="{00000000-0000-0000-0000-000000000000}"/>
          </ac:spMkLst>
        </pc:spChg>
      </pc:sldChg>
      <pc:sldChg chg="del">
        <pc:chgData name="ZEGGAIE Sihem" userId="852d612d-0a0b-47c5-a714-96aecabfef4a" providerId="ADAL" clId="{56F70A81-BD91-40CA-838D-BB9FC51BEAC3}" dt="2024-01-25T09:49:49.801" v="517" actId="47"/>
        <pc:sldMkLst>
          <pc:docMk/>
          <pc:sldMk cId="317348779" sldId="230719841"/>
        </pc:sldMkLst>
      </pc:sldChg>
      <pc:sldChg chg="del">
        <pc:chgData name="ZEGGAIE Sihem" userId="852d612d-0a0b-47c5-a714-96aecabfef4a" providerId="ADAL" clId="{56F70A81-BD91-40CA-838D-BB9FC51BEAC3}" dt="2024-01-25T09:49:50.727" v="518" actId="47"/>
        <pc:sldMkLst>
          <pc:docMk/>
          <pc:sldMk cId="3389767443" sldId="230719842"/>
        </pc:sldMkLst>
      </pc:sldChg>
      <pc:sldChg chg="del">
        <pc:chgData name="ZEGGAIE Sihem" userId="852d612d-0a0b-47c5-a714-96aecabfef4a" providerId="ADAL" clId="{56F70A81-BD91-40CA-838D-BB9FC51BEAC3}" dt="2024-01-25T09:49:51.650" v="519" actId="47"/>
        <pc:sldMkLst>
          <pc:docMk/>
          <pc:sldMk cId="3387624751" sldId="230719843"/>
        </pc:sldMkLst>
      </pc:sldChg>
      <pc:sldChg chg="del">
        <pc:chgData name="ZEGGAIE Sihem" userId="852d612d-0a0b-47c5-a714-96aecabfef4a" providerId="ADAL" clId="{56F70A81-BD91-40CA-838D-BB9FC51BEAC3}" dt="2024-01-25T09:49:10.411" v="457" actId="47"/>
        <pc:sldMkLst>
          <pc:docMk/>
          <pc:sldMk cId="254549857" sldId="230719860"/>
        </pc:sldMkLst>
      </pc:sldChg>
      <pc:sldChg chg="modSp mod">
        <pc:chgData name="ZEGGAIE Sihem" userId="852d612d-0a0b-47c5-a714-96aecabfef4a" providerId="ADAL" clId="{56F70A81-BD91-40CA-838D-BB9FC51BEAC3}" dt="2024-01-25T09:49:58.577" v="521" actId="20577"/>
        <pc:sldMkLst>
          <pc:docMk/>
          <pc:sldMk cId="3468509412" sldId="230719949"/>
        </pc:sldMkLst>
        <pc:spChg chg="mod">
          <ac:chgData name="ZEGGAIE Sihem" userId="852d612d-0a0b-47c5-a714-96aecabfef4a" providerId="ADAL" clId="{56F70A81-BD91-40CA-838D-BB9FC51BEAC3}" dt="2024-01-25T09:49:58.577" v="521" actId="20577"/>
          <ac:spMkLst>
            <pc:docMk/>
            <pc:sldMk cId="3468509412" sldId="230719949"/>
            <ac:spMk id="3" creationId="{00000000-0000-0000-0000-000000000000}"/>
          </ac:spMkLst>
        </pc:spChg>
      </pc:sldChg>
      <pc:sldChg chg="del">
        <pc:chgData name="ZEGGAIE Sihem" userId="852d612d-0a0b-47c5-a714-96aecabfef4a" providerId="ADAL" clId="{56F70A81-BD91-40CA-838D-BB9FC51BEAC3}" dt="2024-01-25T09:49:46.178" v="516" actId="47"/>
        <pc:sldMkLst>
          <pc:docMk/>
          <pc:sldMk cId="3599887577" sldId="230719951"/>
        </pc:sldMkLst>
      </pc:sldChg>
      <pc:sldChg chg="modSp mod">
        <pc:chgData name="ZEGGAIE Sihem" userId="852d612d-0a0b-47c5-a714-96aecabfef4a" providerId="ADAL" clId="{56F70A81-BD91-40CA-838D-BB9FC51BEAC3}" dt="2024-01-25T09:49:40.699" v="515" actId="20577"/>
        <pc:sldMkLst>
          <pc:docMk/>
          <pc:sldMk cId="359707442" sldId="230719952"/>
        </pc:sldMkLst>
        <pc:spChg chg="mod">
          <ac:chgData name="ZEGGAIE Sihem" userId="852d612d-0a0b-47c5-a714-96aecabfef4a" providerId="ADAL" clId="{56F70A81-BD91-40CA-838D-BB9FC51BEAC3}" dt="2024-01-25T09:49:40.699" v="515" actId="20577"/>
          <ac:spMkLst>
            <pc:docMk/>
            <pc:sldMk cId="359707442" sldId="230719952"/>
            <ac:spMk id="2" creationId="{00000000-0000-0000-0000-000000000000}"/>
          </ac:spMkLst>
        </pc:spChg>
      </pc:sldChg>
      <pc:sldChg chg="del">
        <pc:chgData name="ZEGGAIE Sihem" userId="852d612d-0a0b-47c5-a714-96aecabfef4a" providerId="ADAL" clId="{56F70A81-BD91-40CA-838D-BB9FC51BEAC3}" dt="2024-01-25T09:49:11.455" v="458" actId="47"/>
        <pc:sldMkLst>
          <pc:docMk/>
          <pc:sldMk cId="1727770751" sldId="230719954"/>
        </pc:sldMkLst>
      </pc:sldChg>
      <pc:sldChg chg="modSp add mod">
        <pc:chgData name="ZEGGAIE Sihem" userId="852d612d-0a0b-47c5-a714-96aecabfef4a" providerId="ADAL" clId="{56F70A81-BD91-40CA-838D-BB9FC51BEAC3}" dt="2024-01-26T09:31:20.356" v="899" actId="20577"/>
        <pc:sldMkLst>
          <pc:docMk/>
          <pc:sldMk cId="2807481969" sldId="2145707403"/>
        </pc:sldMkLst>
        <pc:spChg chg="mod">
          <ac:chgData name="ZEGGAIE Sihem" userId="852d612d-0a0b-47c5-a714-96aecabfef4a" providerId="ADAL" clId="{56F70A81-BD91-40CA-838D-BB9FC51BEAC3}" dt="2024-01-26T09:31:20.356" v="899" actId="20577"/>
          <ac:spMkLst>
            <pc:docMk/>
            <pc:sldMk cId="2807481969" sldId="2145707403"/>
            <ac:spMk id="42" creationId="{BD26FF45-DFF1-BCD5-7503-73FD50DEBBC5}"/>
          </ac:spMkLst>
        </pc:spChg>
      </pc:sldChg>
      <pc:sldChg chg="modSp add mod">
        <pc:chgData name="ZEGGAIE Sihem" userId="852d612d-0a0b-47c5-a714-96aecabfef4a" providerId="ADAL" clId="{56F70A81-BD91-40CA-838D-BB9FC51BEAC3}" dt="2024-01-26T09:31:07.115" v="885" actId="20577"/>
        <pc:sldMkLst>
          <pc:docMk/>
          <pc:sldMk cId="1726112496" sldId="2145707405"/>
        </pc:sldMkLst>
        <pc:spChg chg="mod">
          <ac:chgData name="ZEGGAIE Sihem" userId="852d612d-0a0b-47c5-a714-96aecabfef4a" providerId="ADAL" clId="{56F70A81-BD91-40CA-838D-BB9FC51BEAC3}" dt="2024-01-26T09:31:07.115" v="885" actId="20577"/>
          <ac:spMkLst>
            <pc:docMk/>
            <pc:sldMk cId="1726112496" sldId="2145707405"/>
            <ac:spMk id="42" creationId="{BD26FF45-DFF1-BCD5-7503-73FD50DEBBC5}"/>
          </ac:spMkLst>
        </pc:spChg>
      </pc:sldChg>
      <pc:sldChg chg="add">
        <pc:chgData name="ZEGGAIE Sihem" userId="852d612d-0a0b-47c5-a714-96aecabfef4a" providerId="ADAL" clId="{56F70A81-BD91-40CA-838D-BB9FC51BEAC3}" dt="2024-01-26T09:27:46.161" v="772"/>
        <pc:sldMkLst>
          <pc:docMk/>
          <pc:sldMk cId="1206274429" sldId="2145707411"/>
        </pc:sldMkLst>
      </pc:sldChg>
      <pc:sldChg chg="add">
        <pc:chgData name="ZEGGAIE Sihem" userId="852d612d-0a0b-47c5-a714-96aecabfef4a" providerId="ADAL" clId="{56F70A81-BD91-40CA-838D-BB9FC51BEAC3}" dt="2024-01-26T09:29:54.316" v="775"/>
        <pc:sldMkLst>
          <pc:docMk/>
          <pc:sldMk cId="3996674351" sldId="2145707412"/>
        </pc:sldMkLst>
      </pc:sldChg>
      <pc:sldChg chg="modSp add mod modCm">
        <pc:chgData name="ZEGGAIE Sihem" userId="852d612d-0a0b-47c5-a714-96aecabfef4a" providerId="ADAL" clId="{56F70A81-BD91-40CA-838D-BB9FC51BEAC3}" dt="2024-01-26T09:30:35.036" v="802" actId="20577"/>
        <pc:sldMkLst>
          <pc:docMk/>
          <pc:sldMk cId="2860850725" sldId="2145707414"/>
        </pc:sldMkLst>
        <pc:spChg chg="mod">
          <ac:chgData name="ZEGGAIE Sihem" userId="852d612d-0a0b-47c5-a714-96aecabfef4a" providerId="ADAL" clId="{56F70A81-BD91-40CA-838D-BB9FC51BEAC3}" dt="2024-01-26T09:30:35.036" v="802" actId="20577"/>
          <ac:spMkLst>
            <pc:docMk/>
            <pc:sldMk cId="2860850725" sldId="2145707414"/>
            <ac:spMk id="1031" creationId="{F032EA46-DA20-E850-C7CD-3B669C96FF03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ZEGGAIE Sihem" userId="852d612d-0a0b-47c5-a714-96aecabfef4a" providerId="ADAL" clId="{56F70A81-BD91-40CA-838D-BB9FC51BEAC3}" dt="2024-01-26T09:27:50.417" v="773"/>
              <pc2:cmMkLst xmlns:pc2="http://schemas.microsoft.com/office/powerpoint/2019/9/main/command">
                <pc:docMk/>
                <pc:sldMk cId="2860850725" sldId="2145707414"/>
                <pc2:cmMk id="{04145F5C-4AD4-4AE2-A6A3-17C39928A1AD}"/>
              </pc2:cmMkLst>
            </pc226:cmChg>
          </p:ext>
        </pc:extLst>
      </pc:sldChg>
      <pc:sldChg chg="del">
        <pc:chgData name="ZEGGAIE Sihem" userId="852d612d-0a0b-47c5-a714-96aecabfef4a" providerId="ADAL" clId="{56F70A81-BD91-40CA-838D-BB9FC51BEAC3}" dt="2024-01-25T09:49:12.627" v="459" actId="47"/>
        <pc:sldMkLst>
          <pc:docMk/>
          <pc:sldMk cId="1643988627" sldId="2147469921"/>
        </pc:sldMkLst>
      </pc:sldChg>
      <pc:sldChg chg="del">
        <pc:chgData name="ZEGGAIE Sihem" userId="852d612d-0a0b-47c5-a714-96aecabfef4a" providerId="ADAL" clId="{56F70A81-BD91-40CA-838D-BB9FC51BEAC3}" dt="2024-01-25T09:50:08.039" v="522" actId="47"/>
        <pc:sldMkLst>
          <pc:docMk/>
          <pc:sldMk cId="1210109231" sldId="2147469922"/>
        </pc:sldMkLst>
      </pc:sldChg>
      <pc:sldChg chg="del">
        <pc:chgData name="ZEGGAIE Sihem" userId="852d612d-0a0b-47c5-a714-96aecabfef4a" providerId="ADAL" clId="{56F70A81-BD91-40CA-838D-BB9FC51BEAC3}" dt="2024-01-25T09:49:16.093" v="461" actId="47"/>
        <pc:sldMkLst>
          <pc:docMk/>
          <pc:sldMk cId="1172803566" sldId="2147469923"/>
        </pc:sldMkLst>
      </pc:sldChg>
      <pc:sldChg chg="del">
        <pc:chgData name="ZEGGAIE Sihem" userId="852d612d-0a0b-47c5-a714-96aecabfef4a" providerId="ADAL" clId="{56F70A81-BD91-40CA-838D-BB9FC51BEAC3}" dt="2024-01-25T09:49:13.607" v="460" actId="47"/>
        <pc:sldMkLst>
          <pc:docMk/>
          <pc:sldMk cId="4107705890" sldId="2147469924"/>
        </pc:sldMkLst>
      </pc:sldChg>
      <pc:sldChg chg="add">
        <pc:chgData name="ZEGGAIE Sihem" userId="852d612d-0a0b-47c5-a714-96aecabfef4a" providerId="ADAL" clId="{56F70A81-BD91-40CA-838D-BB9FC51BEAC3}" dt="2024-01-26T09:29:54.316" v="775"/>
        <pc:sldMkLst>
          <pc:docMk/>
          <pc:sldMk cId="551405314" sldId="2147470301"/>
        </pc:sldMkLst>
      </pc:sldChg>
      <pc:sldChg chg="addSp delSp modSp add mod">
        <pc:chgData name="ZEGGAIE Sihem" userId="852d612d-0a0b-47c5-a714-96aecabfef4a" providerId="ADAL" clId="{56F70A81-BD91-40CA-838D-BB9FC51BEAC3}" dt="2024-01-26T09:27:06.482" v="771" actId="1076"/>
        <pc:sldMkLst>
          <pc:docMk/>
          <pc:sldMk cId="2611759085" sldId="2147470307"/>
        </pc:sldMkLst>
        <pc:spChg chg="del mod">
          <ac:chgData name="ZEGGAIE Sihem" userId="852d612d-0a0b-47c5-a714-96aecabfef4a" providerId="ADAL" clId="{56F70A81-BD91-40CA-838D-BB9FC51BEAC3}" dt="2024-01-26T09:26:50.564" v="765" actId="478"/>
          <ac:spMkLst>
            <pc:docMk/>
            <pc:sldMk cId="2611759085" sldId="2147470307"/>
            <ac:spMk id="2" creationId="{0AFB4384-E526-E246-7BF6-B52D6D13E217}"/>
          </ac:spMkLst>
        </pc:spChg>
        <pc:spChg chg="add del mod">
          <ac:chgData name="ZEGGAIE Sihem" userId="852d612d-0a0b-47c5-a714-96aecabfef4a" providerId="ADAL" clId="{56F70A81-BD91-40CA-838D-BB9FC51BEAC3}" dt="2024-01-25T09:55:49.906" v="593"/>
          <ac:spMkLst>
            <pc:docMk/>
            <pc:sldMk cId="2611759085" sldId="2147470307"/>
            <ac:spMk id="5" creationId="{E91B0FBB-DB7B-988E-D1E0-F8D0640FE2CE}"/>
          </ac:spMkLst>
        </pc:spChg>
        <pc:spChg chg="mod">
          <ac:chgData name="ZEGGAIE Sihem" userId="852d612d-0a0b-47c5-a714-96aecabfef4a" providerId="ADAL" clId="{56F70A81-BD91-40CA-838D-BB9FC51BEAC3}" dt="2024-01-26T09:26:55.011" v="769" actId="1038"/>
          <ac:spMkLst>
            <pc:docMk/>
            <pc:sldMk cId="2611759085" sldId="2147470307"/>
            <ac:spMk id="6" creationId="{DF130E7B-2771-CAFB-6ADB-DB3AF728BA6A}"/>
          </ac:spMkLst>
        </pc:spChg>
        <pc:spChg chg="add mod">
          <ac:chgData name="ZEGGAIE Sihem" userId="852d612d-0a0b-47c5-a714-96aecabfef4a" providerId="ADAL" clId="{56F70A81-BD91-40CA-838D-BB9FC51BEAC3}" dt="2024-01-26T09:24:36.488" v="737" actId="20577"/>
          <ac:spMkLst>
            <pc:docMk/>
            <pc:sldMk cId="2611759085" sldId="2147470307"/>
            <ac:spMk id="7" creationId="{1F1F44FB-9CC8-4DB1-BFFE-F49F0CA6B902}"/>
          </ac:spMkLst>
        </pc:spChg>
        <pc:spChg chg="del mod">
          <ac:chgData name="ZEGGAIE Sihem" userId="852d612d-0a0b-47c5-a714-96aecabfef4a" providerId="ADAL" clId="{56F70A81-BD91-40CA-838D-BB9FC51BEAC3}" dt="2024-01-25T09:53:57.922" v="537" actId="478"/>
          <ac:spMkLst>
            <pc:docMk/>
            <pc:sldMk cId="2611759085" sldId="2147470307"/>
            <ac:spMk id="10" creationId="{222724E8-E0FA-0D73-3008-0233F2415342}"/>
          </ac:spMkLst>
        </pc:spChg>
        <pc:spChg chg="mod">
          <ac:chgData name="ZEGGAIE Sihem" userId="852d612d-0a0b-47c5-a714-96aecabfef4a" providerId="ADAL" clId="{56F70A81-BD91-40CA-838D-BB9FC51BEAC3}" dt="2024-01-26T09:26:01.659" v="748" actId="1035"/>
          <ac:spMkLst>
            <pc:docMk/>
            <pc:sldMk cId="2611759085" sldId="2147470307"/>
            <ac:spMk id="29" creationId="{F990029F-27A5-9E06-5886-C58F45A4EFA7}"/>
          </ac:spMkLst>
        </pc:spChg>
        <pc:spChg chg="mod">
          <ac:chgData name="ZEGGAIE Sihem" userId="852d612d-0a0b-47c5-a714-96aecabfef4a" providerId="ADAL" clId="{56F70A81-BD91-40CA-838D-BB9FC51BEAC3}" dt="2024-01-26T09:26:01.659" v="748" actId="1035"/>
          <ac:spMkLst>
            <pc:docMk/>
            <pc:sldMk cId="2611759085" sldId="2147470307"/>
            <ac:spMk id="30" creationId="{171D0501-4AFC-9FCD-A2DE-FEA4062C34C0}"/>
          </ac:spMkLst>
        </pc:spChg>
        <pc:spChg chg="mod">
          <ac:chgData name="ZEGGAIE Sihem" userId="852d612d-0a0b-47c5-a714-96aecabfef4a" providerId="ADAL" clId="{56F70A81-BD91-40CA-838D-BB9FC51BEAC3}" dt="2024-01-26T09:26:01.659" v="748" actId="1035"/>
          <ac:spMkLst>
            <pc:docMk/>
            <pc:sldMk cId="2611759085" sldId="2147470307"/>
            <ac:spMk id="31" creationId="{54C0579E-8D8C-1C45-7294-487B39EAC8F7}"/>
          </ac:spMkLst>
        </pc:spChg>
        <pc:spChg chg="mod">
          <ac:chgData name="ZEGGAIE Sihem" userId="852d612d-0a0b-47c5-a714-96aecabfef4a" providerId="ADAL" clId="{56F70A81-BD91-40CA-838D-BB9FC51BEAC3}" dt="2024-01-26T09:26:01.659" v="748" actId="1035"/>
          <ac:spMkLst>
            <pc:docMk/>
            <pc:sldMk cId="2611759085" sldId="2147470307"/>
            <ac:spMk id="32" creationId="{998BAAE9-CF82-42D1-22C5-74A5AFE4951E}"/>
          </ac:spMkLst>
        </pc:spChg>
        <pc:spChg chg="mod">
          <ac:chgData name="ZEGGAIE Sihem" userId="852d612d-0a0b-47c5-a714-96aecabfef4a" providerId="ADAL" clId="{56F70A81-BD91-40CA-838D-BB9FC51BEAC3}" dt="2024-01-26T09:26:01.659" v="748" actId="1035"/>
          <ac:spMkLst>
            <pc:docMk/>
            <pc:sldMk cId="2611759085" sldId="2147470307"/>
            <ac:spMk id="33" creationId="{906A5290-4AC5-614A-A1C9-E30A4DAC3F2E}"/>
          </ac:spMkLst>
        </pc:spChg>
        <pc:spChg chg="mod">
          <ac:chgData name="ZEGGAIE Sihem" userId="852d612d-0a0b-47c5-a714-96aecabfef4a" providerId="ADAL" clId="{56F70A81-BD91-40CA-838D-BB9FC51BEAC3}" dt="2024-01-26T09:26:01.659" v="748" actId="1035"/>
          <ac:spMkLst>
            <pc:docMk/>
            <pc:sldMk cId="2611759085" sldId="2147470307"/>
            <ac:spMk id="34" creationId="{C84CA543-6076-108A-441C-896321D32A02}"/>
          </ac:spMkLst>
        </pc:spChg>
        <pc:spChg chg="mod">
          <ac:chgData name="ZEGGAIE Sihem" userId="852d612d-0a0b-47c5-a714-96aecabfef4a" providerId="ADAL" clId="{56F70A81-BD91-40CA-838D-BB9FC51BEAC3}" dt="2024-01-26T09:27:06.482" v="771" actId="1076"/>
          <ac:spMkLst>
            <pc:docMk/>
            <pc:sldMk cId="2611759085" sldId="2147470307"/>
            <ac:spMk id="143" creationId="{41FBD3F0-4BB7-B690-A4FD-7342140A331F}"/>
          </ac:spMkLst>
        </pc:spChg>
        <pc:spChg chg="mod">
          <ac:chgData name="ZEGGAIE Sihem" userId="852d612d-0a0b-47c5-a714-96aecabfef4a" providerId="ADAL" clId="{56F70A81-BD91-40CA-838D-BB9FC51BEAC3}" dt="2024-01-26T09:26:45.909" v="761" actId="1038"/>
          <ac:spMkLst>
            <pc:docMk/>
            <pc:sldMk cId="2611759085" sldId="2147470307"/>
            <ac:spMk id="146" creationId="{8ECB81CA-5048-B25E-D2FD-86DA799A2170}"/>
          </ac:spMkLst>
        </pc:spChg>
        <pc:spChg chg="mod">
          <ac:chgData name="ZEGGAIE Sihem" userId="852d612d-0a0b-47c5-a714-96aecabfef4a" providerId="ADAL" clId="{56F70A81-BD91-40CA-838D-BB9FC51BEAC3}" dt="2024-01-26T09:26:45.909" v="761" actId="1038"/>
          <ac:spMkLst>
            <pc:docMk/>
            <pc:sldMk cId="2611759085" sldId="2147470307"/>
            <ac:spMk id="147" creationId="{DF761957-88B3-6584-D561-A304E69DC413}"/>
          </ac:spMkLst>
        </pc:spChg>
        <pc:grpChg chg="mod">
          <ac:chgData name="ZEGGAIE Sihem" userId="852d612d-0a0b-47c5-a714-96aecabfef4a" providerId="ADAL" clId="{56F70A81-BD91-40CA-838D-BB9FC51BEAC3}" dt="2024-01-26T09:26:45.909" v="761" actId="1038"/>
          <ac:grpSpMkLst>
            <pc:docMk/>
            <pc:sldMk cId="2611759085" sldId="2147470307"/>
            <ac:grpSpMk id="145" creationId="{1301CAB8-7B43-F23C-EDC1-34612DC45BF7}"/>
          </ac:grpSpMkLst>
        </pc:grpChg>
      </pc:sldChg>
    </pc:docChg>
  </pc:docChgLst>
  <pc:docChgLst>
    <pc:chgData name="DUBREUIL, Pierre (DNS)" userId="S::pierre.dubreuil_sante.gouv.fr#ext#@esantegouv.onmicrosoft.com::5a14d52e-3795-4499-9a24-b42a9030b052" providerId="AD" clId="Web-{FD568961-9AA8-41FF-9B1C-528DAB54217E}"/>
    <pc:docChg chg="mod">
      <pc:chgData name="DUBREUIL, Pierre (DNS)" userId="S::pierre.dubreuil_sante.gouv.fr#ext#@esantegouv.onmicrosoft.com::5a14d52e-3795-4499-9a24-b42a9030b052" providerId="AD" clId="Web-{FD568961-9AA8-41FF-9B1C-528DAB54217E}" dt="2024-03-05T10:11:55.518" v="1"/>
      <pc:docMkLst>
        <pc:docMk/>
      </pc:docMkLst>
      <pc:sldChg chg="modCm">
        <pc:chgData name="DUBREUIL, Pierre (DNS)" userId="S::pierre.dubreuil_sante.gouv.fr#ext#@esantegouv.onmicrosoft.com::5a14d52e-3795-4499-9a24-b42a9030b052" providerId="AD" clId="Web-{FD568961-9AA8-41FF-9B1C-528DAB54217E}" dt="2024-03-05T10:11:55.518" v="1"/>
        <pc:sldMkLst>
          <pc:docMk/>
          <pc:sldMk cId="2169763536" sldId="2147470340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DUBREUIL, Pierre (DNS)" userId="S::pierre.dubreuil_sante.gouv.fr#ext#@esantegouv.onmicrosoft.com::5a14d52e-3795-4499-9a24-b42a9030b052" providerId="AD" clId="Web-{FD568961-9AA8-41FF-9B1C-528DAB54217E}" dt="2024-03-05T10:11:55.518" v="1"/>
              <pc2:cmMkLst xmlns:pc2="http://schemas.microsoft.com/office/powerpoint/2019/9/main/command">
                <pc:docMk/>
                <pc:sldMk cId="2169763536" sldId="2147470340"/>
                <pc2:cmMk id="{98E64260-FE31-46FB-8BB4-CF88F5F5E6AA}"/>
              </pc2:cmMkLst>
              <pc226:cmRplyChg chg="add">
                <pc226:chgData name="DUBREUIL, Pierre (DNS)" userId="S::pierre.dubreuil_sante.gouv.fr#ext#@esantegouv.onmicrosoft.com::5a14d52e-3795-4499-9a24-b42a9030b052" providerId="AD" clId="Web-{FD568961-9AA8-41FF-9B1C-528DAB54217E}" dt="2024-03-05T10:11:55.518" v="1"/>
                <pc2:cmRplyMkLst xmlns:pc2="http://schemas.microsoft.com/office/powerpoint/2019/9/main/command">
                  <pc:docMk/>
                  <pc:sldMk cId="2169763536" sldId="2147470340"/>
                  <pc2:cmMk id="{98E64260-FE31-46FB-8BB4-CF88F5F5E6AA}"/>
                  <pc2:cmRplyMk id="{2CDAD42B-5AEF-4F46-A0BC-00C88314C055}"/>
                </pc2:cmRplyMkLst>
              </pc226:cmRplyChg>
            </pc226:cmChg>
          </p:ext>
        </pc:extLst>
      </pc:sldChg>
    </pc:docChg>
  </pc:docChgLst>
  <pc:docChgLst>
    <pc:chgData name="Nelsa LOURO" userId="S::nelsa.louro@esante.gouv.fr::1fc54552-e769-4aad-a57e-295e918d3531" providerId="AD" clId="Web-{44CDCB71-DCB5-EC8F-51B4-ACDEEDB81139}"/>
    <pc:docChg chg="addSld modSld sldOrd modSection">
      <pc:chgData name="Nelsa LOURO" userId="S::nelsa.louro@esante.gouv.fr::1fc54552-e769-4aad-a57e-295e918d3531" providerId="AD" clId="Web-{44CDCB71-DCB5-EC8F-51B4-ACDEEDB81139}" dt="2024-03-04T09:44:29.352" v="346"/>
      <pc:docMkLst>
        <pc:docMk/>
      </pc:docMkLst>
      <pc:sldChg chg="modSp modCm">
        <pc:chgData name="Nelsa LOURO" userId="S::nelsa.louro@esante.gouv.fr::1fc54552-e769-4aad-a57e-295e918d3531" providerId="AD" clId="Web-{44CDCB71-DCB5-EC8F-51B4-ACDEEDB81139}" dt="2024-03-04T09:15:24.437" v="5" actId="20577"/>
        <pc:sldMkLst>
          <pc:docMk/>
          <pc:sldMk cId="696374839" sldId="230719603"/>
        </pc:sldMkLst>
        <pc:spChg chg="mod">
          <ac:chgData name="Nelsa LOURO" userId="S::nelsa.louro@esante.gouv.fr::1fc54552-e769-4aad-a57e-295e918d3531" providerId="AD" clId="Web-{44CDCB71-DCB5-EC8F-51B4-ACDEEDB81139}" dt="2024-03-04T09:15:24.437" v="5" actId="20577"/>
          <ac:spMkLst>
            <pc:docMk/>
            <pc:sldMk cId="696374839" sldId="230719603"/>
            <ac:spMk id="3" creationId="{00000000-0000-0000-0000-000000000000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Nelsa LOURO" userId="S::nelsa.louro@esante.gouv.fr::1fc54552-e769-4aad-a57e-295e918d3531" providerId="AD" clId="Web-{44CDCB71-DCB5-EC8F-51B4-ACDEEDB81139}" dt="2024-03-04T09:15:20.765" v="4" actId="20577"/>
              <pc2:cmMkLst xmlns:pc2="http://schemas.microsoft.com/office/powerpoint/2019/9/main/command">
                <pc:docMk/>
                <pc:sldMk cId="696374839" sldId="230719603"/>
                <pc2:cmMk id="{EC7EF519-7C8C-41F8-A408-4626D442E6AD}"/>
              </pc2:cmMkLst>
            </pc226:cmChg>
          </p:ext>
        </pc:extLst>
      </pc:sldChg>
      <pc:sldChg chg="ord">
        <pc:chgData name="Nelsa LOURO" userId="S::nelsa.louro@esante.gouv.fr::1fc54552-e769-4aad-a57e-295e918d3531" providerId="AD" clId="Web-{44CDCB71-DCB5-EC8F-51B4-ACDEEDB81139}" dt="2024-03-04T09:15:45.078" v="15"/>
        <pc:sldMkLst>
          <pc:docMk/>
          <pc:sldMk cId="1996653468" sldId="2147470318"/>
        </pc:sldMkLst>
      </pc:sldChg>
      <pc:sldChg chg="ord">
        <pc:chgData name="Nelsa LOURO" userId="S::nelsa.louro@esante.gouv.fr::1fc54552-e769-4aad-a57e-295e918d3531" providerId="AD" clId="Web-{44CDCB71-DCB5-EC8F-51B4-ACDEEDB81139}" dt="2024-03-04T09:15:55.344" v="16"/>
        <pc:sldMkLst>
          <pc:docMk/>
          <pc:sldMk cId="1861935919" sldId="2147470320"/>
        </pc:sldMkLst>
      </pc:sldChg>
      <pc:sldChg chg="ord">
        <pc:chgData name="Nelsa LOURO" userId="S::nelsa.louro@esante.gouv.fr::1fc54552-e769-4aad-a57e-295e918d3531" providerId="AD" clId="Web-{44CDCB71-DCB5-EC8F-51B4-ACDEEDB81139}" dt="2024-03-04T09:15:45.078" v="14"/>
        <pc:sldMkLst>
          <pc:docMk/>
          <pc:sldMk cId="3398705718" sldId="2147470321"/>
        </pc:sldMkLst>
      </pc:sldChg>
      <pc:sldChg chg="ord">
        <pc:chgData name="Nelsa LOURO" userId="S::nelsa.louro@esante.gouv.fr::1fc54552-e769-4aad-a57e-295e918d3531" providerId="AD" clId="Web-{44CDCB71-DCB5-EC8F-51B4-ACDEEDB81139}" dt="2024-03-04T09:15:45.078" v="13"/>
        <pc:sldMkLst>
          <pc:docMk/>
          <pc:sldMk cId="1621478803" sldId="2147470322"/>
        </pc:sldMkLst>
      </pc:sldChg>
      <pc:sldChg chg="ord">
        <pc:chgData name="Nelsa LOURO" userId="S::nelsa.louro@esante.gouv.fr::1fc54552-e769-4aad-a57e-295e918d3531" providerId="AD" clId="Web-{44CDCB71-DCB5-EC8F-51B4-ACDEEDB81139}" dt="2024-03-04T09:15:45.078" v="12"/>
        <pc:sldMkLst>
          <pc:docMk/>
          <pc:sldMk cId="2425068079" sldId="2147470323"/>
        </pc:sldMkLst>
      </pc:sldChg>
      <pc:sldChg chg="ord">
        <pc:chgData name="Nelsa LOURO" userId="S::nelsa.louro@esante.gouv.fr::1fc54552-e769-4aad-a57e-295e918d3531" providerId="AD" clId="Web-{44CDCB71-DCB5-EC8F-51B4-ACDEEDB81139}" dt="2024-03-04T09:15:45.078" v="11"/>
        <pc:sldMkLst>
          <pc:docMk/>
          <pc:sldMk cId="2137246524" sldId="2147470337"/>
        </pc:sldMkLst>
      </pc:sldChg>
      <pc:sldChg chg="addSp modSp addCm">
        <pc:chgData name="Nelsa LOURO" userId="S::nelsa.louro@esante.gouv.fr::1fc54552-e769-4aad-a57e-295e918d3531" providerId="AD" clId="Web-{44CDCB71-DCB5-EC8F-51B4-ACDEEDB81139}" dt="2024-03-04T09:35:54.418" v="319"/>
        <pc:sldMkLst>
          <pc:docMk/>
          <pc:sldMk cId="2169763536" sldId="2147470340"/>
        </pc:sldMkLst>
        <pc:graphicFrameChg chg="mod modGraphic">
          <ac:chgData name="Nelsa LOURO" userId="S::nelsa.louro@esante.gouv.fr::1fc54552-e769-4aad-a57e-295e918d3531" providerId="AD" clId="Web-{44CDCB71-DCB5-EC8F-51B4-ACDEEDB81139}" dt="2024-03-04T09:34:47.120" v="312"/>
          <ac:graphicFrameMkLst>
            <pc:docMk/>
            <pc:sldMk cId="2169763536" sldId="2147470340"/>
            <ac:graphicFrameMk id="8" creationId="{C1E070C3-CFB1-0607-1A39-50F743443351}"/>
          </ac:graphicFrameMkLst>
        </pc:graphicFrameChg>
        <pc:picChg chg="add mod">
          <ac:chgData name="Nelsa LOURO" userId="S::nelsa.louro@esante.gouv.fr::1fc54552-e769-4aad-a57e-295e918d3531" providerId="AD" clId="Web-{44CDCB71-DCB5-EC8F-51B4-ACDEEDB81139}" dt="2024-03-04T09:35:01.854" v="318" actId="1076"/>
          <ac:picMkLst>
            <pc:docMk/>
            <pc:sldMk cId="2169763536" sldId="2147470340"/>
            <ac:picMk id="4" creationId="{AF43AB3D-D4C1-F00F-DB09-B8A9D9D69276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Nelsa LOURO" userId="S::nelsa.louro@esante.gouv.fr::1fc54552-e769-4aad-a57e-295e918d3531" providerId="AD" clId="Web-{44CDCB71-DCB5-EC8F-51B4-ACDEEDB81139}" dt="2024-03-04T09:35:54.418" v="319"/>
              <pc2:cmMkLst xmlns:pc2="http://schemas.microsoft.com/office/powerpoint/2019/9/main/command">
                <pc:docMk/>
                <pc:sldMk cId="2169763536" sldId="2147470340"/>
                <pc2:cmMk id="{98E64260-FE31-46FB-8BB4-CF88F5F5E6AA}"/>
              </pc2:cmMkLst>
            </pc226:cmChg>
          </p:ext>
        </pc:extLst>
      </pc:sldChg>
      <pc:sldChg chg="addSp delSp modSp add replId">
        <pc:chgData name="Nelsa LOURO" userId="S::nelsa.louro@esante.gouv.fr::1fc54552-e769-4aad-a57e-295e918d3531" providerId="AD" clId="Web-{44CDCB71-DCB5-EC8F-51B4-ACDEEDB81139}" dt="2024-03-04T09:43:54.726" v="345" actId="20577"/>
        <pc:sldMkLst>
          <pc:docMk/>
          <pc:sldMk cId="3547810969" sldId="2147470350"/>
        </pc:sldMkLst>
        <pc:spChg chg="mod">
          <ac:chgData name="Nelsa LOURO" userId="S::nelsa.louro@esante.gouv.fr::1fc54552-e769-4aad-a57e-295e918d3531" providerId="AD" clId="Web-{44CDCB71-DCB5-EC8F-51B4-ACDEEDB81139}" dt="2024-03-04T09:41:42.223" v="330" actId="20577"/>
          <ac:spMkLst>
            <pc:docMk/>
            <pc:sldMk cId="3547810969" sldId="2147470350"/>
            <ac:spMk id="4" creationId="{D21283F6-54FB-930B-2A95-CC2E8B17E6EE}"/>
          </ac:spMkLst>
        </pc:spChg>
        <pc:spChg chg="del">
          <ac:chgData name="Nelsa LOURO" userId="S::nelsa.louro@esante.gouv.fr::1fc54552-e769-4aad-a57e-295e918d3531" providerId="AD" clId="Web-{44CDCB71-DCB5-EC8F-51B4-ACDEEDB81139}" dt="2024-03-04T09:16:32.688" v="19"/>
          <ac:spMkLst>
            <pc:docMk/>
            <pc:sldMk cId="3547810969" sldId="2147470350"/>
            <ac:spMk id="7" creationId="{296128B1-2165-E659-FCEF-52973054DF3F}"/>
          </ac:spMkLst>
        </pc:spChg>
        <pc:spChg chg="mod">
          <ac:chgData name="Nelsa LOURO" userId="S::nelsa.louro@esante.gouv.fr::1fc54552-e769-4aad-a57e-295e918d3531" providerId="AD" clId="Web-{44CDCB71-DCB5-EC8F-51B4-ACDEEDB81139}" dt="2024-03-04T09:43:54.726" v="345" actId="20577"/>
          <ac:spMkLst>
            <pc:docMk/>
            <pc:sldMk cId="3547810969" sldId="2147470350"/>
            <ac:spMk id="10" creationId="{CC70F7D5-13C4-BA26-BEEE-2AFF068C29BF}"/>
          </ac:spMkLst>
        </pc:spChg>
        <pc:picChg chg="add mod modCrop">
          <ac:chgData name="Nelsa LOURO" userId="S::nelsa.louro@esante.gouv.fr::1fc54552-e769-4aad-a57e-295e918d3531" providerId="AD" clId="Web-{44CDCB71-DCB5-EC8F-51B4-ACDEEDB81139}" dt="2024-03-04T09:25:10.497" v="283" actId="1076"/>
          <ac:picMkLst>
            <pc:docMk/>
            <pc:sldMk cId="3547810969" sldId="2147470350"/>
            <ac:picMk id="2" creationId="{2D7157F1-A1DC-C2E9-242D-D345A057A7D4}"/>
          </ac:picMkLst>
        </pc:picChg>
        <pc:picChg chg="del">
          <ac:chgData name="Nelsa LOURO" userId="S::nelsa.louro@esante.gouv.fr::1fc54552-e769-4aad-a57e-295e918d3531" providerId="AD" clId="Web-{44CDCB71-DCB5-EC8F-51B4-ACDEEDB81139}" dt="2024-03-04T09:16:45.001" v="20"/>
          <ac:picMkLst>
            <pc:docMk/>
            <pc:sldMk cId="3547810969" sldId="2147470350"/>
            <ac:picMk id="12" creationId="{27ABF04F-3E1E-BAC8-BDDF-4029A8100AAA}"/>
          </ac:picMkLst>
        </pc:picChg>
        <pc:picChg chg="del">
          <ac:chgData name="Nelsa LOURO" userId="S::nelsa.louro@esante.gouv.fr::1fc54552-e769-4aad-a57e-295e918d3531" providerId="AD" clId="Web-{44CDCB71-DCB5-EC8F-51B4-ACDEEDB81139}" dt="2024-03-04T09:16:32.141" v="18"/>
          <ac:picMkLst>
            <pc:docMk/>
            <pc:sldMk cId="3547810969" sldId="2147470350"/>
            <ac:picMk id="1026" creationId="{6253F89A-E49F-FC4E-E723-68CDCE8E2DDD}"/>
          </ac:picMkLst>
        </pc:picChg>
        <pc:picChg chg="del">
          <ac:chgData name="Nelsa LOURO" userId="S::nelsa.louro@esante.gouv.fr::1fc54552-e769-4aad-a57e-295e918d3531" providerId="AD" clId="Web-{44CDCB71-DCB5-EC8F-51B4-ACDEEDB81139}" dt="2024-03-04T09:16:45.032" v="21"/>
          <ac:picMkLst>
            <pc:docMk/>
            <pc:sldMk cId="3547810969" sldId="2147470350"/>
            <ac:picMk id="1028" creationId="{26A77085-2F8C-C73D-C609-E6DDF42A22DE}"/>
          </ac:picMkLst>
        </pc:picChg>
      </pc:sldChg>
      <pc:sldChg chg="add">
        <pc:chgData name="Nelsa LOURO" userId="S::nelsa.louro@esante.gouv.fr::1fc54552-e769-4aad-a57e-295e918d3531" providerId="AD" clId="Web-{44CDCB71-DCB5-EC8F-51B4-ACDEEDB81139}" dt="2024-03-04T09:44:29.352" v="346"/>
        <pc:sldMkLst>
          <pc:docMk/>
          <pc:sldMk cId="3436891554" sldId="2147470351"/>
        </pc:sldMkLst>
      </pc:sldChg>
    </pc:docChg>
  </pc:docChgLst>
  <pc:docChgLst>
    <pc:chgData name="Hiba El Mernissi" userId="S::hiba.el.mernissi_fr.ey.com#ext#@esantegouv.onmicrosoft.com::4d4926f7-5b95-42fc-b2be-b0cc874571d4" providerId="AD" clId="Web-{AEAAEBDC-8CC7-DB91-0141-9F83957C9277}"/>
    <pc:docChg chg="addSld delSld modSld modSection">
      <pc:chgData name="Hiba El Mernissi" userId="S::hiba.el.mernissi_fr.ey.com#ext#@esantegouv.onmicrosoft.com::4d4926f7-5b95-42fc-b2be-b0cc874571d4" providerId="AD" clId="Web-{AEAAEBDC-8CC7-DB91-0141-9F83957C9277}" dt="2024-03-05T11:18:42.506" v="122"/>
      <pc:docMkLst>
        <pc:docMk/>
      </pc:docMkLst>
      <pc:sldChg chg="addSp delSp modSp">
        <pc:chgData name="Hiba El Mernissi" userId="S::hiba.el.mernissi_fr.ey.com#ext#@esantegouv.onmicrosoft.com::4d4926f7-5b95-42fc-b2be-b0cc874571d4" providerId="AD" clId="Web-{AEAAEBDC-8CC7-DB91-0141-9F83957C9277}" dt="2024-03-05T10:30:42.199" v="5"/>
        <pc:sldMkLst>
          <pc:docMk/>
          <pc:sldMk cId="2169763536" sldId="2147470340"/>
        </pc:sldMkLst>
        <pc:graphicFrameChg chg="add del">
          <ac:chgData name="Hiba El Mernissi" userId="S::hiba.el.mernissi_fr.ey.com#ext#@esantegouv.onmicrosoft.com::4d4926f7-5b95-42fc-b2be-b0cc874571d4" providerId="AD" clId="Web-{AEAAEBDC-8CC7-DB91-0141-9F83957C9277}" dt="2024-03-05T10:30:42.199" v="5"/>
          <ac:graphicFrameMkLst>
            <pc:docMk/>
            <pc:sldMk cId="2169763536" sldId="2147470340"/>
            <ac:graphicFrameMk id="8" creationId="{C1E070C3-CFB1-0607-1A39-50F743443351}"/>
          </ac:graphicFrameMkLst>
        </pc:graphicFrameChg>
        <pc:picChg chg="mod">
          <ac:chgData name="Hiba El Mernissi" userId="S::hiba.el.mernissi_fr.ey.com#ext#@esantegouv.onmicrosoft.com::4d4926f7-5b95-42fc-b2be-b0cc874571d4" providerId="AD" clId="Web-{AEAAEBDC-8CC7-DB91-0141-9F83957C9277}" dt="2024-03-05T10:30:40.667" v="4" actId="14100"/>
          <ac:picMkLst>
            <pc:docMk/>
            <pc:sldMk cId="2169763536" sldId="2147470340"/>
            <ac:picMk id="4" creationId="{AF43AB3D-D4C1-F00F-DB09-B8A9D9D69276}"/>
          </ac:picMkLst>
        </pc:picChg>
      </pc:sldChg>
      <pc:sldChg chg="del">
        <pc:chgData name="Hiba El Mernissi" userId="S::hiba.el.mernissi_fr.ey.com#ext#@esantegouv.onmicrosoft.com::4d4926f7-5b95-42fc-b2be-b0cc874571d4" providerId="AD" clId="Web-{AEAAEBDC-8CC7-DB91-0141-9F83957C9277}" dt="2024-03-05T11:11:07.509" v="21"/>
        <pc:sldMkLst>
          <pc:docMk/>
          <pc:sldMk cId="2948674554" sldId="2147470353"/>
        </pc:sldMkLst>
      </pc:sldChg>
      <pc:sldChg chg="addSp delSp modSp del">
        <pc:chgData name="Hiba El Mernissi" userId="S::hiba.el.mernissi_fr.ey.com#ext#@esantegouv.onmicrosoft.com::4d4926f7-5b95-42fc-b2be-b0cc874571d4" providerId="AD" clId="Web-{AEAAEBDC-8CC7-DB91-0141-9F83957C9277}" dt="2024-03-05T11:13:56.779" v="33"/>
        <pc:sldMkLst>
          <pc:docMk/>
          <pc:sldMk cId="293757785" sldId="2147470354"/>
        </pc:sldMkLst>
        <pc:spChg chg="del">
          <ac:chgData name="Hiba El Mernissi" userId="S::hiba.el.mernissi_fr.ey.com#ext#@esantegouv.onmicrosoft.com::4d4926f7-5b95-42fc-b2be-b0cc874571d4" providerId="AD" clId="Web-{AEAAEBDC-8CC7-DB91-0141-9F83957C9277}" dt="2024-03-05T11:11:20.978" v="27"/>
          <ac:spMkLst>
            <pc:docMk/>
            <pc:sldMk cId="293757785" sldId="2147470354"/>
            <ac:spMk id="2" creationId="{277D578B-1F5B-0492-D3E5-8BE6EE142B0C}"/>
          </ac:spMkLst>
        </pc:spChg>
        <pc:spChg chg="del">
          <ac:chgData name="Hiba El Mernissi" userId="S::hiba.el.mernissi_fr.ey.com#ext#@esantegouv.onmicrosoft.com::4d4926f7-5b95-42fc-b2be-b0cc874571d4" providerId="AD" clId="Web-{AEAAEBDC-8CC7-DB91-0141-9F83957C9277}" dt="2024-03-05T11:11:20.978" v="24"/>
          <ac:spMkLst>
            <pc:docMk/>
            <pc:sldMk cId="293757785" sldId="2147470354"/>
            <ac:spMk id="32" creationId="{DA141887-DB66-11D6-06F4-BF26D3CE84BA}"/>
          </ac:spMkLst>
        </pc:spChg>
        <pc:spChg chg="del">
          <ac:chgData name="Hiba El Mernissi" userId="S::hiba.el.mernissi_fr.ey.com#ext#@esantegouv.onmicrosoft.com::4d4926f7-5b95-42fc-b2be-b0cc874571d4" providerId="AD" clId="Web-{AEAAEBDC-8CC7-DB91-0141-9F83957C9277}" dt="2024-03-05T11:11:20.978" v="23"/>
          <ac:spMkLst>
            <pc:docMk/>
            <pc:sldMk cId="293757785" sldId="2147470354"/>
            <ac:spMk id="33" creationId="{72561179-293D-23F5-251F-FE523132CFAD}"/>
          </ac:spMkLst>
        </pc:spChg>
        <pc:spChg chg="del">
          <ac:chgData name="Hiba El Mernissi" userId="S::hiba.el.mernissi_fr.ey.com#ext#@esantegouv.onmicrosoft.com::4d4926f7-5b95-42fc-b2be-b0cc874571d4" providerId="AD" clId="Web-{AEAAEBDC-8CC7-DB91-0141-9F83957C9277}" dt="2024-03-05T11:11:20.978" v="22"/>
          <ac:spMkLst>
            <pc:docMk/>
            <pc:sldMk cId="293757785" sldId="2147470354"/>
            <ac:spMk id="34" creationId="{6DFCF29E-BD54-80E2-C82B-EA8645C101AA}"/>
          </ac:spMkLst>
        </pc:spChg>
        <pc:grpChg chg="del">
          <ac:chgData name="Hiba El Mernissi" userId="S::hiba.el.mernissi_fr.ey.com#ext#@esantegouv.onmicrosoft.com::4d4926f7-5b95-42fc-b2be-b0cc874571d4" providerId="AD" clId="Web-{AEAAEBDC-8CC7-DB91-0141-9F83957C9277}" dt="2024-03-05T11:11:20.978" v="28"/>
          <ac:grpSpMkLst>
            <pc:docMk/>
            <pc:sldMk cId="293757785" sldId="2147470354"/>
            <ac:grpSpMk id="25" creationId="{8B2CACA4-EB72-4582-C28C-16A16629691D}"/>
          </ac:grpSpMkLst>
        </pc:grpChg>
        <pc:graphicFrameChg chg="del mod modGraphic">
          <ac:chgData name="Hiba El Mernissi" userId="S::hiba.el.mernissi_fr.ey.com#ext#@esantegouv.onmicrosoft.com::4d4926f7-5b95-42fc-b2be-b0cc874571d4" providerId="AD" clId="Web-{AEAAEBDC-8CC7-DB91-0141-9F83957C9277}" dt="2024-03-05T11:11:20.978" v="26"/>
          <ac:graphicFrameMkLst>
            <pc:docMk/>
            <pc:sldMk cId="293757785" sldId="2147470354"/>
            <ac:graphicFrameMk id="24" creationId="{1DFDC027-AD87-F848-3CA9-2D02ADFA5911}"/>
          </ac:graphicFrameMkLst>
        </pc:graphicFrameChg>
        <pc:graphicFrameChg chg="del">
          <ac:chgData name="Hiba El Mernissi" userId="S::hiba.el.mernissi_fr.ey.com#ext#@esantegouv.onmicrosoft.com::4d4926f7-5b95-42fc-b2be-b0cc874571d4" providerId="AD" clId="Web-{AEAAEBDC-8CC7-DB91-0141-9F83957C9277}" dt="2024-03-05T11:11:20.978" v="25"/>
          <ac:graphicFrameMkLst>
            <pc:docMk/>
            <pc:sldMk cId="293757785" sldId="2147470354"/>
            <ac:graphicFrameMk id="31" creationId="{72E49F2D-0327-5EBD-82BA-FB0421283E0A}"/>
          </ac:graphicFrameMkLst>
        </pc:graphicFrameChg>
        <pc:picChg chg="add del mod">
          <ac:chgData name="Hiba El Mernissi" userId="S::hiba.el.mernissi_fr.ey.com#ext#@esantegouv.onmicrosoft.com::4d4926f7-5b95-42fc-b2be-b0cc874571d4" providerId="AD" clId="Web-{AEAAEBDC-8CC7-DB91-0141-9F83957C9277}" dt="2024-03-05T11:13:26.732" v="31"/>
          <ac:picMkLst>
            <pc:docMk/>
            <pc:sldMk cId="293757785" sldId="2147470354"/>
            <ac:picMk id="4" creationId="{BEADF16C-CB28-C588-B978-DAC7A8FA1A85}"/>
          </ac:picMkLst>
        </pc:picChg>
      </pc:sldChg>
      <pc:sldChg chg="addSp add del replId">
        <pc:chgData name="Hiba El Mernissi" userId="S::hiba.el.mernissi_fr.ey.com#ext#@esantegouv.onmicrosoft.com::4d4926f7-5b95-42fc-b2be-b0cc874571d4" providerId="AD" clId="Web-{AEAAEBDC-8CC7-DB91-0141-9F83957C9277}" dt="2024-03-05T11:18:42.506" v="122"/>
        <pc:sldMkLst>
          <pc:docMk/>
          <pc:sldMk cId="2832314440" sldId="2147470355"/>
        </pc:sldMkLst>
        <pc:spChg chg="add">
          <ac:chgData name="Hiba El Mernissi" userId="S::hiba.el.mernissi_fr.ey.com#ext#@esantegouv.onmicrosoft.com::4d4926f7-5b95-42fc-b2be-b0cc874571d4" providerId="AD" clId="Web-{AEAAEBDC-8CC7-DB91-0141-9F83957C9277}" dt="2024-03-05T11:17:57.396" v="69"/>
          <ac:spMkLst>
            <pc:docMk/>
            <pc:sldMk cId="2832314440" sldId="2147470355"/>
            <ac:spMk id="4" creationId="{4D913A17-DFDD-D4A3-2F8D-0F360023D48D}"/>
          </ac:spMkLst>
        </pc:spChg>
        <pc:spChg chg="add">
          <ac:chgData name="Hiba El Mernissi" userId="S::hiba.el.mernissi_fr.ey.com#ext#@esantegouv.onmicrosoft.com::4d4926f7-5b95-42fc-b2be-b0cc874571d4" providerId="AD" clId="Web-{AEAAEBDC-8CC7-DB91-0141-9F83957C9277}" dt="2024-03-05T11:17:57.411" v="70"/>
          <ac:spMkLst>
            <pc:docMk/>
            <pc:sldMk cId="2832314440" sldId="2147470355"/>
            <ac:spMk id="6" creationId="{2A074F77-0641-29CF-59EA-D56DA0EC832A}"/>
          </ac:spMkLst>
        </pc:spChg>
        <pc:spChg chg="add">
          <ac:chgData name="Hiba El Mernissi" userId="S::hiba.el.mernissi_fr.ey.com#ext#@esantegouv.onmicrosoft.com::4d4926f7-5b95-42fc-b2be-b0cc874571d4" providerId="AD" clId="Web-{AEAAEBDC-8CC7-DB91-0141-9F83957C9277}" dt="2024-03-05T11:17:57.427" v="71"/>
          <ac:spMkLst>
            <pc:docMk/>
            <pc:sldMk cId="2832314440" sldId="2147470355"/>
            <ac:spMk id="8" creationId="{0B0F901B-7B6B-775C-0BE4-87BEEC9F7B18}"/>
          </ac:spMkLst>
        </pc:spChg>
        <pc:spChg chg="add">
          <ac:chgData name="Hiba El Mernissi" userId="S::hiba.el.mernissi_fr.ey.com#ext#@esantegouv.onmicrosoft.com::4d4926f7-5b95-42fc-b2be-b0cc874571d4" providerId="AD" clId="Web-{AEAAEBDC-8CC7-DB91-0141-9F83957C9277}" dt="2024-03-05T11:17:57.474" v="73"/>
          <ac:spMkLst>
            <pc:docMk/>
            <pc:sldMk cId="2832314440" sldId="2147470355"/>
            <ac:spMk id="18" creationId="{B9DBBE8E-2658-804A-668A-31444785E310}"/>
          </ac:spMkLst>
        </pc:spChg>
        <pc:spChg chg="add">
          <ac:chgData name="Hiba El Mernissi" userId="S::hiba.el.mernissi_fr.ey.com#ext#@esantegouv.onmicrosoft.com::4d4926f7-5b95-42fc-b2be-b0cc874571d4" providerId="AD" clId="Web-{AEAAEBDC-8CC7-DB91-0141-9F83957C9277}" dt="2024-03-05T11:17:57.505" v="74"/>
          <ac:spMkLst>
            <pc:docMk/>
            <pc:sldMk cId="2832314440" sldId="2147470355"/>
            <ac:spMk id="20" creationId="{A2A32B93-0F29-54CB-1746-8A78698B8ABB}"/>
          </ac:spMkLst>
        </pc:spChg>
        <pc:spChg chg="add">
          <ac:chgData name="Hiba El Mernissi" userId="S::hiba.el.mernissi_fr.ey.com#ext#@esantegouv.onmicrosoft.com::4d4926f7-5b95-42fc-b2be-b0cc874571d4" providerId="AD" clId="Web-{AEAAEBDC-8CC7-DB91-0141-9F83957C9277}" dt="2024-03-05T11:17:57.521" v="75"/>
          <ac:spMkLst>
            <pc:docMk/>
            <pc:sldMk cId="2832314440" sldId="2147470355"/>
            <ac:spMk id="22" creationId="{340A0891-121B-CA40-CE31-19143CA6D71A}"/>
          </ac:spMkLst>
        </pc:spChg>
        <pc:spChg chg="add">
          <ac:chgData name="Hiba El Mernissi" userId="S::hiba.el.mernissi_fr.ey.com#ext#@esantegouv.onmicrosoft.com::4d4926f7-5b95-42fc-b2be-b0cc874571d4" providerId="AD" clId="Web-{AEAAEBDC-8CC7-DB91-0141-9F83957C9277}" dt="2024-03-05T11:17:57.552" v="76"/>
          <ac:spMkLst>
            <pc:docMk/>
            <pc:sldMk cId="2832314440" sldId="2147470355"/>
            <ac:spMk id="24" creationId="{FFC92358-B80A-BC7A-30F7-E9A542379C96}"/>
          </ac:spMkLst>
        </pc:spChg>
        <pc:spChg chg="add">
          <ac:chgData name="Hiba El Mernissi" userId="S::hiba.el.mernissi_fr.ey.com#ext#@esantegouv.onmicrosoft.com::4d4926f7-5b95-42fc-b2be-b0cc874571d4" providerId="AD" clId="Web-{AEAAEBDC-8CC7-DB91-0141-9F83957C9277}" dt="2024-03-05T11:17:57.568" v="77"/>
          <ac:spMkLst>
            <pc:docMk/>
            <pc:sldMk cId="2832314440" sldId="2147470355"/>
            <ac:spMk id="26" creationId="{B6420D24-28B3-AB33-D2CE-EBCA39E4ECA7}"/>
          </ac:spMkLst>
        </pc:spChg>
        <pc:spChg chg="add">
          <ac:chgData name="Hiba El Mernissi" userId="S::hiba.el.mernissi_fr.ey.com#ext#@esantegouv.onmicrosoft.com::4d4926f7-5b95-42fc-b2be-b0cc874571d4" providerId="AD" clId="Web-{AEAAEBDC-8CC7-DB91-0141-9F83957C9277}" dt="2024-03-05T11:17:57.583" v="78"/>
          <ac:spMkLst>
            <pc:docMk/>
            <pc:sldMk cId="2832314440" sldId="2147470355"/>
            <ac:spMk id="28" creationId="{EA8D67AA-79FC-3CC6-C785-4C3DADA88A2C}"/>
          </ac:spMkLst>
        </pc:spChg>
        <pc:spChg chg="add">
          <ac:chgData name="Hiba El Mernissi" userId="S::hiba.el.mernissi_fr.ey.com#ext#@esantegouv.onmicrosoft.com::4d4926f7-5b95-42fc-b2be-b0cc874571d4" providerId="AD" clId="Web-{AEAAEBDC-8CC7-DB91-0141-9F83957C9277}" dt="2024-03-05T11:17:57.599" v="79"/>
          <ac:spMkLst>
            <pc:docMk/>
            <pc:sldMk cId="2832314440" sldId="2147470355"/>
            <ac:spMk id="30" creationId="{9C94C4DE-9DE7-8FBC-8AB8-55B8C43DFC4C}"/>
          </ac:spMkLst>
        </pc:spChg>
        <pc:spChg chg="add">
          <ac:chgData name="Hiba El Mernissi" userId="S::hiba.el.mernissi_fr.ey.com#ext#@esantegouv.onmicrosoft.com::4d4926f7-5b95-42fc-b2be-b0cc874571d4" providerId="AD" clId="Web-{AEAAEBDC-8CC7-DB91-0141-9F83957C9277}" dt="2024-03-05T11:17:57.630" v="80"/>
          <ac:spMkLst>
            <pc:docMk/>
            <pc:sldMk cId="2832314440" sldId="2147470355"/>
            <ac:spMk id="32" creationId="{B7AD26D6-E44A-675C-6A0E-9583D6002FD1}"/>
          </ac:spMkLst>
        </pc:spChg>
        <pc:spChg chg="add">
          <ac:chgData name="Hiba El Mernissi" userId="S::hiba.el.mernissi_fr.ey.com#ext#@esantegouv.onmicrosoft.com::4d4926f7-5b95-42fc-b2be-b0cc874571d4" providerId="AD" clId="Web-{AEAAEBDC-8CC7-DB91-0141-9F83957C9277}" dt="2024-03-05T11:17:58.208" v="84"/>
          <ac:spMkLst>
            <pc:docMk/>
            <pc:sldMk cId="2832314440" sldId="2147470355"/>
            <ac:spMk id="56" creationId="{5AA25DB8-B92C-9403-C426-304B4769A9BF}"/>
          </ac:spMkLst>
        </pc:spChg>
        <pc:spChg chg="add">
          <ac:chgData name="Hiba El Mernissi" userId="S::hiba.el.mernissi_fr.ey.com#ext#@esantegouv.onmicrosoft.com::4d4926f7-5b95-42fc-b2be-b0cc874571d4" providerId="AD" clId="Web-{AEAAEBDC-8CC7-DB91-0141-9F83957C9277}" dt="2024-03-05T11:17:58.286" v="85"/>
          <ac:spMkLst>
            <pc:docMk/>
            <pc:sldMk cId="2832314440" sldId="2147470355"/>
            <ac:spMk id="58" creationId="{446905E2-0F4A-F884-3622-99B426BDD3B3}"/>
          </ac:spMkLst>
        </pc:spChg>
        <pc:spChg chg="add">
          <ac:chgData name="Hiba El Mernissi" userId="S::hiba.el.mernissi_fr.ey.com#ext#@esantegouv.onmicrosoft.com::4d4926f7-5b95-42fc-b2be-b0cc874571d4" providerId="AD" clId="Web-{AEAAEBDC-8CC7-DB91-0141-9F83957C9277}" dt="2024-03-05T11:17:58.349" v="86"/>
          <ac:spMkLst>
            <pc:docMk/>
            <pc:sldMk cId="2832314440" sldId="2147470355"/>
            <ac:spMk id="60" creationId="{F472FD0B-1E91-B79D-4A61-FD622A99AA5F}"/>
          </ac:spMkLst>
        </pc:spChg>
        <pc:spChg chg="add">
          <ac:chgData name="Hiba El Mernissi" userId="S::hiba.el.mernissi_fr.ey.com#ext#@esantegouv.onmicrosoft.com::4d4926f7-5b95-42fc-b2be-b0cc874571d4" providerId="AD" clId="Web-{AEAAEBDC-8CC7-DB91-0141-9F83957C9277}" dt="2024-03-05T11:17:58.536" v="88"/>
          <ac:spMkLst>
            <pc:docMk/>
            <pc:sldMk cId="2832314440" sldId="2147470355"/>
            <ac:spMk id="66" creationId="{F21E63DC-0EED-5457-7113-CCB675734C2B}"/>
          </ac:spMkLst>
        </pc:spChg>
        <pc:spChg chg="add">
          <ac:chgData name="Hiba El Mernissi" userId="S::hiba.el.mernissi_fr.ey.com#ext#@esantegouv.onmicrosoft.com::4d4926f7-5b95-42fc-b2be-b0cc874571d4" providerId="AD" clId="Web-{AEAAEBDC-8CC7-DB91-0141-9F83957C9277}" dt="2024-03-05T11:17:58.599" v="89"/>
          <ac:spMkLst>
            <pc:docMk/>
            <pc:sldMk cId="2832314440" sldId="2147470355"/>
            <ac:spMk id="68" creationId="{BE3B6779-6F43-0625-3B7A-32B8E0A2AAF9}"/>
          </ac:spMkLst>
        </pc:spChg>
        <pc:spChg chg="add">
          <ac:chgData name="Hiba El Mernissi" userId="S::hiba.el.mernissi_fr.ey.com#ext#@esantegouv.onmicrosoft.com::4d4926f7-5b95-42fc-b2be-b0cc874571d4" providerId="AD" clId="Web-{AEAAEBDC-8CC7-DB91-0141-9F83957C9277}" dt="2024-03-05T11:17:58.693" v="90"/>
          <ac:spMkLst>
            <pc:docMk/>
            <pc:sldMk cId="2832314440" sldId="2147470355"/>
            <ac:spMk id="70" creationId="{79586EDB-D42A-3389-684B-A977CB536AA2}"/>
          </ac:spMkLst>
        </pc:spChg>
        <pc:spChg chg="add">
          <ac:chgData name="Hiba El Mernissi" userId="S::hiba.el.mernissi_fr.ey.com#ext#@esantegouv.onmicrosoft.com::4d4926f7-5b95-42fc-b2be-b0cc874571d4" providerId="AD" clId="Web-{AEAAEBDC-8CC7-DB91-0141-9F83957C9277}" dt="2024-03-05T11:17:58.771" v="91"/>
          <ac:spMkLst>
            <pc:docMk/>
            <pc:sldMk cId="2832314440" sldId="2147470355"/>
            <ac:spMk id="72" creationId="{DD528C4D-B0E0-AF18-137D-C540AE87B8D6}"/>
          </ac:spMkLst>
        </pc:spChg>
        <pc:spChg chg="add">
          <ac:chgData name="Hiba El Mernissi" userId="S::hiba.el.mernissi_fr.ey.com#ext#@esantegouv.onmicrosoft.com::4d4926f7-5b95-42fc-b2be-b0cc874571d4" providerId="AD" clId="Web-{AEAAEBDC-8CC7-DB91-0141-9F83957C9277}" dt="2024-03-05T11:17:58.958" v="93"/>
          <ac:spMkLst>
            <pc:docMk/>
            <pc:sldMk cId="2832314440" sldId="2147470355"/>
            <ac:spMk id="76" creationId="{ED77A0FE-FAD1-CCEE-D052-19B0ABC8058D}"/>
          </ac:spMkLst>
        </pc:spChg>
        <pc:spChg chg="add">
          <ac:chgData name="Hiba El Mernissi" userId="S::hiba.el.mernissi_fr.ey.com#ext#@esantegouv.onmicrosoft.com::4d4926f7-5b95-42fc-b2be-b0cc874571d4" providerId="AD" clId="Web-{AEAAEBDC-8CC7-DB91-0141-9F83957C9277}" dt="2024-03-05T11:17:59.630" v="95"/>
          <ac:spMkLst>
            <pc:docMk/>
            <pc:sldMk cId="2832314440" sldId="2147470355"/>
            <ac:spMk id="80" creationId="{61D0F37D-F35C-59CB-4B58-D394FBFC6E50}"/>
          </ac:spMkLst>
        </pc:spChg>
        <pc:spChg chg="add">
          <ac:chgData name="Hiba El Mernissi" userId="S::hiba.el.mernissi_fr.ey.com#ext#@esantegouv.onmicrosoft.com::4d4926f7-5b95-42fc-b2be-b0cc874571d4" providerId="AD" clId="Web-{AEAAEBDC-8CC7-DB91-0141-9F83957C9277}" dt="2024-03-05T11:17:59.755" v="96"/>
          <ac:spMkLst>
            <pc:docMk/>
            <pc:sldMk cId="2832314440" sldId="2147470355"/>
            <ac:spMk id="82" creationId="{4D4C5956-9A3F-C75B-C814-2FCA4183C7A6}"/>
          </ac:spMkLst>
        </pc:spChg>
        <pc:spChg chg="add">
          <ac:chgData name="Hiba El Mernissi" userId="S::hiba.el.mernissi_fr.ey.com#ext#@esantegouv.onmicrosoft.com::4d4926f7-5b95-42fc-b2be-b0cc874571d4" providerId="AD" clId="Web-{AEAAEBDC-8CC7-DB91-0141-9F83957C9277}" dt="2024-03-05T11:18:00.180" v="97"/>
          <ac:spMkLst>
            <pc:docMk/>
            <pc:sldMk cId="2832314440" sldId="2147470355"/>
            <ac:spMk id="84" creationId="{E1C25717-AD8A-837E-4C4E-47736CDAA50D}"/>
          </ac:spMkLst>
        </pc:spChg>
        <pc:spChg chg="add">
          <ac:chgData name="Hiba El Mernissi" userId="S::hiba.el.mernissi_fr.ey.com#ext#@esantegouv.onmicrosoft.com::4d4926f7-5b95-42fc-b2be-b0cc874571d4" providerId="AD" clId="Web-{AEAAEBDC-8CC7-DB91-0141-9F83957C9277}" dt="2024-03-05T11:18:00.536" v="99"/>
          <ac:spMkLst>
            <pc:docMk/>
            <pc:sldMk cId="2832314440" sldId="2147470355"/>
            <ac:spMk id="94" creationId="{12AED847-3A1F-0C04-DC52-F84E2F200E21}"/>
          </ac:spMkLst>
        </pc:spChg>
        <pc:spChg chg="add">
          <ac:chgData name="Hiba El Mernissi" userId="S::hiba.el.mernissi_fr.ey.com#ext#@esantegouv.onmicrosoft.com::4d4926f7-5b95-42fc-b2be-b0cc874571d4" providerId="AD" clId="Web-{AEAAEBDC-8CC7-DB91-0141-9F83957C9277}" dt="2024-03-05T11:18:00.990" v="100"/>
          <ac:spMkLst>
            <pc:docMk/>
            <pc:sldMk cId="2832314440" sldId="2147470355"/>
            <ac:spMk id="96" creationId="{2BFC7CB7-5354-C084-6A52-BF3DD8862D73}"/>
          </ac:spMkLst>
        </pc:spChg>
        <pc:spChg chg="add">
          <ac:chgData name="Hiba El Mernissi" userId="S::hiba.el.mernissi_fr.ey.com#ext#@esantegouv.onmicrosoft.com::4d4926f7-5b95-42fc-b2be-b0cc874571d4" providerId="AD" clId="Web-{AEAAEBDC-8CC7-DB91-0141-9F83957C9277}" dt="2024-03-05T11:18:01.099" v="101"/>
          <ac:spMkLst>
            <pc:docMk/>
            <pc:sldMk cId="2832314440" sldId="2147470355"/>
            <ac:spMk id="98" creationId="{959DF953-3134-CF73-30B4-25A357D173CB}"/>
          </ac:spMkLst>
        </pc:spChg>
        <pc:spChg chg="add">
          <ac:chgData name="Hiba El Mernissi" userId="S::hiba.el.mernissi_fr.ey.com#ext#@esantegouv.onmicrosoft.com::4d4926f7-5b95-42fc-b2be-b0cc874571d4" providerId="AD" clId="Web-{AEAAEBDC-8CC7-DB91-0141-9F83957C9277}" dt="2024-03-05T11:18:01.177" v="102"/>
          <ac:spMkLst>
            <pc:docMk/>
            <pc:sldMk cId="2832314440" sldId="2147470355"/>
            <ac:spMk id="100" creationId="{15AF218D-79D7-F20B-16C0-7B18878C0CB6}"/>
          </ac:spMkLst>
        </pc:spChg>
        <pc:spChg chg="add">
          <ac:chgData name="Hiba El Mernissi" userId="S::hiba.el.mernissi_fr.ey.com#ext#@esantegouv.onmicrosoft.com::4d4926f7-5b95-42fc-b2be-b0cc874571d4" providerId="AD" clId="Web-{AEAAEBDC-8CC7-DB91-0141-9F83957C9277}" dt="2024-03-05T11:18:01.240" v="103"/>
          <ac:spMkLst>
            <pc:docMk/>
            <pc:sldMk cId="2832314440" sldId="2147470355"/>
            <ac:spMk id="102" creationId="{CCEFBA21-5FCB-B811-35BD-3CEFA70CC70D}"/>
          </ac:spMkLst>
        </pc:spChg>
        <pc:spChg chg="add">
          <ac:chgData name="Hiba El Mernissi" userId="S::hiba.el.mernissi_fr.ey.com#ext#@esantegouv.onmicrosoft.com::4d4926f7-5b95-42fc-b2be-b0cc874571d4" providerId="AD" clId="Web-{AEAAEBDC-8CC7-DB91-0141-9F83957C9277}" dt="2024-03-05T11:18:01.677" v="104"/>
          <ac:spMkLst>
            <pc:docMk/>
            <pc:sldMk cId="2832314440" sldId="2147470355"/>
            <ac:spMk id="104" creationId="{C593EC00-9188-C56C-85E9-0E97220E424A}"/>
          </ac:spMkLst>
        </pc:spChg>
        <pc:spChg chg="add">
          <ac:chgData name="Hiba El Mernissi" userId="S::hiba.el.mernissi_fr.ey.com#ext#@esantegouv.onmicrosoft.com::4d4926f7-5b95-42fc-b2be-b0cc874571d4" providerId="AD" clId="Web-{AEAAEBDC-8CC7-DB91-0141-9F83957C9277}" dt="2024-03-05T11:18:01.755" v="105"/>
          <ac:spMkLst>
            <pc:docMk/>
            <pc:sldMk cId="2832314440" sldId="2147470355"/>
            <ac:spMk id="106" creationId="{70054DE5-2AEF-17E7-C2C3-2B574966F686}"/>
          </ac:spMkLst>
        </pc:spChg>
        <pc:spChg chg="add">
          <ac:chgData name="Hiba El Mernissi" userId="S::hiba.el.mernissi_fr.ey.com#ext#@esantegouv.onmicrosoft.com::4d4926f7-5b95-42fc-b2be-b0cc874571d4" providerId="AD" clId="Web-{AEAAEBDC-8CC7-DB91-0141-9F83957C9277}" dt="2024-03-05T11:18:01.865" v="106"/>
          <ac:spMkLst>
            <pc:docMk/>
            <pc:sldMk cId="2832314440" sldId="2147470355"/>
            <ac:spMk id="108" creationId="{52ABDCC0-F200-EB62-EE72-C057F4C7B8A9}"/>
          </ac:spMkLst>
        </pc:spChg>
        <pc:spChg chg="add">
          <ac:chgData name="Hiba El Mernissi" userId="S::hiba.el.mernissi_fr.ey.com#ext#@esantegouv.onmicrosoft.com::4d4926f7-5b95-42fc-b2be-b0cc874571d4" providerId="AD" clId="Web-{AEAAEBDC-8CC7-DB91-0141-9F83957C9277}" dt="2024-03-05T11:18:02.912" v="110"/>
          <ac:spMkLst>
            <pc:docMk/>
            <pc:sldMk cId="2832314440" sldId="2147470355"/>
            <ac:spMk id="132" creationId="{54E90B96-53C4-F2A4-29C3-91FCBFB15F74}"/>
          </ac:spMkLst>
        </pc:spChg>
        <pc:spChg chg="add">
          <ac:chgData name="Hiba El Mernissi" userId="S::hiba.el.mernissi_fr.ey.com#ext#@esantegouv.onmicrosoft.com::4d4926f7-5b95-42fc-b2be-b0cc874571d4" providerId="AD" clId="Web-{AEAAEBDC-8CC7-DB91-0141-9F83957C9277}" dt="2024-03-05T11:18:03.099" v="111"/>
          <ac:spMkLst>
            <pc:docMk/>
            <pc:sldMk cId="2832314440" sldId="2147470355"/>
            <ac:spMk id="134" creationId="{4605480F-E7C0-B15C-05DF-518E935177E6}"/>
          </ac:spMkLst>
        </pc:spChg>
        <pc:spChg chg="add">
          <ac:chgData name="Hiba El Mernissi" userId="S::hiba.el.mernissi_fr.ey.com#ext#@esantegouv.onmicrosoft.com::4d4926f7-5b95-42fc-b2be-b0cc874571d4" providerId="AD" clId="Web-{AEAAEBDC-8CC7-DB91-0141-9F83957C9277}" dt="2024-03-05T11:18:03.286" v="112"/>
          <ac:spMkLst>
            <pc:docMk/>
            <pc:sldMk cId="2832314440" sldId="2147470355"/>
            <ac:spMk id="136" creationId="{E04A2E49-71A1-F40F-55F2-93BE576A983C}"/>
          </ac:spMkLst>
        </pc:spChg>
        <pc:spChg chg="add">
          <ac:chgData name="Hiba El Mernissi" userId="S::hiba.el.mernissi_fr.ey.com#ext#@esantegouv.onmicrosoft.com::4d4926f7-5b95-42fc-b2be-b0cc874571d4" providerId="AD" clId="Web-{AEAAEBDC-8CC7-DB91-0141-9F83957C9277}" dt="2024-03-05T11:18:03.661" v="114"/>
          <ac:spMkLst>
            <pc:docMk/>
            <pc:sldMk cId="2832314440" sldId="2147470355"/>
            <ac:spMk id="142" creationId="{102CFBEC-D4E8-B33C-7A17-EB0337FFB088}"/>
          </ac:spMkLst>
        </pc:spChg>
        <pc:spChg chg="add">
          <ac:chgData name="Hiba El Mernissi" userId="S::hiba.el.mernissi_fr.ey.com#ext#@esantegouv.onmicrosoft.com::4d4926f7-5b95-42fc-b2be-b0cc874571d4" providerId="AD" clId="Web-{AEAAEBDC-8CC7-DB91-0141-9F83957C9277}" dt="2024-03-05T11:18:03.835" v="115"/>
          <ac:spMkLst>
            <pc:docMk/>
            <pc:sldMk cId="2832314440" sldId="2147470355"/>
            <ac:spMk id="144" creationId="{F5F3679B-2A04-F628-B007-EE64BE42E256}"/>
          </ac:spMkLst>
        </pc:spChg>
        <pc:spChg chg="add">
          <ac:chgData name="Hiba El Mernissi" userId="S::hiba.el.mernissi_fr.ey.com#ext#@esantegouv.onmicrosoft.com::4d4926f7-5b95-42fc-b2be-b0cc874571d4" providerId="AD" clId="Web-{AEAAEBDC-8CC7-DB91-0141-9F83957C9277}" dt="2024-03-05T11:18:04.005" v="116"/>
          <ac:spMkLst>
            <pc:docMk/>
            <pc:sldMk cId="2832314440" sldId="2147470355"/>
            <ac:spMk id="146" creationId="{BA66C8E4-C3A6-EECF-370D-0FAC2C87E3A8}"/>
          </ac:spMkLst>
        </pc:spChg>
        <pc:spChg chg="add">
          <ac:chgData name="Hiba El Mernissi" userId="S::hiba.el.mernissi_fr.ey.com#ext#@esantegouv.onmicrosoft.com::4d4926f7-5b95-42fc-b2be-b0cc874571d4" providerId="AD" clId="Web-{AEAAEBDC-8CC7-DB91-0141-9F83957C9277}" dt="2024-03-05T11:18:04.208" v="117"/>
          <ac:spMkLst>
            <pc:docMk/>
            <pc:sldMk cId="2832314440" sldId="2147470355"/>
            <ac:spMk id="148" creationId="{441D0437-C46E-922B-84A1-C09AA9F1042E}"/>
          </ac:spMkLst>
        </pc:spChg>
        <pc:spChg chg="add">
          <ac:chgData name="Hiba El Mernissi" userId="S::hiba.el.mernissi_fr.ey.com#ext#@esantegouv.onmicrosoft.com::4d4926f7-5b95-42fc-b2be-b0cc874571d4" providerId="AD" clId="Web-{AEAAEBDC-8CC7-DB91-0141-9F83957C9277}" dt="2024-03-05T11:18:04.490" v="119"/>
          <ac:spMkLst>
            <pc:docMk/>
            <pc:sldMk cId="2832314440" sldId="2147470355"/>
            <ac:spMk id="152" creationId="{ACA355DE-9630-1186-DC0A-FD6BEA9F550C}"/>
          </ac:spMkLst>
        </pc:spChg>
        <pc:grpChg chg="add">
          <ac:chgData name="Hiba El Mernissi" userId="S::hiba.el.mernissi_fr.ey.com#ext#@esantegouv.onmicrosoft.com::4d4926f7-5b95-42fc-b2be-b0cc874571d4" providerId="AD" clId="Web-{AEAAEBDC-8CC7-DB91-0141-9F83957C9277}" dt="2024-03-05T11:17:57.458" v="72"/>
          <ac:grpSpMkLst>
            <pc:docMk/>
            <pc:sldMk cId="2832314440" sldId="2147470355"/>
            <ac:grpSpMk id="16" creationId="{F2BF46E3-EEBD-581D-5AB7-5BF1E356E3D3}"/>
          </ac:grpSpMkLst>
        </pc:grpChg>
        <pc:grpChg chg="add">
          <ac:chgData name="Hiba El Mernissi" userId="S::hiba.el.mernissi_fr.ey.com#ext#@esantegouv.onmicrosoft.com::4d4926f7-5b95-42fc-b2be-b0cc874571d4" providerId="AD" clId="Web-{AEAAEBDC-8CC7-DB91-0141-9F83957C9277}" dt="2024-03-05T11:17:57.786" v="81"/>
          <ac:grpSpMkLst>
            <pc:docMk/>
            <pc:sldMk cId="2832314440" sldId="2147470355"/>
            <ac:grpSpMk id="48" creationId="{3313E081-A439-2306-7C77-A18242CE28A5}"/>
          </ac:grpSpMkLst>
        </pc:grpChg>
        <pc:grpChg chg="add">
          <ac:chgData name="Hiba El Mernissi" userId="S::hiba.el.mernissi_fr.ey.com#ext#@esantegouv.onmicrosoft.com::4d4926f7-5b95-42fc-b2be-b0cc874571d4" providerId="AD" clId="Web-{AEAAEBDC-8CC7-DB91-0141-9F83957C9277}" dt="2024-03-05T11:17:58.146" v="83"/>
          <ac:grpSpMkLst>
            <pc:docMk/>
            <pc:sldMk cId="2832314440" sldId="2147470355"/>
            <ac:grpSpMk id="54" creationId="{4701C7A7-97F0-7A0F-324C-A52CDBC76965}"/>
          </ac:grpSpMkLst>
        </pc:grpChg>
        <pc:grpChg chg="add">
          <ac:chgData name="Hiba El Mernissi" userId="S::hiba.el.mernissi_fr.ey.com#ext#@esantegouv.onmicrosoft.com::4d4926f7-5b95-42fc-b2be-b0cc874571d4" providerId="AD" clId="Web-{AEAAEBDC-8CC7-DB91-0141-9F83957C9277}" dt="2024-03-05T11:17:58.458" v="87"/>
          <ac:grpSpMkLst>
            <pc:docMk/>
            <pc:sldMk cId="2832314440" sldId="2147470355"/>
            <ac:grpSpMk id="64" creationId="{AC72E22F-5025-DB92-F365-19A0C0AB81DE}"/>
          </ac:grpSpMkLst>
        </pc:grpChg>
        <pc:grpChg chg="add">
          <ac:chgData name="Hiba El Mernissi" userId="S::hiba.el.mernissi_fr.ey.com#ext#@esantegouv.onmicrosoft.com::4d4926f7-5b95-42fc-b2be-b0cc874571d4" providerId="AD" clId="Web-{AEAAEBDC-8CC7-DB91-0141-9F83957C9277}" dt="2024-03-05T11:18:00.474" v="98"/>
          <ac:grpSpMkLst>
            <pc:docMk/>
            <pc:sldMk cId="2832314440" sldId="2147470355"/>
            <ac:grpSpMk id="92" creationId="{0A315494-AE20-6827-28AD-E4FA282B1212}"/>
          </ac:grpSpMkLst>
        </pc:grpChg>
        <pc:grpChg chg="add">
          <ac:chgData name="Hiba El Mernissi" userId="S::hiba.el.mernissi_fr.ey.com#ext#@esantegouv.onmicrosoft.com::4d4926f7-5b95-42fc-b2be-b0cc874571d4" providerId="AD" clId="Web-{AEAAEBDC-8CC7-DB91-0141-9F83957C9277}" dt="2024-03-05T11:18:02.130" v="107"/>
          <ac:grpSpMkLst>
            <pc:docMk/>
            <pc:sldMk cId="2832314440" sldId="2147470355"/>
            <ac:grpSpMk id="124" creationId="{0B08ABA3-52D0-2DE5-263E-99238A4F734C}"/>
          </ac:grpSpMkLst>
        </pc:grpChg>
        <pc:grpChg chg="add">
          <ac:chgData name="Hiba El Mernissi" userId="S::hiba.el.mernissi_fr.ey.com#ext#@esantegouv.onmicrosoft.com::4d4926f7-5b95-42fc-b2be-b0cc874571d4" providerId="AD" clId="Web-{AEAAEBDC-8CC7-DB91-0141-9F83957C9277}" dt="2024-03-05T11:18:02.708" v="109"/>
          <ac:grpSpMkLst>
            <pc:docMk/>
            <pc:sldMk cId="2832314440" sldId="2147470355"/>
            <ac:grpSpMk id="130" creationId="{186AD221-C7A6-4C89-1360-1757569D91C6}"/>
          </ac:grpSpMkLst>
        </pc:grpChg>
        <pc:grpChg chg="add">
          <ac:chgData name="Hiba El Mernissi" userId="S::hiba.el.mernissi_fr.ey.com#ext#@esantegouv.onmicrosoft.com::4d4926f7-5b95-42fc-b2be-b0cc874571d4" providerId="AD" clId="Web-{AEAAEBDC-8CC7-DB91-0141-9F83957C9277}" dt="2024-03-05T11:18:03.490" v="113"/>
          <ac:grpSpMkLst>
            <pc:docMk/>
            <pc:sldMk cId="2832314440" sldId="2147470355"/>
            <ac:grpSpMk id="140" creationId="{7FD6CE4E-A44E-D83E-57F4-E03157BCB15D}"/>
          </ac:grpSpMkLst>
        </pc:grpChg>
        <pc:graphicFrameChg chg="add">
          <ac:chgData name="Hiba El Mernissi" userId="S::hiba.el.mernissi_fr.ey.com#ext#@esantegouv.onmicrosoft.com::4d4926f7-5b95-42fc-b2be-b0cc874571d4" providerId="AD" clId="Web-{AEAAEBDC-8CC7-DB91-0141-9F83957C9277}" dt="2024-03-05T11:17:58.068" v="82"/>
          <ac:graphicFrameMkLst>
            <pc:docMk/>
            <pc:sldMk cId="2832314440" sldId="2147470355"/>
            <ac:graphicFrameMk id="50" creationId="{F2C37A93-0C4B-4C42-2964-B3D69BF8890E}"/>
          </ac:graphicFrameMkLst>
        </pc:graphicFrameChg>
        <pc:graphicFrameChg chg="add">
          <ac:chgData name="Hiba El Mernissi" userId="S::hiba.el.mernissi_fr.ey.com#ext#@esantegouv.onmicrosoft.com::4d4926f7-5b95-42fc-b2be-b0cc874571d4" providerId="AD" clId="Web-{AEAAEBDC-8CC7-DB91-0141-9F83957C9277}" dt="2024-03-05T11:18:02.521" v="108"/>
          <ac:graphicFrameMkLst>
            <pc:docMk/>
            <pc:sldMk cId="2832314440" sldId="2147470355"/>
            <ac:graphicFrameMk id="126" creationId="{3A5BFBA8-1283-8668-1A8E-4AB12F22EFCC}"/>
          </ac:graphicFrameMkLst>
        </pc:graphicFrameChg>
        <pc:cxnChg chg="add">
          <ac:chgData name="Hiba El Mernissi" userId="S::hiba.el.mernissi_fr.ey.com#ext#@esantegouv.onmicrosoft.com::4d4926f7-5b95-42fc-b2be-b0cc874571d4" providerId="AD" clId="Web-{AEAAEBDC-8CC7-DB91-0141-9F83957C9277}" dt="2024-03-05T11:17:58.864" v="92"/>
          <ac:cxnSpMkLst>
            <pc:docMk/>
            <pc:sldMk cId="2832314440" sldId="2147470355"/>
            <ac:cxnSpMk id="74" creationId="{E02EB8B3-4B32-70DB-894F-4C1C98D010D6}"/>
          </ac:cxnSpMkLst>
        </pc:cxnChg>
        <pc:cxnChg chg="add">
          <ac:chgData name="Hiba El Mernissi" userId="S::hiba.el.mernissi_fr.ey.com#ext#@esantegouv.onmicrosoft.com::4d4926f7-5b95-42fc-b2be-b0cc874571d4" providerId="AD" clId="Web-{AEAAEBDC-8CC7-DB91-0141-9F83957C9277}" dt="2024-03-05T11:17:59.068" v="94"/>
          <ac:cxnSpMkLst>
            <pc:docMk/>
            <pc:sldMk cId="2832314440" sldId="2147470355"/>
            <ac:cxnSpMk id="78" creationId="{91931F1A-0610-5CE7-0DA7-CF25639D41C4}"/>
          </ac:cxnSpMkLst>
        </pc:cxnChg>
        <pc:cxnChg chg="add">
          <ac:chgData name="Hiba El Mernissi" userId="S::hiba.el.mernissi_fr.ey.com#ext#@esantegouv.onmicrosoft.com::4d4926f7-5b95-42fc-b2be-b0cc874571d4" providerId="AD" clId="Web-{AEAAEBDC-8CC7-DB91-0141-9F83957C9277}" dt="2024-03-05T11:18:04.349" v="118"/>
          <ac:cxnSpMkLst>
            <pc:docMk/>
            <pc:sldMk cId="2832314440" sldId="2147470355"/>
            <ac:cxnSpMk id="150" creationId="{0E9C6CB1-5D53-CDB4-662D-9AD574EE7E1B}"/>
          </ac:cxnSpMkLst>
        </pc:cxnChg>
        <pc:cxnChg chg="add">
          <ac:chgData name="Hiba El Mernissi" userId="S::hiba.el.mernissi_fr.ey.com#ext#@esantegouv.onmicrosoft.com::4d4926f7-5b95-42fc-b2be-b0cc874571d4" providerId="AD" clId="Web-{AEAAEBDC-8CC7-DB91-0141-9F83957C9277}" dt="2024-03-05T11:18:04.615" v="120"/>
          <ac:cxnSpMkLst>
            <pc:docMk/>
            <pc:sldMk cId="2832314440" sldId="2147470355"/>
            <ac:cxnSpMk id="154" creationId="{DD96204F-92FB-83C1-A91D-A8376A0B26E4}"/>
          </ac:cxnSpMkLst>
        </pc:cxnChg>
      </pc:sldChg>
      <pc:sldChg chg="addSp delSp modSp add del">
        <pc:chgData name="Hiba El Mernissi" userId="S::hiba.el.mernissi_fr.ey.com#ext#@esantegouv.onmicrosoft.com::4d4926f7-5b95-42fc-b2be-b0cc874571d4" providerId="AD" clId="Web-{AEAAEBDC-8CC7-DB91-0141-9F83957C9277}" dt="2024-03-05T11:17:29.770" v="68"/>
        <pc:sldMkLst>
          <pc:docMk/>
          <pc:sldMk cId="293757785" sldId="2147470356"/>
        </pc:sldMkLst>
        <pc:spChg chg="add">
          <ac:chgData name="Hiba El Mernissi" userId="S::hiba.el.mernissi_fr.ey.com#ext#@esantegouv.onmicrosoft.com::4d4926f7-5b95-42fc-b2be-b0cc874571d4" providerId="AD" clId="Web-{AEAAEBDC-8CC7-DB91-0141-9F83957C9277}" dt="2024-03-05T11:17:18.301" v="42"/>
          <ac:spMkLst>
            <pc:docMk/>
            <pc:sldMk cId="293757785" sldId="2147470356"/>
            <ac:spMk id="5" creationId="{6E16A432-381F-CEA1-C54F-BBAF28BDBE2D}"/>
          </ac:spMkLst>
        </pc:spChg>
        <pc:spChg chg="add">
          <ac:chgData name="Hiba El Mernissi" userId="S::hiba.el.mernissi_fr.ey.com#ext#@esantegouv.onmicrosoft.com::4d4926f7-5b95-42fc-b2be-b0cc874571d4" providerId="AD" clId="Web-{AEAAEBDC-8CC7-DB91-0141-9F83957C9277}" dt="2024-03-05T11:17:18.316" v="43"/>
          <ac:spMkLst>
            <pc:docMk/>
            <pc:sldMk cId="293757785" sldId="2147470356"/>
            <ac:spMk id="7" creationId="{9A8F136F-A0A6-F265-EC1C-C08450FD78D3}"/>
          </ac:spMkLst>
        </pc:spChg>
        <pc:spChg chg="add">
          <ac:chgData name="Hiba El Mernissi" userId="S::hiba.el.mernissi_fr.ey.com#ext#@esantegouv.onmicrosoft.com::4d4926f7-5b95-42fc-b2be-b0cc874571d4" providerId="AD" clId="Web-{AEAAEBDC-8CC7-DB91-0141-9F83957C9277}" dt="2024-03-05T11:17:18.316" v="44"/>
          <ac:spMkLst>
            <pc:docMk/>
            <pc:sldMk cId="293757785" sldId="2147470356"/>
            <ac:spMk id="9" creationId="{2FDCB468-8EB6-0313-BC58-5A5C5D9E92A2}"/>
          </ac:spMkLst>
        </pc:spChg>
        <pc:spChg chg="add">
          <ac:chgData name="Hiba El Mernissi" userId="S::hiba.el.mernissi_fr.ey.com#ext#@esantegouv.onmicrosoft.com::4d4926f7-5b95-42fc-b2be-b0cc874571d4" providerId="AD" clId="Web-{AEAAEBDC-8CC7-DB91-0141-9F83957C9277}" dt="2024-03-05T11:17:18.363" v="46"/>
          <ac:spMkLst>
            <pc:docMk/>
            <pc:sldMk cId="293757785" sldId="2147470356"/>
            <ac:spMk id="19" creationId="{EBA668B6-AB70-89E8-D914-3B28535618C0}"/>
          </ac:spMkLst>
        </pc:spChg>
        <pc:spChg chg="add">
          <ac:chgData name="Hiba El Mernissi" userId="S::hiba.el.mernissi_fr.ey.com#ext#@esantegouv.onmicrosoft.com::4d4926f7-5b95-42fc-b2be-b0cc874571d4" providerId="AD" clId="Web-{AEAAEBDC-8CC7-DB91-0141-9F83957C9277}" dt="2024-03-05T11:17:18.379" v="47"/>
          <ac:spMkLst>
            <pc:docMk/>
            <pc:sldMk cId="293757785" sldId="2147470356"/>
            <ac:spMk id="21" creationId="{5ECE89C4-19DE-D9C8-E2FA-1EBA7D0BE301}"/>
          </ac:spMkLst>
        </pc:spChg>
        <pc:spChg chg="add">
          <ac:chgData name="Hiba El Mernissi" userId="S::hiba.el.mernissi_fr.ey.com#ext#@esantegouv.onmicrosoft.com::4d4926f7-5b95-42fc-b2be-b0cc874571d4" providerId="AD" clId="Web-{AEAAEBDC-8CC7-DB91-0141-9F83957C9277}" dt="2024-03-05T11:17:18.395" v="48"/>
          <ac:spMkLst>
            <pc:docMk/>
            <pc:sldMk cId="293757785" sldId="2147470356"/>
            <ac:spMk id="23" creationId="{9273FCD9-8CCF-FB32-E95C-003B6394B0E2}"/>
          </ac:spMkLst>
        </pc:spChg>
        <pc:spChg chg="add">
          <ac:chgData name="Hiba El Mernissi" userId="S::hiba.el.mernissi_fr.ey.com#ext#@esantegouv.onmicrosoft.com::4d4926f7-5b95-42fc-b2be-b0cc874571d4" providerId="AD" clId="Web-{AEAAEBDC-8CC7-DB91-0141-9F83957C9277}" dt="2024-03-05T11:17:18.410" v="49"/>
          <ac:spMkLst>
            <pc:docMk/>
            <pc:sldMk cId="293757785" sldId="2147470356"/>
            <ac:spMk id="25" creationId="{7ECD60B6-4416-7A8B-9BD4-EC8D3DCC404D}"/>
          </ac:spMkLst>
        </pc:spChg>
        <pc:spChg chg="add">
          <ac:chgData name="Hiba El Mernissi" userId="S::hiba.el.mernissi_fr.ey.com#ext#@esantegouv.onmicrosoft.com::4d4926f7-5b95-42fc-b2be-b0cc874571d4" providerId="AD" clId="Web-{AEAAEBDC-8CC7-DB91-0141-9F83957C9277}" dt="2024-03-05T11:17:18.426" v="50"/>
          <ac:spMkLst>
            <pc:docMk/>
            <pc:sldMk cId="293757785" sldId="2147470356"/>
            <ac:spMk id="27" creationId="{7F2DA1EB-8E27-F132-D79F-47ABD8B7D08D}"/>
          </ac:spMkLst>
        </pc:spChg>
        <pc:spChg chg="add">
          <ac:chgData name="Hiba El Mernissi" userId="S::hiba.el.mernissi_fr.ey.com#ext#@esantegouv.onmicrosoft.com::4d4926f7-5b95-42fc-b2be-b0cc874571d4" providerId="AD" clId="Web-{AEAAEBDC-8CC7-DB91-0141-9F83957C9277}" dt="2024-03-05T11:17:18.441" v="51"/>
          <ac:spMkLst>
            <pc:docMk/>
            <pc:sldMk cId="293757785" sldId="2147470356"/>
            <ac:spMk id="29" creationId="{00F55404-B373-7A3D-A443-8F768534E4F6}"/>
          </ac:spMkLst>
        </pc:spChg>
        <pc:spChg chg="add">
          <ac:chgData name="Hiba El Mernissi" userId="S::hiba.el.mernissi_fr.ey.com#ext#@esantegouv.onmicrosoft.com::4d4926f7-5b95-42fc-b2be-b0cc874571d4" providerId="AD" clId="Web-{AEAAEBDC-8CC7-DB91-0141-9F83957C9277}" dt="2024-03-05T11:17:18.457" v="52"/>
          <ac:spMkLst>
            <pc:docMk/>
            <pc:sldMk cId="293757785" sldId="2147470356"/>
            <ac:spMk id="31" creationId="{CF695685-A225-8AA2-896D-AF28A2AB5D58}"/>
          </ac:spMkLst>
        </pc:spChg>
        <pc:spChg chg="add">
          <ac:chgData name="Hiba El Mernissi" userId="S::hiba.el.mernissi_fr.ey.com#ext#@esantegouv.onmicrosoft.com::4d4926f7-5b95-42fc-b2be-b0cc874571d4" providerId="AD" clId="Web-{AEAAEBDC-8CC7-DB91-0141-9F83957C9277}" dt="2024-03-05T11:17:18.473" v="53"/>
          <ac:spMkLst>
            <pc:docMk/>
            <pc:sldMk cId="293757785" sldId="2147470356"/>
            <ac:spMk id="33" creationId="{2084428B-E3E1-A2A4-D699-EC3AE3A25FE3}"/>
          </ac:spMkLst>
        </pc:spChg>
        <pc:spChg chg="add">
          <ac:chgData name="Hiba El Mernissi" userId="S::hiba.el.mernissi_fr.ey.com#ext#@esantegouv.onmicrosoft.com::4d4926f7-5b95-42fc-b2be-b0cc874571d4" providerId="AD" clId="Web-{AEAAEBDC-8CC7-DB91-0141-9F83957C9277}" dt="2024-03-05T11:17:18.832" v="57"/>
          <ac:spMkLst>
            <pc:docMk/>
            <pc:sldMk cId="293757785" sldId="2147470356"/>
            <ac:spMk id="57" creationId="{D6656BC6-BB91-B977-32CD-CC8D4E7DB96B}"/>
          </ac:spMkLst>
        </pc:spChg>
        <pc:spChg chg="add">
          <ac:chgData name="Hiba El Mernissi" userId="S::hiba.el.mernissi_fr.ey.com#ext#@esantegouv.onmicrosoft.com::4d4926f7-5b95-42fc-b2be-b0cc874571d4" providerId="AD" clId="Web-{AEAAEBDC-8CC7-DB91-0141-9F83957C9277}" dt="2024-03-05T11:17:18.879" v="58"/>
          <ac:spMkLst>
            <pc:docMk/>
            <pc:sldMk cId="293757785" sldId="2147470356"/>
            <ac:spMk id="59" creationId="{C0D76EB5-EA78-F410-63E0-775633490C39}"/>
          </ac:spMkLst>
        </pc:spChg>
        <pc:spChg chg="add">
          <ac:chgData name="Hiba El Mernissi" userId="S::hiba.el.mernissi_fr.ey.com#ext#@esantegouv.onmicrosoft.com::4d4926f7-5b95-42fc-b2be-b0cc874571d4" providerId="AD" clId="Web-{AEAAEBDC-8CC7-DB91-0141-9F83957C9277}" dt="2024-03-05T11:17:18.926" v="59"/>
          <ac:spMkLst>
            <pc:docMk/>
            <pc:sldMk cId="293757785" sldId="2147470356"/>
            <ac:spMk id="61" creationId="{2C8DEC60-C99A-CF41-F9BA-607C2762045F}"/>
          </ac:spMkLst>
        </pc:spChg>
        <pc:spChg chg="add">
          <ac:chgData name="Hiba El Mernissi" userId="S::hiba.el.mernissi_fr.ey.com#ext#@esantegouv.onmicrosoft.com::4d4926f7-5b95-42fc-b2be-b0cc874571d4" providerId="AD" clId="Web-{AEAAEBDC-8CC7-DB91-0141-9F83957C9277}" dt="2024-03-05T11:17:19.066" v="61"/>
          <ac:spMkLst>
            <pc:docMk/>
            <pc:sldMk cId="293757785" sldId="2147470356"/>
            <ac:spMk id="67" creationId="{48B0721B-FAB4-09C1-3B7A-F4AC0894CA1C}"/>
          </ac:spMkLst>
        </pc:spChg>
        <pc:spChg chg="add">
          <ac:chgData name="Hiba El Mernissi" userId="S::hiba.el.mernissi_fr.ey.com#ext#@esantegouv.onmicrosoft.com::4d4926f7-5b95-42fc-b2be-b0cc874571d4" providerId="AD" clId="Web-{AEAAEBDC-8CC7-DB91-0141-9F83957C9277}" dt="2024-03-05T11:17:19.113" v="62"/>
          <ac:spMkLst>
            <pc:docMk/>
            <pc:sldMk cId="293757785" sldId="2147470356"/>
            <ac:spMk id="69" creationId="{F518E01B-AC3F-D4F6-3AF2-BC75F72A2DF6}"/>
          </ac:spMkLst>
        </pc:spChg>
        <pc:spChg chg="add">
          <ac:chgData name="Hiba El Mernissi" userId="S::hiba.el.mernissi_fr.ey.com#ext#@esantegouv.onmicrosoft.com::4d4926f7-5b95-42fc-b2be-b0cc874571d4" providerId="AD" clId="Web-{AEAAEBDC-8CC7-DB91-0141-9F83957C9277}" dt="2024-03-05T11:17:19.160" v="63"/>
          <ac:spMkLst>
            <pc:docMk/>
            <pc:sldMk cId="293757785" sldId="2147470356"/>
            <ac:spMk id="71" creationId="{5D7351D9-FA9E-A5F8-5C0A-1124A886C0BD}"/>
          </ac:spMkLst>
        </pc:spChg>
        <pc:spChg chg="add">
          <ac:chgData name="Hiba El Mernissi" userId="S::hiba.el.mernissi_fr.ey.com#ext#@esantegouv.onmicrosoft.com::4d4926f7-5b95-42fc-b2be-b0cc874571d4" providerId="AD" clId="Web-{AEAAEBDC-8CC7-DB91-0141-9F83957C9277}" dt="2024-03-05T11:17:19.223" v="64"/>
          <ac:spMkLst>
            <pc:docMk/>
            <pc:sldMk cId="293757785" sldId="2147470356"/>
            <ac:spMk id="73" creationId="{D2B056B0-2B69-0B4B-376D-FFDDE6FFDE6D}"/>
          </ac:spMkLst>
        </pc:spChg>
        <pc:spChg chg="add">
          <ac:chgData name="Hiba El Mernissi" userId="S::hiba.el.mernissi_fr.ey.com#ext#@esantegouv.onmicrosoft.com::4d4926f7-5b95-42fc-b2be-b0cc874571d4" providerId="AD" clId="Web-{AEAAEBDC-8CC7-DB91-0141-9F83957C9277}" dt="2024-03-05T11:17:19.316" v="66"/>
          <ac:spMkLst>
            <pc:docMk/>
            <pc:sldMk cId="293757785" sldId="2147470356"/>
            <ac:spMk id="77" creationId="{378ED855-4662-5A8B-A44A-00584AF73ACF}"/>
          </ac:spMkLst>
        </pc:spChg>
        <pc:grpChg chg="add">
          <ac:chgData name="Hiba El Mernissi" userId="S::hiba.el.mernissi_fr.ey.com#ext#@esantegouv.onmicrosoft.com::4d4926f7-5b95-42fc-b2be-b0cc874571d4" providerId="AD" clId="Web-{AEAAEBDC-8CC7-DB91-0141-9F83957C9277}" dt="2024-03-05T11:17:18.348" v="45"/>
          <ac:grpSpMkLst>
            <pc:docMk/>
            <pc:sldMk cId="293757785" sldId="2147470356"/>
            <ac:grpSpMk id="17" creationId="{64A2D4AB-7A50-EAFE-7D3C-7131F3FEDF2F}"/>
          </ac:grpSpMkLst>
        </pc:grpChg>
        <pc:grpChg chg="add">
          <ac:chgData name="Hiba El Mernissi" userId="S::hiba.el.mernissi_fr.ey.com#ext#@esantegouv.onmicrosoft.com::4d4926f7-5b95-42fc-b2be-b0cc874571d4" providerId="AD" clId="Web-{AEAAEBDC-8CC7-DB91-0141-9F83957C9277}" dt="2024-03-05T11:17:18.551" v="54"/>
          <ac:grpSpMkLst>
            <pc:docMk/>
            <pc:sldMk cId="293757785" sldId="2147470356"/>
            <ac:grpSpMk id="49" creationId="{7EB01BFC-528C-318F-E5A0-8BF481CB0B95}"/>
          </ac:grpSpMkLst>
        </pc:grpChg>
        <pc:grpChg chg="add">
          <ac:chgData name="Hiba El Mernissi" userId="S::hiba.el.mernissi_fr.ey.com#ext#@esantegouv.onmicrosoft.com::4d4926f7-5b95-42fc-b2be-b0cc874571d4" providerId="AD" clId="Web-{AEAAEBDC-8CC7-DB91-0141-9F83957C9277}" dt="2024-03-05T11:17:18.801" v="56"/>
          <ac:grpSpMkLst>
            <pc:docMk/>
            <pc:sldMk cId="293757785" sldId="2147470356"/>
            <ac:grpSpMk id="55" creationId="{9488139A-BC55-864B-0F57-9DAF86C5B8D0}"/>
          </ac:grpSpMkLst>
        </pc:grpChg>
        <pc:grpChg chg="add">
          <ac:chgData name="Hiba El Mernissi" userId="S::hiba.el.mernissi_fr.ey.com#ext#@esantegouv.onmicrosoft.com::4d4926f7-5b95-42fc-b2be-b0cc874571d4" providerId="AD" clId="Web-{AEAAEBDC-8CC7-DB91-0141-9F83957C9277}" dt="2024-03-05T11:17:19.004" v="60"/>
          <ac:grpSpMkLst>
            <pc:docMk/>
            <pc:sldMk cId="293757785" sldId="2147470356"/>
            <ac:grpSpMk id="65" creationId="{CDC3AF03-026D-D535-28E1-AB5D28A7C537}"/>
          </ac:grpSpMkLst>
        </pc:grpChg>
        <pc:graphicFrameChg chg="add">
          <ac:chgData name="Hiba El Mernissi" userId="S::hiba.el.mernissi_fr.ey.com#ext#@esantegouv.onmicrosoft.com::4d4926f7-5b95-42fc-b2be-b0cc874571d4" providerId="AD" clId="Web-{AEAAEBDC-8CC7-DB91-0141-9F83957C9277}" dt="2024-03-05T11:17:18.738" v="55"/>
          <ac:graphicFrameMkLst>
            <pc:docMk/>
            <pc:sldMk cId="293757785" sldId="2147470356"/>
            <ac:graphicFrameMk id="51" creationId="{70F0D7EE-F560-1D2E-BD69-B9F0B2E2AE36}"/>
          </ac:graphicFrameMkLst>
        </pc:graphicFrameChg>
        <pc:picChg chg="del mod">
          <ac:chgData name="Hiba El Mernissi" userId="S::hiba.el.mernissi_fr.ey.com#ext#@esantegouv.onmicrosoft.com::4d4926f7-5b95-42fc-b2be-b0cc874571d4" providerId="AD" clId="Web-{AEAAEBDC-8CC7-DB91-0141-9F83957C9277}" dt="2024-03-05T11:17:18.238" v="41"/>
          <ac:picMkLst>
            <pc:docMk/>
            <pc:sldMk cId="293757785" sldId="2147470356"/>
            <ac:picMk id="4" creationId="{BEADF16C-CB28-C588-B978-DAC7A8FA1A85}"/>
          </ac:picMkLst>
        </pc:picChg>
        <pc:cxnChg chg="add">
          <ac:chgData name="Hiba El Mernissi" userId="S::hiba.el.mernissi_fr.ey.com#ext#@esantegouv.onmicrosoft.com::4d4926f7-5b95-42fc-b2be-b0cc874571d4" providerId="AD" clId="Web-{AEAAEBDC-8CC7-DB91-0141-9F83957C9277}" dt="2024-03-05T11:17:19.270" v="65"/>
          <ac:cxnSpMkLst>
            <pc:docMk/>
            <pc:sldMk cId="293757785" sldId="2147470356"/>
            <ac:cxnSpMk id="75" creationId="{D5FF9D72-C984-F479-878D-C4C321043216}"/>
          </ac:cxnSpMkLst>
        </pc:cxnChg>
        <pc:cxnChg chg="add">
          <ac:chgData name="Hiba El Mernissi" userId="S::hiba.el.mernissi_fr.ey.com#ext#@esantegouv.onmicrosoft.com::4d4926f7-5b95-42fc-b2be-b0cc874571d4" providerId="AD" clId="Web-{AEAAEBDC-8CC7-DB91-0141-9F83957C9277}" dt="2024-03-05T11:17:19.363" v="67"/>
          <ac:cxnSpMkLst>
            <pc:docMk/>
            <pc:sldMk cId="293757785" sldId="2147470356"/>
            <ac:cxnSpMk id="79" creationId="{4A173CF4-2108-A10D-1DDC-8E679E3ED0F1}"/>
          </ac:cxnSpMkLst>
        </pc:cxnChg>
      </pc:sldChg>
      <pc:sldChg chg="add del">
        <pc:chgData name="Hiba El Mernissi" userId="S::hiba.el.mernissi_fr.ey.com#ext#@esantegouv.onmicrosoft.com::4d4926f7-5b95-42fc-b2be-b0cc874571d4" providerId="AD" clId="Web-{AEAAEBDC-8CC7-DB91-0141-9F83957C9277}" dt="2024-03-05T11:18:42.444" v="121"/>
        <pc:sldMkLst>
          <pc:docMk/>
          <pc:sldMk cId="4250953925" sldId="2147470357"/>
        </pc:sldMkLst>
      </pc:sldChg>
      <pc:sldMasterChg chg="addSldLayout">
        <pc:chgData name="Hiba El Mernissi" userId="S::hiba.el.mernissi_fr.ey.com#ext#@esantegouv.onmicrosoft.com::4d4926f7-5b95-42fc-b2be-b0cc874571d4" providerId="AD" clId="Web-{AEAAEBDC-8CC7-DB91-0141-9F83957C9277}" dt="2024-03-05T11:15:28.735" v="40"/>
        <pc:sldMasterMkLst>
          <pc:docMk/>
          <pc:sldMasterMk cId="2753305579" sldId="2147484133"/>
        </pc:sldMasterMkLst>
        <pc:sldLayoutChg chg="add">
          <pc:chgData name="Hiba El Mernissi" userId="S::hiba.el.mernissi_fr.ey.com#ext#@esantegouv.onmicrosoft.com::4d4926f7-5b95-42fc-b2be-b0cc874571d4" providerId="AD" clId="Web-{AEAAEBDC-8CC7-DB91-0141-9F83957C9277}" dt="2024-03-05T11:15:28.735" v="40"/>
          <pc:sldLayoutMkLst>
            <pc:docMk/>
            <pc:sldMasterMk cId="2753305579" sldId="2147483747"/>
            <pc:sldLayoutMk cId="2160011574" sldId="2147484132"/>
          </pc:sldLayoutMkLst>
        </pc:sldLayoutChg>
      </pc:sldMasterChg>
    </pc:docChg>
  </pc:docChgLst>
  <pc:docChgLst>
    <pc:chgData name="Léa BOSQUAIN" userId="S::lea.bosquain@esante.gouv.fr::29629b55-ab34-4d23-8190-d6d5d16d66ff" providerId="AD" clId="Web-{1AFF814B-D551-2EC7-BC24-BA8ED1EF30C5}"/>
    <pc:docChg chg="mod modSld sldOrd">
      <pc:chgData name="Léa BOSQUAIN" userId="S::lea.bosquain@esante.gouv.fr::29629b55-ab34-4d23-8190-d6d5d16d66ff" providerId="AD" clId="Web-{1AFF814B-D551-2EC7-BC24-BA8ED1EF30C5}" dt="2024-02-07T10:37:14.822" v="204"/>
      <pc:docMkLst>
        <pc:docMk/>
      </pc:docMkLst>
      <pc:sldChg chg="modSp ord addCm modCm">
        <pc:chgData name="Léa BOSQUAIN" userId="S::lea.bosquain@esante.gouv.fr::29629b55-ab34-4d23-8190-d6d5d16d66ff" providerId="AD" clId="Web-{1AFF814B-D551-2EC7-BC24-BA8ED1EF30C5}" dt="2024-02-07T10:33:33.846" v="153"/>
        <pc:sldMkLst>
          <pc:docMk/>
          <pc:sldMk cId="439193852" sldId="230719774"/>
        </pc:sldMkLst>
        <pc:spChg chg="mod">
          <ac:chgData name="Léa BOSQUAIN" userId="S::lea.bosquain@esante.gouv.fr::29629b55-ab34-4d23-8190-d6d5d16d66ff" providerId="AD" clId="Web-{1AFF814B-D551-2EC7-BC24-BA8ED1EF30C5}" dt="2024-02-07T10:32:17.328" v="144" actId="20577"/>
          <ac:spMkLst>
            <pc:docMk/>
            <pc:sldMk cId="439193852" sldId="230719774"/>
            <ac:spMk id="53" creationId="{6573F5E0-C5E2-9C45-1F1C-BEB2357F2181}"/>
          </ac:spMkLst>
        </pc:spChg>
        <pc:spChg chg="mod">
          <ac:chgData name="Léa BOSQUAIN" userId="S::lea.bosquain@esante.gouv.fr::29629b55-ab34-4d23-8190-d6d5d16d66ff" providerId="AD" clId="Web-{1AFF814B-D551-2EC7-BC24-BA8ED1EF30C5}" dt="2024-02-07T10:33:13.189" v="151" actId="1076"/>
          <ac:spMkLst>
            <pc:docMk/>
            <pc:sldMk cId="439193852" sldId="230719774"/>
            <ac:spMk id="62" creationId="{FA7F7F16-7CC7-4012-2A44-4068748DE353}"/>
          </ac:spMkLst>
        </pc:spChg>
        <pc:picChg chg="mod">
          <ac:chgData name="Léa BOSQUAIN" userId="S::lea.bosquain@esante.gouv.fr::29629b55-ab34-4d23-8190-d6d5d16d66ff" providerId="AD" clId="Web-{1AFF814B-D551-2EC7-BC24-BA8ED1EF30C5}" dt="2024-02-07T10:32:18.500" v="145" actId="1076"/>
          <ac:picMkLst>
            <pc:docMk/>
            <pc:sldMk cId="439193852" sldId="230719774"/>
            <ac:picMk id="51" creationId="{D649016F-65D9-00C6-46AC-5F8833BF3779}"/>
          </ac:picMkLst>
        </pc:picChg>
        <pc:picChg chg="mod">
          <ac:chgData name="Léa BOSQUAIN" userId="S::lea.bosquain@esante.gouv.fr::29629b55-ab34-4d23-8190-d6d5d16d66ff" providerId="AD" clId="Web-{1AFF814B-D551-2EC7-BC24-BA8ED1EF30C5}" dt="2024-02-07T10:33:10.689" v="150" actId="1076"/>
          <ac:picMkLst>
            <pc:docMk/>
            <pc:sldMk cId="439193852" sldId="230719774"/>
            <ac:picMk id="52" creationId="{3E58F236-EAE0-EB13-48A5-7CDF9D3BFC46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add mod">
              <pc226:chgData name="Léa BOSQUAIN" userId="S::lea.bosquain@esante.gouv.fr::29629b55-ab34-4d23-8190-d6d5d16d66ff" providerId="AD" clId="Web-{1AFF814B-D551-2EC7-BC24-BA8ED1EF30C5}" dt="2024-02-07T10:33:28.690" v="152"/>
              <pc2:cmMkLst xmlns:pc2="http://schemas.microsoft.com/office/powerpoint/2019/9/main/command">
                <pc:docMk/>
                <pc:sldMk cId="439193852" sldId="230719774"/>
                <pc2:cmMk id="{09717776-E7DA-43CF-9393-B8F5A83C633C}"/>
              </pc2:cmMkLst>
            </pc226:cmChg>
          </p:ext>
        </pc:extLst>
      </pc:sldChg>
      <pc:sldChg chg="modSp addCm modCm">
        <pc:chgData name="Léa BOSQUAIN" userId="S::lea.bosquain@esante.gouv.fr::29629b55-ab34-4d23-8190-d6d5d16d66ff" providerId="AD" clId="Web-{1AFF814B-D551-2EC7-BC24-BA8ED1EF30C5}" dt="2024-02-07T10:37:14.822" v="204"/>
        <pc:sldMkLst>
          <pc:docMk/>
          <pc:sldMk cId="1072666847" sldId="2147470314"/>
        </pc:sldMkLst>
        <pc:spChg chg="mod">
          <ac:chgData name="Léa BOSQUAIN" userId="S::lea.bosquain@esante.gouv.fr::29629b55-ab34-4d23-8190-d6d5d16d66ff" providerId="AD" clId="Web-{1AFF814B-D551-2EC7-BC24-BA8ED1EF30C5}" dt="2024-02-07T10:28:53.275" v="2" actId="20577"/>
          <ac:spMkLst>
            <pc:docMk/>
            <pc:sldMk cId="1072666847" sldId="2147470314"/>
            <ac:spMk id="3" creationId="{00000000-0000-0000-0000-000000000000}"/>
          </ac:spMkLst>
        </pc:spChg>
        <pc:spChg chg="mod">
          <ac:chgData name="Léa BOSQUAIN" userId="S::lea.bosquain@esante.gouv.fr::29629b55-ab34-4d23-8190-d6d5d16d66ff" providerId="AD" clId="Web-{1AFF814B-D551-2EC7-BC24-BA8ED1EF30C5}" dt="2024-02-07T10:34:16.176" v="202" actId="1076"/>
          <ac:spMkLst>
            <pc:docMk/>
            <pc:sldMk cId="1072666847" sldId="2147470314"/>
            <ac:spMk id="52" creationId="{317EF376-4402-CB84-89B3-2C93B63D8BB7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 mod">
              <pc226:chgData name="Léa BOSQUAIN" userId="S::lea.bosquain@esante.gouv.fr::29629b55-ab34-4d23-8190-d6d5d16d66ff" providerId="AD" clId="Web-{1AFF814B-D551-2EC7-BC24-BA8ED1EF30C5}" dt="2024-02-07T10:37:14.822" v="204"/>
              <pc2:cmMkLst xmlns:pc2="http://schemas.microsoft.com/office/powerpoint/2019/9/main/command">
                <pc:docMk/>
                <pc:sldMk cId="1072666847" sldId="2147470314"/>
                <pc2:cmMk id="{484458F1-52AE-44E6-8587-7D99CD87960E}"/>
              </pc2:cmMkLst>
            </pc226:cmChg>
          </p:ext>
        </pc:extLst>
      </pc:sldChg>
    </pc:docChg>
  </pc:docChgLst>
  <pc:docChgLst>
    <pc:chgData name="MONSAINT Jules" userId="S::jules.monsaint_soprasterianext.com#ext#@esantegouv.onmicrosoft.com::6cb1d6de-1541-481d-92c8-f2bb0d4d072c" providerId="AD" clId="Web-{AE417B63-A243-4B19-B8DC-5B48C2872775}"/>
    <pc:docChg chg="modSld">
      <pc:chgData name="MONSAINT Jules" userId="S::jules.monsaint_soprasterianext.com#ext#@esantegouv.onmicrosoft.com::6cb1d6de-1541-481d-92c8-f2bb0d4d072c" providerId="AD" clId="Web-{AE417B63-A243-4B19-B8DC-5B48C2872775}" dt="2024-02-20T09:57:41.692" v="7"/>
      <pc:docMkLst>
        <pc:docMk/>
      </pc:docMkLst>
      <pc:sldChg chg="modSp">
        <pc:chgData name="MONSAINT Jules" userId="S::jules.monsaint_soprasterianext.com#ext#@esantegouv.onmicrosoft.com::6cb1d6de-1541-481d-92c8-f2bb0d4d072c" providerId="AD" clId="Web-{AE417B63-A243-4B19-B8DC-5B48C2872775}" dt="2024-02-20T08:51:12.595" v="2" actId="20577"/>
        <pc:sldMkLst>
          <pc:docMk/>
          <pc:sldMk cId="3687399687" sldId="2147470326"/>
        </pc:sldMkLst>
        <pc:spChg chg="mod">
          <ac:chgData name="MONSAINT Jules" userId="S::jules.monsaint_soprasterianext.com#ext#@esantegouv.onmicrosoft.com::6cb1d6de-1541-481d-92c8-f2bb0d4d072c" providerId="AD" clId="Web-{AE417B63-A243-4B19-B8DC-5B48C2872775}" dt="2024-02-20T08:51:12.595" v="2" actId="20577"/>
          <ac:spMkLst>
            <pc:docMk/>
            <pc:sldMk cId="3687399687" sldId="2147470326"/>
            <ac:spMk id="48" creationId="{00000000-0000-0000-0000-000000000000}"/>
          </ac:spMkLst>
        </pc:spChg>
      </pc:sldChg>
      <pc:sldChg chg="delSp">
        <pc:chgData name="MONSAINT Jules" userId="S::jules.monsaint_soprasterianext.com#ext#@esantegouv.onmicrosoft.com::6cb1d6de-1541-481d-92c8-f2bb0d4d072c" providerId="AD" clId="Web-{AE417B63-A243-4B19-B8DC-5B48C2872775}" dt="2024-02-20T09:57:41.692" v="7"/>
        <pc:sldMkLst>
          <pc:docMk/>
          <pc:sldMk cId="2077265303" sldId="2147470327"/>
        </pc:sldMkLst>
        <pc:spChg chg="del">
          <ac:chgData name="MONSAINT Jules" userId="S::jules.monsaint_soprasterianext.com#ext#@esantegouv.onmicrosoft.com::6cb1d6de-1541-481d-92c8-f2bb0d4d072c" providerId="AD" clId="Web-{AE417B63-A243-4B19-B8DC-5B48C2872775}" dt="2024-02-20T09:57:35.285" v="4"/>
          <ac:spMkLst>
            <pc:docMk/>
            <pc:sldMk cId="2077265303" sldId="2147470327"/>
            <ac:spMk id="49" creationId="{88A92F97-3033-6F6C-163E-9BDAB4A189E5}"/>
          </ac:spMkLst>
        </pc:spChg>
        <pc:spChg chg="del">
          <ac:chgData name="MONSAINT Jules" userId="S::jules.monsaint_soprasterianext.com#ext#@esantegouv.onmicrosoft.com::6cb1d6de-1541-481d-92c8-f2bb0d4d072c" providerId="AD" clId="Web-{AE417B63-A243-4B19-B8DC-5B48C2872775}" dt="2024-02-20T09:57:33.816" v="3"/>
          <ac:spMkLst>
            <pc:docMk/>
            <pc:sldMk cId="2077265303" sldId="2147470327"/>
            <ac:spMk id="51" creationId="{AE70C631-6638-43D7-B58A-D7829B88CFC6}"/>
          </ac:spMkLst>
        </pc:spChg>
        <pc:spChg chg="del">
          <ac:chgData name="MONSAINT Jules" userId="S::jules.monsaint_soprasterianext.com#ext#@esantegouv.onmicrosoft.com::6cb1d6de-1541-481d-92c8-f2bb0d4d072c" providerId="AD" clId="Web-{AE417B63-A243-4B19-B8DC-5B48C2872775}" dt="2024-02-20T09:57:41.692" v="7"/>
          <ac:spMkLst>
            <pc:docMk/>
            <pc:sldMk cId="2077265303" sldId="2147470327"/>
            <ac:spMk id="59" creationId="{E96A6231-9776-8E81-F41E-2FC07B087EB6}"/>
          </ac:spMkLst>
        </pc:spChg>
        <pc:spChg chg="del">
          <ac:chgData name="MONSAINT Jules" userId="S::jules.monsaint_soprasterianext.com#ext#@esantegouv.onmicrosoft.com::6cb1d6de-1541-481d-92c8-f2bb0d4d072c" providerId="AD" clId="Web-{AE417B63-A243-4B19-B8DC-5B48C2872775}" dt="2024-02-20T09:57:36.848" v="5"/>
          <ac:spMkLst>
            <pc:docMk/>
            <pc:sldMk cId="2077265303" sldId="2147470327"/>
            <ac:spMk id="71" creationId="{73DFB4CA-601D-F0A1-2952-F5E3584DEEF6}"/>
          </ac:spMkLst>
        </pc:spChg>
        <pc:grpChg chg="del">
          <ac:chgData name="MONSAINT Jules" userId="S::jules.monsaint_soprasterianext.com#ext#@esantegouv.onmicrosoft.com::6cb1d6de-1541-481d-92c8-f2bb0d4d072c" providerId="AD" clId="Web-{AE417B63-A243-4B19-B8DC-5B48C2872775}" dt="2024-02-20T09:57:40.629" v="6"/>
          <ac:grpSpMkLst>
            <pc:docMk/>
            <pc:sldMk cId="2077265303" sldId="2147470327"/>
            <ac:grpSpMk id="7" creationId="{8F83406C-32DD-2998-7E9C-82F8EC01F0A2}"/>
          </ac:grpSpMkLst>
        </pc:grpChg>
      </pc:sldChg>
    </pc:docChg>
  </pc:docChgLst>
  <pc:docChgLst>
    <pc:chgData name="Said Berramdane" userId="S::said.berramdane_assurance-maladie.fr#ext#@esante.gouv.fr::416be72b-c2b8-4c73-b479-8d6a915ec03e" providerId="AD" clId="Web-{AD254F6D-3EE2-A2B9-BE16-CC9050E97A0B}"/>
    <pc:docChg chg="modSld">
      <pc:chgData name="Said Berramdane" userId="S::said.berramdane_assurance-maladie.fr#ext#@esante.gouv.fr::416be72b-c2b8-4c73-b479-8d6a915ec03e" providerId="AD" clId="Web-{AD254F6D-3EE2-A2B9-BE16-CC9050E97A0B}" dt="2024-03-06T14:51:11.253" v="39"/>
      <pc:docMkLst>
        <pc:docMk/>
      </pc:docMkLst>
      <pc:sldChg chg="modSp addCm">
        <pc:chgData name="Said Berramdane" userId="S::said.berramdane_assurance-maladie.fr#ext#@esante.gouv.fr::416be72b-c2b8-4c73-b479-8d6a915ec03e" providerId="AD" clId="Web-{AD254F6D-3EE2-A2B9-BE16-CC9050E97A0B}" dt="2024-03-06T14:51:11.253" v="39"/>
        <pc:sldMkLst>
          <pc:docMk/>
          <pc:sldMk cId="3547810969" sldId="2147470350"/>
        </pc:sldMkLst>
        <pc:spChg chg="mod">
          <ac:chgData name="Said Berramdane" userId="S::said.berramdane_assurance-maladie.fr#ext#@esante.gouv.fr::416be72b-c2b8-4c73-b479-8d6a915ec03e" providerId="AD" clId="Web-{AD254F6D-3EE2-A2B9-BE16-CC9050E97A0B}" dt="2024-03-06T14:49:22.471" v="37" actId="14100"/>
          <ac:spMkLst>
            <pc:docMk/>
            <pc:sldMk cId="3547810969" sldId="2147470350"/>
            <ac:spMk id="4" creationId="{D21283F6-54FB-930B-2A95-CC2E8B17E6EE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Said Berramdane" userId="S::said.berramdane_assurance-maladie.fr#ext#@esante.gouv.fr::416be72b-c2b8-4c73-b479-8d6a915ec03e" providerId="AD" clId="Web-{AD254F6D-3EE2-A2B9-BE16-CC9050E97A0B}" dt="2024-03-06T14:50:54.316" v="38"/>
              <pc2:cmMkLst xmlns:pc2="http://schemas.microsoft.com/office/powerpoint/2019/9/main/command">
                <pc:docMk/>
                <pc:sldMk cId="3547810969" sldId="2147470350"/>
                <pc2:cmMk id="{E4E9D230-FFED-4549-8C11-13110F612C6F}"/>
              </pc2:cmMkLst>
            </pc226:cmChg>
            <pc226:cmChg xmlns:pc226="http://schemas.microsoft.com/office/powerpoint/2022/06/main/command" chg="add">
              <pc226:chgData name="Said Berramdane" userId="S::said.berramdane_assurance-maladie.fr#ext#@esante.gouv.fr::416be72b-c2b8-4c73-b479-8d6a915ec03e" providerId="AD" clId="Web-{AD254F6D-3EE2-A2B9-BE16-CC9050E97A0B}" dt="2024-03-06T14:51:11.253" v="39"/>
              <pc2:cmMkLst xmlns:pc2="http://schemas.microsoft.com/office/powerpoint/2019/9/main/command">
                <pc:docMk/>
                <pc:sldMk cId="3547810969" sldId="2147470350"/>
                <pc2:cmMk id="{5D32C6A5-4E5D-49E0-AD35-E27B1F4CF707}"/>
              </pc2:cmMkLst>
            </pc226:cmChg>
          </p:ext>
        </pc:extLst>
      </pc:sldChg>
    </pc:docChg>
  </pc:docChgLst>
  <pc:docChgLst>
    <pc:chgData name="Yezza GABSI" userId="S::yezza.gabsi_assurance-maladie.fr#ext#@esante.gouv.fr::ebaad67c-296d-499e-a40c-4e70f576c192" providerId="AD" clId="Web-{5671B67B-89B5-1AB0-01F1-2E5983404926}"/>
    <pc:docChg chg="modSld">
      <pc:chgData name="Yezza GABSI" userId="S::yezza.gabsi_assurance-maladie.fr#ext#@esante.gouv.fr::ebaad67c-296d-499e-a40c-4e70f576c192" providerId="AD" clId="Web-{5671B67B-89B5-1AB0-01F1-2E5983404926}" dt="2024-03-05T10:45:34.898" v="1" actId="1076"/>
      <pc:docMkLst>
        <pc:docMk/>
      </pc:docMkLst>
      <pc:sldChg chg="modSp">
        <pc:chgData name="Yezza GABSI" userId="S::yezza.gabsi_assurance-maladie.fr#ext#@esante.gouv.fr::ebaad67c-296d-499e-a40c-4e70f576c192" providerId="AD" clId="Web-{5671B67B-89B5-1AB0-01F1-2E5983404926}" dt="2024-03-05T10:45:34.898" v="1" actId="1076"/>
        <pc:sldMkLst>
          <pc:docMk/>
          <pc:sldMk cId="2948674554" sldId="2147470353"/>
        </pc:sldMkLst>
        <pc:grpChg chg="mod">
          <ac:chgData name="Yezza GABSI" userId="S::yezza.gabsi_assurance-maladie.fr#ext#@esante.gouv.fr::ebaad67c-296d-499e-a40c-4e70f576c192" providerId="AD" clId="Web-{5671B67B-89B5-1AB0-01F1-2E5983404926}" dt="2024-03-05T10:45:34.898" v="1" actId="1076"/>
          <ac:grpSpMkLst>
            <pc:docMk/>
            <pc:sldMk cId="2948674554" sldId="2147470353"/>
            <ac:grpSpMk id="28" creationId="{4528E224-F93D-2F24-3D65-81F506681AA5}"/>
          </ac:grpSpMkLst>
        </pc:grpChg>
      </pc:sldChg>
    </pc:docChg>
  </pc:docChgLst>
  <pc:docChgLst>
    <pc:chgData name="Nelsa LOURO" userId="1fc54552-e769-4aad-a57e-295e918d3531" providerId="ADAL" clId="{489C99C1-D153-4435-9B7B-4B1B1471F276}"/>
    <pc:docChg chg="undo custSel addSld delSld modSld modSection">
      <pc:chgData name="Nelsa LOURO" userId="1fc54552-e769-4aad-a57e-295e918d3531" providerId="ADAL" clId="{489C99C1-D153-4435-9B7B-4B1B1471F276}" dt="2024-03-04T13:39:43.970" v="209" actId="2696"/>
      <pc:docMkLst>
        <pc:docMk/>
      </pc:docMkLst>
      <pc:sldChg chg="modSp mod addCm delCm">
        <pc:chgData name="Nelsa LOURO" userId="1fc54552-e769-4aad-a57e-295e918d3531" providerId="ADAL" clId="{489C99C1-D153-4435-9B7B-4B1B1471F276}" dt="2024-03-04T13:33:09.080" v="207"/>
        <pc:sldMkLst>
          <pc:docMk/>
          <pc:sldMk cId="696374839" sldId="230719603"/>
        </pc:sldMkLst>
        <pc:spChg chg="mod">
          <ac:chgData name="Nelsa LOURO" userId="1fc54552-e769-4aad-a57e-295e918d3531" providerId="ADAL" clId="{489C99C1-D153-4435-9B7B-4B1B1471F276}" dt="2024-02-21T15:30:16.482" v="142" actId="20577"/>
          <ac:spMkLst>
            <pc:docMk/>
            <pc:sldMk cId="696374839" sldId="230719603"/>
            <ac:spMk id="3" creationId="{00000000-0000-0000-0000-000000000000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 del">
              <pc226:chgData name="Nelsa LOURO" userId="1fc54552-e769-4aad-a57e-295e918d3531" providerId="ADAL" clId="{489C99C1-D153-4435-9B7B-4B1B1471F276}" dt="2024-03-04T13:33:09.080" v="207"/>
              <pc2:cmMkLst xmlns:pc2="http://schemas.microsoft.com/office/powerpoint/2019/9/main/command">
                <pc:docMk/>
                <pc:sldMk cId="696374839" sldId="230719603"/>
                <pc2:cmMk id="{EC7EF519-7C8C-41F8-A408-4626D442E6AD}"/>
              </pc2:cmMkLst>
            </pc226:cmChg>
          </p:ext>
        </pc:extLst>
      </pc:sldChg>
      <pc:sldChg chg="modSp mod">
        <pc:chgData name="Nelsa LOURO" userId="1fc54552-e769-4aad-a57e-295e918d3531" providerId="ADAL" clId="{489C99C1-D153-4435-9B7B-4B1B1471F276}" dt="2024-02-21T15:30:31.658" v="144" actId="5793"/>
        <pc:sldMkLst>
          <pc:docMk/>
          <pc:sldMk cId="4141822854" sldId="230719817"/>
        </pc:sldMkLst>
        <pc:spChg chg="mod">
          <ac:chgData name="Nelsa LOURO" userId="1fc54552-e769-4aad-a57e-295e918d3531" providerId="ADAL" clId="{489C99C1-D153-4435-9B7B-4B1B1471F276}" dt="2024-02-21T15:30:31.658" v="144" actId="5793"/>
          <ac:spMkLst>
            <pc:docMk/>
            <pc:sldMk cId="4141822854" sldId="230719817"/>
            <ac:spMk id="2" creationId="{00000000-0000-0000-0000-000000000000}"/>
          </ac:spMkLst>
        </pc:spChg>
      </pc:sldChg>
      <pc:sldChg chg="addCm delCm">
        <pc:chgData name="Nelsa LOURO" userId="1fc54552-e769-4aad-a57e-295e918d3531" providerId="ADAL" clId="{489C99C1-D153-4435-9B7B-4B1B1471F276}" dt="2024-03-04T13:33:29.121" v="208"/>
        <pc:sldMkLst>
          <pc:docMk/>
          <pc:sldMk cId="2611759085" sldId="2147470307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 del">
              <pc226:chgData name="Nelsa LOURO" userId="1fc54552-e769-4aad-a57e-295e918d3531" providerId="ADAL" clId="{489C99C1-D153-4435-9B7B-4B1B1471F276}" dt="2024-03-04T13:33:29.121" v="208"/>
              <pc2:cmMkLst xmlns:pc2="http://schemas.microsoft.com/office/powerpoint/2019/9/main/command">
                <pc:docMk/>
                <pc:sldMk cId="2611759085" sldId="2147470307"/>
                <pc2:cmMk id="{51A97BC3-36CC-43E7-9F0C-43D1EA09DF8C}"/>
              </pc2:cmMkLst>
            </pc226:cmChg>
          </p:ext>
        </pc:extLst>
      </pc:sldChg>
      <pc:sldChg chg="addCm">
        <pc:chgData name="Nelsa LOURO" userId="1fc54552-e769-4aad-a57e-295e918d3531" providerId="ADAL" clId="{489C99C1-D153-4435-9B7B-4B1B1471F276}" dt="2024-02-21T15:37:33.316" v="184"/>
        <pc:sldMkLst>
          <pc:docMk/>
          <pc:sldMk cId="2456700514" sldId="2147470319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Nelsa LOURO" userId="1fc54552-e769-4aad-a57e-295e918d3531" providerId="ADAL" clId="{489C99C1-D153-4435-9B7B-4B1B1471F276}" dt="2024-02-21T15:37:33.316" v="184"/>
              <pc2:cmMkLst xmlns:pc2="http://schemas.microsoft.com/office/powerpoint/2019/9/main/command">
                <pc:docMk/>
                <pc:sldMk cId="2456700514" sldId="2147470319"/>
                <pc2:cmMk id="{B527F5F4-9172-46B1-9A08-753F919FD8B0}"/>
              </pc2:cmMkLst>
            </pc226:cmChg>
          </p:ext>
        </pc:extLst>
      </pc:sldChg>
      <pc:sldChg chg="addSp delSp modSp mod addCm modCm">
        <pc:chgData name="Nelsa LOURO" userId="1fc54552-e769-4aad-a57e-295e918d3531" providerId="ADAL" clId="{489C99C1-D153-4435-9B7B-4B1B1471F276}" dt="2024-02-21T15:53:29.729" v="194"/>
        <pc:sldMkLst>
          <pc:docMk/>
          <pc:sldMk cId="3687399687" sldId="2147470326"/>
        </pc:sldMkLst>
        <pc:spChg chg="mod">
          <ac:chgData name="Nelsa LOURO" userId="1fc54552-e769-4aad-a57e-295e918d3531" providerId="ADAL" clId="{489C99C1-D153-4435-9B7B-4B1B1471F276}" dt="2024-02-21T15:21:43.889" v="60" actId="108"/>
          <ac:spMkLst>
            <pc:docMk/>
            <pc:sldMk cId="3687399687" sldId="2147470326"/>
            <ac:spMk id="2" creationId="{00000000-0000-0000-0000-000000000000}"/>
          </ac:spMkLst>
        </pc:spChg>
        <pc:spChg chg="mod">
          <ac:chgData name="Nelsa LOURO" userId="1fc54552-e769-4aad-a57e-295e918d3531" providerId="ADAL" clId="{489C99C1-D153-4435-9B7B-4B1B1471F276}" dt="2024-02-21T15:26:52.272" v="121" actId="1076"/>
          <ac:spMkLst>
            <pc:docMk/>
            <pc:sldMk cId="3687399687" sldId="2147470326"/>
            <ac:spMk id="32" creationId="{94D04E26-F1C6-030F-B5B7-104B28086962}"/>
          </ac:spMkLst>
        </pc:spChg>
        <pc:spChg chg="mod">
          <ac:chgData name="Nelsa LOURO" userId="1fc54552-e769-4aad-a57e-295e918d3531" providerId="ADAL" clId="{489C99C1-D153-4435-9B7B-4B1B1471F276}" dt="2024-02-21T15:26:52.272" v="121" actId="1076"/>
          <ac:spMkLst>
            <pc:docMk/>
            <pc:sldMk cId="3687399687" sldId="2147470326"/>
            <ac:spMk id="33" creationId="{89858B59-1B36-887F-B628-17EE093DC83F}"/>
          </ac:spMkLst>
        </pc:spChg>
        <pc:spChg chg="mod">
          <ac:chgData name="Nelsa LOURO" userId="1fc54552-e769-4aad-a57e-295e918d3531" providerId="ADAL" clId="{489C99C1-D153-4435-9B7B-4B1B1471F276}" dt="2024-02-21T15:26:52.272" v="121" actId="1076"/>
          <ac:spMkLst>
            <pc:docMk/>
            <pc:sldMk cId="3687399687" sldId="2147470326"/>
            <ac:spMk id="34" creationId="{2E0EDB33-3071-7BB1-E760-05549D63D1D5}"/>
          </ac:spMkLst>
        </pc:spChg>
        <pc:spChg chg="mod">
          <ac:chgData name="Nelsa LOURO" userId="1fc54552-e769-4aad-a57e-295e918d3531" providerId="ADAL" clId="{489C99C1-D153-4435-9B7B-4B1B1471F276}" dt="2024-02-21T15:26:52.272" v="121" actId="1076"/>
          <ac:spMkLst>
            <pc:docMk/>
            <pc:sldMk cId="3687399687" sldId="2147470326"/>
            <ac:spMk id="35" creationId="{C8C888B0-671F-D517-48CA-397EA47199A0}"/>
          </ac:spMkLst>
        </pc:spChg>
        <pc:spChg chg="mod">
          <ac:chgData name="Nelsa LOURO" userId="1fc54552-e769-4aad-a57e-295e918d3531" providerId="ADAL" clId="{489C99C1-D153-4435-9B7B-4B1B1471F276}" dt="2024-02-21T15:26:58.990" v="122" actId="1076"/>
          <ac:spMkLst>
            <pc:docMk/>
            <pc:sldMk cId="3687399687" sldId="2147470326"/>
            <ac:spMk id="37" creationId="{98BD5A8A-FD3F-65C6-70D3-DC1E8BC9E789}"/>
          </ac:spMkLst>
        </pc:spChg>
        <pc:spChg chg="mod">
          <ac:chgData name="Nelsa LOURO" userId="1fc54552-e769-4aad-a57e-295e918d3531" providerId="ADAL" clId="{489C99C1-D153-4435-9B7B-4B1B1471F276}" dt="2024-02-21T15:26:58.990" v="122" actId="1076"/>
          <ac:spMkLst>
            <pc:docMk/>
            <pc:sldMk cId="3687399687" sldId="2147470326"/>
            <ac:spMk id="38" creationId="{77384C11-385B-B06D-564E-F58B7478D367}"/>
          </ac:spMkLst>
        </pc:spChg>
        <pc:spChg chg="mod">
          <ac:chgData name="Nelsa LOURO" userId="1fc54552-e769-4aad-a57e-295e918d3531" providerId="ADAL" clId="{489C99C1-D153-4435-9B7B-4B1B1471F276}" dt="2024-02-21T15:26:58.990" v="122" actId="1076"/>
          <ac:spMkLst>
            <pc:docMk/>
            <pc:sldMk cId="3687399687" sldId="2147470326"/>
            <ac:spMk id="39" creationId="{88DFD7CF-4A05-47A1-7041-C0480555FF54}"/>
          </ac:spMkLst>
        </pc:spChg>
        <pc:spChg chg="mod">
          <ac:chgData name="Nelsa LOURO" userId="1fc54552-e769-4aad-a57e-295e918d3531" providerId="ADAL" clId="{489C99C1-D153-4435-9B7B-4B1B1471F276}" dt="2024-02-21T15:26:58.990" v="122" actId="1076"/>
          <ac:spMkLst>
            <pc:docMk/>
            <pc:sldMk cId="3687399687" sldId="2147470326"/>
            <ac:spMk id="40" creationId="{177D9415-CF9D-A8E8-C8B2-5DAABB9AC2CD}"/>
          </ac:spMkLst>
        </pc:spChg>
        <pc:spChg chg="mod">
          <ac:chgData name="Nelsa LOURO" userId="1fc54552-e769-4aad-a57e-295e918d3531" providerId="ADAL" clId="{489C99C1-D153-4435-9B7B-4B1B1471F276}" dt="2024-02-21T15:26:52.272" v="121" actId="1076"/>
          <ac:spMkLst>
            <pc:docMk/>
            <pc:sldMk cId="3687399687" sldId="2147470326"/>
            <ac:spMk id="41" creationId="{979D7BBF-AE76-D246-639A-8080EE4601C4}"/>
          </ac:spMkLst>
        </pc:spChg>
        <pc:spChg chg="mod">
          <ac:chgData name="Nelsa LOURO" userId="1fc54552-e769-4aad-a57e-295e918d3531" providerId="ADAL" clId="{489C99C1-D153-4435-9B7B-4B1B1471F276}" dt="2024-02-21T15:26:58.990" v="122" actId="1076"/>
          <ac:spMkLst>
            <pc:docMk/>
            <pc:sldMk cId="3687399687" sldId="2147470326"/>
            <ac:spMk id="42" creationId="{BC20ABF1-1BFB-E3E3-386A-E278B3468D91}"/>
          </ac:spMkLst>
        </pc:spChg>
        <pc:spChg chg="mod">
          <ac:chgData name="Nelsa LOURO" userId="1fc54552-e769-4aad-a57e-295e918d3531" providerId="ADAL" clId="{489C99C1-D153-4435-9B7B-4B1B1471F276}" dt="2024-02-21T15:26:23.982" v="118" actId="1076"/>
          <ac:spMkLst>
            <pc:docMk/>
            <pc:sldMk cId="3687399687" sldId="2147470326"/>
            <ac:spMk id="43" creationId="{E574FC87-103E-3613-E171-66B32BFEEE89}"/>
          </ac:spMkLst>
        </pc:spChg>
        <pc:spChg chg="mod">
          <ac:chgData name="Nelsa LOURO" userId="1fc54552-e769-4aad-a57e-295e918d3531" providerId="ADAL" clId="{489C99C1-D153-4435-9B7B-4B1B1471F276}" dt="2024-02-21T15:26:42.687" v="120" actId="1076"/>
          <ac:spMkLst>
            <pc:docMk/>
            <pc:sldMk cId="3687399687" sldId="2147470326"/>
            <ac:spMk id="48" creationId="{00000000-0000-0000-0000-000000000000}"/>
          </ac:spMkLst>
        </pc:spChg>
        <pc:spChg chg="add mod">
          <ac:chgData name="Nelsa LOURO" userId="1fc54552-e769-4aad-a57e-295e918d3531" providerId="ADAL" clId="{489C99C1-D153-4435-9B7B-4B1B1471F276}" dt="2024-02-21T15:27:04.412" v="123" actId="1076"/>
          <ac:spMkLst>
            <pc:docMk/>
            <pc:sldMk cId="3687399687" sldId="2147470326"/>
            <ac:spMk id="50" creationId="{FF7FFAD4-F93D-4522-103E-31E618267191}"/>
          </ac:spMkLst>
        </pc:spChg>
        <pc:spChg chg="add del mod">
          <ac:chgData name="Nelsa LOURO" userId="1fc54552-e769-4aad-a57e-295e918d3531" providerId="ADAL" clId="{489C99C1-D153-4435-9B7B-4B1B1471F276}" dt="2024-02-21T15:23:37.708" v="84" actId="22"/>
          <ac:spMkLst>
            <pc:docMk/>
            <pc:sldMk cId="3687399687" sldId="2147470326"/>
            <ac:spMk id="55" creationId="{61F279FD-23C8-8D7A-5183-9551F1F245E1}"/>
          </ac:spMkLst>
        </pc:spChg>
        <pc:spChg chg="add mod">
          <ac:chgData name="Nelsa LOURO" userId="1fc54552-e769-4aad-a57e-295e918d3531" providerId="ADAL" clId="{489C99C1-D153-4435-9B7B-4B1B1471F276}" dt="2024-02-21T15:28:11.177" v="132" actId="20577"/>
          <ac:spMkLst>
            <pc:docMk/>
            <pc:sldMk cId="3687399687" sldId="2147470326"/>
            <ac:spMk id="56" creationId="{C08AD07B-4F15-FA84-D8BA-978676F8A603}"/>
          </ac:spMkLst>
        </pc:spChg>
        <pc:spChg chg="add mod">
          <ac:chgData name="Nelsa LOURO" userId="1fc54552-e769-4aad-a57e-295e918d3531" providerId="ADAL" clId="{489C99C1-D153-4435-9B7B-4B1B1471F276}" dt="2024-02-21T15:25:22.958" v="108" actId="14100"/>
          <ac:spMkLst>
            <pc:docMk/>
            <pc:sldMk cId="3687399687" sldId="2147470326"/>
            <ac:spMk id="57" creationId="{25FAF445-398F-DA10-B479-E8733344844C}"/>
          </ac:spMkLst>
        </pc:spChg>
        <pc:spChg chg="mod">
          <ac:chgData name="Nelsa LOURO" userId="1fc54552-e769-4aad-a57e-295e918d3531" providerId="ADAL" clId="{489C99C1-D153-4435-9B7B-4B1B1471F276}" dt="2024-02-21T15:23:39.877" v="86" actId="1076"/>
          <ac:spMkLst>
            <pc:docMk/>
            <pc:sldMk cId="3687399687" sldId="2147470326"/>
            <ac:spMk id="70" creationId="{00000000-0000-0000-0000-000000000000}"/>
          </ac:spMkLst>
        </pc:spChg>
        <pc:grpChg chg="mod">
          <ac:chgData name="Nelsa LOURO" userId="1fc54552-e769-4aad-a57e-295e918d3531" providerId="ADAL" clId="{489C99C1-D153-4435-9B7B-4B1B1471F276}" dt="2024-02-21T15:26:52.272" v="121" actId="1076"/>
          <ac:grpSpMkLst>
            <pc:docMk/>
            <pc:sldMk cId="3687399687" sldId="2147470326"/>
            <ac:grpSpMk id="4" creationId="{EDB3B549-1171-3C0E-F820-BC3817C6CC95}"/>
          </ac:grpSpMkLst>
        </pc:grpChg>
        <pc:grpChg chg="mod">
          <ac:chgData name="Nelsa LOURO" userId="1fc54552-e769-4aad-a57e-295e918d3531" providerId="ADAL" clId="{489C99C1-D153-4435-9B7B-4B1B1471F276}" dt="2024-02-21T15:26:58.990" v="122" actId="1076"/>
          <ac:grpSpMkLst>
            <pc:docMk/>
            <pc:sldMk cId="3687399687" sldId="2147470326"/>
            <ac:grpSpMk id="36" creationId="{DE30ED69-6E5F-3C44-5737-23871567B7E9}"/>
          </ac:grpSpMkLst>
        </pc:grpChg>
        <pc:grpChg chg="mod">
          <ac:chgData name="Nelsa LOURO" userId="1fc54552-e769-4aad-a57e-295e918d3531" providerId="ADAL" clId="{489C99C1-D153-4435-9B7B-4B1B1471F276}" dt="2024-02-21T15:24:58.540" v="100" actId="1076"/>
          <ac:grpSpMkLst>
            <pc:docMk/>
            <pc:sldMk cId="3687399687" sldId="2147470326"/>
            <ac:grpSpMk id="44" creationId="{00000000-0000-0000-0000-000000000000}"/>
          </ac:grpSpMkLst>
        </pc:grpChg>
        <pc:grpChg chg="add mod">
          <ac:chgData name="Nelsa LOURO" userId="1fc54552-e769-4aad-a57e-295e918d3531" providerId="ADAL" clId="{489C99C1-D153-4435-9B7B-4B1B1471F276}" dt="2024-02-21T15:22:20.903" v="64" actId="164"/>
          <ac:grpSpMkLst>
            <pc:docMk/>
            <pc:sldMk cId="3687399687" sldId="2147470326"/>
            <ac:grpSpMk id="51" creationId="{C60F0AFA-EC13-1E1A-4B9B-581FF20DFA3D}"/>
          </ac:grpSpMkLst>
        </pc:grpChg>
        <pc:grpChg chg="add mod">
          <ac:chgData name="Nelsa LOURO" userId="1fc54552-e769-4aad-a57e-295e918d3531" providerId="ADAL" clId="{489C99C1-D153-4435-9B7B-4B1B1471F276}" dt="2024-02-21T15:26:52.272" v="121" actId="1076"/>
          <ac:grpSpMkLst>
            <pc:docMk/>
            <pc:sldMk cId="3687399687" sldId="2147470326"/>
            <ac:grpSpMk id="52" creationId="{73C3FDD1-ADD5-C61F-8B60-4A3993F57301}"/>
          </ac:grpSpMkLst>
        </pc:grpChg>
        <pc:grpChg chg="add mod">
          <ac:chgData name="Nelsa LOURO" userId="1fc54552-e769-4aad-a57e-295e918d3531" providerId="ADAL" clId="{489C99C1-D153-4435-9B7B-4B1B1471F276}" dt="2024-02-21T15:26:58.990" v="122" actId="1076"/>
          <ac:grpSpMkLst>
            <pc:docMk/>
            <pc:sldMk cId="3687399687" sldId="2147470326"/>
            <ac:grpSpMk id="53" creationId="{74D12BCA-7C16-22F4-E1B9-F2FE2FB7E56F}"/>
          </ac:grpSpMkLst>
        </pc:grpChg>
        <pc:extLst>
          <p:ext xmlns:p="http://schemas.openxmlformats.org/presentationml/2006/main" uri="{D6D511B9-2390-475A-947B-AFAB55BFBCF1}">
            <pc226:cmChg xmlns:pc226="http://schemas.microsoft.com/office/powerpoint/2022/06/main/command" chg="add mod">
              <pc226:chgData name="Nelsa LOURO" userId="1fc54552-e769-4aad-a57e-295e918d3531" providerId="ADAL" clId="{489C99C1-D153-4435-9B7B-4B1B1471F276}" dt="2024-02-21T15:53:29.729" v="194"/>
              <pc2:cmMkLst xmlns:pc2="http://schemas.microsoft.com/office/powerpoint/2019/9/main/command">
                <pc:docMk/>
                <pc:sldMk cId="3687399687" sldId="2147470326"/>
                <pc2:cmMk id="{1D5B0082-179B-4985-ADF2-DA2C3DB191B9}"/>
              </pc2:cmMkLst>
            </pc226:cmChg>
          </p:ext>
        </pc:extLst>
      </pc:sldChg>
      <pc:sldChg chg="addCm">
        <pc:chgData name="Nelsa LOURO" userId="1fc54552-e769-4aad-a57e-295e918d3531" providerId="ADAL" clId="{489C99C1-D153-4435-9B7B-4B1B1471F276}" dt="2024-02-21T15:50:37.202" v="191"/>
        <pc:sldMkLst>
          <pc:docMk/>
          <pc:sldMk cId="3311091288" sldId="2147470331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Nelsa LOURO" userId="1fc54552-e769-4aad-a57e-295e918d3531" providerId="ADAL" clId="{489C99C1-D153-4435-9B7B-4B1B1471F276}" dt="2024-02-21T15:50:37.202" v="191"/>
              <pc2:cmMkLst xmlns:pc2="http://schemas.microsoft.com/office/powerpoint/2019/9/main/command">
                <pc:docMk/>
                <pc:sldMk cId="3311091288" sldId="2147470331"/>
                <pc2:cmMk id="{692BC7FA-4CA4-4EA4-B933-A91935E5734B}"/>
              </pc2:cmMkLst>
            </pc226:cmChg>
          </p:ext>
        </pc:extLst>
      </pc:sldChg>
      <pc:sldChg chg="addCm delCm">
        <pc:chgData name="Nelsa LOURO" userId="1fc54552-e769-4aad-a57e-295e918d3531" providerId="ADAL" clId="{489C99C1-D153-4435-9B7B-4B1B1471F276}" dt="2024-02-21T15:49:35.173" v="190"/>
        <pc:sldMkLst>
          <pc:docMk/>
          <pc:sldMk cId="1099057535" sldId="2147470335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 del">
              <pc226:chgData name="Nelsa LOURO" userId="1fc54552-e769-4aad-a57e-295e918d3531" providerId="ADAL" clId="{489C99C1-D153-4435-9B7B-4B1B1471F276}" dt="2024-02-21T15:45:00.216" v="187"/>
              <pc2:cmMkLst xmlns:pc2="http://schemas.microsoft.com/office/powerpoint/2019/9/main/command">
                <pc:docMk/>
                <pc:sldMk cId="1099057535" sldId="2147470335"/>
                <pc2:cmMk id="{23B28027-4756-4904-B8E9-C57CB70C7699}"/>
              </pc2:cmMkLst>
            </pc226:cmChg>
            <pc226:cmChg xmlns:pc226="http://schemas.microsoft.com/office/powerpoint/2022/06/main/command" chg="add">
              <pc226:chgData name="Nelsa LOURO" userId="1fc54552-e769-4aad-a57e-295e918d3531" providerId="ADAL" clId="{489C99C1-D153-4435-9B7B-4B1B1471F276}" dt="2024-02-21T15:49:35.173" v="190"/>
              <pc2:cmMkLst xmlns:pc2="http://schemas.microsoft.com/office/powerpoint/2019/9/main/command">
                <pc:docMk/>
                <pc:sldMk cId="1099057535" sldId="2147470335"/>
                <pc2:cmMk id="{27065532-B641-407B-A0ED-C7E34F526D68}"/>
              </pc2:cmMkLst>
            </pc226:cmChg>
            <pc226:cmChg xmlns:pc226="http://schemas.microsoft.com/office/powerpoint/2022/06/main/command" chg="add">
              <pc226:chgData name="Nelsa LOURO" userId="1fc54552-e769-4aad-a57e-295e918d3531" providerId="ADAL" clId="{489C99C1-D153-4435-9B7B-4B1B1471F276}" dt="2024-02-21T15:47:54.378" v="189"/>
              <pc2:cmMkLst xmlns:pc2="http://schemas.microsoft.com/office/powerpoint/2019/9/main/command">
                <pc:docMk/>
                <pc:sldMk cId="1099057535" sldId="2147470335"/>
                <pc2:cmMk id="{480D2F4F-D704-49A9-94E2-FECD9CDFA93D}"/>
              </pc2:cmMkLst>
            </pc226:cmChg>
            <pc226:cmChg xmlns:pc226="http://schemas.microsoft.com/office/powerpoint/2022/06/main/command" chg="add">
              <pc226:chgData name="Nelsa LOURO" userId="1fc54552-e769-4aad-a57e-295e918d3531" providerId="ADAL" clId="{489C99C1-D153-4435-9B7B-4B1B1471F276}" dt="2024-02-21T15:45:11.635" v="188"/>
              <pc2:cmMkLst xmlns:pc2="http://schemas.microsoft.com/office/powerpoint/2019/9/main/command">
                <pc:docMk/>
                <pc:sldMk cId="1099057535" sldId="2147470335"/>
                <pc2:cmMk id="{C8F523B4-A329-424C-94BD-9AC970015558}"/>
              </pc2:cmMkLst>
            </pc226:cmChg>
          </p:ext>
        </pc:extLst>
      </pc:sldChg>
      <pc:sldChg chg="addCm">
        <pc:chgData name="Nelsa LOURO" userId="1fc54552-e769-4aad-a57e-295e918d3531" providerId="ADAL" clId="{489C99C1-D153-4435-9B7B-4B1B1471F276}" dt="2024-02-21T15:39:31.257" v="185"/>
        <pc:sldMkLst>
          <pc:docMk/>
          <pc:sldMk cId="4103111941" sldId="2147470336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Nelsa LOURO" userId="1fc54552-e769-4aad-a57e-295e918d3531" providerId="ADAL" clId="{489C99C1-D153-4435-9B7B-4B1B1471F276}" dt="2024-02-21T15:39:31.257" v="185"/>
              <pc2:cmMkLst xmlns:pc2="http://schemas.microsoft.com/office/powerpoint/2019/9/main/command">
                <pc:docMk/>
                <pc:sldMk cId="4103111941" sldId="2147470336"/>
                <pc2:cmMk id="{6EB5AE09-0023-4982-9F32-3D74B6DB04E0}"/>
              </pc2:cmMkLst>
            </pc226:cmChg>
          </p:ext>
        </pc:extLst>
      </pc:sldChg>
      <pc:sldChg chg="addSp delSp modSp add mod modAnim">
        <pc:chgData name="Nelsa LOURO" userId="1fc54552-e769-4aad-a57e-295e918d3531" providerId="ADAL" clId="{489C99C1-D153-4435-9B7B-4B1B1471F276}" dt="2024-02-21T15:36:04.630" v="183"/>
        <pc:sldMkLst>
          <pc:docMk/>
          <pc:sldMk cId="2137246524" sldId="2147470337"/>
        </pc:sldMkLst>
        <pc:spChg chg="del">
          <ac:chgData name="Nelsa LOURO" userId="1fc54552-e769-4aad-a57e-295e918d3531" providerId="ADAL" clId="{489C99C1-D153-4435-9B7B-4B1B1471F276}" dt="2024-02-21T15:31:04.697" v="146" actId="478"/>
          <ac:spMkLst>
            <pc:docMk/>
            <pc:sldMk cId="2137246524" sldId="2147470337"/>
            <ac:spMk id="2" creationId="{AC090323-D583-B00F-6F14-BF10CE9103CE}"/>
          </ac:spMkLst>
        </pc:spChg>
        <pc:spChg chg="add del mod">
          <ac:chgData name="Nelsa LOURO" userId="1fc54552-e769-4aad-a57e-295e918d3531" providerId="ADAL" clId="{489C99C1-D153-4435-9B7B-4B1B1471F276}" dt="2024-02-21T15:31:07.792" v="148" actId="478"/>
          <ac:spMkLst>
            <pc:docMk/>
            <pc:sldMk cId="2137246524" sldId="2147470337"/>
            <ac:spMk id="4" creationId="{7C731454-E222-2748-87A7-07BD35CADBD9}"/>
          </ac:spMkLst>
        </pc:spChg>
        <pc:spChg chg="add del mod">
          <ac:chgData name="Nelsa LOURO" userId="1fc54552-e769-4aad-a57e-295e918d3531" providerId="ADAL" clId="{489C99C1-D153-4435-9B7B-4B1B1471F276}" dt="2024-02-21T15:35:06.262" v="172" actId="478"/>
          <ac:spMkLst>
            <pc:docMk/>
            <pc:sldMk cId="2137246524" sldId="2147470337"/>
            <ac:spMk id="7" creationId="{7DB901B1-4D63-BAFA-8FC0-8733ED3631C7}"/>
          </ac:spMkLst>
        </pc:spChg>
        <pc:spChg chg="add mod">
          <ac:chgData name="Nelsa LOURO" userId="1fc54552-e769-4aad-a57e-295e918d3531" providerId="ADAL" clId="{489C99C1-D153-4435-9B7B-4B1B1471F276}" dt="2024-02-21T15:35:51.354" v="182" actId="20577"/>
          <ac:spMkLst>
            <pc:docMk/>
            <pc:sldMk cId="2137246524" sldId="2147470337"/>
            <ac:spMk id="10" creationId="{62EB935A-1886-94A2-E49B-0579C5DFBDFA}"/>
          </ac:spMkLst>
        </pc:spChg>
        <pc:spChg chg="mod">
          <ac:chgData name="Nelsa LOURO" userId="1fc54552-e769-4aad-a57e-295e918d3531" providerId="ADAL" clId="{489C99C1-D153-4435-9B7B-4B1B1471F276}" dt="2024-02-21T15:31:54.952" v="165" actId="313"/>
          <ac:spMkLst>
            <pc:docMk/>
            <pc:sldMk cId="2137246524" sldId="2147470337"/>
            <ac:spMk id="42" creationId="{BD26FF45-DFF1-BCD5-7503-73FD50DEBBC5}"/>
          </ac:spMkLst>
        </pc:spChg>
        <pc:picChg chg="del">
          <ac:chgData name="Nelsa LOURO" userId="1fc54552-e769-4aad-a57e-295e918d3531" providerId="ADAL" clId="{489C99C1-D153-4435-9B7B-4B1B1471F276}" dt="2024-02-21T15:31:06.229" v="147" actId="478"/>
          <ac:picMkLst>
            <pc:docMk/>
            <pc:sldMk cId="2137246524" sldId="2147470337"/>
            <ac:picMk id="5" creationId="{A648F200-E18B-9E2F-4C34-B8E8413C59B3}"/>
          </ac:picMkLst>
        </pc:picChg>
        <pc:picChg chg="add mod">
          <ac:chgData name="Nelsa LOURO" userId="1fc54552-e769-4aad-a57e-295e918d3531" providerId="ADAL" clId="{489C99C1-D153-4435-9B7B-4B1B1471F276}" dt="2024-02-21T15:35:12.886" v="175" actId="1076"/>
          <ac:picMkLst>
            <pc:docMk/>
            <pc:sldMk cId="2137246524" sldId="2147470337"/>
            <ac:picMk id="8" creationId="{046EFB72-898F-AE29-0E38-35C578ED2A88}"/>
          </ac:picMkLst>
        </pc:picChg>
      </pc:sldChg>
      <pc:sldChg chg="addSp delSp modSp mod">
        <pc:chgData name="Nelsa LOURO" userId="1fc54552-e769-4aad-a57e-295e918d3531" providerId="ADAL" clId="{489C99C1-D153-4435-9B7B-4B1B1471F276}" dt="2024-03-04T13:32:29.645" v="206" actId="478"/>
        <pc:sldMkLst>
          <pc:docMk/>
          <pc:sldMk cId="3547810969" sldId="2147470350"/>
        </pc:sldMkLst>
        <pc:spChg chg="del">
          <ac:chgData name="Nelsa LOURO" userId="1fc54552-e769-4aad-a57e-295e918d3531" providerId="ADAL" clId="{489C99C1-D153-4435-9B7B-4B1B1471F276}" dt="2024-03-04T13:32:29.645" v="206" actId="478"/>
          <ac:spMkLst>
            <pc:docMk/>
            <pc:sldMk cId="3547810969" sldId="2147470350"/>
            <ac:spMk id="10" creationId="{CC70F7D5-13C4-BA26-BEEE-2AFF068C29BF}"/>
          </ac:spMkLst>
        </pc:spChg>
        <pc:spChg chg="add mod">
          <ac:chgData name="Nelsa LOURO" userId="1fc54552-e769-4aad-a57e-295e918d3531" providerId="ADAL" clId="{489C99C1-D153-4435-9B7B-4B1B1471F276}" dt="2024-03-04T13:04:35.524" v="204" actId="14100"/>
          <ac:spMkLst>
            <pc:docMk/>
            <pc:sldMk cId="3547810969" sldId="2147470350"/>
            <ac:spMk id="12" creationId="{BE827537-2EDD-8A02-D5DB-9C18035BA8EA}"/>
          </ac:spMkLst>
        </pc:spChg>
        <pc:picChg chg="mod">
          <ac:chgData name="Nelsa LOURO" userId="1fc54552-e769-4aad-a57e-295e918d3531" providerId="ADAL" clId="{489C99C1-D153-4435-9B7B-4B1B1471F276}" dt="2024-03-04T13:04:30.998" v="202" actId="1076"/>
          <ac:picMkLst>
            <pc:docMk/>
            <pc:sldMk cId="3547810969" sldId="2147470350"/>
            <ac:picMk id="2" creationId="{2D7157F1-A1DC-C2E9-242D-D345A057A7D4}"/>
          </ac:picMkLst>
        </pc:picChg>
        <pc:picChg chg="mod">
          <ac:chgData name="Nelsa LOURO" userId="1fc54552-e769-4aad-a57e-295e918d3531" providerId="ADAL" clId="{489C99C1-D153-4435-9B7B-4B1B1471F276}" dt="2024-03-04T13:04:46.133" v="205" actId="1076"/>
          <ac:picMkLst>
            <pc:docMk/>
            <pc:sldMk cId="3547810969" sldId="2147470350"/>
            <ac:picMk id="6" creationId="{61B45B3E-B29E-7594-5AC5-16B4C2505FBB}"/>
          </ac:picMkLst>
        </pc:picChg>
      </pc:sldChg>
      <pc:sldChg chg="del">
        <pc:chgData name="Nelsa LOURO" userId="1fc54552-e769-4aad-a57e-295e918d3531" providerId="ADAL" clId="{489C99C1-D153-4435-9B7B-4B1B1471F276}" dt="2024-03-04T13:39:43.970" v="209" actId="2696"/>
        <pc:sldMkLst>
          <pc:docMk/>
          <pc:sldMk cId="3436891554" sldId="2147470351"/>
        </pc:sldMkLst>
      </pc:sldChg>
    </pc:docChg>
  </pc:docChgLst>
  <pc:docChgLst>
    <pc:chgData name="Hiba El Mernissi" userId="2b435257-5b9a-4e72-a300-747bbef40c8d" providerId="ADAL" clId="{B61EB003-C9AA-C548-AFA4-829D45207A1E}"/>
    <pc:docChg chg="undo custSel addSld modSld">
      <pc:chgData name="Hiba El Mernissi" userId="2b435257-5b9a-4e72-a300-747bbef40c8d" providerId="ADAL" clId="{B61EB003-C9AA-C548-AFA4-829D45207A1E}" dt="2024-03-05T11:25:35.264" v="221" actId="1076"/>
      <pc:docMkLst>
        <pc:docMk/>
      </pc:docMkLst>
      <pc:sldChg chg="addSp delSp mod">
        <pc:chgData name="Hiba El Mernissi" userId="2b435257-5b9a-4e72-a300-747bbef40c8d" providerId="ADAL" clId="{B61EB003-C9AA-C548-AFA4-829D45207A1E}" dt="2024-03-05T11:19:59.958" v="171" actId="478"/>
        <pc:sldMkLst>
          <pc:docMk/>
          <pc:sldMk cId="2169763536" sldId="2147470340"/>
        </pc:sldMkLst>
        <pc:spChg chg="add del">
          <ac:chgData name="Hiba El Mernissi" userId="2b435257-5b9a-4e72-a300-747bbef40c8d" providerId="ADAL" clId="{B61EB003-C9AA-C548-AFA4-829D45207A1E}" dt="2024-03-05T11:19:59.958" v="171" actId="478"/>
          <ac:spMkLst>
            <pc:docMk/>
            <pc:sldMk cId="2169763536" sldId="2147470340"/>
            <ac:spMk id="7" creationId="{A5299005-3782-9305-48D7-8D5EDF93234C}"/>
          </ac:spMkLst>
        </pc:spChg>
      </pc:sldChg>
      <pc:sldChg chg="addSp delSp modSp add mod delCm modCm">
        <pc:chgData name="Hiba El Mernissi" userId="2b435257-5b9a-4e72-a300-747bbef40c8d" providerId="ADAL" clId="{B61EB003-C9AA-C548-AFA4-829D45207A1E}" dt="2024-03-05T10:28:13.523" v="164"/>
        <pc:sldMkLst>
          <pc:docMk/>
          <pc:sldMk cId="2948674554" sldId="2147470353"/>
        </pc:sldMkLst>
        <pc:spChg chg="del">
          <ac:chgData name="Hiba El Mernissi" userId="2b435257-5b9a-4e72-a300-747bbef40c8d" providerId="ADAL" clId="{B61EB003-C9AA-C548-AFA4-829D45207A1E}" dt="2024-03-05T10:20:19.976" v="4" actId="478"/>
          <ac:spMkLst>
            <pc:docMk/>
            <pc:sldMk cId="2948674554" sldId="2147470353"/>
            <ac:spMk id="5" creationId="{5425A29A-7DD4-F317-9BC3-3FA63EE42374}"/>
          </ac:spMkLst>
        </pc:spChg>
        <pc:spChg chg="add mod">
          <ac:chgData name="Hiba El Mernissi" userId="2b435257-5b9a-4e72-a300-747bbef40c8d" providerId="ADAL" clId="{B61EB003-C9AA-C548-AFA4-829D45207A1E}" dt="2024-03-05T10:23:28.493" v="52" actId="164"/>
          <ac:spMkLst>
            <pc:docMk/>
            <pc:sldMk cId="2948674554" sldId="2147470353"/>
            <ac:spMk id="6" creationId="{7F0F5046-E9A2-8DC5-C3DD-6D8046084A01}"/>
          </ac:spMkLst>
        </pc:spChg>
        <pc:spChg chg="add mod">
          <ac:chgData name="Hiba El Mernissi" userId="2b435257-5b9a-4e72-a300-747bbef40c8d" providerId="ADAL" clId="{B61EB003-C9AA-C548-AFA4-829D45207A1E}" dt="2024-03-05T10:20:33.091" v="7" actId="14100"/>
          <ac:spMkLst>
            <pc:docMk/>
            <pc:sldMk cId="2948674554" sldId="2147470353"/>
            <ac:spMk id="7" creationId="{7BC18080-BD37-04CE-B09F-0EBEF108D845}"/>
          </ac:spMkLst>
        </pc:spChg>
        <pc:spChg chg="add mod">
          <ac:chgData name="Hiba El Mernissi" userId="2b435257-5b9a-4e72-a300-747bbef40c8d" providerId="ADAL" clId="{B61EB003-C9AA-C548-AFA4-829D45207A1E}" dt="2024-03-05T10:23:28.493" v="52" actId="164"/>
          <ac:spMkLst>
            <pc:docMk/>
            <pc:sldMk cId="2948674554" sldId="2147470353"/>
            <ac:spMk id="10" creationId="{09EB83D0-B2EF-C0F2-0522-4F22A454F959}"/>
          </ac:spMkLst>
        </pc:spChg>
        <pc:spChg chg="add mod">
          <ac:chgData name="Hiba El Mernissi" userId="2b435257-5b9a-4e72-a300-747bbef40c8d" providerId="ADAL" clId="{B61EB003-C9AA-C548-AFA4-829D45207A1E}" dt="2024-03-05T10:23:54.420" v="68" actId="207"/>
          <ac:spMkLst>
            <pc:docMk/>
            <pc:sldMk cId="2948674554" sldId="2147470353"/>
            <ac:spMk id="13" creationId="{2799FC29-9A3A-FAD2-B2D3-DC1A876B4B9C}"/>
          </ac:spMkLst>
        </pc:spChg>
        <pc:spChg chg="add mod">
          <ac:chgData name="Hiba El Mernissi" userId="2b435257-5b9a-4e72-a300-747bbef40c8d" providerId="ADAL" clId="{B61EB003-C9AA-C548-AFA4-829D45207A1E}" dt="2024-03-05T10:20:33.091" v="7" actId="14100"/>
          <ac:spMkLst>
            <pc:docMk/>
            <pc:sldMk cId="2948674554" sldId="2147470353"/>
            <ac:spMk id="15" creationId="{A2D7908C-40D1-ADF4-80E2-3A00D5FF5E3E}"/>
          </ac:spMkLst>
        </pc:spChg>
        <pc:spChg chg="add mod">
          <ac:chgData name="Hiba El Mernissi" userId="2b435257-5b9a-4e72-a300-747bbef40c8d" providerId="ADAL" clId="{B61EB003-C9AA-C548-AFA4-829D45207A1E}" dt="2024-03-05T10:20:33.091" v="7" actId="14100"/>
          <ac:spMkLst>
            <pc:docMk/>
            <pc:sldMk cId="2948674554" sldId="2147470353"/>
            <ac:spMk id="16" creationId="{DE9A5422-E89D-A043-8742-B76CF07DB051}"/>
          </ac:spMkLst>
        </pc:spChg>
        <pc:spChg chg="add mod">
          <ac:chgData name="Hiba El Mernissi" userId="2b435257-5b9a-4e72-a300-747bbef40c8d" providerId="ADAL" clId="{B61EB003-C9AA-C548-AFA4-829D45207A1E}" dt="2024-03-05T10:23:28.493" v="52" actId="164"/>
          <ac:spMkLst>
            <pc:docMk/>
            <pc:sldMk cId="2948674554" sldId="2147470353"/>
            <ac:spMk id="17" creationId="{97277E62-E4E6-46B1-E036-31B1DE6F2C06}"/>
          </ac:spMkLst>
        </pc:spChg>
        <pc:spChg chg="add mod">
          <ac:chgData name="Hiba El Mernissi" userId="2b435257-5b9a-4e72-a300-747bbef40c8d" providerId="ADAL" clId="{B61EB003-C9AA-C548-AFA4-829D45207A1E}" dt="2024-03-05T10:23:28.493" v="52" actId="164"/>
          <ac:spMkLst>
            <pc:docMk/>
            <pc:sldMk cId="2948674554" sldId="2147470353"/>
            <ac:spMk id="18" creationId="{310509FF-A681-A311-03E8-61D7D078E31C}"/>
          </ac:spMkLst>
        </pc:spChg>
        <pc:spChg chg="mod">
          <ac:chgData name="Hiba El Mernissi" userId="2b435257-5b9a-4e72-a300-747bbef40c8d" providerId="ADAL" clId="{B61EB003-C9AA-C548-AFA4-829D45207A1E}" dt="2024-03-05T10:20:33.091" v="7" actId="14100"/>
          <ac:spMkLst>
            <pc:docMk/>
            <pc:sldMk cId="2948674554" sldId="2147470353"/>
            <ac:spMk id="20" creationId="{23A23850-D233-B3CE-8D42-303A5F5A3979}"/>
          </ac:spMkLst>
        </pc:spChg>
        <pc:spChg chg="mod">
          <ac:chgData name="Hiba El Mernissi" userId="2b435257-5b9a-4e72-a300-747bbef40c8d" providerId="ADAL" clId="{B61EB003-C9AA-C548-AFA4-829D45207A1E}" dt="2024-03-05T10:20:33.091" v="7" actId="14100"/>
          <ac:spMkLst>
            <pc:docMk/>
            <pc:sldMk cId="2948674554" sldId="2147470353"/>
            <ac:spMk id="24" creationId="{F0A283FD-21DE-C1DD-7E73-873295FE8721}"/>
          </ac:spMkLst>
        </pc:spChg>
        <pc:spChg chg="mod">
          <ac:chgData name="Hiba El Mernissi" userId="2b435257-5b9a-4e72-a300-747bbef40c8d" providerId="ADAL" clId="{B61EB003-C9AA-C548-AFA4-829D45207A1E}" dt="2024-03-05T10:20:33.091" v="7" actId="14100"/>
          <ac:spMkLst>
            <pc:docMk/>
            <pc:sldMk cId="2948674554" sldId="2147470353"/>
            <ac:spMk id="25" creationId="{03F88845-F82C-C261-B2C7-EFF2007EA8E5}"/>
          </ac:spMkLst>
        </pc:spChg>
        <pc:spChg chg="add mod">
          <ac:chgData name="Hiba El Mernissi" userId="2b435257-5b9a-4e72-a300-747bbef40c8d" providerId="ADAL" clId="{B61EB003-C9AA-C548-AFA4-829D45207A1E}" dt="2024-03-05T10:23:28.493" v="52" actId="164"/>
          <ac:spMkLst>
            <pc:docMk/>
            <pc:sldMk cId="2948674554" sldId="2147470353"/>
            <ac:spMk id="26" creationId="{A5138207-7F10-AE34-1894-7D67A550B210}"/>
          </ac:spMkLst>
        </pc:spChg>
        <pc:spChg chg="add mod">
          <ac:chgData name="Hiba El Mernissi" userId="2b435257-5b9a-4e72-a300-747bbef40c8d" providerId="ADAL" clId="{B61EB003-C9AA-C548-AFA4-829D45207A1E}" dt="2024-03-05T10:23:28.493" v="52" actId="164"/>
          <ac:spMkLst>
            <pc:docMk/>
            <pc:sldMk cId="2948674554" sldId="2147470353"/>
            <ac:spMk id="27" creationId="{8893DAD1-5604-B48C-E136-AAC92448FC88}"/>
          </ac:spMkLst>
        </pc:spChg>
        <pc:grpChg chg="add del mod">
          <ac:chgData name="Hiba El Mernissi" userId="2b435257-5b9a-4e72-a300-747bbef40c8d" providerId="ADAL" clId="{B61EB003-C9AA-C548-AFA4-829D45207A1E}" dt="2024-03-05T10:23:20.564" v="51" actId="478"/>
          <ac:grpSpMkLst>
            <pc:docMk/>
            <pc:sldMk cId="2948674554" sldId="2147470353"/>
            <ac:grpSpMk id="19" creationId="{E8A47911-076F-908C-1953-F73083B2CC86}"/>
          </ac:grpSpMkLst>
        </pc:grpChg>
        <pc:grpChg chg="mod">
          <ac:chgData name="Hiba El Mernissi" userId="2b435257-5b9a-4e72-a300-747bbef40c8d" providerId="ADAL" clId="{B61EB003-C9AA-C548-AFA4-829D45207A1E}" dt="2024-03-05T10:20:33.091" v="7" actId="14100"/>
          <ac:grpSpMkLst>
            <pc:docMk/>
            <pc:sldMk cId="2948674554" sldId="2147470353"/>
            <ac:grpSpMk id="22" creationId="{1FC68939-41A6-C401-B881-20F715E39ECC}"/>
          </ac:grpSpMkLst>
        </pc:grpChg>
        <pc:grpChg chg="add mod">
          <ac:chgData name="Hiba El Mernissi" userId="2b435257-5b9a-4e72-a300-747bbef40c8d" providerId="ADAL" clId="{B61EB003-C9AA-C548-AFA4-829D45207A1E}" dt="2024-03-05T10:23:31.284" v="56" actId="1037"/>
          <ac:grpSpMkLst>
            <pc:docMk/>
            <pc:sldMk cId="2948674554" sldId="2147470353"/>
            <ac:grpSpMk id="28" creationId="{4528E224-F93D-2F24-3D65-81F506681AA5}"/>
          </ac:grpSpMkLst>
        </pc:grpChg>
        <pc:graphicFrameChg chg="del">
          <ac:chgData name="Hiba El Mernissi" userId="2b435257-5b9a-4e72-a300-747bbef40c8d" providerId="ADAL" clId="{B61EB003-C9AA-C548-AFA4-829D45207A1E}" dt="2024-03-05T10:20:18.031" v="3" actId="478"/>
          <ac:graphicFrameMkLst>
            <pc:docMk/>
            <pc:sldMk cId="2948674554" sldId="2147470353"/>
            <ac:graphicFrameMk id="8" creationId="{C1E070C3-CFB1-0607-1A39-50F743443351}"/>
          </ac:graphicFrameMkLst>
        </pc:graphicFrameChg>
        <pc:graphicFrameChg chg="add mod modGraphic">
          <ac:chgData name="Hiba El Mernissi" userId="2b435257-5b9a-4e72-a300-747bbef40c8d" providerId="ADAL" clId="{B61EB003-C9AA-C548-AFA4-829D45207A1E}" dt="2024-03-05T10:24:17.604" v="73" actId="207"/>
          <ac:graphicFrameMkLst>
            <pc:docMk/>
            <pc:sldMk cId="2948674554" sldId="2147470353"/>
            <ac:graphicFrameMk id="9" creationId="{B13D4FEC-60BF-59D2-FC7D-589D10DF04E3}"/>
          </ac:graphicFrameMkLst>
        </pc:graphicFrameChg>
        <pc:graphicFrameChg chg="add mod">
          <ac:chgData name="Hiba El Mernissi" userId="2b435257-5b9a-4e72-a300-747bbef40c8d" providerId="ADAL" clId="{B61EB003-C9AA-C548-AFA4-829D45207A1E}" dt="2024-03-05T10:23:28.493" v="52" actId="164"/>
          <ac:graphicFrameMkLst>
            <pc:docMk/>
            <pc:sldMk cId="2948674554" sldId="2147470353"/>
            <ac:graphicFrameMk id="11" creationId="{99E23A68-752E-0992-F0FA-71805800D4EF}"/>
          </ac:graphicFrameMkLst>
        </pc:graphicFrameChg>
        <pc:graphicFrameChg chg="add mod">
          <ac:chgData name="Hiba El Mernissi" userId="2b435257-5b9a-4e72-a300-747bbef40c8d" providerId="ADAL" clId="{B61EB003-C9AA-C548-AFA4-829D45207A1E}" dt="2024-03-05T10:23:28.493" v="52" actId="164"/>
          <ac:graphicFrameMkLst>
            <pc:docMk/>
            <pc:sldMk cId="2948674554" sldId="2147470353"/>
            <ac:graphicFrameMk id="12" creationId="{A835496F-F9DC-24F0-16A5-1D41A29C0D4B}"/>
          </ac:graphicFrameMkLst>
        </pc:graphicFrameChg>
        <pc:graphicFrameChg chg="add mod">
          <ac:chgData name="Hiba El Mernissi" userId="2b435257-5b9a-4e72-a300-747bbef40c8d" providerId="ADAL" clId="{B61EB003-C9AA-C548-AFA4-829D45207A1E}" dt="2024-03-05T10:23:38.161" v="57" actId="14100"/>
          <ac:graphicFrameMkLst>
            <pc:docMk/>
            <pc:sldMk cId="2948674554" sldId="2147470353"/>
            <ac:graphicFrameMk id="14" creationId="{AE72399E-449E-71B3-DF26-A7F80EF92772}"/>
          </ac:graphicFrameMkLst>
        </pc:graphicFrameChg>
        <pc:picChg chg="del">
          <ac:chgData name="Hiba El Mernissi" userId="2b435257-5b9a-4e72-a300-747bbef40c8d" providerId="ADAL" clId="{B61EB003-C9AA-C548-AFA4-829D45207A1E}" dt="2024-03-05T10:20:15.671" v="1" actId="478"/>
          <ac:picMkLst>
            <pc:docMk/>
            <pc:sldMk cId="2948674554" sldId="2147470353"/>
            <ac:picMk id="4" creationId="{AF43AB3D-D4C1-F00F-DB09-B8A9D9D69276}"/>
          </ac:picMkLst>
        </pc:picChg>
        <pc:picChg chg="mod">
          <ac:chgData name="Hiba El Mernissi" userId="2b435257-5b9a-4e72-a300-747bbef40c8d" providerId="ADAL" clId="{B61EB003-C9AA-C548-AFA4-829D45207A1E}" dt="2024-03-05T10:20:33.091" v="7" actId="14100"/>
          <ac:picMkLst>
            <pc:docMk/>
            <pc:sldMk cId="2948674554" sldId="2147470353"/>
            <ac:picMk id="21" creationId="{B7297A8E-EFBA-25F2-8EE3-0AF2F2405EEF}"/>
          </ac:picMkLst>
        </pc:picChg>
        <pc:picChg chg="mod">
          <ac:chgData name="Hiba El Mernissi" userId="2b435257-5b9a-4e72-a300-747bbef40c8d" providerId="ADAL" clId="{B61EB003-C9AA-C548-AFA4-829D45207A1E}" dt="2024-03-05T10:20:33.091" v="7" actId="14100"/>
          <ac:picMkLst>
            <pc:docMk/>
            <pc:sldMk cId="2948674554" sldId="2147470353"/>
            <ac:picMk id="23" creationId="{D2DBA1C5-0898-7415-A591-F8689A59EBA9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del mod">
              <pc226:chgData name="Hiba El Mernissi" userId="2b435257-5b9a-4e72-a300-747bbef40c8d" providerId="ADAL" clId="{B61EB003-C9AA-C548-AFA4-829D45207A1E}" dt="2024-03-05T10:28:13.523" v="164"/>
              <pc2:cmMkLst xmlns:pc2="http://schemas.microsoft.com/office/powerpoint/2019/9/main/command">
                <pc:docMk/>
                <pc:sldMk cId="2948674554" sldId="2147470353"/>
                <pc2:cmMk id="{E52482A7-D9A7-7643-BE39-BB83A80FD536}"/>
              </pc2:cmMkLst>
            </pc226:cmChg>
          </p:ext>
        </pc:extLst>
      </pc:sldChg>
      <pc:sldChg chg="addSp delSp modSp add mod delCm modCm">
        <pc:chgData name="Hiba El Mernissi" userId="2b435257-5b9a-4e72-a300-747bbef40c8d" providerId="ADAL" clId="{B61EB003-C9AA-C548-AFA4-829D45207A1E}" dt="2024-03-05T11:25:35.264" v="221" actId="1076"/>
        <pc:sldMkLst>
          <pc:docMk/>
          <pc:sldMk cId="3155090393" sldId="2147470353"/>
        </pc:sldMkLst>
        <pc:spChg chg="del">
          <ac:chgData name="Hiba El Mernissi" userId="2b435257-5b9a-4e72-a300-747bbef40c8d" providerId="ADAL" clId="{B61EB003-C9AA-C548-AFA4-829D45207A1E}" dt="2024-03-05T11:20:09.626" v="176" actId="478"/>
          <ac:spMkLst>
            <pc:docMk/>
            <pc:sldMk cId="3155090393" sldId="2147470353"/>
            <ac:spMk id="5" creationId="{5425A29A-7DD4-F317-9BC3-3FA63EE42374}"/>
          </ac:spMkLst>
        </pc:spChg>
        <pc:spChg chg="add mod">
          <ac:chgData name="Hiba El Mernissi" userId="2b435257-5b9a-4e72-a300-747bbef40c8d" providerId="ADAL" clId="{B61EB003-C9AA-C548-AFA4-829D45207A1E}" dt="2024-03-05T11:24:57.457" v="178"/>
          <ac:spMkLst>
            <pc:docMk/>
            <pc:sldMk cId="3155090393" sldId="2147470353"/>
            <ac:spMk id="6" creationId="{FA99103C-ED1E-1420-2EAD-4C819946F95F}"/>
          </ac:spMkLst>
        </pc:spChg>
        <pc:spChg chg="add del mod">
          <ac:chgData name="Hiba El Mernissi" userId="2b435257-5b9a-4e72-a300-747bbef40c8d" providerId="ADAL" clId="{B61EB003-C9AA-C548-AFA4-829D45207A1E}" dt="2024-03-05T11:25:10.864" v="180" actId="478"/>
          <ac:spMkLst>
            <pc:docMk/>
            <pc:sldMk cId="3155090393" sldId="2147470353"/>
            <ac:spMk id="7" creationId="{AC6794E0-5D59-1D03-A323-BA0FD9F0F00A}"/>
          </ac:spMkLst>
        </pc:spChg>
        <pc:spChg chg="add mod">
          <ac:chgData name="Hiba El Mernissi" userId="2b435257-5b9a-4e72-a300-747bbef40c8d" providerId="ADAL" clId="{B61EB003-C9AA-C548-AFA4-829D45207A1E}" dt="2024-03-05T11:25:25.374" v="220" actId="1035"/>
          <ac:spMkLst>
            <pc:docMk/>
            <pc:sldMk cId="3155090393" sldId="2147470353"/>
            <ac:spMk id="9" creationId="{016230D0-608E-9808-631F-87FFBEDEEAD1}"/>
          </ac:spMkLst>
        </pc:spChg>
        <pc:spChg chg="add mod">
          <ac:chgData name="Hiba El Mernissi" userId="2b435257-5b9a-4e72-a300-747bbef40c8d" providerId="ADAL" clId="{B61EB003-C9AA-C548-AFA4-829D45207A1E}" dt="2024-03-05T11:25:25.374" v="220" actId="1035"/>
          <ac:spMkLst>
            <pc:docMk/>
            <pc:sldMk cId="3155090393" sldId="2147470353"/>
            <ac:spMk id="10" creationId="{FB906185-3485-9B4C-E196-91F8CA13E738}"/>
          </ac:spMkLst>
        </pc:spChg>
        <pc:spChg chg="add mod">
          <ac:chgData name="Hiba El Mernissi" userId="2b435257-5b9a-4e72-a300-747bbef40c8d" providerId="ADAL" clId="{B61EB003-C9AA-C548-AFA4-829D45207A1E}" dt="2024-03-05T11:25:25.374" v="220" actId="1035"/>
          <ac:spMkLst>
            <pc:docMk/>
            <pc:sldMk cId="3155090393" sldId="2147470353"/>
            <ac:spMk id="11" creationId="{00C26CCC-42B3-7ACE-D4D6-BF3093DA60AC}"/>
          </ac:spMkLst>
        </pc:spChg>
        <pc:spChg chg="add mod">
          <ac:chgData name="Hiba El Mernissi" userId="2b435257-5b9a-4e72-a300-747bbef40c8d" providerId="ADAL" clId="{B61EB003-C9AA-C548-AFA4-829D45207A1E}" dt="2024-03-05T11:25:25.374" v="220" actId="1035"/>
          <ac:spMkLst>
            <pc:docMk/>
            <pc:sldMk cId="3155090393" sldId="2147470353"/>
            <ac:spMk id="12" creationId="{5237A86D-BD5B-F484-420C-9E3D9C586014}"/>
          </ac:spMkLst>
        </pc:spChg>
        <pc:spChg chg="add mod">
          <ac:chgData name="Hiba El Mernissi" userId="2b435257-5b9a-4e72-a300-747bbef40c8d" providerId="ADAL" clId="{B61EB003-C9AA-C548-AFA4-829D45207A1E}" dt="2024-03-05T11:25:25.374" v="220" actId="1035"/>
          <ac:spMkLst>
            <pc:docMk/>
            <pc:sldMk cId="3155090393" sldId="2147470353"/>
            <ac:spMk id="13" creationId="{A561E7E3-7358-615D-1839-86435D9D2099}"/>
          </ac:spMkLst>
        </pc:spChg>
        <pc:spChg chg="add mod">
          <ac:chgData name="Hiba El Mernissi" userId="2b435257-5b9a-4e72-a300-747bbef40c8d" providerId="ADAL" clId="{B61EB003-C9AA-C548-AFA4-829D45207A1E}" dt="2024-03-05T11:25:25.374" v="220" actId="1035"/>
          <ac:spMkLst>
            <pc:docMk/>
            <pc:sldMk cId="3155090393" sldId="2147470353"/>
            <ac:spMk id="14" creationId="{B323D9E3-E33C-5D44-9AD4-2C8B89708AEF}"/>
          </ac:spMkLst>
        </pc:spChg>
        <pc:spChg chg="add mod">
          <ac:chgData name="Hiba El Mernissi" userId="2b435257-5b9a-4e72-a300-747bbef40c8d" providerId="ADAL" clId="{B61EB003-C9AA-C548-AFA4-829D45207A1E}" dt="2024-03-05T11:25:25.374" v="220" actId="1035"/>
          <ac:spMkLst>
            <pc:docMk/>
            <pc:sldMk cId="3155090393" sldId="2147470353"/>
            <ac:spMk id="15" creationId="{609BBDBD-0416-A8EB-0E61-9FCCD15A3AAB}"/>
          </ac:spMkLst>
        </pc:spChg>
        <pc:spChg chg="add mod">
          <ac:chgData name="Hiba El Mernissi" userId="2b435257-5b9a-4e72-a300-747bbef40c8d" providerId="ADAL" clId="{B61EB003-C9AA-C548-AFA4-829D45207A1E}" dt="2024-03-05T11:25:25.374" v="220" actId="1035"/>
          <ac:spMkLst>
            <pc:docMk/>
            <pc:sldMk cId="3155090393" sldId="2147470353"/>
            <ac:spMk id="16" creationId="{A6715EFB-B344-8079-6C28-0E22F79DA7A4}"/>
          </ac:spMkLst>
        </pc:spChg>
        <pc:spChg chg="mod">
          <ac:chgData name="Hiba El Mernissi" userId="2b435257-5b9a-4e72-a300-747bbef40c8d" providerId="ADAL" clId="{B61EB003-C9AA-C548-AFA4-829D45207A1E}" dt="2024-03-05T11:25:35.264" v="221" actId="1076"/>
          <ac:spMkLst>
            <pc:docMk/>
            <pc:sldMk cId="3155090393" sldId="2147470353"/>
            <ac:spMk id="20" creationId="{501E98BF-97B9-BAB4-C3C3-8C3435A925E2}"/>
          </ac:spMkLst>
        </pc:spChg>
        <pc:spChg chg="mod">
          <ac:chgData name="Hiba El Mernissi" userId="2b435257-5b9a-4e72-a300-747bbef40c8d" providerId="ADAL" clId="{B61EB003-C9AA-C548-AFA4-829D45207A1E}" dt="2024-03-05T11:25:35.264" v="221" actId="1076"/>
          <ac:spMkLst>
            <pc:docMk/>
            <pc:sldMk cId="3155090393" sldId="2147470353"/>
            <ac:spMk id="26" creationId="{F2474F49-4B8D-25E8-3452-8C5B2E035CE8}"/>
          </ac:spMkLst>
        </pc:spChg>
        <pc:spChg chg="mod">
          <ac:chgData name="Hiba El Mernissi" userId="2b435257-5b9a-4e72-a300-747bbef40c8d" providerId="ADAL" clId="{B61EB003-C9AA-C548-AFA4-829D45207A1E}" dt="2024-03-05T11:25:35.264" v="221" actId="1076"/>
          <ac:spMkLst>
            <pc:docMk/>
            <pc:sldMk cId="3155090393" sldId="2147470353"/>
            <ac:spMk id="27" creationId="{7B2A12F7-0E9A-4D70-3D87-725F548E996A}"/>
          </ac:spMkLst>
        </pc:spChg>
        <pc:spChg chg="mod">
          <ac:chgData name="Hiba El Mernissi" userId="2b435257-5b9a-4e72-a300-747bbef40c8d" providerId="ADAL" clId="{B61EB003-C9AA-C548-AFA4-829D45207A1E}" dt="2024-03-05T11:25:35.264" v="221" actId="1076"/>
          <ac:spMkLst>
            <pc:docMk/>
            <pc:sldMk cId="3155090393" sldId="2147470353"/>
            <ac:spMk id="28" creationId="{060A9FEA-79D7-E132-271A-17A85CEBD811}"/>
          </ac:spMkLst>
        </pc:spChg>
        <pc:spChg chg="mod">
          <ac:chgData name="Hiba El Mernissi" userId="2b435257-5b9a-4e72-a300-747bbef40c8d" providerId="ADAL" clId="{B61EB003-C9AA-C548-AFA4-829D45207A1E}" dt="2024-03-05T11:25:35.264" v="221" actId="1076"/>
          <ac:spMkLst>
            <pc:docMk/>
            <pc:sldMk cId="3155090393" sldId="2147470353"/>
            <ac:spMk id="29" creationId="{D566FFBA-1F0D-56A3-087C-17D186741BAB}"/>
          </ac:spMkLst>
        </pc:spChg>
        <pc:spChg chg="mod">
          <ac:chgData name="Hiba El Mernissi" userId="2b435257-5b9a-4e72-a300-747bbef40c8d" providerId="ADAL" clId="{B61EB003-C9AA-C548-AFA4-829D45207A1E}" dt="2024-03-05T11:25:35.264" v="221" actId="1076"/>
          <ac:spMkLst>
            <pc:docMk/>
            <pc:sldMk cId="3155090393" sldId="2147470353"/>
            <ac:spMk id="30" creationId="{B2D44B91-32C0-7DE4-D2EE-61788929AC12}"/>
          </ac:spMkLst>
        </pc:spChg>
        <pc:spChg chg="mod">
          <ac:chgData name="Hiba El Mernissi" userId="2b435257-5b9a-4e72-a300-747bbef40c8d" providerId="ADAL" clId="{B61EB003-C9AA-C548-AFA4-829D45207A1E}" dt="2024-03-05T11:25:35.264" v="221" actId="1076"/>
          <ac:spMkLst>
            <pc:docMk/>
            <pc:sldMk cId="3155090393" sldId="2147470353"/>
            <ac:spMk id="31" creationId="{5C89DFFD-EE30-A1BA-AE70-ECF4DE95CB02}"/>
          </ac:spMkLst>
        </pc:spChg>
        <pc:spChg chg="mod">
          <ac:chgData name="Hiba El Mernissi" userId="2b435257-5b9a-4e72-a300-747bbef40c8d" providerId="ADAL" clId="{B61EB003-C9AA-C548-AFA4-829D45207A1E}" dt="2024-03-05T11:24:57.457" v="178"/>
          <ac:spMkLst>
            <pc:docMk/>
            <pc:sldMk cId="3155090393" sldId="2147470353"/>
            <ac:spMk id="35" creationId="{4A42871B-7785-2038-D221-93AB472010E4}"/>
          </ac:spMkLst>
        </pc:spChg>
        <pc:spChg chg="add mod">
          <ac:chgData name="Hiba El Mernissi" userId="2b435257-5b9a-4e72-a300-747bbef40c8d" providerId="ADAL" clId="{B61EB003-C9AA-C548-AFA4-829D45207A1E}" dt="2024-03-05T11:25:25.374" v="220" actId="1035"/>
          <ac:spMkLst>
            <pc:docMk/>
            <pc:sldMk cId="3155090393" sldId="2147470353"/>
            <ac:spMk id="36" creationId="{DA248385-64AE-9CF5-32D2-32F7122A59DA}"/>
          </ac:spMkLst>
        </pc:spChg>
        <pc:spChg chg="add mod">
          <ac:chgData name="Hiba El Mernissi" userId="2b435257-5b9a-4e72-a300-747bbef40c8d" providerId="ADAL" clId="{B61EB003-C9AA-C548-AFA4-829D45207A1E}" dt="2024-03-05T11:25:25.374" v="220" actId="1035"/>
          <ac:spMkLst>
            <pc:docMk/>
            <pc:sldMk cId="3155090393" sldId="2147470353"/>
            <ac:spMk id="37" creationId="{CAFF9602-F9AB-8FD9-8D6A-D832F950F96F}"/>
          </ac:spMkLst>
        </pc:spChg>
        <pc:spChg chg="add mod">
          <ac:chgData name="Hiba El Mernissi" userId="2b435257-5b9a-4e72-a300-747bbef40c8d" providerId="ADAL" clId="{B61EB003-C9AA-C548-AFA4-829D45207A1E}" dt="2024-03-05T11:25:25.374" v="220" actId="1035"/>
          <ac:spMkLst>
            <pc:docMk/>
            <pc:sldMk cId="3155090393" sldId="2147470353"/>
            <ac:spMk id="38" creationId="{7C193EE4-159F-0686-79B6-B1EF9446E8D2}"/>
          </ac:spMkLst>
        </pc:spChg>
        <pc:spChg chg="mod">
          <ac:chgData name="Hiba El Mernissi" userId="2b435257-5b9a-4e72-a300-747bbef40c8d" providerId="ADAL" clId="{B61EB003-C9AA-C548-AFA4-829D45207A1E}" dt="2024-03-05T11:24:57.457" v="178"/>
          <ac:spMkLst>
            <pc:docMk/>
            <pc:sldMk cId="3155090393" sldId="2147470353"/>
            <ac:spMk id="41" creationId="{B4BBA4AF-E028-4E80-AD73-A72956B2B34A}"/>
          </ac:spMkLst>
        </pc:spChg>
        <pc:spChg chg="add mod">
          <ac:chgData name="Hiba El Mernissi" userId="2b435257-5b9a-4e72-a300-747bbef40c8d" providerId="ADAL" clId="{B61EB003-C9AA-C548-AFA4-829D45207A1E}" dt="2024-03-05T11:25:25.374" v="220" actId="1035"/>
          <ac:spMkLst>
            <pc:docMk/>
            <pc:sldMk cId="3155090393" sldId="2147470353"/>
            <ac:spMk id="42" creationId="{F2D5C497-6422-1E2F-F6C2-082E54B1A19A}"/>
          </ac:spMkLst>
        </pc:spChg>
        <pc:spChg chg="add mod">
          <ac:chgData name="Hiba El Mernissi" userId="2b435257-5b9a-4e72-a300-747bbef40c8d" providerId="ADAL" clId="{B61EB003-C9AA-C548-AFA4-829D45207A1E}" dt="2024-03-05T11:25:25.374" v="220" actId="1035"/>
          <ac:spMkLst>
            <pc:docMk/>
            <pc:sldMk cId="3155090393" sldId="2147470353"/>
            <ac:spMk id="43" creationId="{2A2B8F6C-F28F-4F57-57BA-1798281AE448}"/>
          </ac:spMkLst>
        </pc:spChg>
        <pc:spChg chg="add mod">
          <ac:chgData name="Hiba El Mernissi" userId="2b435257-5b9a-4e72-a300-747bbef40c8d" providerId="ADAL" clId="{B61EB003-C9AA-C548-AFA4-829D45207A1E}" dt="2024-03-05T11:25:25.374" v="220" actId="1035"/>
          <ac:spMkLst>
            <pc:docMk/>
            <pc:sldMk cId="3155090393" sldId="2147470353"/>
            <ac:spMk id="44" creationId="{301343CF-70DA-06FF-0F31-20818A3906BA}"/>
          </ac:spMkLst>
        </pc:spChg>
        <pc:spChg chg="add mod">
          <ac:chgData name="Hiba El Mernissi" userId="2b435257-5b9a-4e72-a300-747bbef40c8d" providerId="ADAL" clId="{B61EB003-C9AA-C548-AFA4-829D45207A1E}" dt="2024-03-05T11:25:25.374" v="220" actId="1035"/>
          <ac:spMkLst>
            <pc:docMk/>
            <pc:sldMk cId="3155090393" sldId="2147470353"/>
            <ac:spMk id="45" creationId="{C2A5894A-A302-99EC-3D94-B6708A07EB56}"/>
          </ac:spMkLst>
        </pc:spChg>
        <pc:spChg chg="add mod">
          <ac:chgData name="Hiba El Mernissi" userId="2b435257-5b9a-4e72-a300-747bbef40c8d" providerId="ADAL" clId="{B61EB003-C9AA-C548-AFA4-829D45207A1E}" dt="2024-03-05T11:25:25.374" v="220" actId="1035"/>
          <ac:spMkLst>
            <pc:docMk/>
            <pc:sldMk cId="3155090393" sldId="2147470353"/>
            <ac:spMk id="47" creationId="{E08D5F16-DDBD-0C2A-A924-5CCF5FBE837A}"/>
          </ac:spMkLst>
        </pc:spChg>
        <pc:grpChg chg="add mod">
          <ac:chgData name="Hiba El Mernissi" userId="2b435257-5b9a-4e72-a300-747bbef40c8d" providerId="ADAL" clId="{B61EB003-C9AA-C548-AFA4-829D45207A1E}" dt="2024-03-05T11:25:35.264" v="221" actId="1076"/>
          <ac:grpSpMkLst>
            <pc:docMk/>
            <pc:sldMk cId="3155090393" sldId="2147470353"/>
            <ac:grpSpMk id="17" creationId="{1DCE9766-C011-34BF-3DD0-67B8BF9B2AB4}"/>
          </ac:grpSpMkLst>
        </pc:grpChg>
        <pc:grpChg chg="mod">
          <ac:chgData name="Hiba El Mernissi" userId="2b435257-5b9a-4e72-a300-747bbef40c8d" providerId="ADAL" clId="{B61EB003-C9AA-C548-AFA4-829D45207A1E}" dt="2024-03-05T11:25:35.264" v="221" actId="1076"/>
          <ac:grpSpMkLst>
            <pc:docMk/>
            <pc:sldMk cId="3155090393" sldId="2147470353"/>
            <ac:grpSpMk id="18" creationId="{58545EE6-1F79-BAE6-8E9A-7DAEA4929205}"/>
          </ac:grpSpMkLst>
        </pc:grpChg>
        <pc:grpChg chg="mod">
          <ac:chgData name="Hiba El Mernissi" userId="2b435257-5b9a-4e72-a300-747bbef40c8d" providerId="ADAL" clId="{B61EB003-C9AA-C548-AFA4-829D45207A1E}" dt="2024-03-05T11:25:35.264" v="221" actId="1076"/>
          <ac:grpSpMkLst>
            <pc:docMk/>
            <pc:sldMk cId="3155090393" sldId="2147470353"/>
            <ac:grpSpMk id="19" creationId="{2E46FCD2-FFF8-0DD1-A0EF-C7F3522EAC64}"/>
          </ac:grpSpMkLst>
        </pc:grpChg>
        <pc:grpChg chg="mod">
          <ac:chgData name="Hiba El Mernissi" userId="2b435257-5b9a-4e72-a300-747bbef40c8d" providerId="ADAL" clId="{B61EB003-C9AA-C548-AFA4-829D45207A1E}" dt="2024-03-05T11:25:35.264" v="221" actId="1076"/>
          <ac:grpSpMkLst>
            <pc:docMk/>
            <pc:sldMk cId="3155090393" sldId="2147470353"/>
            <ac:grpSpMk id="23" creationId="{79FD4AF9-3217-2049-F6CE-CAC6E50D518F}"/>
          </ac:grpSpMkLst>
        </pc:grpChg>
        <pc:grpChg chg="mod">
          <ac:chgData name="Hiba El Mernissi" userId="2b435257-5b9a-4e72-a300-747bbef40c8d" providerId="ADAL" clId="{B61EB003-C9AA-C548-AFA4-829D45207A1E}" dt="2024-03-05T11:25:35.264" v="221" actId="1076"/>
          <ac:grpSpMkLst>
            <pc:docMk/>
            <pc:sldMk cId="3155090393" sldId="2147470353"/>
            <ac:grpSpMk id="24" creationId="{63158BBF-A8A8-181C-BD1B-8E2AD32A5198}"/>
          </ac:grpSpMkLst>
        </pc:grpChg>
        <pc:grpChg chg="mod">
          <ac:chgData name="Hiba El Mernissi" userId="2b435257-5b9a-4e72-a300-747bbef40c8d" providerId="ADAL" clId="{B61EB003-C9AA-C548-AFA4-829D45207A1E}" dt="2024-03-05T11:25:35.264" v="221" actId="1076"/>
          <ac:grpSpMkLst>
            <pc:docMk/>
            <pc:sldMk cId="3155090393" sldId="2147470353"/>
            <ac:grpSpMk id="25" creationId="{55FEA439-4DBF-5138-2C54-12055818B8DE}"/>
          </ac:grpSpMkLst>
        </pc:grpChg>
        <pc:grpChg chg="add mod">
          <ac:chgData name="Hiba El Mernissi" userId="2b435257-5b9a-4e72-a300-747bbef40c8d" providerId="ADAL" clId="{B61EB003-C9AA-C548-AFA4-829D45207A1E}" dt="2024-03-05T11:25:25.374" v="220" actId="1035"/>
          <ac:grpSpMkLst>
            <pc:docMk/>
            <pc:sldMk cId="3155090393" sldId="2147470353"/>
            <ac:grpSpMk id="33" creationId="{43328EE2-ABB6-B058-1B9A-F67CB868EE2A}"/>
          </ac:grpSpMkLst>
        </pc:grpChg>
        <pc:grpChg chg="add mod">
          <ac:chgData name="Hiba El Mernissi" userId="2b435257-5b9a-4e72-a300-747bbef40c8d" providerId="ADAL" clId="{B61EB003-C9AA-C548-AFA4-829D45207A1E}" dt="2024-03-05T11:25:25.374" v="220" actId="1035"/>
          <ac:grpSpMkLst>
            <pc:docMk/>
            <pc:sldMk cId="3155090393" sldId="2147470353"/>
            <ac:grpSpMk id="39" creationId="{E80DB76E-A506-04A8-0759-016CF20833C5}"/>
          </ac:grpSpMkLst>
        </pc:grpChg>
        <pc:graphicFrameChg chg="del">
          <ac:chgData name="Hiba El Mernissi" userId="2b435257-5b9a-4e72-a300-747bbef40c8d" providerId="ADAL" clId="{B61EB003-C9AA-C548-AFA4-829D45207A1E}" dt="2024-03-05T11:20:07.044" v="175" actId="478"/>
          <ac:graphicFrameMkLst>
            <pc:docMk/>
            <pc:sldMk cId="3155090393" sldId="2147470353"/>
            <ac:graphicFrameMk id="8" creationId="{C1E070C3-CFB1-0607-1A39-50F743443351}"/>
          </ac:graphicFrameMkLst>
        </pc:graphicFrameChg>
        <pc:graphicFrameChg chg="add mod">
          <ac:chgData name="Hiba El Mernissi" userId="2b435257-5b9a-4e72-a300-747bbef40c8d" providerId="ADAL" clId="{B61EB003-C9AA-C548-AFA4-829D45207A1E}" dt="2024-03-05T11:25:04.858" v="179" actId="14100"/>
          <ac:graphicFrameMkLst>
            <pc:docMk/>
            <pc:sldMk cId="3155090393" sldId="2147470353"/>
            <ac:graphicFrameMk id="32" creationId="{1D9DE747-54E8-E7B9-C3C3-119663C6BEB9}"/>
          </ac:graphicFrameMkLst>
        </pc:graphicFrameChg>
        <pc:picChg chg="del">
          <ac:chgData name="Hiba El Mernissi" userId="2b435257-5b9a-4e72-a300-747bbef40c8d" providerId="ADAL" clId="{B61EB003-C9AA-C548-AFA4-829D45207A1E}" dt="2024-03-05T11:20:04.707" v="173" actId="478"/>
          <ac:picMkLst>
            <pc:docMk/>
            <pc:sldMk cId="3155090393" sldId="2147470353"/>
            <ac:picMk id="4" creationId="{AF43AB3D-D4C1-F00F-DB09-B8A9D9D69276}"/>
          </ac:picMkLst>
        </pc:picChg>
        <pc:picChg chg="mod">
          <ac:chgData name="Hiba El Mernissi" userId="2b435257-5b9a-4e72-a300-747bbef40c8d" providerId="ADAL" clId="{B61EB003-C9AA-C548-AFA4-829D45207A1E}" dt="2024-03-05T11:25:35.264" v="221" actId="1076"/>
          <ac:picMkLst>
            <pc:docMk/>
            <pc:sldMk cId="3155090393" sldId="2147470353"/>
            <ac:picMk id="21" creationId="{5A60B130-186F-BB05-023D-E45E9903E936}"/>
          </ac:picMkLst>
        </pc:picChg>
        <pc:picChg chg="mod">
          <ac:chgData name="Hiba El Mernissi" userId="2b435257-5b9a-4e72-a300-747bbef40c8d" providerId="ADAL" clId="{B61EB003-C9AA-C548-AFA4-829D45207A1E}" dt="2024-03-05T11:24:57.457" v="178"/>
          <ac:picMkLst>
            <pc:docMk/>
            <pc:sldMk cId="3155090393" sldId="2147470353"/>
            <ac:picMk id="34" creationId="{3710F92F-0D53-2CFD-CDB4-D4F12C236566}"/>
          </ac:picMkLst>
        </pc:picChg>
        <pc:picChg chg="mod">
          <ac:chgData name="Hiba El Mernissi" userId="2b435257-5b9a-4e72-a300-747bbef40c8d" providerId="ADAL" clId="{B61EB003-C9AA-C548-AFA4-829D45207A1E}" dt="2024-03-05T11:24:57.457" v="178"/>
          <ac:picMkLst>
            <pc:docMk/>
            <pc:sldMk cId="3155090393" sldId="2147470353"/>
            <ac:picMk id="40" creationId="{F1860E36-3062-541B-4AFA-2FE9816DEF87}"/>
          </ac:picMkLst>
        </pc:picChg>
        <pc:cxnChg chg="mod">
          <ac:chgData name="Hiba El Mernissi" userId="2b435257-5b9a-4e72-a300-747bbef40c8d" providerId="ADAL" clId="{B61EB003-C9AA-C548-AFA4-829D45207A1E}" dt="2024-03-05T11:25:35.264" v="221" actId="1076"/>
          <ac:cxnSpMkLst>
            <pc:docMk/>
            <pc:sldMk cId="3155090393" sldId="2147470353"/>
            <ac:cxnSpMk id="22" creationId="{2CB08F46-7E2E-B25D-007D-5B08195F569A}"/>
          </ac:cxnSpMkLst>
        </pc:cxnChg>
        <pc:cxnChg chg="add mod">
          <ac:chgData name="Hiba El Mernissi" userId="2b435257-5b9a-4e72-a300-747bbef40c8d" providerId="ADAL" clId="{B61EB003-C9AA-C548-AFA4-829D45207A1E}" dt="2024-03-05T11:25:25.374" v="220" actId="1035"/>
          <ac:cxnSpMkLst>
            <pc:docMk/>
            <pc:sldMk cId="3155090393" sldId="2147470353"/>
            <ac:cxnSpMk id="46" creationId="{5492F8A5-1BF1-2D4D-DC78-1D9ADCCA6074}"/>
          </ac:cxnSpMkLst>
        </pc:cxnChg>
        <pc:cxnChg chg="add mod">
          <ac:chgData name="Hiba El Mernissi" userId="2b435257-5b9a-4e72-a300-747bbef40c8d" providerId="ADAL" clId="{B61EB003-C9AA-C548-AFA4-829D45207A1E}" dt="2024-03-05T11:25:25.374" v="220" actId="1035"/>
          <ac:cxnSpMkLst>
            <pc:docMk/>
            <pc:sldMk cId="3155090393" sldId="2147470353"/>
            <ac:cxnSpMk id="48" creationId="{13F9E69B-8F5B-46B5-4512-24376FF8C2A8}"/>
          </ac:cxnSpMkLst>
        </pc:cxnChg>
        <pc:extLst>
          <p:ext xmlns:p="http://schemas.openxmlformats.org/presentationml/2006/main" uri="{D6D511B9-2390-475A-947B-AFAB55BFBCF1}">
            <pc226:cmChg xmlns:pc226="http://schemas.microsoft.com/office/powerpoint/2022/06/main/command" chg="del mod">
              <pc226:chgData name="Hiba El Mernissi" userId="2b435257-5b9a-4e72-a300-747bbef40c8d" providerId="ADAL" clId="{B61EB003-C9AA-C548-AFA4-829D45207A1E}" dt="2024-03-05T11:20:14.007" v="177"/>
              <pc2:cmMkLst xmlns:pc2="http://schemas.microsoft.com/office/powerpoint/2019/9/main/command">
                <pc:docMk/>
                <pc:sldMk cId="3155090393" sldId="2147470353"/>
                <pc2:cmMk id="{AB59E6C3-C5BC-494F-AE16-6A75662DE88E}"/>
              </pc2:cmMkLst>
            </pc226:cmChg>
          </p:ext>
        </pc:extLst>
      </pc:sldChg>
      <pc:sldChg chg="addSp delSp modSp add mod delCm">
        <pc:chgData name="Hiba El Mernissi" userId="2b435257-5b9a-4e72-a300-747bbef40c8d" providerId="ADAL" clId="{B61EB003-C9AA-C548-AFA4-829D45207A1E}" dt="2024-03-05T10:28:41.003" v="169" actId="1038"/>
        <pc:sldMkLst>
          <pc:docMk/>
          <pc:sldMk cId="293757785" sldId="2147470354"/>
        </pc:sldMkLst>
        <pc:spChg chg="mod">
          <ac:chgData name="Hiba El Mernissi" userId="2b435257-5b9a-4e72-a300-747bbef40c8d" providerId="ADAL" clId="{B61EB003-C9AA-C548-AFA4-829D45207A1E}" dt="2024-03-05T10:27:33.031" v="138" actId="1037"/>
          <ac:spMkLst>
            <pc:docMk/>
            <pc:sldMk cId="293757785" sldId="2147470354"/>
            <ac:spMk id="2" creationId="{277D578B-1F5B-0492-D3E5-8BE6EE142B0C}"/>
          </ac:spMkLst>
        </pc:spChg>
        <pc:spChg chg="add del mod">
          <ac:chgData name="Hiba El Mernissi" userId="2b435257-5b9a-4e72-a300-747bbef40c8d" providerId="ADAL" clId="{B61EB003-C9AA-C548-AFA4-829D45207A1E}" dt="2024-03-05T10:27:46.027" v="143" actId="478"/>
          <ac:spMkLst>
            <pc:docMk/>
            <pc:sldMk cId="293757785" sldId="2147470354"/>
            <ac:spMk id="4" creationId="{E7F9BEAB-6C12-F367-A029-186AFC40571C}"/>
          </ac:spMkLst>
        </pc:spChg>
        <pc:spChg chg="del">
          <ac:chgData name="Hiba El Mernissi" userId="2b435257-5b9a-4e72-a300-747bbef40c8d" providerId="ADAL" clId="{B61EB003-C9AA-C548-AFA4-829D45207A1E}" dt="2024-03-05T10:24:59.494" v="76" actId="478"/>
          <ac:spMkLst>
            <pc:docMk/>
            <pc:sldMk cId="293757785" sldId="2147470354"/>
            <ac:spMk id="7" creationId="{7BC18080-BD37-04CE-B09F-0EBEF108D845}"/>
          </ac:spMkLst>
        </pc:spChg>
        <pc:spChg chg="mod">
          <ac:chgData name="Hiba El Mernissi" userId="2b435257-5b9a-4e72-a300-747bbef40c8d" providerId="ADAL" clId="{B61EB003-C9AA-C548-AFA4-829D45207A1E}" dt="2024-03-05T10:25:07.063" v="79" actId="14100"/>
          <ac:spMkLst>
            <pc:docMk/>
            <pc:sldMk cId="293757785" sldId="2147470354"/>
            <ac:spMk id="8" creationId="{5FB65994-BD2C-6269-BE5C-E51E6E2D0D5A}"/>
          </ac:spMkLst>
        </pc:spChg>
        <pc:spChg chg="del">
          <ac:chgData name="Hiba El Mernissi" userId="2b435257-5b9a-4e72-a300-747bbef40c8d" providerId="ADAL" clId="{B61EB003-C9AA-C548-AFA4-829D45207A1E}" dt="2024-03-05T10:24:41.433" v="75" actId="478"/>
          <ac:spMkLst>
            <pc:docMk/>
            <pc:sldMk cId="293757785" sldId="2147470354"/>
            <ac:spMk id="13" creationId="{2799FC29-9A3A-FAD2-B2D3-DC1A876B4B9C}"/>
          </ac:spMkLst>
        </pc:spChg>
        <pc:spChg chg="del">
          <ac:chgData name="Hiba El Mernissi" userId="2b435257-5b9a-4e72-a300-747bbef40c8d" providerId="ADAL" clId="{B61EB003-C9AA-C548-AFA4-829D45207A1E}" dt="2024-03-05T10:24:41.433" v="75" actId="478"/>
          <ac:spMkLst>
            <pc:docMk/>
            <pc:sldMk cId="293757785" sldId="2147470354"/>
            <ac:spMk id="15" creationId="{A2D7908C-40D1-ADF4-80E2-3A00D5FF5E3E}"/>
          </ac:spMkLst>
        </pc:spChg>
        <pc:spChg chg="del">
          <ac:chgData name="Hiba El Mernissi" userId="2b435257-5b9a-4e72-a300-747bbef40c8d" providerId="ADAL" clId="{B61EB003-C9AA-C548-AFA4-829D45207A1E}" dt="2024-03-05T10:24:41.433" v="75" actId="478"/>
          <ac:spMkLst>
            <pc:docMk/>
            <pc:sldMk cId="293757785" sldId="2147470354"/>
            <ac:spMk id="16" creationId="{DE9A5422-E89D-A043-8742-B76CF07DB051}"/>
          </ac:spMkLst>
        </pc:spChg>
        <pc:spChg chg="mod">
          <ac:chgData name="Hiba El Mernissi" userId="2b435257-5b9a-4e72-a300-747bbef40c8d" providerId="ADAL" clId="{B61EB003-C9AA-C548-AFA4-829D45207A1E}" dt="2024-03-05T10:25:07.063" v="79" actId="14100"/>
          <ac:spMkLst>
            <pc:docMk/>
            <pc:sldMk cId="293757785" sldId="2147470354"/>
            <ac:spMk id="22" creationId="{BF80DD80-3687-CC7F-4311-14838BB5B047}"/>
          </ac:spMkLst>
        </pc:spChg>
        <pc:spChg chg="mod">
          <ac:chgData name="Hiba El Mernissi" userId="2b435257-5b9a-4e72-a300-747bbef40c8d" providerId="ADAL" clId="{B61EB003-C9AA-C548-AFA4-829D45207A1E}" dt="2024-03-05T10:25:07.063" v="79" actId="14100"/>
          <ac:spMkLst>
            <pc:docMk/>
            <pc:sldMk cId="293757785" sldId="2147470354"/>
            <ac:spMk id="23" creationId="{CE86156B-F4E8-C783-3A34-CE076AB5A54B}"/>
          </ac:spMkLst>
        </pc:spChg>
        <pc:spChg chg="mod">
          <ac:chgData name="Hiba El Mernissi" userId="2b435257-5b9a-4e72-a300-747bbef40c8d" providerId="ADAL" clId="{B61EB003-C9AA-C548-AFA4-829D45207A1E}" dt="2024-03-05T10:28:32.424" v="166" actId="14100"/>
          <ac:spMkLst>
            <pc:docMk/>
            <pc:sldMk cId="293757785" sldId="2147470354"/>
            <ac:spMk id="29" creationId="{0626A626-CD5A-AD07-F5CA-038C3E5531DE}"/>
          </ac:spMkLst>
        </pc:spChg>
        <pc:spChg chg="add mod">
          <ac:chgData name="Hiba El Mernissi" userId="2b435257-5b9a-4e72-a300-747bbef40c8d" providerId="ADAL" clId="{B61EB003-C9AA-C548-AFA4-829D45207A1E}" dt="2024-03-05T10:27:33.031" v="138" actId="1037"/>
          <ac:spMkLst>
            <pc:docMk/>
            <pc:sldMk cId="293757785" sldId="2147470354"/>
            <ac:spMk id="32" creationId="{DA141887-DB66-11D6-06F4-BF26D3CE84BA}"/>
          </ac:spMkLst>
        </pc:spChg>
        <pc:spChg chg="add mod">
          <ac:chgData name="Hiba El Mernissi" userId="2b435257-5b9a-4e72-a300-747bbef40c8d" providerId="ADAL" clId="{B61EB003-C9AA-C548-AFA4-829D45207A1E}" dt="2024-03-05T10:27:33.031" v="138" actId="1037"/>
          <ac:spMkLst>
            <pc:docMk/>
            <pc:sldMk cId="293757785" sldId="2147470354"/>
            <ac:spMk id="33" creationId="{72561179-293D-23F5-251F-FE523132CFAD}"/>
          </ac:spMkLst>
        </pc:spChg>
        <pc:spChg chg="add mod">
          <ac:chgData name="Hiba El Mernissi" userId="2b435257-5b9a-4e72-a300-747bbef40c8d" providerId="ADAL" clId="{B61EB003-C9AA-C548-AFA4-829D45207A1E}" dt="2024-03-05T10:27:33.031" v="138" actId="1037"/>
          <ac:spMkLst>
            <pc:docMk/>
            <pc:sldMk cId="293757785" sldId="2147470354"/>
            <ac:spMk id="34" creationId="{6DFCF29E-BD54-80E2-C82B-EA8645C101AA}"/>
          </ac:spMkLst>
        </pc:spChg>
        <pc:grpChg chg="add del mod">
          <ac:chgData name="Hiba El Mernissi" userId="2b435257-5b9a-4e72-a300-747bbef40c8d" providerId="ADAL" clId="{B61EB003-C9AA-C548-AFA4-829D45207A1E}" dt="2024-03-05T10:25:26.710" v="82" actId="478"/>
          <ac:grpSpMkLst>
            <pc:docMk/>
            <pc:sldMk cId="293757785" sldId="2147470354"/>
            <ac:grpSpMk id="5" creationId="{95F2CEE6-8681-FAD5-0717-F4D5FC1BF5C6}"/>
          </ac:grpSpMkLst>
        </pc:grpChg>
        <pc:grpChg chg="mod">
          <ac:chgData name="Hiba El Mernissi" userId="2b435257-5b9a-4e72-a300-747bbef40c8d" providerId="ADAL" clId="{B61EB003-C9AA-C548-AFA4-829D45207A1E}" dt="2024-03-05T10:25:07.063" v="79" actId="14100"/>
          <ac:grpSpMkLst>
            <pc:docMk/>
            <pc:sldMk cId="293757785" sldId="2147470354"/>
            <ac:grpSpMk id="20" creationId="{F4799DFC-A1D7-FF44-85A2-60F5A10375F0}"/>
          </ac:grpSpMkLst>
        </pc:grpChg>
        <pc:grpChg chg="add mod">
          <ac:chgData name="Hiba El Mernissi" userId="2b435257-5b9a-4e72-a300-747bbef40c8d" providerId="ADAL" clId="{B61EB003-C9AA-C548-AFA4-829D45207A1E}" dt="2024-03-05T10:28:41.003" v="169" actId="1038"/>
          <ac:grpSpMkLst>
            <pc:docMk/>
            <pc:sldMk cId="293757785" sldId="2147470354"/>
            <ac:grpSpMk id="25" creationId="{8B2CACA4-EB72-4582-C28C-16A16629691D}"/>
          </ac:grpSpMkLst>
        </pc:grpChg>
        <pc:grpChg chg="del">
          <ac:chgData name="Hiba El Mernissi" userId="2b435257-5b9a-4e72-a300-747bbef40c8d" providerId="ADAL" clId="{B61EB003-C9AA-C548-AFA4-829D45207A1E}" dt="2024-03-05T10:24:41.433" v="75" actId="478"/>
          <ac:grpSpMkLst>
            <pc:docMk/>
            <pc:sldMk cId="293757785" sldId="2147470354"/>
            <ac:grpSpMk id="28" creationId="{4528E224-F93D-2F24-3D65-81F506681AA5}"/>
          </ac:grpSpMkLst>
        </pc:grpChg>
        <pc:graphicFrameChg chg="del">
          <ac:chgData name="Hiba El Mernissi" userId="2b435257-5b9a-4e72-a300-747bbef40c8d" providerId="ADAL" clId="{B61EB003-C9AA-C548-AFA4-829D45207A1E}" dt="2024-03-05T10:24:41.433" v="75" actId="478"/>
          <ac:graphicFrameMkLst>
            <pc:docMk/>
            <pc:sldMk cId="293757785" sldId="2147470354"/>
            <ac:graphicFrameMk id="9" creationId="{B13D4FEC-60BF-59D2-FC7D-589D10DF04E3}"/>
          </ac:graphicFrameMkLst>
        </pc:graphicFrameChg>
        <pc:graphicFrameChg chg="del">
          <ac:chgData name="Hiba El Mernissi" userId="2b435257-5b9a-4e72-a300-747bbef40c8d" providerId="ADAL" clId="{B61EB003-C9AA-C548-AFA4-829D45207A1E}" dt="2024-03-05T10:24:41.433" v="75" actId="478"/>
          <ac:graphicFrameMkLst>
            <pc:docMk/>
            <pc:sldMk cId="293757785" sldId="2147470354"/>
            <ac:graphicFrameMk id="14" creationId="{AE72399E-449E-71B3-DF26-A7F80EF92772}"/>
          </ac:graphicFrameMkLst>
        </pc:graphicFrameChg>
        <pc:graphicFrameChg chg="add mod modGraphic">
          <ac:chgData name="Hiba El Mernissi" userId="2b435257-5b9a-4e72-a300-747bbef40c8d" providerId="ADAL" clId="{B61EB003-C9AA-C548-AFA4-829D45207A1E}" dt="2024-03-05T10:27:33.031" v="138" actId="1037"/>
          <ac:graphicFrameMkLst>
            <pc:docMk/>
            <pc:sldMk cId="293757785" sldId="2147470354"/>
            <ac:graphicFrameMk id="24" creationId="{1DFDC027-AD87-F848-3CA9-2D02ADFA5911}"/>
          </ac:graphicFrameMkLst>
        </pc:graphicFrameChg>
        <pc:graphicFrameChg chg="add mod">
          <ac:chgData name="Hiba El Mernissi" userId="2b435257-5b9a-4e72-a300-747bbef40c8d" providerId="ADAL" clId="{B61EB003-C9AA-C548-AFA4-829D45207A1E}" dt="2024-03-05T10:27:41.582" v="142" actId="1037"/>
          <ac:graphicFrameMkLst>
            <pc:docMk/>
            <pc:sldMk cId="293757785" sldId="2147470354"/>
            <ac:graphicFrameMk id="31" creationId="{72E49F2D-0327-5EBD-82BA-FB0421283E0A}"/>
          </ac:graphicFrameMkLst>
        </pc:graphicFrameChg>
        <pc:picChg chg="mod">
          <ac:chgData name="Hiba El Mernissi" userId="2b435257-5b9a-4e72-a300-747bbef40c8d" providerId="ADAL" clId="{B61EB003-C9AA-C548-AFA4-829D45207A1E}" dt="2024-03-05T10:25:07.063" v="79" actId="14100"/>
          <ac:picMkLst>
            <pc:docMk/>
            <pc:sldMk cId="293757785" sldId="2147470354"/>
            <ac:picMk id="19" creationId="{06F79FF1-8B32-105A-1271-346FD8B9C289}"/>
          </ac:picMkLst>
        </pc:picChg>
        <pc:picChg chg="mod">
          <ac:chgData name="Hiba El Mernissi" userId="2b435257-5b9a-4e72-a300-747bbef40c8d" providerId="ADAL" clId="{B61EB003-C9AA-C548-AFA4-829D45207A1E}" dt="2024-03-05T10:25:07.063" v="79" actId="14100"/>
          <ac:picMkLst>
            <pc:docMk/>
            <pc:sldMk cId="293757785" sldId="2147470354"/>
            <ac:picMk id="21" creationId="{C212D3A3-85EA-3DF4-544B-7293C8330F84}"/>
          </ac:picMkLst>
        </pc:picChg>
        <pc:picChg chg="mod">
          <ac:chgData name="Hiba El Mernissi" userId="2b435257-5b9a-4e72-a300-747bbef40c8d" providerId="ADAL" clId="{B61EB003-C9AA-C548-AFA4-829D45207A1E}" dt="2024-03-05T10:25:07.063" v="79" actId="14100"/>
          <ac:picMkLst>
            <pc:docMk/>
            <pc:sldMk cId="293757785" sldId="2147470354"/>
            <ac:picMk id="30" creationId="{9A44CFB7-FA7C-D544-AA61-3E3F21DBED44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Hiba El Mernissi" userId="2b435257-5b9a-4e72-a300-747bbef40c8d" providerId="ADAL" clId="{B61EB003-C9AA-C548-AFA4-829D45207A1E}" dt="2024-03-05T10:28:19.188" v="165"/>
              <pc2:cmMkLst xmlns:pc2="http://schemas.microsoft.com/office/powerpoint/2019/9/main/command">
                <pc:docMk/>
                <pc:sldMk cId="293757785" sldId="2147470354"/>
                <pc2:cmMk id="{11332F44-4530-DC44-82A4-7CB2AB09EAA2}"/>
              </pc2:cmMkLst>
            </pc226:cmChg>
          </p:ext>
        </pc:extLst>
      </pc:sldChg>
    </pc:docChg>
  </pc:docChgLst>
  <pc:docChgLst>
    <pc:chgData name="Nelsa LOURO" userId="S::nelsa.louro@esante.gouv.fr::1fc54552-e769-4aad-a57e-295e918d3531" providerId="AD" clId="Web-{43724198-4BCD-31C6-9B7B-19188E87EF43}"/>
    <pc:docChg chg="modSld">
      <pc:chgData name="Nelsa LOURO" userId="S::nelsa.louro@esante.gouv.fr::1fc54552-e769-4aad-a57e-295e918d3531" providerId="AD" clId="Web-{43724198-4BCD-31C6-9B7B-19188E87EF43}" dt="2024-03-04T13:02:56.192" v="6" actId="1076"/>
      <pc:docMkLst>
        <pc:docMk/>
      </pc:docMkLst>
      <pc:sldChg chg="addSp modSp">
        <pc:chgData name="Nelsa LOURO" userId="S::nelsa.louro@esante.gouv.fr::1fc54552-e769-4aad-a57e-295e918d3531" providerId="AD" clId="Web-{43724198-4BCD-31C6-9B7B-19188E87EF43}" dt="2024-03-04T13:02:56.192" v="6" actId="1076"/>
        <pc:sldMkLst>
          <pc:docMk/>
          <pc:sldMk cId="3547810969" sldId="2147470350"/>
        </pc:sldMkLst>
        <pc:spChg chg="mod">
          <ac:chgData name="Nelsa LOURO" userId="S::nelsa.louro@esante.gouv.fr::1fc54552-e769-4aad-a57e-295e918d3531" providerId="AD" clId="Web-{43724198-4BCD-31C6-9B7B-19188E87EF43}" dt="2024-03-04T13:01:44.346" v="4" actId="1076"/>
          <ac:spMkLst>
            <pc:docMk/>
            <pc:sldMk cId="3547810969" sldId="2147470350"/>
            <ac:spMk id="5" creationId="{0B9F2564-0995-F067-45B0-1795C02178EB}"/>
          </ac:spMkLst>
        </pc:spChg>
        <pc:spChg chg="mod">
          <ac:chgData name="Nelsa LOURO" userId="S::nelsa.louro@esante.gouv.fr::1fc54552-e769-4aad-a57e-295e918d3531" providerId="AD" clId="Web-{43724198-4BCD-31C6-9B7B-19188E87EF43}" dt="2024-03-04T13:01:08.877" v="1" actId="1076"/>
          <ac:spMkLst>
            <pc:docMk/>
            <pc:sldMk cId="3547810969" sldId="2147470350"/>
            <ac:spMk id="10" creationId="{CC70F7D5-13C4-BA26-BEEE-2AFF068C29BF}"/>
          </ac:spMkLst>
        </pc:spChg>
        <pc:picChg chg="add mod">
          <ac:chgData name="Nelsa LOURO" userId="S::nelsa.louro@esante.gouv.fr::1fc54552-e769-4aad-a57e-295e918d3531" providerId="AD" clId="Web-{43724198-4BCD-31C6-9B7B-19188E87EF43}" dt="2024-03-04T13:02:56.192" v="6" actId="1076"/>
          <ac:picMkLst>
            <pc:docMk/>
            <pc:sldMk cId="3547810969" sldId="2147470350"/>
            <ac:picMk id="6" creationId="{61B45B3E-B29E-7594-5AC5-16B4C2505FBB}"/>
          </ac:picMkLst>
        </pc:picChg>
      </pc:sldChg>
      <pc:sldChg chg="mod modShow">
        <pc:chgData name="Nelsa LOURO" userId="S::nelsa.louro@esante.gouv.fr::1fc54552-e769-4aad-a57e-295e918d3531" providerId="AD" clId="Web-{43724198-4BCD-31C6-9B7B-19188E87EF43}" dt="2024-03-04T13:01:25.580" v="2"/>
        <pc:sldMkLst>
          <pc:docMk/>
          <pc:sldMk cId="3436891554" sldId="2147470351"/>
        </pc:sldMkLst>
      </pc:sldChg>
    </pc:docChg>
  </pc:docChgLst>
  <pc:docChgLst>
    <pc:chgData name="Hiba El Mernissi" userId="S::hiba.el.mernissi_fr.ey.com#ext#@esantegouv.onmicrosoft.com::4d4926f7-5b95-42fc-b2be-b0cc874571d4" providerId="AD" clId="Web-{594BE6A1-C0A6-AF98-328A-21970BB52465}"/>
    <pc:docChg chg="modSld">
      <pc:chgData name="Hiba El Mernissi" userId="S::hiba.el.mernissi_fr.ey.com#ext#@esantegouv.onmicrosoft.com::4d4926f7-5b95-42fc-b2be-b0cc874571d4" providerId="AD" clId="Web-{594BE6A1-C0A6-AF98-328A-21970BB52465}" dt="2024-03-05T10:15:59.767" v="3"/>
      <pc:docMkLst>
        <pc:docMk/>
      </pc:docMkLst>
      <pc:sldChg chg="modSp">
        <pc:chgData name="Hiba El Mernissi" userId="S::hiba.el.mernissi_fr.ey.com#ext#@esantegouv.onmicrosoft.com::4d4926f7-5b95-42fc-b2be-b0cc874571d4" providerId="AD" clId="Web-{594BE6A1-C0A6-AF98-328A-21970BB52465}" dt="2024-03-05T10:15:59.767" v="3"/>
        <pc:sldMkLst>
          <pc:docMk/>
          <pc:sldMk cId="1099057535" sldId="2147470335"/>
        </pc:sldMkLst>
        <pc:graphicFrameChg chg="mod modGraphic">
          <ac:chgData name="Hiba El Mernissi" userId="S::hiba.el.mernissi_fr.ey.com#ext#@esantegouv.onmicrosoft.com::4d4926f7-5b95-42fc-b2be-b0cc874571d4" providerId="AD" clId="Web-{594BE6A1-C0A6-AF98-328A-21970BB52465}" dt="2024-03-05T10:15:59.767" v="3"/>
          <ac:graphicFrameMkLst>
            <pc:docMk/>
            <pc:sldMk cId="1099057535" sldId="2147470335"/>
            <ac:graphicFrameMk id="9" creationId="{4489FA13-E50D-D495-14A6-81CD1B17532C}"/>
          </ac:graphicFrameMkLst>
        </pc:graphicFrameChg>
      </pc:sldChg>
    </pc:docChg>
  </pc:docChgLst>
  <pc:docChgLst>
    <pc:chgData name="Sihem ZEGGAIE" userId="865c6503-c04a-4488-a4ed-880a8a9e527a" providerId="ADAL" clId="{83DBE3AD-253B-4B18-94E0-53FCF5CDE72B}"/>
    <pc:docChg chg="undo redo custSel addSld delSld modSld sldOrd modSection">
      <pc:chgData name="Sihem ZEGGAIE" userId="865c6503-c04a-4488-a4ed-880a8a9e527a" providerId="ADAL" clId="{83DBE3AD-253B-4B18-94E0-53FCF5CDE72B}" dt="2024-03-07T13:24:08.946" v="4281" actId="20577"/>
      <pc:docMkLst>
        <pc:docMk/>
      </pc:docMkLst>
      <pc:sldChg chg="modSp mod">
        <pc:chgData name="Sihem ZEGGAIE" userId="865c6503-c04a-4488-a4ed-880a8a9e527a" providerId="ADAL" clId="{83DBE3AD-253B-4B18-94E0-53FCF5CDE72B}" dt="2024-03-05T13:02:09.430" v="3587" actId="552"/>
        <pc:sldMkLst>
          <pc:docMk/>
          <pc:sldMk cId="2947629977" sldId="230719563"/>
        </pc:sldMkLst>
        <pc:spChg chg="mod">
          <ac:chgData name="Sihem ZEGGAIE" userId="865c6503-c04a-4488-a4ed-880a8a9e527a" providerId="ADAL" clId="{83DBE3AD-253B-4B18-94E0-53FCF5CDE72B}" dt="2024-03-05T13:02:09.430" v="3587" actId="552"/>
          <ac:spMkLst>
            <pc:docMk/>
            <pc:sldMk cId="2947629977" sldId="230719563"/>
            <ac:spMk id="6" creationId="{1A346F03-AB25-4414-B839-DEB8A8D45A57}"/>
          </ac:spMkLst>
        </pc:spChg>
        <pc:spChg chg="mod">
          <ac:chgData name="Sihem ZEGGAIE" userId="865c6503-c04a-4488-a4ed-880a8a9e527a" providerId="ADAL" clId="{83DBE3AD-253B-4B18-94E0-53FCF5CDE72B}" dt="2024-03-05T13:02:09.430" v="3587" actId="552"/>
          <ac:spMkLst>
            <pc:docMk/>
            <pc:sldMk cId="2947629977" sldId="230719563"/>
            <ac:spMk id="7" creationId="{00000000-0000-0000-0000-000000000000}"/>
          </ac:spMkLst>
        </pc:spChg>
      </pc:sldChg>
      <pc:sldChg chg="del">
        <pc:chgData name="Sihem ZEGGAIE" userId="865c6503-c04a-4488-a4ed-880a8a9e527a" providerId="ADAL" clId="{83DBE3AD-253B-4B18-94E0-53FCF5CDE72B}" dt="2024-02-15T15:33:14.479" v="92" actId="47"/>
        <pc:sldMkLst>
          <pc:docMk/>
          <pc:sldMk cId="439193852" sldId="230719774"/>
        </pc:sldMkLst>
      </pc:sldChg>
      <pc:sldChg chg="del">
        <pc:chgData name="Sihem ZEGGAIE" userId="865c6503-c04a-4488-a4ed-880a8a9e527a" providerId="ADAL" clId="{83DBE3AD-253B-4B18-94E0-53FCF5CDE72B}" dt="2024-02-15T15:33:35.822" v="108" actId="47"/>
        <pc:sldMkLst>
          <pc:docMk/>
          <pc:sldMk cId="1908733844" sldId="230719807"/>
        </pc:sldMkLst>
      </pc:sldChg>
      <pc:sldChg chg="modSp mod">
        <pc:chgData name="Sihem ZEGGAIE" userId="865c6503-c04a-4488-a4ed-880a8a9e527a" providerId="ADAL" clId="{83DBE3AD-253B-4B18-94E0-53FCF5CDE72B}" dt="2024-03-05T15:23:16.708" v="3671" actId="20577"/>
        <pc:sldMkLst>
          <pc:docMk/>
          <pc:sldMk cId="4141822854" sldId="230719817"/>
        </pc:sldMkLst>
        <pc:spChg chg="mod">
          <ac:chgData name="Sihem ZEGGAIE" userId="865c6503-c04a-4488-a4ed-880a8a9e527a" providerId="ADAL" clId="{83DBE3AD-253B-4B18-94E0-53FCF5CDE72B}" dt="2024-03-05T15:23:16.708" v="3671" actId="20577"/>
          <ac:spMkLst>
            <pc:docMk/>
            <pc:sldMk cId="4141822854" sldId="230719817"/>
            <ac:spMk id="2" creationId="{00000000-0000-0000-0000-000000000000}"/>
          </ac:spMkLst>
        </pc:spChg>
      </pc:sldChg>
      <pc:sldChg chg="modSp mod">
        <pc:chgData name="Sihem ZEGGAIE" userId="865c6503-c04a-4488-a4ed-880a8a9e527a" providerId="ADAL" clId="{83DBE3AD-253B-4B18-94E0-53FCF5CDE72B}" dt="2024-02-15T15:36:30.947" v="116" actId="20577"/>
        <pc:sldMkLst>
          <pc:docMk/>
          <pc:sldMk cId="1068823665" sldId="230719856"/>
        </pc:sldMkLst>
        <pc:spChg chg="mod">
          <ac:chgData name="Sihem ZEGGAIE" userId="865c6503-c04a-4488-a4ed-880a8a9e527a" providerId="ADAL" clId="{83DBE3AD-253B-4B18-94E0-53FCF5CDE72B}" dt="2024-02-15T15:36:30.947" v="116" actId="20577"/>
          <ac:spMkLst>
            <pc:docMk/>
            <pc:sldMk cId="1068823665" sldId="230719856"/>
            <ac:spMk id="2" creationId="{00000000-0000-0000-0000-000000000000}"/>
          </ac:spMkLst>
        </pc:spChg>
      </pc:sldChg>
      <pc:sldChg chg="del">
        <pc:chgData name="Sihem ZEGGAIE" userId="865c6503-c04a-4488-a4ed-880a8a9e527a" providerId="ADAL" clId="{83DBE3AD-253B-4B18-94E0-53FCF5CDE72B}" dt="2024-02-15T15:33:23.783" v="96" actId="47"/>
        <pc:sldMkLst>
          <pc:docMk/>
          <pc:sldMk cId="359707442" sldId="230719952"/>
        </pc:sldMkLst>
      </pc:sldChg>
      <pc:sldChg chg="del">
        <pc:chgData name="Sihem ZEGGAIE" userId="865c6503-c04a-4488-a4ed-880a8a9e527a" providerId="ADAL" clId="{83DBE3AD-253B-4B18-94E0-53FCF5CDE72B}" dt="2024-02-15T15:33:21.037" v="95" actId="47"/>
        <pc:sldMkLst>
          <pc:docMk/>
          <pc:sldMk cId="2807481969" sldId="2145707403"/>
        </pc:sldMkLst>
      </pc:sldChg>
      <pc:sldChg chg="del">
        <pc:chgData name="Sihem ZEGGAIE" userId="865c6503-c04a-4488-a4ed-880a8a9e527a" providerId="ADAL" clId="{83DBE3AD-253B-4B18-94E0-53FCF5CDE72B}" dt="2024-02-15T15:33:20.210" v="94" actId="47"/>
        <pc:sldMkLst>
          <pc:docMk/>
          <pc:sldMk cId="1726112496" sldId="2145707405"/>
        </pc:sldMkLst>
      </pc:sldChg>
      <pc:sldChg chg="del">
        <pc:chgData name="Sihem ZEGGAIE" userId="865c6503-c04a-4488-a4ed-880a8a9e527a" providerId="ADAL" clId="{83DBE3AD-253B-4B18-94E0-53FCF5CDE72B}" dt="2024-02-15T15:33:34.548" v="107" actId="47"/>
        <pc:sldMkLst>
          <pc:docMk/>
          <pc:sldMk cId="2539709091" sldId="2145707555"/>
        </pc:sldMkLst>
      </pc:sldChg>
      <pc:sldChg chg="del">
        <pc:chgData name="Sihem ZEGGAIE" userId="865c6503-c04a-4488-a4ed-880a8a9e527a" providerId="ADAL" clId="{83DBE3AD-253B-4B18-94E0-53FCF5CDE72B}" dt="2024-02-15T15:33:26.469" v="99" actId="47"/>
        <pc:sldMkLst>
          <pc:docMk/>
          <pc:sldMk cId="4033237446" sldId="2147469459"/>
        </pc:sldMkLst>
      </pc:sldChg>
      <pc:sldChg chg="del">
        <pc:chgData name="Sihem ZEGGAIE" userId="865c6503-c04a-4488-a4ed-880a8a9e527a" providerId="ADAL" clId="{83DBE3AD-253B-4B18-94E0-53FCF5CDE72B}" dt="2024-02-15T15:33:24.511" v="97" actId="47"/>
        <pc:sldMkLst>
          <pc:docMk/>
          <pc:sldMk cId="604962319" sldId="2147469460"/>
        </pc:sldMkLst>
      </pc:sldChg>
      <pc:sldChg chg="del">
        <pc:chgData name="Sihem ZEGGAIE" userId="865c6503-c04a-4488-a4ed-880a8a9e527a" providerId="ADAL" clId="{83DBE3AD-253B-4B18-94E0-53FCF5CDE72B}" dt="2024-02-15T15:33:27.512" v="100" actId="47"/>
        <pc:sldMkLst>
          <pc:docMk/>
          <pc:sldMk cId="772546709" sldId="2147469465"/>
        </pc:sldMkLst>
      </pc:sldChg>
      <pc:sldChg chg="del">
        <pc:chgData name="Sihem ZEGGAIE" userId="865c6503-c04a-4488-a4ed-880a8a9e527a" providerId="ADAL" clId="{83DBE3AD-253B-4B18-94E0-53FCF5CDE72B}" dt="2024-02-15T15:33:28.496" v="102" actId="47"/>
        <pc:sldMkLst>
          <pc:docMk/>
          <pc:sldMk cId="2503906358" sldId="2147469466"/>
        </pc:sldMkLst>
      </pc:sldChg>
      <pc:sldChg chg="del">
        <pc:chgData name="Sihem ZEGGAIE" userId="865c6503-c04a-4488-a4ed-880a8a9e527a" providerId="ADAL" clId="{83DBE3AD-253B-4B18-94E0-53FCF5CDE72B}" dt="2024-02-15T15:33:28.037" v="101" actId="47"/>
        <pc:sldMkLst>
          <pc:docMk/>
          <pc:sldMk cId="328788137" sldId="2147469467"/>
        </pc:sldMkLst>
      </pc:sldChg>
      <pc:sldChg chg="del">
        <pc:chgData name="Sihem ZEGGAIE" userId="865c6503-c04a-4488-a4ed-880a8a9e527a" providerId="ADAL" clId="{83DBE3AD-253B-4B18-94E0-53FCF5CDE72B}" dt="2024-02-15T15:33:28.543" v="103" actId="47"/>
        <pc:sldMkLst>
          <pc:docMk/>
          <pc:sldMk cId="3614987441" sldId="2147469469"/>
        </pc:sldMkLst>
      </pc:sldChg>
      <pc:sldChg chg="del">
        <pc:chgData name="Sihem ZEGGAIE" userId="865c6503-c04a-4488-a4ed-880a8a9e527a" providerId="ADAL" clId="{83DBE3AD-253B-4B18-94E0-53FCF5CDE72B}" dt="2024-02-15T15:33:28.612" v="104" actId="47"/>
        <pc:sldMkLst>
          <pc:docMk/>
          <pc:sldMk cId="2335905389" sldId="2147469470"/>
        </pc:sldMkLst>
      </pc:sldChg>
      <pc:sldChg chg="del">
        <pc:chgData name="Sihem ZEGGAIE" userId="865c6503-c04a-4488-a4ed-880a8a9e527a" providerId="ADAL" clId="{83DBE3AD-253B-4B18-94E0-53FCF5CDE72B}" dt="2024-02-15T15:33:29.176" v="105" actId="47"/>
        <pc:sldMkLst>
          <pc:docMk/>
          <pc:sldMk cId="3441321586" sldId="2147469471"/>
        </pc:sldMkLst>
      </pc:sldChg>
      <pc:sldChg chg="del">
        <pc:chgData name="Sihem ZEGGAIE" userId="865c6503-c04a-4488-a4ed-880a8a9e527a" providerId="ADAL" clId="{83DBE3AD-253B-4B18-94E0-53FCF5CDE72B}" dt="2024-02-15T15:33:29.241" v="106" actId="47"/>
        <pc:sldMkLst>
          <pc:docMk/>
          <pc:sldMk cId="2009879267" sldId="2147469472"/>
        </pc:sldMkLst>
      </pc:sldChg>
      <pc:sldChg chg="del">
        <pc:chgData name="Sihem ZEGGAIE" userId="865c6503-c04a-4488-a4ed-880a8a9e527a" providerId="ADAL" clId="{83DBE3AD-253B-4B18-94E0-53FCF5CDE72B}" dt="2024-02-15T15:33:25.711" v="98" actId="47"/>
        <pc:sldMkLst>
          <pc:docMk/>
          <pc:sldMk cId="58816753" sldId="2147469474"/>
        </pc:sldMkLst>
      </pc:sldChg>
      <pc:sldChg chg="del">
        <pc:chgData name="Sihem ZEGGAIE" userId="865c6503-c04a-4488-a4ed-880a8a9e527a" providerId="ADAL" clId="{83DBE3AD-253B-4B18-94E0-53FCF5CDE72B}" dt="2024-02-15T15:33:10.825" v="91" actId="47"/>
        <pc:sldMkLst>
          <pc:docMk/>
          <pc:sldMk cId="551405314" sldId="2147470301"/>
        </pc:sldMkLst>
      </pc:sldChg>
      <pc:sldChg chg="addSp delSp modSp mod modCm modNotesTx">
        <pc:chgData name="Sihem ZEGGAIE" userId="865c6503-c04a-4488-a4ed-880a8a9e527a" providerId="ADAL" clId="{83DBE3AD-253B-4B18-94E0-53FCF5CDE72B}" dt="2024-03-05T16:20:35.771" v="4278"/>
        <pc:sldMkLst>
          <pc:docMk/>
          <pc:sldMk cId="2611759085" sldId="2147470307"/>
        </pc:sldMkLst>
        <pc:spChg chg="add del mod">
          <ac:chgData name="Sihem ZEGGAIE" userId="865c6503-c04a-4488-a4ed-880a8a9e527a" providerId="ADAL" clId="{83DBE3AD-253B-4B18-94E0-53FCF5CDE72B}" dt="2024-03-05T16:11:16.675" v="4182" actId="478"/>
          <ac:spMkLst>
            <pc:docMk/>
            <pc:sldMk cId="2611759085" sldId="2147470307"/>
            <ac:spMk id="4" creationId="{88F6FFF6-94ED-3D7C-3037-01C71CC9C53F}"/>
          </ac:spMkLst>
        </pc:spChg>
        <pc:spChg chg="add del mod">
          <ac:chgData name="Sihem ZEGGAIE" userId="865c6503-c04a-4488-a4ed-880a8a9e527a" providerId="ADAL" clId="{83DBE3AD-253B-4B18-94E0-53FCF5CDE72B}" dt="2024-03-05T16:11:23.994" v="4184" actId="478"/>
          <ac:spMkLst>
            <pc:docMk/>
            <pc:sldMk cId="2611759085" sldId="2147470307"/>
            <ac:spMk id="5" creationId="{AF00160A-D745-B5C0-F996-8D696B084A62}"/>
          </ac:spMkLst>
        </pc:spChg>
        <pc:spChg chg="add mod">
          <ac:chgData name="Sihem ZEGGAIE" userId="865c6503-c04a-4488-a4ed-880a8a9e527a" providerId="ADAL" clId="{83DBE3AD-253B-4B18-94E0-53FCF5CDE72B}" dt="2024-03-05T16:20:07.604" v="4265" actId="1036"/>
          <ac:spMkLst>
            <pc:docMk/>
            <pc:sldMk cId="2611759085" sldId="2147470307"/>
            <ac:spMk id="6" creationId="{DAF0D5ED-D3FE-1CE2-AEF1-9E976A135E0D}"/>
          </ac:spMkLst>
        </pc:spChg>
        <pc:spChg chg="add mod">
          <ac:chgData name="Sihem ZEGGAIE" userId="865c6503-c04a-4488-a4ed-880a8a9e527a" providerId="ADAL" clId="{83DBE3AD-253B-4B18-94E0-53FCF5CDE72B}" dt="2024-03-05T16:20:28.115" v="4276" actId="1035"/>
          <ac:spMkLst>
            <pc:docMk/>
            <pc:sldMk cId="2611759085" sldId="2147470307"/>
            <ac:spMk id="7" creationId="{FD8D62E6-7AAA-E719-8F17-B22224E97D62}"/>
          </ac:spMkLst>
        </pc:spChg>
        <pc:spChg chg="mod">
          <ac:chgData name="Sihem ZEGGAIE" userId="865c6503-c04a-4488-a4ed-880a8a9e527a" providerId="ADAL" clId="{83DBE3AD-253B-4B18-94E0-53FCF5CDE72B}" dt="2024-03-05T16:19:59.607" v="4255" actId="554"/>
          <ac:spMkLst>
            <pc:docMk/>
            <pc:sldMk cId="2611759085" sldId="2147470307"/>
            <ac:spMk id="13" creationId="{74CCC463-E8B5-0DE8-26B6-5E2632FAC13A}"/>
          </ac:spMkLst>
        </pc:spChg>
        <pc:spChg chg="mod">
          <ac:chgData name="Sihem ZEGGAIE" userId="865c6503-c04a-4488-a4ed-880a8a9e527a" providerId="ADAL" clId="{83DBE3AD-253B-4B18-94E0-53FCF5CDE72B}" dt="2024-03-05T16:19:51.370" v="4254" actId="554"/>
          <ac:spMkLst>
            <pc:docMk/>
            <pc:sldMk cId="2611759085" sldId="2147470307"/>
            <ac:spMk id="15" creationId="{17EE76D3-71DB-AB0D-8037-A0836EC6DC34}"/>
          </ac:spMkLst>
        </pc:spChg>
        <pc:spChg chg="mod">
          <ac:chgData name="Sihem ZEGGAIE" userId="865c6503-c04a-4488-a4ed-880a8a9e527a" providerId="ADAL" clId="{83DBE3AD-253B-4B18-94E0-53FCF5CDE72B}" dt="2024-03-05T16:19:51.370" v="4254" actId="554"/>
          <ac:spMkLst>
            <pc:docMk/>
            <pc:sldMk cId="2611759085" sldId="2147470307"/>
            <ac:spMk id="16" creationId="{0841A494-9373-6CFE-0549-96772A2DC142}"/>
          </ac:spMkLst>
        </pc:spChg>
        <pc:grpChg chg="mod">
          <ac:chgData name="Sihem ZEGGAIE" userId="865c6503-c04a-4488-a4ed-880a8a9e527a" providerId="ADAL" clId="{83DBE3AD-253B-4B18-94E0-53FCF5CDE72B}" dt="2024-03-05T16:19:51.370" v="4254" actId="554"/>
          <ac:grpSpMkLst>
            <pc:docMk/>
            <pc:sldMk cId="2611759085" sldId="2147470307"/>
            <ac:grpSpMk id="14" creationId="{9CA79E85-D67C-6A84-BB1B-F071F0370042}"/>
          </ac:grpSpMkLst>
        </pc:grpChg>
        <pc:graphicFrameChg chg="mod">
          <ac:chgData name="Sihem ZEGGAIE" userId="865c6503-c04a-4488-a4ed-880a8a9e527a" providerId="ADAL" clId="{83DBE3AD-253B-4B18-94E0-53FCF5CDE72B}" dt="2024-03-05T16:08:42.620" v="4148" actId="12788"/>
          <ac:graphicFrameMkLst>
            <pc:docMk/>
            <pc:sldMk cId="2611759085" sldId="2147470307"/>
            <ac:graphicFrameMk id="8" creationId="{C1E070C3-CFB1-0607-1A39-50F743443351}"/>
          </ac:graphicFrameMkLst>
        </pc:graphicFrameChg>
        <pc:picChg chg="mod">
          <ac:chgData name="Sihem ZEGGAIE" userId="865c6503-c04a-4488-a4ed-880a8a9e527a" providerId="ADAL" clId="{83DBE3AD-253B-4B18-94E0-53FCF5CDE72B}" dt="2024-03-05T16:12:27.838" v="4191" actId="1076"/>
          <ac:picMkLst>
            <pc:docMk/>
            <pc:sldMk cId="2611759085" sldId="2147470307"/>
            <ac:picMk id="1026" creationId="{6451050B-0303-9E86-3922-74FBE9D3710D}"/>
          </ac:picMkLst>
        </pc:picChg>
        <pc:picChg chg="add mod">
          <ac:chgData name="Sihem ZEGGAIE" userId="865c6503-c04a-4488-a4ed-880a8a9e527a" providerId="ADAL" clId="{83DBE3AD-253B-4B18-94E0-53FCF5CDE72B}" dt="2024-03-05T16:19:51.370" v="4254" actId="554"/>
          <ac:picMkLst>
            <pc:docMk/>
            <pc:sldMk cId="2611759085" sldId="2147470307"/>
            <ac:picMk id="1030" creationId="{DEC5B5E9-47BA-8C6B-9A46-C08691095045}"/>
          </ac:picMkLst>
        </pc:picChg>
        <pc:picChg chg="add mod">
          <ac:chgData name="Sihem ZEGGAIE" userId="865c6503-c04a-4488-a4ed-880a8a9e527a" providerId="ADAL" clId="{83DBE3AD-253B-4B18-94E0-53FCF5CDE72B}" dt="2024-03-05T16:20:28.115" v="4276" actId="1035"/>
          <ac:picMkLst>
            <pc:docMk/>
            <pc:sldMk cId="2611759085" sldId="2147470307"/>
            <ac:picMk id="1032" creationId="{0F05ABB5-6EB1-D95F-EC55-9F5DD8B93482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Sihem ZEGGAIE" userId="865c6503-c04a-4488-a4ed-880a8a9e527a" providerId="ADAL" clId="{83DBE3AD-253B-4B18-94E0-53FCF5CDE72B}" dt="2024-03-05T16:20:35.771" v="4278"/>
              <pc2:cmMkLst xmlns:pc2="http://schemas.microsoft.com/office/powerpoint/2019/9/main/command">
                <pc:docMk/>
                <pc:sldMk cId="2611759085" sldId="2147470307"/>
                <pc2:cmMk id="{E0332523-191A-43BF-BBF5-B677CE11AB33}"/>
              </pc2:cmMkLst>
              <pc226:cmRplyChg chg="add">
                <pc226:chgData name="Sihem ZEGGAIE" userId="865c6503-c04a-4488-a4ed-880a8a9e527a" providerId="ADAL" clId="{83DBE3AD-253B-4B18-94E0-53FCF5CDE72B}" dt="2024-03-05T16:20:33.654" v="4277"/>
                <pc2:cmRplyMkLst xmlns:pc2="http://schemas.microsoft.com/office/powerpoint/2019/9/main/command">
                  <pc:docMk/>
                  <pc:sldMk cId="2611759085" sldId="2147470307"/>
                  <pc2:cmMk id="{E0332523-191A-43BF-BBF5-B677CE11AB33}"/>
                  <pc2:cmRplyMk id="{7D7FCDBB-FC84-4C59-8E96-DEADCDB8A812}"/>
                </pc2:cmRplyMkLst>
              </pc226:cmRplyChg>
            </pc226:cmChg>
          </p:ext>
        </pc:extLst>
      </pc:sldChg>
      <pc:sldChg chg="del">
        <pc:chgData name="Sihem ZEGGAIE" userId="865c6503-c04a-4488-a4ed-880a8a9e527a" providerId="ADAL" clId="{83DBE3AD-253B-4B18-94E0-53FCF5CDE72B}" dt="2024-02-15T15:33:03.797" v="90" actId="47"/>
        <pc:sldMkLst>
          <pc:docMk/>
          <pc:sldMk cId="2454054932" sldId="2147470309"/>
        </pc:sldMkLst>
      </pc:sldChg>
      <pc:sldChg chg="del">
        <pc:chgData name="Sihem ZEGGAIE" userId="865c6503-c04a-4488-a4ed-880a8a9e527a" providerId="ADAL" clId="{83DBE3AD-253B-4B18-94E0-53FCF5CDE72B}" dt="2024-02-15T15:31:33.201" v="39" actId="47"/>
        <pc:sldMkLst>
          <pc:docMk/>
          <pc:sldMk cId="922050242" sldId="2147470310"/>
        </pc:sldMkLst>
      </pc:sldChg>
      <pc:sldChg chg="del">
        <pc:chgData name="Sihem ZEGGAIE" userId="865c6503-c04a-4488-a4ed-880a8a9e527a" providerId="ADAL" clId="{83DBE3AD-253B-4B18-94E0-53FCF5CDE72B}" dt="2024-02-15T15:31:35.536" v="40" actId="47"/>
        <pc:sldMkLst>
          <pc:docMk/>
          <pc:sldMk cId="4277769684" sldId="2147470311"/>
        </pc:sldMkLst>
      </pc:sldChg>
      <pc:sldChg chg="modSp mod">
        <pc:chgData name="Sihem ZEGGAIE" userId="865c6503-c04a-4488-a4ed-880a8a9e527a" providerId="ADAL" clId="{83DBE3AD-253B-4B18-94E0-53FCF5CDE72B}" dt="2024-02-15T15:31:24.373" v="38" actId="20577"/>
        <pc:sldMkLst>
          <pc:docMk/>
          <pc:sldMk cId="2690872021" sldId="2147470312"/>
        </pc:sldMkLst>
        <pc:spChg chg="mod">
          <ac:chgData name="Sihem ZEGGAIE" userId="865c6503-c04a-4488-a4ed-880a8a9e527a" providerId="ADAL" clId="{83DBE3AD-253B-4B18-94E0-53FCF5CDE72B}" dt="2024-02-15T15:31:24.373" v="38" actId="20577"/>
          <ac:spMkLst>
            <pc:docMk/>
            <pc:sldMk cId="2690872021" sldId="2147470312"/>
            <ac:spMk id="2" creationId="{00000000-0000-0000-0000-000000000000}"/>
          </ac:spMkLst>
        </pc:spChg>
      </pc:sldChg>
      <pc:sldChg chg="del">
        <pc:chgData name="Sihem ZEGGAIE" userId="865c6503-c04a-4488-a4ed-880a8a9e527a" providerId="ADAL" clId="{83DBE3AD-253B-4B18-94E0-53FCF5CDE72B}" dt="2024-02-15T15:33:15.327" v="93" actId="47"/>
        <pc:sldMkLst>
          <pc:docMk/>
          <pc:sldMk cId="1072666847" sldId="2147470314"/>
        </pc:sldMkLst>
      </pc:sldChg>
      <pc:sldChg chg="addSp modSp mod ord">
        <pc:chgData name="Sihem ZEGGAIE" userId="865c6503-c04a-4488-a4ed-880a8a9e527a" providerId="ADAL" clId="{83DBE3AD-253B-4B18-94E0-53FCF5CDE72B}" dt="2024-03-05T12:50:43.762" v="3522" actId="12788"/>
        <pc:sldMkLst>
          <pc:docMk/>
          <pc:sldMk cId="3020834444" sldId="2147470315"/>
        </pc:sldMkLst>
        <pc:spChg chg="mod">
          <ac:chgData name="Sihem ZEGGAIE" userId="865c6503-c04a-4488-a4ed-880a8a9e527a" providerId="ADAL" clId="{83DBE3AD-253B-4B18-94E0-53FCF5CDE72B}" dt="2024-02-15T15:32:53.108" v="89" actId="27636"/>
          <ac:spMkLst>
            <pc:docMk/>
            <pc:sldMk cId="3020834444" sldId="2147470315"/>
            <ac:spMk id="42" creationId="{BD26FF45-DFF1-BCD5-7503-73FD50DEBBC5}"/>
          </ac:spMkLst>
        </pc:spChg>
        <pc:spChg chg="mod">
          <ac:chgData name="Sihem ZEGGAIE" userId="865c6503-c04a-4488-a4ed-880a8a9e527a" providerId="ADAL" clId="{83DBE3AD-253B-4B18-94E0-53FCF5CDE72B}" dt="2024-03-05T12:50:39.769" v="3521" actId="164"/>
          <ac:spMkLst>
            <pc:docMk/>
            <pc:sldMk cId="3020834444" sldId="2147470315"/>
            <ac:spMk id="54" creationId="{0B934274-AD32-1656-5E7B-FA31C3B817A5}"/>
          </ac:spMkLst>
        </pc:spChg>
        <pc:spChg chg="mod">
          <ac:chgData name="Sihem ZEGGAIE" userId="865c6503-c04a-4488-a4ed-880a8a9e527a" providerId="ADAL" clId="{83DBE3AD-253B-4B18-94E0-53FCF5CDE72B}" dt="2024-03-05T12:50:24.081" v="3520" actId="12788"/>
          <ac:spMkLst>
            <pc:docMk/>
            <pc:sldMk cId="3020834444" sldId="2147470315"/>
            <ac:spMk id="58" creationId="{58FF60D5-F06C-B253-755C-69956CE59626}"/>
          </ac:spMkLst>
        </pc:spChg>
        <pc:spChg chg="mod">
          <ac:chgData name="Sihem ZEGGAIE" userId="865c6503-c04a-4488-a4ed-880a8a9e527a" providerId="ADAL" clId="{83DBE3AD-253B-4B18-94E0-53FCF5CDE72B}" dt="2024-03-05T12:50:43.762" v="3522" actId="12788"/>
          <ac:spMkLst>
            <pc:docMk/>
            <pc:sldMk cId="3020834444" sldId="2147470315"/>
            <ac:spMk id="71" creationId="{73DFB4CA-601D-F0A1-2952-F5E3584DEEF6}"/>
          </ac:spMkLst>
        </pc:spChg>
        <pc:grpChg chg="add mod">
          <ac:chgData name="Sihem ZEGGAIE" userId="865c6503-c04a-4488-a4ed-880a8a9e527a" providerId="ADAL" clId="{83DBE3AD-253B-4B18-94E0-53FCF5CDE72B}" dt="2024-03-05T12:50:43.762" v="3522" actId="12788"/>
          <ac:grpSpMkLst>
            <pc:docMk/>
            <pc:sldMk cId="3020834444" sldId="2147470315"/>
            <ac:grpSpMk id="2" creationId="{DBCFD4BB-F75C-DE3A-CD2C-EB963E68DDB6}"/>
          </ac:grpSpMkLst>
        </pc:grpChg>
        <pc:picChg chg="mod">
          <ac:chgData name="Sihem ZEGGAIE" userId="865c6503-c04a-4488-a4ed-880a8a9e527a" providerId="ADAL" clId="{83DBE3AD-253B-4B18-94E0-53FCF5CDE72B}" dt="2024-03-05T12:50:24.081" v="3520" actId="12788"/>
          <ac:picMkLst>
            <pc:docMk/>
            <pc:sldMk cId="3020834444" sldId="2147470315"/>
            <ac:picMk id="4" creationId="{EB864096-281D-391B-A2F8-8E12809B8774}"/>
          </ac:picMkLst>
        </pc:picChg>
        <pc:picChg chg="mod">
          <ac:chgData name="Sihem ZEGGAIE" userId="865c6503-c04a-4488-a4ed-880a8a9e527a" providerId="ADAL" clId="{83DBE3AD-253B-4B18-94E0-53FCF5CDE72B}" dt="2024-03-05T12:50:39.769" v="3521" actId="164"/>
          <ac:picMkLst>
            <pc:docMk/>
            <pc:sldMk cId="3020834444" sldId="2147470315"/>
            <ac:picMk id="48" creationId="{B90CAD0C-1C5E-F433-E410-11F210E77E23}"/>
          </ac:picMkLst>
        </pc:picChg>
        <pc:picChg chg="mod">
          <ac:chgData name="Sihem ZEGGAIE" userId="865c6503-c04a-4488-a4ed-880a8a9e527a" providerId="ADAL" clId="{83DBE3AD-253B-4B18-94E0-53FCF5CDE72B}" dt="2024-03-05T12:50:39.769" v="3521" actId="164"/>
          <ac:picMkLst>
            <pc:docMk/>
            <pc:sldMk cId="3020834444" sldId="2147470315"/>
            <ac:picMk id="52" creationId="{CBBFFD10-E324-1124-0402-0AF53B681151}"/>
          </ac:picMkLst>
        </pc:picChg>
        <pc:picChg chg="mod">
          <ac:chgData name="Sihem ZEGGAIE" userId="865c6503-c04a-4488-a4ed-880a8a9e527a" providerId="ADAL" clId="{83DBE3AD-253B-4B18-94E0-53FCF5CDE72B}" dt="2024-03-05T12:50:24.081" v="3520" actId="12788"/>
          <ac:picMkLst>
            <pc:docMk/>
            <pc:sldMk cId="3020834444" sldId="2147470315"/>
            <ac:picMk id="60" creationId="{3A6375F5-F770-00A0-8384-3CC8C69F5D3A}"/>
          </ac:picMkLst>
        </pc:picChg>
        <pc:cxnChg chg="mod">
          <ac:chgData name="Sihem ZEGGAIE" userId="865c6503-c04a-4488-a4ed-880a8a9e527a" providerId="ADAL" clId="{83DBE3AD-253B-4B18-94E0-53FCF5CDE72B}" dt="2024-03-05T12:50:39.769" v="3521" actId="164"/>
          <ac:cxnSpMkLst>
            <pc:docMk/>
            <pc:sldMk cId="3020834444" sldId="2147470315"/>
            <ac:cxnSpMk id="56" creationId="{30B6713A-2691-C882-0771-07C5EDCF3FCC}"/>
          </ac:cxnSpMkLst>
        </pc:cxnChg>
        <pc:cxnChg chg="mod">
          <ac:chgData name="Sihem ZEGGAIE" userId="865c6503-c04a-4488-a4ed-880a8a9e527a" providerId="ADAL" clId="{83DBE3AD-253B-4B18-94E0-53FCF5CDE72B}" dt="2024-03-05T12:50:39.769" v="3521" actId="164"/>
          <ac:cxnSpMkLst>
            <pc:docMk/>
            <pc:sldMk cId="3020834444" sldId="2147470315"/>
            <ac:cxnSpMk id="57" creationId="{F13AFA31-8798-9389-C82C-9197BA30A192}"/>
          </ac:cxnSpMkLst>
        </pc:cxnChg>
      </pc:sldChg>
      <pc:sldChg chg="del">
        <pc:chgData name="Sihem ZEGGAIE" userId="865c6503-c04a-4488-a4ed-880a8a9e527a" providerId="ADAL" clId="{83DBE3AD-253B-4B18-94E0-53FCF5CDE72B}" dt="2024-02-15T15:34:00.509" v="109" actId="47"/>
        <pc:sldMkLst>
          <pc:docMk/>
          <pc:sldMk cId="360854884" sldId="2147470317"/>
        </pc:sldMkLst>
      </pc:sldChg>
      <pc:sldChg chg="modSp mod">
        <pc:chgData name="Sihem ZEGGAIE" userId="865c6503-c04a-4488-a4ed-880a8a9e527a" providerId="ADAL" clId="{83DBE3AD-253B-4B18-94E0-53FCF5CDE72B}" dt="2024-03-04T14:18:36.554" v="2249" actId="20577"/>
        <pc:sldMkLst>
          <pc:docMk/>
          <pc:sldMk cId="1996653468" sldId="2147470318"/>
        </pc:sldMkLst>
        <pc:spChg chg="mod">
          <ac:chgData name="Sihem ZEGGAIE" userId="865c6503-c04a-4488-a4ed-880a8a9e527a" providerId="ADAL" clId="{83DBE3AD-253B-4B18-94E0-53FCF5CDE72B}" dt="2024-03-04T14:18:36.554" v="2249" actId="20577"/>
          <ac:spMkLst>
            <pc:docMk/>
            <pc:sldMk cId="1996653468" sldId="2147470318"/>
            <ac:spMk id="2" creationId="{00000000-0000-0000-0000-000000000000}"/>
          </ac:spMkLst>
        </pc:spChg>
      </pc:sldChg>
      <pc:sldChg chg="modSp add mod">
        <pc:chgData name="Sihem ZEGGAIE" userId="865c6503-c04a-4488-a4ed-880a8a9e527a" providerId="ADAL" clId="{83DBE3AD-253B-4B18-94E0-53FCF5CDE72B}" dt="2024-02-15T15:34:48.119" v="110" actId="20577"/>
        <pc:sldMkLst>
          <pc:docMk/>
          <pc:sldMk cId="2456700514" sldId="2147470319"/>
        </pc:sldMkLst>
        <pc:spChg chg="mod">
          <ac:chgData name="Sihem ZEGGAIE" userId="865c6503-c04a-4488-a4ed-880a8a9e527a" providerId="ADAL" clId="{83DBE3AD-253B-4B18-94E0-53FCF5CDE72B}" dt="2024-02-15T15:34:48.119" v="110" actId="20577"/>
          <ac:spMkLst>
            <pc:docMk/>
            <pc:sldMk cId="2456700514" sldId="2147470319"/>
            <ac:spMk id="42" creationId="{BD26FF45-DFF1-BCD5-7503-73FD50DEBBC5}"/>
          </ac:spMkLst>
        </pc:spChg>
      </pc:sldChg>
      <pc:sldChg chg="modSp add mod ord">
        <pc:chgData name="Sihem ZEGGAIE" userId="865c6503-c04a-4488-a4ed-880a8a9e527a" providerId="ADAL" clId="{83DBE3AD-253B-4B18-94E0-53FCF5CDE72B}" dt="2024-02-15T15:32:26.938" v="85" actId="20577"/>
        <pc:sldMkLst>
          <pc:docMk/>
          <pc:sldMk cId="1861935919" sldId="2147470320"/>
        </pc:sldMkLst>
        <pc:spChg chg="mod">
          <ac:chgData name="Sihem ZEGGAIE" userId="865c6503-c04a-4488-a4ed-880a8a9e527a" providerId="ADAL" clId="{83DBE3AD-253B-4B18-94E0-53FCF5CDE72B}" dt="2024-02-15T15:32:26.938" v="85" actId="20577"/>
          <ac:spMkLst>
            <pc:docMk/>
            <pc:sldMk cId="1861935919" sldId="2147470320"/>
            <ac:spMk id="2" creationId="{00000000-0000-0000-0000-000000000000}"/>
          </ac:spMkLst>
        </pc:spChg>
      </pc:sldChg>
      <pc:sldChg chg="addSp delSp modSp add del mod modNotesTx">
        <pc:chgData name="Sihem ZEGGAIE" userId="865c6503-c04a-4488-a4ed-880a8a9e527a" providerId="ADAL" clId="{83DBE3AD-253B-4B18-94E0-53FCF5CDE72B}" dt="2024-03-04T14:36:25.649" v="2549" actId="47"/>
        <pc:sldMkLst>
          <pc:docMk/>
          <pc:sldMk cId="3398705718" sldId="2147470321"/>
        </pc:sldMkLst>
        <pc:spChg chg="add mod">
          <ac:chgData name="Sihem ZEGGAIE" userId="865c6503-c04a-4488-a4ed-880a8a9e527a" providerId="ADAL" clId="{83DBE3AD-253B-4B18-94E0-53FCF5CDE72B}" dt="2024-02-15T17:09:01.097" v="162" actId="1076"/>
          <ac:spMkLst>
            <pc:docMk/>
            <pc:sldMk cId="3398705718" sldId="2147470321"/>
            <ac:spMk id="2" creationId="{1A134DCE-7099-817C-09DC-8C0A9BCAD06B}"/>
          </ac:spMkLst>
        </pc:spChg>
        <pc:spChg chg="add mod">
          <ac:chgData name="Sihem ZEGGAIE" userId="865c6503-c04a-4488-a4ed-880a8a9e527a" providerId="ADAL" clId="{83DBE3AD-253B-4B18-94E0-53FCF5CDE72B}" dt="2024-02-15T17:11:44.223" v="187" actId="5793"/>
          <ac:spMkLst>
            <pc:docMk/>
            <pc:sldMk cId="3398705718" sldId="2147470321"/>
            <ac:spMk id="5" creationId="{76ED595A-050F-23EE-4EBD-180A57457E05}"/>
          </ac:spMkLst>
        </pc:spChg>
        <pc:spChg chg="add del">
          <ac:chgData name="Sihem ZEGGAIE" userId="865c6503-c04a-4488-a4ed-880a8a9e527a" providerId="ADAL" clId="{83DBE3AD-253B-4B18-94E0-53FCF5CDE72B}" dt="2024-02-15T17:10:31.370" v="170" actId="478"/>
          <ac:spMkLst>
            <pc:docMk/>
            <pc:sldMk cId="3398705718" sldId="2147470321"/>
            <ac:spMk id="14" creationId="{1A901935-F424-B46C-1BFD-305683769A9E}"/>
          </ac:spMkLst>
        </pc:spChg>
        <pc:spChg chg="mod">
          <ac:chgData name="Sihem ZEGGAIE" userId="865c6503-c04a-4488-a4ed-880a8a9e527a" providerId="ADAL" clId="{83DBE3AD-253B-4B18-94E0-53FCF5CDE72B}" dt="2024-02-15T17:07:19.958" v="147" actId="20577"/>
          <ac:spMkLst>
            <pc:docMk/>
            <pc:sldMk cId="3398705718" sldId="2147470321"/>
            <ac:spMk id="42" creationId="{BD26FF45-DFF1-BCD5-7503-73FD50DEBBC5}"/>
          </ac:spMkLst>
        </pc:spChg>
        <pc:spChg chg="del">
          <ac:chgData name="Sihem ZEGGAIE" userId="865c6503-c04a-4488-a4ed-880a8a9e527a" providerId="ADAL" clId="{83DBE3AD-253B-4B18-94E0-53FCF5CDE72B}" dt="2024-02-15T17:06:49.441" v="118" actId="478"/>
          <ac:spMkLst>
            <pc:docMk/>
            <pc:sldMk cId="3398705718" sldId="2147470321"/>
            <ac:spMk id="45" creationId="{9B068664-FE6D-FAFF-C3DD-99C33F95527B}"/>
          </ac:spMkLst>
        </pc:spChg>
        <pc:spChg chg="del">
          <ac:chgData name="Sihem ZEGGAIE" userId="865c6503-c04a-4488-a4ed-880a8a9e527a" providerId="ADAL" clId="{83DBE3AD-253B-4B18-94E0-53FCF5CDE72B}" dt="2024-02-15T17:06:52.162" v="119" actId="478"/>
          <ac:spMkLst>
            <pc:docMk/>
            <pc:sldMk cId="3398705718" sldId="2147470321"/>
            <ac:spMk id="46" creationId="{17382AAC-9044-28AF-26E5-D4BD30459245}"/>
          </ac:spMkLst>
        </pc:spChg>
        <pc:spChg chg="del">
          <ac:chgData name="Sihem ZEGGAIE" userId="865c6503-c04a-4488-a4ed-880a8a9e527a" providerId="ADAL" clId="{83DBE3AD-253B-4B18-94E0-53FCF5CDE72B}" dt="2024-02-15T17:06:49.441" v="118" actId="478"/>
          <ac:spMkLst>
            <pc:docMk/>
            <pc:sldMk cId="3398705718" sldId="2147470321"/>
            <ac:spMk id="47" creationId="{CA9B129B-3989-A67F-23D5-F4DE56A3E517}"/>
          </ac:spMkLst>
        </pc:spChg>
        <pc:spChg chg="del">
          <ac:chgData name="Sihem ZEGGAIE" userId="865c6503-c04a-4488-a4ed-880a8a9e527a" providerId="ADAL" clId="{83DBE3AD-253B-4B18-94E0-53FCF5CDE72B}" dt="2024-02-15T17:06:49.441" v="118" actId="478"/>
          <ac:spMkLst>
            <pc:docMk/>
            <pc:sldMk cId="3398705718" sldId="2147470321"/>
            <ac:spMk id="56" creationId="{5A05461A-FC3D-728C-B738-4A6C6C154A09}"/>
          </ac:spMkLst>
        </pc:spChg>
        <pc:spChg chg="del">
          <ac:chgData name="Sihem ZEGGAIE" userId="865c6503-c04a-4488-a4ed-880a8a9e527a" providerId="ADAL" clId="{83DBE3AD-253B-4B18-94E0-53FCF5CDE72B}" dt="2024-02-15T17:06:49.441" v="118" actId="478"/>
          <ac:spMkLst>
            <pc:docMk/>
            <pc:sldMk cId="3398705718" sldId="2147470321"/>
            <ac:spMk id="71" creationId="{73DFB4CA-601D-F0A1-2952-F5E3584DEEF6}"/>
          </ac:spMkLst>
        </pc:spChg>
        <pc:grpChg chg="del">
          <ac:chgData name="Sihem ZEGGAIE" userId="865c6503-c04a-4488-a4ed-880a8a9e527a" providerId="ADAL" clId="{83DBE3AD-253B-4B18-94E0-53FCF5CDE72B}" dt="2024-02-15T17:06:49.441" v="118" actId="478"/>
          <ac:grpSpMkLst>
            <pc:docMk/>
            <pc:sldMk cId="3398705718" sldId="2147470321"/>
            <ac:grpSpMk id="3" creationId="{C05A3B7E-5D51-D1AB-9C38-C3E4494D3844}"/>
          </ac:grpSpMkLst>
        </pc:grpChg>
        <pc:grpChg chg="add mod">
          <ac:chgData name="Sihem ZEGGAIE" userId="865c6503-c04a-4488-a4ed-880a8a9e527a" providerId="ADAL" clId="{83DBE3AD-253B-4B18-94E0-53FCF5CDE72B}" dt="2024-02-15T17:07:23.018" v="148" actId="1076"/>
          <ac:grpSpMkLst>
            <pc:docMk/>
            <pc:sldMk cId="3398705718" sldId="2147470321"/>
            <ac:grpSpMk id="6" creationId="{B5E7903D-AB61-B7B3-B79E-501F994A7E32}"/>
          </ac:grpSpMkLst>
        </pc:grpChg>
        <pc:grpChg chg="del">
          <ac:chgData name="Sihem ZEGGAIE" userId="865c6503-c04a-4488-a4ed-880a8a9e527a" providerId="ADAL" clId="{83DBE3AD-253B-4B18-94E0-53FCF5CDE72B}" dt="2024-02-15T17:06:49.441" v="118" actId="478"/>
          <ac:grpSpMkLst>
            <pc:docMk/>
            <pc:sldMk cId="3398705718" sldId="2147470321"/>
            <ac:grpSpMk id="7" creationId="{8F83406C-32DD-2998-7E9C-82F8EC01F0A2}"/>
          </ac:grpSpMkLst>
        </pc:grpChg>
        <pc:picChg chg="mod">
          <ac:chgData name="Sihem ZEGGAIE" userId="865c6503-c04a-4488-a4ed-880a8a9e527a" providerId="ADAL" clId="{83DBE3AD-253B-4B18-94E0-53FCF5CDE72B}" dt="2024-02-15T17:07:06.224" v="120"/>
          <ac:picMkLst>
            <pc:docMk/>
            <pc:sldMk cId="3398705718" sldId="2147470321"/>
            <ac:picMk id="8" creationId="{E60DE720-5833-EA4C-05BB-B946F3230803}"/>
          </ac:picMkLst>
        </pc:picChg>
        <pc:picChg chg="mod">
          <ac:chgData name="Sihem ZEGGAIE" userId="865c6503-c04a-4488-a4ed-880a8a9e527a" providerId="ADAL" clId="{83DBE3AD-253B-4B18-94E0-53FCF5CDE72B}" dt="2024-02-15T17:07:06.224" v="120"/>
          <ac:picMkLst>
            <pc:docMk/>
            <pc:sldMk cId="3398705718" sldId="2147470321"/>
            <ac:picMk id="10" creationId="{B949FD72-4B15-3BCB-37C4-0463E1B5EC82}"/>
          </ac:picMkLst>
        </pc:picChg>
        <pc:picChg chg="mod">
          <ac:chgData name="Sihem ZEGGAIE" userId="865c6503-c04a-4488-a4ed-880a8a9e527a" providerId="ADAL" clId="{83DBE3AD-253B-4B18-94E0-53FCF5CDE72B}" dt="2024-02-15T17:07:06.224" v="120"/>
          <ac:picMkLst>
            <pc:docMk/>
            <pc:sldMk cId="3398705718" sldId="2147470321"/>
            <ac:picMk id="12" creationId="{7387E5C7-C6E9-4E63-6B2D-538FFC9E9950}"/>
          </ac:picMkLst>
        </pc:picChg>
        <pc:picChg chg="del">
          <ac:chgData name="Sihem ZEGGAIE" userId="865c6503-c04a-4488-a4ed-880a8a9e527a" providerId="ADAL" clId="{83DBE3AD-253B-4B18-94E0-53FCF5CDE72B}" dt="2024-02-15T17:06:49.441" v="118" actId="478"/>
          <ac:picMkLst>
            <pc:docMk/>
            <pc:sldMk cId="3398705718" sldId="2147470321"/>
            <ac:picMk id="52" creationId="{FEB651A3-F4DC-0CF3-C00B-4EE221EF03AA}"/>
          </ac:picMkLst>
        </pc:picChg>
        <pc:picChg chg="del">
          <ac:chgData name="Sihem ZEGGAIE" userId="865c6503-c04a-4488-a4ed-880a8a9e527a" providerId="ADAL" clId="{83DBE3AD-253B-4B18-94E0-53FCF5CDE72B}" dt="2024-02-15T17:06:49.441" v="118" actId="478"/>
          <ac:picMkLst>
            <pc:docMk/>
            <pc:sldMk cId="3398705718" sldId="2147470321"/>
            <ac:picMk id="1026" creationId="{EE0CE74E-90C3-7C1D-DBE1-8B04212309FF}"/>
          </ac:picMkLst>
        </pc:picChg>
      </pc:sldChg>
      <pc:sldChg chg="addSp delSp modSp add mod modCm">
        <pc:chgData name="Sihem ZEGGAIE" userId="865c6503-c04a-4488-a4ed-880a8a9e527a" providerId="ADAL" clId="{83DBE3AD-253B-4B18-94E0-53FCF5CDE72B}" dt="2024-03-05T15:16:55.302" v="3615"/>
        <pc:sldMkLst>
          <pc:docMk/>
          <pc:sldMk cId="1621478803" sldId="2147470322"/>
        </pc:sldMkLst>
        <pc:spChg chg="del">
          <ac:chgData name="Sihem ZEGGAIE" userId="865c6503-c04a-4488-a4ed-880a8a9e527a" providerId="ADAL" clId="{83DBE3AD-253B-4B18-94E0-53FCF5CDE72B}" dt="2024-02-15T17:12:27.078" v="189" actId="478"/>
          <ac:spMkLst>
            <pc:docMk/>
            <pc:sldMk cId="1621478803" sldId="2147470322"/>
            <ac:spMk id="2" creationId="{1A134DCE-7099-817C-09DC-8C0A9BCAD06B}"/>
          </ac:spMkLst>
        </pc:spChg>
        <pc:spChg chg="add del mod">
          <ac:chgData name="Sihem ZEGGAIE" userId="865c6503-c04a-4488-a4ed-880a8a9e527a" providerId="ADAL" clId="{83DBE3AD-253B-4B18-94E0-53FCF5CDE72B}" dt="2024-03-04T14:57:01.946" v="2734" actId="478"/>
          <ac:spMkLst>
            <pc:docMk/>
            <pc:sldMk cId="1621478803" sldId="2147470322"/>
            <ac:spMk id="3" creationId="{2CF59883-F204-DA00-1676-37E005507CF4}"/>
          </ac:spMkLst>
        </pc:spChg>
        <pc:spChg chg="del">
          <ac:chgData name="Sihem ZEGGAIE" userId="865c6503-c04a-4488-a4ed-880a8a9e527a" providerId="ADAL" clId="{83DBE3AD-253B-4B18-94E0-53FCF5CDE72B}" dt="2024-02-15T17:12:27.078" v="189" actId="478"/>
          <ac:spMkLst>
            <pc:docMk/>
            <pc:sldMk cId="1621478803" sldId="2147470322"/>
            <ac:spMk id="5" creationId="{76ED595A-050F-23EE-4EBD-180A57457E05}"/>
          </ac:spMkLst>
        </pc:spChg>
        <pc:spChg chg="add mod">
          <ac:chgData name="Sihem ZEGGAIE" userId="865c6503-c04a-4488-a4ed-880a8a9e527a" providerId="ADAL" clId="{83DBE3AD-253B-4B18-94E0-53FCF5CDE72B}" dt="2024-03-04T15:01:48.744" v="2760" actId="123"/>
          <ac:spMkLst>
            <pc:docMk/>
            <pc:sldMk cId="1621478803" sldId="2147470322"/>
            <ac:spMk id="6" creationId="{6779108E-1F43-08D2-74AC-A86A251254F9}"/>
          </ac:spMkLst>
        </pc:spChg>
        <pc:spChg chg="add mod">
          <ac:chgData name="Sihem ZEGGAIE" userId="865c6503-c04a-4488-a4ed-880a8a9e527a" providerId="ADAL" clId="{83DBE3AD-253B-4B18-94E0-53FCF5CDE72B}" dt="2024-03-05T15:16:51.402" v="3614" actId="1035"/>
          <ac:spMkLst>
            <pc:docMk/>
            <pc:sldMk cId="1621478803" sldId="2147470322"/>
            <ac:spMk id="7" creationId="{5DE2EB5B-8523-7E3C-8A00-8AD4FDA1E273}"/>
          </ac:spMkLst>
        </pc:spChg>
        <pc:spChg chg="add del mod">
          <ac:chgData name="Sihem ZEGGAIE" userId="865c6503-c04a-4488-a4ed-880a8a9e527a" providerId="ADAL" clId="{83DBE3AD-253B-4B18-94E0-53FCF5CDE72B}" dt="2024-03-04T15:03:33.014" v="2813" actId="478"/>
          <ac:spMkLst>
            <pc:docMk/>
            <pc:sldMk cId="1621478803" sldId="2147470322"/>
            <ac:spMk id="9" creationId="{071D848A-2C82-D79A-FD8A-A92BFEC58085}"/>
          </ac:spMkLst>
        </pc:spChg>
        <pc:spChg chg="add mod">
          <ac:chgData name="Sihem ZEGGAIE" userId="865c6503-c04a-4488-a4ed-880a8a9e527a" providerId="ADAL" clId="{83DBE3AD-253B-4B18-94E0-53FCF5CDE72B}" dt="2024-03-04T15:08:39.157" v="2840" actId="113"/>
          <ac:spMkLst>
            <pc:docMk/>
            <pc:sldMk cId="1621478803" sldId="2147470322"/>
            <ac:spMk id="10" creationId="{68AC25FA-9231-ACCA-F001-BE8485390318}"/>
          </ac:spMkLst>
        </pc:spChg>
        <pc:spChg chg="mod">
          <ac:chgData name="Sihem ZEGGAIE" userId="865c6503-c04a-4488-a4ed-880a8a9e527a" providerId="ADAL" clId="{83DBE3AD-253B-4B18-94E0-53FCF5CDE72B}" dt="2024-03-04T15:13:00.128" v="2881" actId="20577"/>
          <ac:spMkLst>
            <pc:docMk/>
            <pc:sldMk cId="1621478803" sldId="2147470322"/>
            <ac:spMk id="42" creationId="{BD26FF45-DFF1-BCD5-7503-73FD50DEBBC5}"/>
          </ac:spMkLst>
        </pc:spChg>
        <pc:grpChg chg="del">
          <ac:chgData name="Sihem ZEGGAIE" userId="865c6503-c04a-4488-a4ed-880a8a9e527a" providerId="ADAL" clId="{83DBE3AD-253B-4B18-94E0-53FCF5CDE72B}" dt="2024-02-15T17:12:27.078" v="189" actId="478"/>
          <ac:grpSpMkLst>
            <pc:docMk/>
            <pc:sldMk cId="1621478803" sldId="2147470322"/>
            <ac:grpSpMk id="6" creationId="{B5E7903D-AB61-B7B3-B79E-501F994A7E32}"/>
          </ac:grpSpMkLst>
        </pc:grpChg>
        <pc:grpChg chg="add mod">
          <ac:chgData name="Sihem ZEGGAIE" userId="865c6503-c04a-4488-a4ed-880a8a9e527a" providerId="ADAL" clId="{83DBE3AD-253B-4B18-94E0-53FCF5CDE72B}" dt="2024-03-04T15:02:18.214" v="2795" actId="1036"/>
          <ac:grpSpMkLst>
            <pc:docMk/>
            <pc:sldMk cId="1621478803" sldId="2147470322"/>
            <ac:grpSpMk id="8" creationId="{A3A973CF-4234-667B-FBA9-E12E59D95A43}"/>
          </ac:grpSpMkLst>
        </pc:grpChg>
        <pc:picChg chg="add mod">
          <ac:chgData name="Sihem ZEGGAIE" userId="865c6503-c04a-4488-a4ed-880a8a9e527a" providerId="ADAL" clId="{83DBE3AD-253B-4B18-94E0-53FCF5CDE72B}" dt="2024-03-04T15:01:21.317" v="2750" actId="14100"/>
          <ac:picMkLst>
            <pc:docMk/>
            <pc:sldMk cId="1621478803" sldId="2147470322"/>
            <ac:picMk id="2" creationId="{F5322A30-0431-359A-CA71-E36BEED27C8E}"/>
          </ac:picMkLst>
        </pc:picChg>
        <pc:picChg chg="add del mod">
          <ac:chgData name="Sihem ZEGGAIE" userId="865c6503-c04a-4488-a4ed-880a8a9e527a" providerId="ADAL" clId="{83DBE3AD-253B-4B18-94E0-53FCF5CDE72B}" dt="2024-03-04T14:57:32.787" v="2735" actId="478"/>
          <ac:picMkLst>
            <pc:docMk/>
            <pc:sldMk cId="1621478803" sldId="2147470322"/>
            <ac:picMk id="4" creationId="{70BCCD96-AD66-B306-3EE7-3B0FF63C1471}"/>
          </ac:picMkLst>
        </pc:picChg>
        <pc:picChg chg="add mod">
          <ac:chgData name="Sihem ZEGGAIE" userId="865c6503-c04a-4488-a4ed-880a8a9e527a" providerId="ADAL" clId="{83DBE3AD-253B-4B18-94E0-53FCF5CDE72B}" dt="2024-03-04T15:01:26.382" v="2752" actId="14100"/>
          <ac:picMkLst>
            <pc:docMk/>
            <pc:sldMk cId="1621478803" sldId="2147470322"/>
            <ac:picMk id="5" creationId="{84D756E3-5A36-7131-8272-5F931738222B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Sihem ZEGGAIE" userId="865c6503-c04a-4488-a4ed-880a8a9e527a" providerId="ADAL" clId="{83DBE3AD-253B-4B18-94E0-53FCF5CDE72B}" dt="2024-03-05T15:16:55.302" v="3615"/>
              <pc2:cmMkLst xmlns:pc2="http://schemas.microsoft.com/office/powerpoint/2019/9/main/command">
                <pc:docMk/>
                <pc:sldMk cId="1621478803" sldId="2147470322"/>
                <pc2:cmMk id="{D72A4211-BDD5-43A2-8A38-76BE30181C6F}"/>
              </pc2:cmMkLst>
            </pc226:cmChg>
          </p:ext>
        </pc:extLst>
      </pc:sldChg>
      <pc:sldChg chg="addSp delSp modSp add mod modCm modNotesTx">
        <pc:chgData name="Sihem ZEGGAIE" userId="865c6503-c04a-4488-a4ed-880a8a9e527a" providerId="ADAL" clId="{83DBE3AD-253B-4B18-94E0-53FCF5CDE72B}" dt="2024-03-05T15:19:35.922" v="3619"/>
        <pc:sldMkLst>
          <pc:docMk/>
          <pc:sldMk cId="2425068079" sldId="2147470323"/>
        </pc:sldMkLst>
        <pc:spChg chg="add del mod">
          <ac:chgData name="Sihem ZEGGAIE" userId="865c6503-c04a-4488-a4ed-880a8a9e527a" providerId="ADAL" clId="{83DBE3AD-253B-4B18-94E0-53FCF5CDE72B}" dt="2024-03-04T14:39:29.364" v="2551" actId="478"/>
          <ac:spMkLst>
            <pc:docMk/>
            <pc:sldMk cId="2425068079" sldId="2147470323"/>
            <ac:spMk id="2" creationId="{AC090323-D583-B00F-6F14-BF10CE9103CE}"/>
          </ac:spMkLst>
        </pc:spChg>
        <pc:spChg chg="del">
          <ac:chgData name="Sihem ZEGGAIE" userId="865c6503-c04a-4488-a4ed-880a8a9e527a" providerId="ADAL" clId="{83DBE3AD-253B-4B18-94E0-53FCF5CDE72B}" dt="2024-02-15T17:14:41.510" v="236" actId="478"/>
          <ac:spMkLst>
            <pc:docMk/>
            <pc:sldMk cId="2425068079" sldId="2147470323"/>
            <ac:spMk id="3" creationId="{2CF59883-F204-DA00-1676-37E005507CF4}"/>
          </ac:spMkLst>
        </pc:spChg>
        <pc:spChg chg="add del mod">
          <ac:chgData name="Sihem ZEGGAIE" userId="865c6503-c04a-4488-a4ed-880a8a9e527a" providerId="ADAL" clId="{83DBE3AD-253B-4B18-94E0-53FCF5CDE72B}" dt="2024-03-04T13:31:20.282" v="2215" actId="478"/>
          <ac:spMkLst>
            <pc:docMk/>
            <pc:sldMk cId="2425068079" sldId="2147470323"/>
            <ac:spMk id="4" creationId="{2557F0F1-F996-D38C-035C-88D14E8A5BB0}"/>
          </ac:spMkLst>
        </pc:spChg>
        <pc:spChg chg="add mod">
          <ac:chgData name="Sihem ZEGGAIE" userId="865c6503-c04a-4488-a4ed-880a8a9e527a" providerId="ADAL" clId="{83DBE3AD-253B-4B18-94E0-53FCF5CDE72B}" dt="2024-03-04T14:39:23.481" v="2550"/>
          <ac:spMkLst>
            <pc:docMk/>
            <pc:sldMk cId="2425068079" sldId="2147470323"/>
            <ac:spMk id="7" creationId="{C0CF3103-18DF-1716-2DBB-6B2232113333}"/>
          </ac:spMkLst>
        </pc:spChg>
        <pc:spChg chg="add del mod">
          <ac:chgData name="Sihem ZEGGAIE" userId="865c6503-c04a-4488-a4ed-880a8a9e527a" providerId="ADAL" clId="{83DBE3AD-253B-4B18-94E0-53FCF5CDE72B}" dt="2024-03-04T14:39:33.622" v="2552" actId="478"/>
          <ac:spMkLst>
            <pc:docMk/>
            <pc:sldMk cId="2425068079" sldId="2147470323"/>
            <ac:spMk id="10" creationId="{7E6B1C03-1A4E-D4AA-F2C4-FB7B34141053}"/>
          </ac:spMkLst>
        </pc:spChg>
        <pc:spChg chg="add del mod">
          <ac:chgData name="Sihem ZEGGAIE" userId="865c6503-c04a-4488-a4ed-880a8a9e527a" providerId="ADAL" clId="{83DBE3AD-253B-4B18-94E0-53FCF5CDE72B}" dt="2024-03-04T14:44:34.103" v="2612" actId="478"/>
          <ac:spMkLst>
            <pc:docMk/>
            <pc:sldMk cId="2425068079" sldId="2147470323"/>
            <ac:spMk id="12" creationId="{A05EBA8B-EC9C-3DE3-0A83-0C055AAA3DE1}"/>
          </ac:spMkLst>
        </pc:spChg>
        <pc:spChg chg="add mod">
          <ac:chgData name="Sihem ZEGGAIE" userId="865c6503-c04a-4488-a4ed-880a8a9e527a" providerId="ADAL" clId="{83DBE3AD-253B-4B18-94E0-53FCF5CDE72B}" dt="2024-03-04T14:55:17.502" v="2732" actId="1036"/>
          <ac:spMkLst>
            <pc:docMk/>
            <pc:sldMk cId="2425068079" sldId="2147470323"/>
            <ac:spMk id="15" creationId="{E3FBD7F8-3D4D-584D-75CC-BC27D782515B}"/>
          </ac:spMkLst>
        </pc:spChg>
        <pc:spChg chg="add mod">
          <ac:chgData name="Sihem ZEGGAIE" userId="865c6503-c04a-4488-a4ed-880a8a9e527a" providerId="ADAL" clId="{83DBE3AD-253B-4B18-94E0-53FCF5CDE72B}" dt="2024-03-04T14:55:12.252" v="2725" actId="1036"/>
          <ac:spMkLst>
            <pc:docMk/>
            <pc:sldMk cId="2425068079" sldId="2147470323"/>
            <ac:spMk id="16" creationId="{EED51ED7-19AC-301F-0193-B41B86FEE92F}"/>
          </ac:spMkLst>
        </pc:spChg>
        <pc:spChg chg="add mod ord">
          <ac:chgData name="Sihem ZEGGAIE" userId="865c6503-c04a-4488-a4ed-880a8a9e527a" providerId="ADAL" clId="{83DBE3AD-253B-4B18-94E0-53FCF5CDE72B}" dt="2024-03-04T14:55:17.502" v="2732" actId="1036"/>
          <ac:spMkLst>
            <pc:docMk/>
            <pc:sldMk cId="2425068079" sldId="2147470323"/>
            <ac:spMk id="17" creationId="{E7B9AC89-0DE7-78E0-CB42-4A97A03496A0}"/>
          </ac:spMkLst>
        </pc:spChg>
        <pc:spChg chg="mod">
          <ac:chgData name="Sihem ZEGGAIE" userId="865c6503-c04a-4488-a4ed-880a8a9e527a" providerId="ADAL" clId="{83DBE3AD-253B-4B18-94E0-53FCF5CDE72B}" dt="2024-03-04T15:13:49.712" v="2904" actId="20577"/>
          <ac:spMkLst>
            <pc:docMk/>
            <pc:sldMk cId="2425068079" sldId="2147470323"/>
            <ac:spMk id="42" creationId="{BD26FF45-DFF1-BCD5-7503-73FD50DEBBC5}"/>
          </ac:spMkLst>
        </pc:spChg>
        <pc:picChg chg="del">
          <ac:chgData name="Sihem ZEGGAIE" userId="865c6503-c04a-4488-a4ed-880a8a9e527a" providerId="ADAL" clId="{83DBE3AD-253B-4B18-94E0-53FCF5CDE72B}" dt="2024-02-15T17:14:41.510" v="236" actId="478"/>
          <ac:picMkLst>
            <pc:docMk/>
            <pc:sldMk cId="2425068079" sldId="2147470323"/>
            <ac:picMk id="4" creationId="{70BCCD96-AD66-B306-3EE7-3B0FF63C1471}"/>
          </ac:picMkLst>
        </pc:picChg>
        <pc:picChg chg="add mod">
          <ac:chgData name="Sihem ZEGGAIE" userId="865c6503-c04a-4488-a4ed-880a8a9e527a" providerId="ADAL" clId="{83DBE3AD-253B-4B18-94E0-53FCF5CDE72B}" dt="2024-03-04T14:55:12.252" v="2725" actId="1036"/>
          <ac:picMkLst>
            <pc:docMk/>
            <pc:sldMk cId="2425068079" sldId="2147470323"/>
            <ac:picMk id="5" creationId="{A648F200-E18B-9E2F-4C34-B8E8413C59B3}"/>
          </ac:picMkLst>
        </pc:picChg>
        <pc:picChg chg="add mod">
          <ac:chgData name="Sihem ZEGGAIE" userId="865c6503-c04a-4488-a4ed-880a8a9e527a" providerId="ADAL" clId="{83DBE3AD-253B-4B18-94E0-53FCF5CDE72B}" dt="2024-03-04T14:39:23.481" v="2550"/>
          <ac:picMkLst>
            <pc:docMk/>
            <pc:sldMk cId="2425068079" sldId="2147470323"/>
            <ac:picMk id="6" creationId="{D218CED7-6866-CD26-EFFE-709846EB0CEE}"/>
          </ac:picMkLst>
        </pc:picChg>
        <pc:picChg chg="add mod">
          <ac:chgData name="Sihem ZEGGAIE" userId="865c6503-c04a-4488-a4ed-880a8a9e527a" providerId="ADAL" clId="{83DBE3AD-253B-4B18-94E0-53FCF5CDE72B}" dt="2024-03-04T14:39:23.481" v="2550"/>
          <ac:picMkLst>
            <pc:docMk/>
            <pc:sldMk cId="2425068079" sldId="2147470323"/>
            <ac:picMk id="8" creationId="{D5D84B19-0331-5F1B-8B12-E9CBE6426376}"/>
          </ac:picMkLst>
        </pc:picChg>
        <pc:picChg chg="add del mod">
          <ac:chgData name="Sihem ZEGGAIE" userId="865c6503-c04a-4488-a4ed-880a8a9e527a" providerId="ADAL" clId="{83DBE3AD-253B-4B18-94E0-53FCF5CDE72B}" dt="2024-03-04T14:41:19.108" v="2580" actId="478"/>
          <ac:picMkLst>
            <pc:docMk/>
            <pc:sldMk cId="2425068079" sldId="2147470323"/>
            <ac:picMk id="11" creationId="{CB44A099-1002-74A5-A1DB-597A4171279C}"/>
          </ac:picMkLst>
        </pc:picChg>
        <pc:picChg chg="add del mod">
          <ac:chgData name="Sihem ZEGGAIE" userId="865c6503-c04a-4488-a4ed-880a8a9e527a" providerId="ADAL" clId="{83DBE3AD-253B-4B18-94E0-53FCF5CDE72B}" dt="2024-03-04T14:40:52.652" v="2573" actId="478"/>
          <ac:picMkLst>
            <pc:docMk/>
            <pc:sldMk cId="2425068079" sldId="2147470323"/>
            <ac:picMk id="13" creationId="{6135351F-B174-0156-6A06-D3201C71B542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Sihem ZEGGAIE" userId="865c6503-c04a-4488-a4ed-880a8a9e527a" providerId="ADAL" clId="{83DBE3AD-253B-4B18-94E0-53FCF5CDE72B}" dt="2024-03-05T15:19:35.922" v="3619"/>
              <pc2:cmMkLst xmlns:pc2="http://schemas.microsoft.com/office/powerpoint/2019/9/main/command">
                <pc:docMk/>
                <pc:sldMk cId="2425068079" sldId="2147470323"/>
                <pc2:cmMk id="{10E2E95E-5A33-42A9-984A-F43D1A983C56}"/>
              </pc2:cmMkLst>
              <pc226:cmRplyChg chg="add">
                <pc226:chgData name="Sihem ZEGGAIE" userId="865c6503-c04a-4488-a4ed-880a8a9e527a" providerId="ADAL" clId="{83DBE3AD-253B-4B18-94E0-53FCF5CDE72B}" dt="2024-03-05T15:19:33.609" v="3618"/>
                <pc2:cmRplyMkLst xmlns:pc2="http://schemas.microsoft.com/office/powerpoint/2019/9/main/command">
                  <pc:docMk/>
                  <pc:sldMk cId="2425068079" sldId="2147470323"/>
                  <pc2:cmMk id="{10E2E95E-5A33-42A9-984A-F43D1A983C56}"/>
                  <pc2:cmRplyMk id="{5080E4D9-3AF8-4214-B618-B9E7ABCD46FB}"/>
                </pc2:cmRplyMkLst>
              </pc226:cmRplyChg>
            </pc226:cmChg>
          </p:ext>
        </pc:extLst>
      </pc:sldChg>
      <pc:sldChg chg="modSp add mod ord">
        <pc:chgData name="Sihem ZEGGAIE" userId="865c6503-c04a-4488-a4ed-880a8a9e527a" providerId="ADAL" clId="{83DBE3AD-253B-4B18-94E0-53FCF5CDE72B}" dt="2024-02-15T17:16:44.117" v="306" actId="20577"/>
        <pc:sldMkLst>
          <pc:docMk/>
          <pc:sldMk cId="2699293978" sldId="2147470324"/>
        </pc:sldMkLst>
        <pc:spChg chg="mod">
          <ac:chgData name="Sihem ZEGGAIE" userId="865c6503-c04a-4488-a4ed-880a8a9e527a" providerId="ADAL" clId="{83DBE3AD-253B-4B18-94E0-53FCF5CDE72B}" dt="2024-02-15T17:16:44.117" v="306" actId="20577"/>
          <ac:spMkLst>
            <pc:docMk/>
            <pc:sldMk cId="2699293978" sldId="2147470324"/>
            <ac:spMk id="2" creationId="{00000000-0000-0000-0000-000000000000}"/>
          </ac:spMkLst>
        </pc:spChg>
      </pc:sldChg>
      <pc:sldChg chg="modSp">
        <pc:chgData name="Sihem ZEGGAIE" userId="865c6503-c04a-4488-a4ed-880a8a9e527a" providerId="ADAL" clId="{83DBE3AD-253B-4B18-94E0-53FCF5CDE72B}" dt="2024-03-05T15:50:45.870" v="4147" actId="552"/>
        <pc:sldMkLst>
          <pc:docMk/>
          <pc:sldMk cId="3687399687" sldId="2147470326"/>
        </pc:sldMkLst>
        <pc:spChg chg="mod">
          <ac:chgData name="Sihem ZEGGAIE" userId="865c6503-c04a-4488-a4ed-880a8a9e527a" providerId="ADAL" clId="{83DBE3AD-253B-4B18-94E0-53FCF5CDE72B}" dt="2024-03-05T15:50:45.870" v="4147" actId="552"/>
          <ac:spMkLst>
            <pc:docMk/>
            <pc:sldMk cId="3687399687" sldId="2147470326"/>
            <ac:spMk id="32" creationId="{94D04E26-F1C6-030F-B5B7-104B28086962}"/>
          </ac:spMkLst>
        </pc:spChg>
        <pc:spChg chg="mod">
          <ac:chgData name="Sihem ZEGGAIE" userId="865c6503-c04a-4488-a4ed-880a8a9e527a" providerId="ADAL" clId="{83DBE3AD-253B-4B18-94E0-53FCF5CDE72B}" dt="2024-03-05T15:50:45.870" v="4147" actId="552"/>
          <ac:spMkLst>
            <pc:docMk/>
            <pc:sldMk cId="3687399687" sldId="2147470326"/>
            <ac:spMk id="33" creationId="{89858B59-1B36-887F-B628-17EE093DC83F}"/>
          </ac:spMkLst>
        </pc:spChg>
        <pc:spChg chg="mod">
          <ac:chgData name="Sihem ZEGGAIE" userId="865c6503-c04a-4488-a4ed-880a8a9e527a" providerId="ADAL" clId="{83DBE3AD-253B-4B18-94E0-53FCF5CDE72B}" dt="2024-03-05T15:50:45.870" v="4147" actId="552"/>
          <ac:spMkLst>
            <pc:docMk/>
            <pc:sldMk cId="3687399687" sldId="2147470326"/>
            <ac:spMk id="34" creationId="{2E0EDB33-3071-7BB1-E760-05549D63D1D5}"/>
          </ac:spMkLst>
        </pc:spChg>
        <pc:spChg chg="mod">
          <ac:chgData name="Sihem ZEGGAIE" userId="865c6503-c04a-4488-a4ed-880a8a9e527a" providerId="ADAL" clId="{83DBE3AD-253B-4B18-94E0-53FCF5CDE72B}" dt="2024-03-05T15:50:45.870" v="4147" actId="552"/>
          <ac:spMkLst>
            <pc:docMk/>
            <pc:sldMk cId="3687399687" sldId="2147470326"/>
            <ac:spMk id="35" creationId="{C8C888B0-671F-D517-48CA-397EA47199A0}"/>
          </ac:spMkLst>
        </pc:spChg>
        <pc:spChg chg="mod">
          <ac:chgData name="Sihem ZEGGAIE" userId="865c6503-c04a-4488-a4ed-880a8a9e527a" providerId="ADAL" clId="{83DBE3AD-253B-4B18-94E0-53FCF5CDE72B}" dt="2024-03-05T15:50:45.870" v="4147" actId="552"/>
          <ac:spMkLst>
            <pc:docMk/>
            <pc:sldMk cId="3687399687" sldId="2147470326"/>
            <ac:spMk id="37" creationId="{98BD5A8A-FD3F-65C6-70D3-DC1E8BC9E789}"/>
          </ac:spMkLst>
        </pc:spChg>
        <pc:spChg chg="mod">
          <ac:chgData name="Sihem ZEGGAIE" userId="865c6503-c04a-4488-a4ed-880a8a9e527a" providerId="ADAL" clId="{83DBE3AD-253B-4B18-94E0-53FCF5CDE72B}" dt="2024-03-05T15:50:45.870" v="4147" actId="552"/>
          <ac:spMkLst>
            <pc:docMk/>
            <pc:sldMk cId="3687399687" sldId="2147470326"/>
            <ac:spMk id="38" creationId="{77384C11-385B-B06D-564E-F58B7478D367}"/>
          </ac:spMkLst>
        </pc:spChg>
        <pc:spChg chg="mod">
          <ac:chgData name="Sihem ZEGGAIE" userId="865c6503-c04a-4488-a4ed-880a8a9e527a" providerId="ADAL" clId="{83DBE3AD-253B-4B18-94E0-53FCF5CDE72B}" dt="2024-03-05T15:50:45.870" v="4147" actId="552"/>
          <ac:spMkLst>
            <pc:docMk/>
            <pc:sldMk cId="3687399687" sldId="2147470326"/>
            <ac:spMk id="39" creationId="{88DFD7CF-4A05-47A1-7041-C0480555FF54}"/>
          </ac:spMkLst>
        </pc:spChg>
        <pc:spChg chg="mod">
          <ac:chgData name="Sihem ZEGGAIE" userId="865c6503-c04a-4488-a4ed-880a8a9e527a" providerId="ADAL" clId="{83DBE3AD-253B-4B18-94E0-53FCF5CDE72B}" dt="2024-03-05T15:50:45.870" v="4147" actId="552"/>
          <ac:spMkLst>
            <pc:docMk/>
            <pc:sldMk cId="3687399687" sldId="2147470326"/>
            <ac:spMk id="40" creationId="{177D9415-CF9D-A8E8-C8B2-5DAABB9AC2CD}"/>
          </ac:spMkLst>
        </pc:spChg>
        <pc:spChg chg="mod">
          <ac:chgData name="Sihem ZEGGAIE" userId="865c6503-c04a-4488-a4ed-880a8a9e527a" providerId="ADAL" clId="{83DBE3AD-253B-4B18-94E0-53FCF5CDE72B}" dt="2024-03-05T15:50:45.870" v="4147" actId="552"/>
          <ac:spMkLst>
            <pc:docMk/>
            <pc:sldMk cId="3687399687" sldId="2147470326"/>
            <ac:spMk id="41" creationId="{979D7BBF-AE76-D246-639A-8080EE4601C4}"/>
          </ac:spMkLst>
        </pc:spChg>
        <pc:spChg chg="mod">
          <ac:chgData name="Sihem ZEGGAIE" userId="865c6503-c04a-4488-a4ed-880a8a9e527a" providerId="ADAL" clId="{83DBE3AD-253B-4B18-94E0-53FCF5CDE72B}" dt="2024-03-05T15:50:45.870" v="4147" actId="552"/>
          <ac:spMkLst>
            <pc:docMk/>
            <pc:sldMk cId="3687399687" sldId="2147470326"/>
            <ac:spMk id="42" creationId="{BC20ABF1-1BFB-E3E3-386A-E278B3468D91}"/>
          </ac:spMkLst>
        </pc:spChg>
        <pc:grpChg chg="mod">
          <ac:chgData name="Sihem ZEGGAIE" userId="865c6503-c04a-4488-a4ed-880a8a9e527a" providerId="ADAL" clId="{83DBE3AD-253B-4B18-94E0-53FCF5CDE72B}" dt="2024-03-05T15:50:45.870" v="4147" actId="552"/>
          <ac:grpSpMkLst>
            <pc:docMk/>
            <pc:sldMk cId="3687399687" sldId="2147470326"/>
            <ac:grpSpMk id="4" creationId="{EDB3B549-1171-3C0E-F820-BC3817C6CC95}"/>
          </ac:grpSpMkLst>
        </pc:grpChg>
        <pc:grpChg chg="mod">
          <ac:chgData name="Sihem ZEGGAIE" userId="865c6503-c04a-4488-a4ed-880a8a9e527a" providerId="ADAL" clId="{83DBE3AD-253B-4B18-94E0-53FCF5CDE72B}" dt="2024-03-05T15:50:45.870" v="4147" actId="552"/>
          <ac:grpSpMkLst>
            <pc:docMk/>
            <pc:sldMk cId="3687399687" sldId="2147470326"/>
            <ac:grpSpMk id="36" creationId="{DE30ED69-6E5F-3C44-5737-23871567B7E9}"/>
          </ac:grpSpMkLst>
        </pc:grpChg>
        <pc:grpChg chg="mod">
          <ac:chgData name="Sihem ZEGGAIE" userId="865c6503-c04a-4488-a4ed-880a8a9e527a" providerId="ADAL" clId="{83DBE3AD-253B-4B18-94E0-53FCF5CDE72B}" dt="2024-03-05T15:50:45.870" v="4147" actId="552"/>
          <ac:grpSpMkLst>
            <pc:docMk/>
            <pc:sldMk cId="3687399687" sldId="2147470326"/>
            <ac:grpSpMk id="52" creationId="{73C3FDD1-ADD5-C61F-8B60-4A3993F57301}"/>
          </ac:grpSpMkLst>
        </pc:grpChg>
        <pc:grpChg chg="mod">
          <ac:chgData name="Sihem ZEGGAIE" userId="865c6503-c04a-4488-a4ed-880a8a9e527a" providerId="ADAL" clId="{83DBE3AD-253B-4B18-94E0-53FCF5CDE72B}" dt="2024-03-05T15:50:45.870" v="4147" actId="552"/>
          <ac:grpSpMkLst>
            <pc:docMk/>
            <pc:sldMk cId="3687399687" sldId="2147470326"/>
            <ac:grpSpMk id="53" creationId="{74D12BCA-7C16-22F4-E1B9-F2FE2FB7E56F}"/>
          </ac:grpSpMkLst>
        </pc:grpChg>
      </pc:sldChg>
      <pc:sldChg chg="addSp delSp modSp mod ord delCm modCm">
        <pc:chgData name="Sihem ZEGGAIE" userId="865c6503-c04a-4488-a4ed-880a8a9e527a" providerId="ADAL" clId="{83DBE3AD-253B-4B18-94E0-53FCF5CDE72B}" dt="2024-03-05T13:04:17.368" v="3599"/>
        <pc:sldMkLst>
          <pc:docMk/>
          <pc:sldMk cId="3311091288" sldId="2147470331"/>
        </pc:sldMkLst>
        <pc:spChg chg="mod">
          <ac:chgData name="Sihem ZEGGAIE" userId="865c6503-c04a-4488-a4ed-880a8a9e527a" providerId="ADAL" clId="{83DBE3AD-253B-4B18-94E0-53FCF5CDE72B}" dt="2024-03-05T10:46:46.440" v="3451" actId="1076"/>
          <ac:spMkLst>
            <pc:docMk/>
            <pc:sldMk cId="3311091288" sldId="2147470331"/>
            <ac:spMk id="8" creationId="{D3F0ACE7-738E-2C80-715E-5734E0F4ABF8}"/>
          </ac:spMkLst>
        </pc:spChg>
        <pc:spChg chg="mod">
          <ac:chgData name="Sihem ZEGGAIE" userId="865c6503-c04a-4488-a4ed-880a8a9e527a" providerId="ADAL" clId="{83DBE3AD-253B-4B18-94E0-53FCF5CDE72B}" dt="2024-03-05T11:22:40.476" v="3512" actId="1035"/>
          <ac:spMkLst>
            <pc:docMk/>
            <pc:sldMk cId="3311091288" sldId="2147470331"/>
            <ac:spMk id="12" creationId="{E075D81E-3AD1-0CAF-65FA-22E7AB908B12}"/>
          </ac:spMkLst>
        </pc:spChg>
        <pc:spChg chg="mod">
          <ac:chgData name="Sihem ZEGGAIE" userId="865c6503-c04a-4488-a4ed-880a8a9e527a" providerId="ADAL" clId="{83DBE3AD-253B-4B18-94E0-53FCF5CDE72B}" dt="2024-03-05T09:52:20.752" v="3410" actId="1035"/>
          <ac:spMkLst>
            <pc:docMk/>
            <pc:sldMk cId="3311091288" sldId="2147470331"/>
            <ac:spMk id="14" creationId="{39BC684E-8815-E57C-4072-F05D37E0D310}"/>
          </ac:spMkLst>
        </pc:spChg>
        <pc:spChg chg="mod">
          <ac:chgData name="Sihem ZEGGAIE" userId="865c6503-c04a-4488-a4ed-880a8a9e527a" providerId="ADAL" clId="{83DBE3AD-253B-4B18-94E0-53FCF5CDE72B}" dt="2024-03-05T09:52:20.752" v="3410" actId="1035"/>
          <ac:spMkLst>
            <pc:docMk/>
            <pc:sldMk cId="3311091288" sldId="2147470331"/>
            <ac:spMk id="15" creationId="{975BAF31-0899-4428-FCE4-9EB081A63E53}"/>
          </ac:spMkLst>
        </pc:spChg>
        <pc:spChg chg="mod">
          <ac:chgData name="Sihem ZEGGAIE" userId="865c6503-c04a-4488-a4ed-880a8a9e527a" providerId="ADAL" clId="{83DBE3AD-253B-4B18-94E0-53FCF5CDE72B}" dt="2024-03-05T09:52:20.752" v="3410" actId="1035"/>
          <ac:spMkLst>
            <pc:docMk/>
            <pc:sldMk cId="3311091288" sldId="2147470331"/>
            <ac:spMk id="16" creationId="{F9580F49-B417-21D1-2309-68AACCB735E0}"/>
          </ac:spMkLst>
        </pc:spChg>
        <pc:spChg chg="mod">
          <ac:chgData name="Sihem ZEGGAIE" userId="865c6503-c04a-4488-a4ed-880a8a9e527a" providerId="ADAL" clId="{83DBE3AD-253B-4B18-94E0-53FCF5CDE72B}" dt="2024-03-05T09:52:20.752" v="3410" actId="1035"/>
          <ac:spMkLst>
            <pc:docMk/>
            <pc:sldMk cId="3311091288" sldId="2147470331"/>
            <ac:spMk id="17" creationId="{DE8BCB7A-FD94-506D-7D9F-2BE2300BDA7B}"/>
          </ac:spMkLst>
        </pc:spChg>
        <pc:spChg chg="mod">
          <ac:chgData name="Sihem ZEGGAIE" userId="865c6503-c04a-4488-a4ed-880a8a9e527a" providerId="ADAL" clId="{83DBE3AD-253B-4B18-94E0-53FCF5CDE72B}" dt="2024-03-05T09:52:20.752" v="3410" actId="1035"/>
          <ac:spMkLst>
            <pc:docMk/>
            <pc:sldMk cId="3311091288" sldId="2147470331"/>
            <ac:spMk id="18" creationId="{12DD5C65-DFB8-8A64-604A-38323D6CB56C}"/>
          </ac:spMkLst>
        </pc:spChg>
        <pc:spChg chg="mod">
          <ac:chgData name="Sihem ZEGGAIE" userId="865c6503-c04a-4488-a4ed-880a8a9e527a" providerId="ADAL" clId="{83DBE3AD-253B-4B18-94E0-53FCF5CDE72B}" dt="2024-03-05T09:52:20.752" v="3410" actId="1035"/>
          <ac:spMkLst>
            <pc:docMk/>
            <pc:sldMk cId="3311091288" sldId="2147470331"/>
            <ac:spMk id="19" creationId="{AC009817-9376-83DD-2497-F2BB5A83C1E4}"/>
          </ac:spMkLst>
        </pc:spChg>
        <pc:spChg chg="mod">
          <ac:chgData name="Sihem ZEGGAIE" userId="865c6503-c04a-4488-a4ed-880a8a9e527a" providerId="ADAL" clId="{83DBE3AD-253B-4B18-94E0-53FCF5CDE72B}" dt="2024-03-05T09:52:20.752" v="3410" actId="1035"/>
          <ac:spMkLst>
            <pc:docMk/>
            <pc:sldMk cId="3311091288" sldId="2147470331"/>
            <ac:spMk id="20" creationId="{DCFF6E43-DC79-FE9B-11E5-3B8681898CE0}"/>
          </ac:spMkLst>
        </pc:spChg>
        <pc:grpChg chg="del mod">
          <ac:chgData name="Sihem ZEGGAIE" userId="865c6503-c04a-4488-a4ed-880a8a9e527a" providerId="ADAL" clId="{83DBE3AD-253B-4B18-94E0-53FCF5CDE72B}" dt="2024-03-05T10:46:49.599" v="3452" actId="478"/>
          <ac:grpSpMkLst>
            <pc:docMk/>
            <pc:sldMk cId="3311091288" sldId="2147470331"/>
            <ac:grpSpMk id="13" creationId="{74FB45E3-6E08-1458-7E60-9CA864973615}"/>
          </ac:grpSpMkLst>
        </pc:grpChg>
        <pc:picChg chg="del">
          <ac:chgData name="Sihem ZEGGAIE" userId="865c6503-c04a-4488-a4ed-880a8a9e527a" providerId="ADAL" clId="{83DBE3AD-253B-4B18-94E0-53FCF5CDE72B}" dt="2024-03-05T09:48:51.780" v="3313" actId="478"/>
          <ac:picMkLst>
            <pc:docMk/>
            <pc:sldMk cId="3311091288" sldId="2147470331"/>
            <ac:picMk id="2" creationId="{C57137DC-E094-CD1D-7F92-9FA1B98D4916}"/>
          </ac:picMkLst>
        </pc:picChg>
        <pc:picChg chg="add mod">
          <ac:chgData name="Sihem ZEGGAIE" userId="865c6503-c04a-4488-a4ed-880a8a9e527a" providerId="ADAL" clId="{83DBE3AD-253B-4B18-94E0-53FCF5CDE72B}" dt="2024-03-05T11:22:40.476" v="3512" actId="1035"/>
          <ac:picMkLst>
            <pc:docMk/>
            <pc:sldMk cId="3311091288" sldId="2147470331"/>
            <ac:picMk id="6" creationId="{5DC84236-BED8-2D8A-F81B-A6F871EF3F17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del mod">
              <pc226:chgData name="Sihem ZEGGAIE" userId="865c6503-c04a-4488-a4ed-880a8a9e527a" providerId="ADAL" clId="{83DBE3AD-253B-4B18-94E0-53FCF5CDE72B}" dt="2024-03-05T13:04:17.368" v="3599"/>
              <pc2:cmMkLst xmlns:pc2="http://schemas.microsoft.com/office/powerpoint/2019/9/main/command">
                <pc:docMk/>
                <pc:sldMk cId="3311091288" sldId="2147470331"/>
                <pc2:cmMk id="{80402102-0772-40A0-947F-CB0C67DDC4C6}"/>
              </pc2:cmMkLst>
            </pc226:cmChg>
            <pc226:cmChg xmlns:pc226="http://schemas.microsoft.com/office/powerpoint/2022/06/main/command" chg="del mod">
              <pc226:chgData name="Sihem ZEGGAIE" userId="865c6503-c04a-4488-a4ed-880a8a9e527a" providerId="ADAL" clId="{83DBE3AD-253B-4B18-94E0-53FCF5CDE72B}" dt="2024-03-05T13:04:16.070" v="3598"/>
              <pc2:cmMkLst xmlns:pc2="http://schemas.microsoft.com/office/powerpoint/2019/9/main/command">
                <pc:docMk/>
                <pc:sldMk cId="3311091288" sldId="2147470331"/>
                <pc2:cmMk id="{B68B1948-7502-402D-86DB-4D95FE7C8918}"/>
              </pc2:cmMkLst>
              <pc226:cmRplyChg chg="add">
                <pc226:chgData name="Sihem ZEGGAIE" userId="865c6503-c04a-4488-a4ed-880a8a9e527a" providerId="ADAL" clId="{83DBE3AD-253B-4B18-94E0-53FCF5CDE72B}" dt="2024-03-05T10:48:51.606" v="3458"/>
                <pc2:cmRplyMkLst xmlns:pc2="http://schemas.microsoft.com/office/powerpoint/2019/9/main/command">
                  <pc:docMk/>
                  <pc:sldMk cId="3311091288" sldId="2147470331"/>
                  <pc2:cmMk id="{B68B1948-7502-402D-86DB-4D95FE7C8918}"/>
                  <pc2:cmRplyMk id="{6B499021-80DC-4070-8211-A06BD340CAE2}"/>
                </pc2:cmRplyMkLst>
              </pc226:cmRplyChg>
            </pc226:cmChg>
          </p:ext>
        </pc:extLst>
      </pc:sldChg>
      <pc:sldChg chg="modNotesTx">
        <pc:chgData name="Sihem ZEGGAIE" userId="865c6503-c04a-4488-a4ed-880a8a9e527a" providerId="ADAL" clId="{83DBE3AD-253B-4B18-94E0-53FCF5CDE72B}" dt="2024-03-05T12:49:56.620" v="3518" actId="20577"/>
        <pc:sldMkLst>
          <pc:docMk/>
          <pc:sldMk cId="3002483990" sldId="2147470332"/>
        </pc:sldMkLst>
      </pc:sldChg>
      <pc:sldChg chg="modSp mod">
        <pc:chgData name="Sihem ZEGGAIE" userId="865c6503-c04a-4488-a4ed-880a8a9e527a" providerId="ADAL" clId="{83DBE3AD-253B-4B18-94E0-53FCF5CDE72B}" dt="2024-02-28T17:55:58.145" v="1189" actId="123"/>
        <pc:sldMkLst>
          <pc:docMk/>
          <pc:sldMk cId="4030752063" sldId="2147470333"/>
        </pc:sldMkLst>
        <pc:spChg chg="mod">
          <ac:chgData name="Sihem ZEGGAIE" userId="865c6503-c04a-4488-a4ed-880a8a9e527a" providerId="ADAL" clId="{83DBE3AD-253B-4B18-94E0-53FCF5CDE72B}" dt="2024-02-28T17:55:58.145" v="1189" actId="123"/>
          <ac:spMkLst>
            <pc:docMk/>
            <pc:sldMk cId="4030752063" sldId="2147470333"/>
            <ac:spMk id="10" creationId="{CC70F7D5-13C4-BA26-BEEE-2AFF068C29BF}"/>
          </ac:spMkLst>
        </pc:spChg>
      </pc:sldChg>
      <pc:sldChg chg="modSp mod delCm">
        <pc:chgData name="Sihem ZEGGAIE" userId="865c6503-c04a-4488-a4ed-880a8a9e527a" providerId="ADAL" clId="{83DBE3AD-253B-4B18-94E0-53FCF5CDE72B}" dt="2024-03-05T13:03:48.325" v="3596" actId="12788"/>
        <pc:sldMkLst>
          <pc:docMk/>
          <pc:sldMk cId="1099057535" sldId="2147470335"/>
        </pc:sldMkLst>
        <pc:spChg chg="mod">
          <ac:chgData name="Sihem ZEGGAIE" userId="865c6503-c04a-4488-a4ed-880a8a9e527a" providerId="ADAL" clId="{83DBE3AD-253B-4B18-94E0-53FCF5CDE72B}" dt="2024-03-05T13:03:48.325" v="3596" actId="12788"/>
          <ac:spMkLst>
            <pc:docMk/>
            <pc:sldMk cId="1099057535" sldId="2147470335"/>
            <ac:spMk id="12" creationId="{723F1485-6010-AA8A-DEB2-ABAC7F36AE88}"/>
          </ac:spMkLst>
        </pc:spChg>
        <pc:graphicFrameChg chg="mod">
          <ac:chgData name="Sihem ZEGGAIE" userId="865c6503-c04a-4488-a4ed-880a8a9e527a" providerId="ADAL" clId="{83DBE3AD-253B-4B18-94E0-53FCF5CDE72B}" dt="2024-03-05T13:03:37.898" v="3595" actId="1036"/>
          <ac:graphicFrameMkLst>
            <pc:docMk/>
            <pc:sldMk cId="1099057535" sldId="2147470335"/>
            <ac:graphicFrameMk id="9" creationId="{4489FA13-E50D-D495-14A6-81CD1B17532C}"/>
          </ac:graphicFrameMkLst>
        </pc:graphicFrame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Sihem ZEGGAIE" userId="865c6503-c04a-4488-a4ed-880a8a9e527a" providerId="ADAL" clId="{83DBE3AD-253B-4B18-94E0-53FCF5CDE72B}" dt="2024-03-04T14:14:45.310" v="2217"/>
              <pc2:cmMkLst xmlns:pc2="http://schemas.microsoft.com/office/powerpoint/2019/9/main/command">
                <pc:docMk/>
                <pc:sldMk cId="1099057535" sldId="2147470335"/>
                <pc2:cmMk id="{480D2F4F-D704-49A9-94E2-FECD9CDFA93D}"/>
              </pc2:cmMkLst>
            </pc226:cmChg>
          </p:ext>
        </pc:extLst>
      </pc:sldChg>
      <pc:sldChg chg="modSp mod">
        <pc:chgData name="Sihem ZEGGAIE" userId="865c6503-c04a-4488-a4ed-880a8a9e527a" providerId="ADAL" clId="{83DBE3AD-253B-4B18-94E0-53FCF5CDE72B}" dt="2024-03-05T13:03:26.248" v="3589" actId="122"/>
        <pc:sldMkLst>
          <pc:docMk/>
          <pc:sldMk cId="4103111941" sldId="2147470336"/>
        </pc:sldMkLst>
        <pc:spChg chg="mod">
          <ac:chgData name="Sihem ZEGGAIE" userId="865c6503-c04a-4488-a4ed-880a8a9e527a" providerId="ADAL" clId="{83DBE3AD-253B-4B18-94E0-53FCF5CDE72B}" dt="2024-02-28T17:55:41.907" v="1187" actId="123"/>
          <ac:spMkLst>
            <pc:docMk/>
            <pc:sldMk cId="4103111941" sldId="2147470336"/>
            <ac:spMk id="5" creationId="{AE84EACC-4903-70C4-0558-8B14EA391D9B}"/>
          </ac:spMkLst>
        </pc:spChg>
        <pc:spChg chg="mod">
          <ac:chgData name="Sihem ZEGGAIE" userId="865c6503-c04a-4488-a4ed-880a8a9e527a" providerId="ADAL" clId="{83DBE3AD-253B-4B18-94E0-53FCF5CDE72B}" dt="2024-03-05T13:03:26.248" v="3589" actId="122"/>
          <ac:spMkLst>
            <pc:docMk/>
            <pc:sldMk cId="4103111941" sldId="2147470336"/>
            <ac:spMk id="12" creationId="{723F1485-6010-AA8A-DEB2-ABAC7F36AE88}"/>
          </ac:spMkLst>
        </pc:spChg>
      </pc:sldChg>
      <pc:sldChg chg="addSp modSp mod">
        <pc:chgData name="Sihem ZEGGAIE" userId="865c6503-c04a-4488-a4ed-880a8a9e527a" providerId="ADAL" clId="{83DBE3AD-253B-4B18-94E0-53FCF5CDE72B}" dt="2024-03-04T15:23:48.808" v="2974" actId="122"/>
        <pc:sldMkLst>
          <pc:docMk/>
          <pc:sldMk cId="2137246524" sldId="2147470337"/>
        </pc:sldMkLst>
        <pc:spChg chg="add mod">
          <ac:chgData name="Sihem ZEGGAIE" userId="865c6503-c04a-4488-a4ed-880a8a9e527a" providerId="ADAL" clId="{83DBE3AD-253B-4B18-94E0-53FCF5CDE72B}" dt="2024-03-04T15:22:30.106" v="2952" actId="207"/>
          <ac:spMkLst>
            <pc:docMk/>
            <pc:sldMk cId="2137246524" sldId="2147470337"/>
            <ac:spMk id="3" creationId="{908F1F73-C03B-8916-06F8-E997107F6D8F}"/>
          </ac:spMkLst>
        </pc:spChg>
        <pc:spChg chg="mod">
          <ac:chgData name="Sihem ZEGGAIE" userId="865c6503-c04a-4488-a4ed-880a8a9e527a" providerId="ADAL" clId="{83DBE3AD-253B-4B18-94E0-53FCF5CDE72B}" dt="2024-03-04T15:23:48.808" v="2974" actId="122"/>
          <ac:spMkLst>
            <pc:docMk/>
            <pc:sldMk cId="2137246524" sldId="2147470337"/>
            <ac:spMk id="10" creationId="{62EB935A-1886-94A2-E49B-0579C5DFBDFA}"/>
          </ac:spMkLst>
        </pc:spChg>
      </pc:sldChg>
      <pc:sldChg chg="modSp mod">
        <pc:chgData name="Sihem ZEGGAIE" userId="865c6503-c04a-4488-a4ed-880a8a9e527a" providerId="ADAL" clId="{83DBE3AD-253B-4B18-94E0-53FCF5CDE72B}" dt="2024-03-05T12:49:22.079" v="3516" actId="12788"/>
        <pc:sldMkLst>
          <pc:docMk/>
          <pc:sldMk cId="22903600" sldId="2147470338"/>
        </pc:sldMkLst>
        <pc:spChg chg="mod">
          <ac:chgData name="Sihem ZEGGAIE" userId="865c6503-c04a-4488-a4ed-880a8a9e527a" providerId="ADAL" clId="{83DBE3AD-253B-4B18-94E0-53FCF5CDE72B}" dt="2024-03-05T12:49:22.079" v="3516" actId="12788"/>
          <ac:spMkLst>
            <pc:docMk/>
            <pc:sldMk cId="22903600" sldId="2147470338"/>
            <ac:spMk id="51" creationId="{263BE861-3A41-2C21-94AC-A48E9FB3EA20}"/>
          </ac:spMkLst>
        </pc:spChg>
        <pc:spChg chg="mod">
          <ac:chgData name="Sihem ZEGGAIE" userId="865c6503-c04a-4488-a4ed-880a8a9e527a" providerId="ADAL" clId="{83DBE3AD-253B-4B18-94E0-53FCF5CDE72B}" dt="2024-03-05T12:49:17.324" v="3515" actId="12788"/>
          <ac:spMkLst>
            <pc:docMk/>
            <pc:sldMk cId="22903600" sldId="2147470338"/>
            <ac:spMk id="59" creationId="{BC38983B-60B7-953D-A33F-D22EE8C867C7}"/>
          </ac:spMkLst>
        </pc:spChg>
        <pc:grpChg chg="mod">
          <ac:chgData name="Sihem ZEGGAIE" userId="865c6503-c04a-4488-a4ed-880a8a9e527a" providerId="ADAL" clId="{83DBE3AD-253B-4B18-94E0-53FCF5CDE72B}" dt="2024-03-05T12:49:22.079" v="3516" actId="12788"/>
          <ac:grpSpMkLst>
            <pc:docMk/>
            <pc:sldMk cId="22903600" sldId="2147470338"/>
            <ac:grpSpMk id="8" creationId="{74EDA94D-6C2E-ABDF-5984-54B6509DD6C5}"/>
          </ac:grpSpMkLst>
        </pc:grpChg>
        <pc:grpChg chg="mod">
          <ac:chgData name="Sihem ZEGGAIE" userId="865c6503-c04a-4488-a4ed-880a8a9e527a" providerId="ADAL" clId="{83DBE3AD-253B-4B18-94E0-53FCF5CDE72B}" dt="2024-03-05T12:49:17.324" v="3515" actId="12788"/>
          <ac:grpSpMkLst>
            <pc:docMk/>
            <pc:sldMk cId="22903600" sldId="2147470338"/>
            <ac:grpSpMk id="60" creationId="{CD007E98-EEE7-AA4D-855D-78F3BC62D8A6}"/>
          </ac:grpSpMkLst>
        </pc:grpChg>
        <pc:picChg chg="mod">
          <ac:chgData name="Sihem ZEGGAIE" userId="865c6503-c04a-4488-a4ed-880a8a9e527a" providerId="ADAL" clId="{83DBE3AD-253B-4B18-94E0-53FCF5CDE72B}" dt="2024-03-04T14:26:27.052" v="2315" actId="2711"/>
          <ac:picMkLst>
            <pc:docMk/>
            <pc:sldMk cId="22903600" sldId="2147470338"/>
            <ac:picMk id="2" creationId="{CE85E2FC-610E-7B63-F1EA-16821ED1FF64}"/>
          </ac:picMkLst>
        </pc:picChg>
        <pc:picChg chg="mod">
          <ac:chgData name="Sihem ZEGGAIE" userId="865c6503-c04a-4488-a4ed-880a8a9e527a" providerId="ADAL" clId="{83DBE3AD-253B-4B18-94E0-53FCF5CDE72B}" dt="2024-03-04T14:26:27.052" v="2315" actId="2711"/>
          <ac:picMkLst>
            <pc:docMk/>
            <pc:sldMk cId="22903600" sldId="2147470338"/>
            <ac:picMk id="1026" creationId="{BC7A9074-599D-9430-2D44-15542E09A4E6}"/>
          </ac:picMkLst>
        </pc:picChg>
      </pc:sldChg>
      <pc:sldChg chg="modSp mod">
        <pc:chgData name="Sihem ZEGGAIE" userId="865c6503-c04a-4488-a4ed-880a8a9e527a" providerId="ADAL" clId="{83DBE3AD-253B-4B18-94E0-53FCF5CDE72B}" dt="2024-03-05T12:51:29.890" v="3586" actId="1035"/>
        <pc:sldMkLst>
          <pc:docMk/>
          <pc:sldMk cId="2894526994" sldId="2147470339"/>
        </pc:sldMkLst>
        <pc:spChg chg="mod">
          <ac:chgData name="Sihem ZEGGAIE" userId="865c6503-c04a-4488-a4ed-880a8a9e527a" providerId="ADAL" clId="{83DBE3AD-253B-4B18-94E0-53FCF5CDE72B}" dt="2024-03-05T12:51:29.890" v="3586" actId="1035"/>
          <ac:spMkLst>
            <pc:docMk/>
            <pc:sldMk cId="2894526994" sldId="2147470339"/>
            <ac:spMk id="4" creationId="{98673E88-0604-D8AA-DDAD-A32B8A129812}"/>
          </ac:spMkLst>
        </pc:spChg>
        <pc:spChg chg="mod">
          <ac:chgData name="Sihem ZEGGAIE" userId="865c6503-c04a-4488-a4ed-880a8a9e527a" providerId="ADAL" clId="{83DBE3AD-253B-4B18-94E0-53FCF5CDE72B}" dt="2024-03-05T12:51:10.793" v="3525" actId="12788"/>
          <ac:spMkLst>
            <pc:docMk/>
            <pc:sldMk cId="2894526994" sldId="2147470339"/>
            <ac:spMk id="5" creationId="{AE84EACC-4903-70C4-0558-8B14EA391D9B}"/>
          </ac:spMkLst>
        </pc:spChg>
        <pc:spChg chg="mod">
          <ac:chgData name="Sihem ZEGGAIE" userId="865c6503-c04a-4488-a4ed-880a8a9e527a" providerId="ADAL" clId="{83DBE3AD-253B-4B18-94E0-53FCF5CDE72B}" dt="2024-03-05T12:51:10.793" v="3525" actId="12788"/>
          <ac:spMkLst>
            <pc:docMk/>
            <pc:sldMk cId="2894526994" sldId="2147470339"/>
            <ac:spMk id="12" creationId="{723F1485-6010-AA8A-DEB2-ABAC7F36AE88}"/>
          </ac:spMkLst>
        </pc:spChg>
        <pc:spChg chg="mod">
          <ac:chgData name="Sihem ZEGGAIE" userId="865c6503-c04a-4488-a4ed-880a8a9e527a" providerId="ADAL" clId="{83DBE3AD-253B-4B18-94E0-53FCF5CDE72B}" dt="2024-03-05T12:51:29.890" v="3586" actId="1035"/>
          <ac:spMkLst>
            <pc:docMk/>
            <pc:sldMk cId="2894526994" sldId="2147470339"/>
            <ac:spMk id="16" creationId="{786816A8-5CE0-5D2E-DF72-A0BC3DC958CA}"/>
          </ac:spMkLst>
        </pc:spChg>
        <pc:spChg chg="mod">
          <ac:chgData name="Sihem ZEGGAIE" userId="865c6503-c04a-4488-a4ed-880a8a9e527a" providerId="ADAL" clId="{83DBE3AD-253B-4B18-94E0-53FCF5CDE72B}" dt="2024-03-05T12:51:29.890" v="3586" actId="1035"/>
          <ac:spMkLst>
            <pc:docMk/>
            <pc:sldMk cId="2894526994" sldId="2147470339"/>
            <ac:spMk id="17" creationId="{7DC62075-38BD-2C2D-70A9-E5076FC0C3D6}"/>
          </ac:spMkLst>
        </pc:spChg>
        <pc:spChg chg="mod">
          <ac:chgData name="Sihem ZEGGAIE" userId="865c6503-c04a-4488-a4ed-880a8a9e527a" providerId="ADAL" clId="{83DBE3AD-253B-4B18-94E0-53FCF5CDE72B}" dt="2024-03-05T12:51:29.890" v="3586" actId="1035"/>
          <ac:spMkLst>
            <pc:docMk/>
            <pc:sldMk cId="2894526994" sldId="2147470339"/>
            <ac:spMk id="18" creationId="{EDE65C41-9B49-1F2A-9D57-0BB20104010D}"/>
          </ac:spMkLst>
        </pc:spChg>
        <pc:spChg chg="mod">
          <ac:chgData name="Sihem ZEGGAIE" userId="865c6503-c04a-4488-a4ed-880a8a9e527a" providerId="ADAL" clId="{83DBE3AD-253B-4B18-94E0-53FCF5CDE72B}" dt="2024-03-05T12:51:29.890" v="3586" actId="1035"/>
          <ac:spMkLst>
            <pc:docMk/>
            <pc:sldMk cId="2894526994" sldId="2147470339"/>
            <ac:spMk id="19" creationId="{F2A19B9A-DA0E-812B-05A6-0AA1D547B160}"/>
          </ac:spMkLst>
        </pc:spChg>
        <pc:spChg chg="mod">
          <ac:chgData name="Sihem ZEGGAIE" userId="865c6503-c04a-4488-a4ed-880a8a9e527a" providerId="ADAL" clId="{83DBE3AD-253B-4B18-94E0-53FCF5CDE72B}" dt="2024-03-05T12:51:29.890" v="3586" actId="1035"/>
          <ac:spMkLst>
            <pc:docMk/>
            <pc:sldMk cId="2894526994" sldId="2147470339"/>
            <ac:spMk id="20" creationId="{62BBEB0E-AD53-4D63-2DF9-91A89F80A1DD}"/>
          </ac:spMkLst>
        </pc:spChg>
        <pc:spChg chg="mod">
          <ac:chgData name="Sihem ZEGGAIE" userId="865c6503-c04a-4488-a4ed-880a8a9e527a" providerId="ADAL" clId="{83DBE3AD-253B-4B18-94E0-53FCF5CDE72B}" dt="2024-03-05T12:51:29.890" v="3586" actId="1035"/>
          <ac:spMkLst>
            <pc:docMk/>
            <pc:sldMk cId="2894526994" sldId="2147470339"/>
            <ac:spMk id="21" creationId="{4E155D1B-6FA6-9B29-2E3E-F8A626807BCF}"/>
          </ac:spMkLst>
        </pc:spChg>
        <pc:spChg chg="mod">
          <ac:chgData name="Sihem ZEGGAIE" userId="865c6503-c04a-4488-a4ed-880a8a9e527a" providerId="ADAL" clId="{83DBE3AD-253B-4B18-94E0-53FCF5CDE72B}" dt="2024-03-05T12:51:29.890" v="3586" actId="1035"/>
          <ac:spMkLst>
            <pc:docMk/>
            <pc:sldMk cId="2894526994" sldId="2147470339"/>
            <ac:spMk id="22" creationId="{ED039D8C-C871-04F2-129E-9BF38E6F5B32}"/>
          </ac:spMkLst>
        </pc:spChg>
        <pc:grpChg chg="mod">
          <ac:chgData name="Sihem ZEGGAIE" userId="865c6503-c04a-4488-a4ed-880a8a9e527a" providerId="ADAL" clId="{83DBE3AD-253B-4B18-94E0-53FCF5CDE72B}" dt="2024-03-05T12:51:29.890" v="3586" actId="1035"/>
          <ac:grpSpMkLst>
            <pc:docMk/>
            <pc:sldMk cId="2894526994" sldId="2147470339"/>
            <ac:grpSpMk id="13" creationId="{F2C18773-8F7F-658C-DA17-0C4B15A33EEE}"/>
          </ac:grpSpMkLst>
        </pc:grpChg>
      </pc:sldChg>
      <pc:sldChg chg="modSp del mod">
        <pc:chgData name="Sihem ZEGGAIE" userId="865c6503-c04a-4488-a4ed-880a8a9e527a" providerId="ADAL" clId="{83DBE3AD-253B-4B18-94E0-53FCF5CDE72B}" dt="2024-03-05T12:41:57.690" v="3514" actId="47"/>
        <pc:sldMkLst>
          <pc:docMk/>
          <pc:sldMk cId="2169763536" sldId="2147470340"/>
        </pc:sldMkLst>
        <pc:spChg chg="mod">
          <ac:chgData name="Sihem ZEGGAIE" userId="865c6503-c04a-4488-a4ed-880a8a9e527a" providerId="ADAL" clId="{83DBE3AD-253B-4B18-94E0-53FCF5CDE72B}" dt="2024-03-04T14:16:09.225" v="2228" actId="20577"/>
          <ac:spMkLst>
            <pc:docMk/>
            <pc:sldMk cId="2169763536" sldId="2147470340"/>
            <ac:spMk id="3" creationId="{00000000-0000-0000-0000-000000000000}"/>
          </ac:spMkLst>
        </pc:spChg>
        <pc:picChg chg="mod">
          <ac:chgData name="Sihem ZEGGAIE" userId="865c6503-c04a-4488-a4ed-880a8a9e527a" providerId="ADAL" clId="{83DBE3AD-253B-4B18-94E0-53FCF5CDE72B}" dt="2024-03-04T11:23:19.042" v="2176" actId="12788"/>
          <ac:picMkLst>
            <pc:docMk/>
            <pc:sldMk cId="2169763536" sldId="2147470340"/>
            <ac:picMk id="4" creationId="{AF43AB3D-D4C1-F00F-DB09-B8A9D9D69276}"/>
          </ac:picMkLst>
        </pc:picChg>
      </pc:sldChg>
      <pc:sldChg chg="addSp modSp">
        <pc:chgData name="Sihem ZEGGAIE" userId="865c6503-c04a-4488-a4ed-880a8a9e527a" providerId="ADAL" clId="{83DBE3AD-253B-4B18-94E0-53FCF5CDE72B}" dt="2024-02-28T13:16:52.224" v="313"/>
        <pc:sldMkLst>
          <pc:docMk/>
          <pc:sldMk cId="2330164991" sldId="2147470341"/>
        </pc:sldMkLst>
        <pc:spChg chg="add mod">
          <ac:chgData name="Sihem ZEGGAIE" userId="865c6503-c04a-4488-a4ed-880a8a9e527a" providerId="ADAL" clId="{83DBE3AD-253B-4B18-94E0-53FCF5CDE72B}" dt="2024-02-28T13:16:52.224" v="313"/>
          <ac:spMkLst>
            <pc:docMk/>
            <pc:sldMk cId="2330164991" sldId="2147470341"/>
            <ac:spMk id="2" creationId="{E5869103-7A67-C09D-24C7-4C87929003CD}"/>
          </ac:spMkLst>
        </pc:spChg>
      </pc:sldChg>
      <pc:sldChg chg="add del ord">
        <pc:chgData name="Sihem ZEGGAIE" userId="865c6503-c04a-4488-a4ed-880a8a9e527a" providerId="ADAL" clId="{83DBE3AD-253B-4B18-94E0-53FCF5CDE72B}" dt="2024-02-27T13:19:43.261" v="310" actId="47"/>
        <pc:sldMkLst>
          <pc:docMk/>
          <pc:sldMk cId="2583449108" sldId="2147470341"/>
        </pc:sldMkLst>
      </pc:sldChg>
      <pc:sldChg chg="addSp delSp modSp mod ord delCm modCm modNotesTx">
        <pc:chgData name="Sihem ZEGGAIE" userId="865c6503-c04a-4488-a4ed-880a8a9e527a" providerId="ADAL" clId="{83DBE3AD-253B-4B18-94E0-53FCF5CDE72B}" dt="2024-03-05T13:09:23.430" v="3607" actId="20577"/>
        <pc:sldMkLst>
          <pc:docMk/>
          <pc:sldMk cId="756462583" sldId="2147470342"/>
        </pc:sldMkLst>
        <pc:spChg chg="add mod">
          <ac:chgData name="Sihem ZEGGAIE" userId="865c6503-c04a-4488-a4ed-880a8a9e527a" providerId="ADAL" clId="{83DBE3AD-253B-4B18-94E0-53FCF5CDE72B}" dt="2024-02-28T13:22:12.331" v="425" actId="207"/>
          <ac:spMkLst>
            <pc:docMk/>
            <pc:sldMk cId="756462583" sldId="2147470342"/>
            <ac:spMk id="2" creationId="{75C77FE3-CC06-13AC-A23D-8E42C89AA248}"/>
          </ac:spMkLst>
        </pc:spChg>
        <pc:spChg chg="add del">
          <ac:chgData name="Sihem ZEGGAIE" userId="865c6503-c04a-4488-a4ed-880a8a9e527a" providerId="ADAL" clId="{83DBE3AD-253B-4B18-94E0-53FCF5CDE72B}" dt="2024-02-28T13:19:58.516" v="421" actId="478"/>
          <ac:spMkLst>
            <pc:docMk/>
            <pc:sldMk cId="756462583" sldId="2147470342"/>
            <ac:spMk id="6" creationId="{024CDFD3-3C74-6FE1-0894-FFFBF468F474}"/>
          </ac:spMkLst>
        </pc:spChg>
        <pc:spChg chg="mod">
          <ac:chgData name="Sihem ZEGGAIE" userId="865c6503-c04a-4488-a4ed-880a8a9e527a" providerId="ADAL" clId="{83DBE3AD-253B-4B18-94E0-53FCF5CDE72B}" dt="2024-02-28T13:21:58.717" v="423"/>
          <ac:spMkLst>
            <pc:docMk/>
            <pc:sldMk cId="756462583" sldId="2147470342"/>
            <ac:spMk id="8" creationId="{78A4FDF1-3584-1188-CDA2-7034FFACDB0C}"/>
          </ac:spMkLst>
        </pc:spChg>
        <pc:spChg chg="mod">
          <ac:chgData name="Sihem ZEGGAIE" userId="865c6503-c04a-4488-a4ed-880a8a9e527a" providerId="ADAL" clId="{83DBE3AD-253B-4B18-94E0-53FCF5CDE72B}" dt="2024-02-28T13:21:58.717" v="423"/>
          <ac:spMkLst>
            <pc:docMk/>
            <pc:sldMk cId="756462583" sldId="2147470342"/>
            <ac:spMk id="9" creationId="{7E3E464F-DF87-3897-EA86-CE5FC5AEF955}"/>
          </ac:spMkLst>
        </pc:spChg>
        <pc:spChg chg="mod">
          <ac:chgData name="Sihem ZEGGAIE" userId="865c6503-c04a-4488-a4ed-880a8a9e527a" providerId="ADAL" clId="{83DBE3AD-253B-4B18-94E0-53FCF5CDE72B}" dt="2024-02-28T13:21:58.717" v="423"/>
          <ac:spMkLst>
            <pc:docMk/>
            <pc:sldMk cId="756462583" sldId="2147470342"/>
            <ac:spMk id="10" creationId="{D166E6EB-B522-8067-3FE4-13CCFD7044D8}"/>
          </ac:spMkLst>
        </pc:spChg>
        <pc:spChg chg="del mod">
          <ac:chgData name="Sihem ZEGGAIE" userId="865c6503-c04a-4488-a4ed-880a8a9e527a" providerId="ADAL" clId="{83DBE3AD-253B-4B18-94E0-53FCF5CDE72B}" dt="2024-02-28T13:19:55.320" v="419"/>
          <ac:spMkLst>
            <pc:docMk/>
            <pc:sldMk cId="756462583" sldId="2147470342"/>
            <ac:spMk id="11" creationId="{76049ED5-09E4-8024-AF8E-B54DEEE7E632}"/>
          </ac:spMkLst>
        </pc:spChg>
        <pc:spChg chg="mod">
          <ac:chgData name="Sihem ZEGGAIE" userId="865c6503-c04a-4488-a4ed-880a8a9e527a" providerId="ADAL" clId="{83DBE3AD-253B-4B18-94E0-53FCF5CDE72B}" dt="2024-02-28T13:21:58.717" v="423"/>
          <ac:spMkLst>
            <pc:docMk/>
            <pc:sldMk cId="756462583" sldId="2147470342"/>
            <ac:spMk id="12" creationId="{522659E1-B92B-98CF-CDC1-9ED02BA1EFB0}"/>
          </ac:spMkLst>
        </pc:spChg>
        <pc:spChg chg="mod">
          <ac:chgData name="Sihem ZEGGAIE" userId="865c6503-c04a-4488-a4ed-880a8a9e527a" providerId="ADAL" clId="{83DBE3AD-253B-4B18-94E0-53FCF5CDE72B}" dt="2024-02-28T13:21:58.717" v="423"/>
          <ac:spMkLst>
            <pc:docMk/>
            <pc:sldMk cId="756462583" sldId="2147470342"/>
            <ac:spMk id="21" creationId="{B02290E5-DF46-BBE6-2293-D86C3D55D0D8}"/>
          </ac:spMkLst>
        </pc:spChg>
        <pc:spChg chg="mod">
          <ac:chgData name="Sihem ZEGGAIE" userId="865c6503-c04a-4488-a4ed-880a8a9e527a" providerId="ADAL" clId="{83DBE3AD-253B-4B18-94E0-53FCF5CDE72B}" dt="2024-02-28T13:21:58.717" v="423"/>
          <ac:spMkLst>
            <pc:docMk/>
            <pc:sldMk cId="756462583" sldId="2147470342"/>
            <ac:spMk id="22" creationId="{2B0F6CB4-D866-9BD8-F91B-5B38D0D32E33}"/>
          </ac:spMkLst>
        </pc:spChg>
        <pc:spChg chg="mod">
          <ac:chgData name="Sihem ZEGGAIE" userId="865c6503-c04a-4488-a4ed-880a8a9e527a" providerId="ADAL" clId="{83DBE3AD-253B-4B18-94E0-53FCF5CDE72B}" dt="2024-02-28T13:21:58.717" v="423"/>
          <ac:spMkLst>
            <pc:docMk/>
            <pc:sldMk cId="756462583" sldId="2147470342"/>
            <ac:spMk id="23" creationId="{445213AF-0FFC-79AE-4E37-0683BF4786C4}"/>
          </ac:spMkLst>
        </pc:spChg>
        <pc:spChg chg="add del mod">
          <ac:chgData name="Sihem ZEGGAIE" userId="865c6503-c04a-4488-a4ed-880a8a9e527a" providerId="ADAL" clId="{83DBE3AD-253B-4B18-94E0-53FCF5CDE72B}" dt="2024-02-28T13:22:50.066" v="432" actId="478"/>
          <ac:spMkLst>
            <pc:docMk/>
            <pc:sldMk cId="756462583" sldId="2147470342"/>
            <ac:spMk id="24" creationId="{80EDE3E6-3B54-3AF9-27EF-E724D20717AA}"/>
          </ac:spMkLst>
        </pc:spChg>
        <pc:spChg chg="add del mod">
          <ac:chgData name="Sihem ZEGGAIE" userId="865c6503-c04a-4488-a4ed-880a8a9e527a" providerId="ADAL" clId="{83DBE3AD-253B-4B18-94E0-53FCF5CDE72B}" dt="2024-02-28T13:23:46.095" v="436" actId="478"/>
          <ac:spMkLst>
            <pc:docMk/>
            <pc:sldMk cId="756462583" sldId="2147470342"/>
            <ac:spMk id="25" creationId="{EE1D2F3C-DEC4-CB4E-B7D2-847F23DA4FFE}"/>
          </ac:spMkLst>
        </pc:spChg>
        <pc:spChg chg="add mod ord">
          <ac:chgData name="Sihem ZEGGAIE" userId="865c6503-c04a-4488-a4ed-880a8a9e527a" providerId="ADAL" clId="{83DBE3AD-253B-4B18-94E0-53FCF5CDE72B}" dt="2024-02-28T13:41:15.217" v="683" actId="1036"/>
          <ac:spMkLst>
            <pc:docMk/>
            <pc:sldMk cId="756462583" sldId="2147470342"/>
            <ac:spMk id="26" creationId="{3EF696EA-C85F-763C-6BC9-87186F8667B3}"/>
          </ac:spMkLst>
        </pc:spChg>
        <pc:spChg chg="mod">
          <ac:chgData name="Sihem ZEGGAIE" userId="865c6503-c04a-4488-a4ed-880a8a9e527a" providerId="ADAL" clId="{83DBE3AD-253B-4B18-94E0-53FCF5CDE72B}" dt="2024-02-28T13:24:19.156" v="446"/>
          <ac:spMkLst>
            <pc:docMk/>
            <pc:sldMk cId="756462583" sldId="2147470342"/>
            <ac:spMk id="28" creationId="{8EAB1038-84AF-D844-1974-DC2EA062F9AF}"/>
          </ac:spMkLst>
        </pc:spChg>
        <pc:spChg chg="mod">
          <ac:chgData name="Sihem ZEGGAIE" userId="865c6503-c04a-4488-a4ed-880a8a9e527a" providerId="ADAL" clId="{83DBE3AD-253B-4B18-94E0-53FCF5CDE72B}" dt="2024-02-28T13:24:19.156" v="446"/>
          <ac:spMkLst>
            <pc:docMk/>
            <pc:sldMk cId="756462583" sldId="2147470342"/>
            <ac:spMk id="29" creationId="{58976DD4-7093-05B8-221D-EEED763349AE}"/>
          </ac:spMkLst>
        </pc:spChg>
        <pc:spChg chg="mod">
          <ac:chgData name="Sihem ZEGGAIE" userId="865c6503-c04a-4488-a4ed-880a8a9e527a" providerId="ADAL" clId="{83DBE3AD-253B-4B18-94E0-53FCF5CDE72B}" dt="2024-02-28T13:24:19.156" v="446"/>
          <ac:spMkLst>
            <pc:docMk/>
            <pc:sldMk cId="756462583" sldId="2147470342"/>
            <ac:spMk id="30" creationId="{ACEDE6E5-6D43-A965-FB7C-5C1F60685725}"/>
          </ac:spMkLst>
        </pc:spChg>
        <pc:spChg chg="mod">
          <ac:chgData name="Sihem ZEGGAIE" userId="865c6503-c04a-4488-a4ed-880a8a9e527a" providerId="ADAL" clId="{83DBE3AD-253B-4B18-94E0-53FCF5CDE72B}" dt="2024-02-28T13:24:19.156" v="446"/>
          <ac:spMkLst>
            <pc:docMk/>
            <pc:sldMk cId="756462583" sldId="2147470342"/>
            <ac:spMk id="31" creationId="{18DD1B75-2A78-624E-F228-EFD3E23F6741}"/>
          </ac:spMkLst>
        </pc:spChg>
        <pc:spChg chg="mod">
          <ac:chgData name="Sihem ZEGGAIE" userId="865c6503-c04a-4488-a4ed-880a8a9e527a" providerId="ADAL" clId="{83DBE3AD-253B-4B18-94E0-53FCF5CDE72B}" dt="2024-02-28T13:25:34.975" v="458" actId="207"/>
          <ac:spMkLst>
            <pc:docMk/>
            <pc:sldMk cId="756462583" sldId="2147470342"/>
            <ac:spMk id="32" creationId="{37862190-0893-8D3D-4ACF-DA367D781615}"/>
          </ac:spMkLst>
        </pc:spChg>
        <pc:spChg chg="mod">
          <ac:chgData name="Sihem ZEGGAIE" userId="865c6503-c04a-4488-a4ed-880a8a9e527a" providerId="ADAL" clId="{83DBE3AD-253B-4B18-94E0-53FCF5CDE72B}" dt="2024-02-28T13:24:19.156" v="446"/>
          <ac:spMkLst>
            <pc:docMk/>
            <pc:sldMk cId="756462583" sldId="2147470342"/>
            <ac:spMk id="33" creationId="{5098A113-F20F-7CB3-9378-98C0AC0A3CE9}"/>
          </ac:spMkLst>
        </pc:spChg>
        <pc:spChg chg="mod">
          <ac:chgData name="Sihem ZEGGAIE" userId="865c6503-c04a-4488-a4ed-880a8a9e527a" providerId="ADAL" clId="{83DBE3AD-253B-4B18-94E0-53FCF5CDE72B}" dt="2024-02-28T13:25:26.550" v="457" actId="207"/>
          <ac:spMkLst>
            <pc:docMk/>
            <pc:sldMk cId="756462583" sldId="2147470342"/>
            <ac:spMk id="34" creationId="{6EE58F0A-3F14-4DA2-ADE5-37897BF39B3F}"/>
          </ac:spMkLst>
        </pc:spChg>
        <pc:spChg chg="add mod">
          <ac:chgData name="Sihem ZEGGAIE" userId="865c6503-c04a-4488-a4ed-880a8a9e527a" providerId="ADAL" clId="{83DBE3AD-253B-4B18-94E0-53FCF5CDE72B}" dt="2024-03-05T13:09:23.430" v="3607" actId="20577"/>
          <ac:spMkLst>
            <pc:docMk/>
            <pc:sldMk cId="756462583" sldId="2147470342"/>
            <ac:spMk id="36" creationId="{67A0D312-5B36-E615-E119-FA019C770DF6}"/>
          </ac:spMkLst>
        </pc:spChg>
        <pc:spChg chg="mod">
          <ac:chgData name="Sihem ZEGGAIE" userId="865c6503-c04a-4488-a4ed-880a8a9e527a" providerId="ADAL" clId="{83DBE3AD-253B-4B18-94E0-53FCF5CDE72B}" dt="2024-02-28T13:26:24.432" v="471"/>
          <ac:spMkLst>
            <pc:docMk/>
            <pc:sldMk cId="756462583" sldId="2147470342"/>
            <ac:spMk id="38" creationId="{EAE2A8C5-C3A4-D552-BF37-85253B33B9B6}"/>
          </ac:spMkLst>
        </pc:spChg>
        <pc:spChg chg="mod">
          <ac:chgData name="Sihem ZEGGAIE" userId="865c6503-c04a-4488-a4ed-880a8a9e527a" providerId="ADAL" clId="{83DBE3AD-253B-4B18-94E0-53FCF5CDE72B}" dt="2024-02-28T13:26:24.432" v="471"/>
          <ac:spMkLst>
            <pc:docMk/>
            <pc:sldMk cId="756462583" sldId="2147470342"/>
            <ac:spMk id="39" creationId="{DBF9B176-580E-C619-8FDC-C2B560F37C1B}"/>
          </ac:spMkLst>
        </pc:spChg>
        <pc:spChg chg="mod">
          <ac:chgData name="Sihem ZEGGAIE" userId="865c6503-c04a-4488-a4ed-880a8a9e527a" providerId="ADAL" clId="{83DBE3AD-253B-4B18-94E0-53FCF5CDE72B}" dt="2024-02-28T13:26:24.432" v="471"/>
          <ac:spMkLst>
            <pc:docMk/>
            <pc:sldMk cId="756462583" sldId="2147470342"/>
            <ac:spMk id="40" creationId="{CF5A99A3-EA8B-62F8-B8D4-8C54EFE49C4B}"/>
          </ac:spMkLst>
        </pc:spChg>
        <pc:spChg chg="mod">
          <ac:chgData name="Sihem ZEGGAIE" userId="865c6503-c04a-4488-a4ed-880a8a9e527a" providerId="ADAL" clId="{83DBE3AD-253B-4B18-94E0-53FCF5CDE72B}" dt="2024-02-28T13:26:24.432" v="471"/>
          <ac:spMkLst>
            <pc:docMk/>
            <pc:sldMk cId="756462583" sldId="2147470342"/>
            <ac:spMk id="41" creationId="{8C9B0DBF-6298-22BC-92D2-F9A1D31AAAF6}"/>
          </ac:spMkLst>
        </pc:spChg>
        <pc:spChg chg="mod">
          <ac:chgData name="Sihem ZEGGAIE" userId="865c6503-c04a-4488-a4ed-880a8a9e527a" providerId="ADAL" clId="{83DBE3AD-253B-4B18-94E0-53FCF5CDE72B}" dt="2024-02-28T13:26:24.432" v="471"/>
          <ac:spMkLst>
            <pc:docMk/>
            <pc:sldMk cId="756462583" sldId="2147470342"/>
            <ac:spMk id="42" creationId="{31429A17-F651-2507-BA78-3F4D6AE0CA52}"/>
          </ac:spMkLst>
        </pc:spChg>
        <pc:spChg chg="mod">
          <ac:chgData name="Sihem ZEGGAIE" userId="865c6503-c04a-4488-a4ed-880a8a9e527a" providerId="ADAL" clId="{83DBE3AD-253B-4B18-94E0-53FCF5CDE72B}" dt="2024-02-28T13:26:24.432" v="471"/>
          <ac:spMkLst>
            <pc:docMk/>
            <pc:sldMk cId="756462583" sldId="2147470342"/>
            <ac:spMk id="43" creationId="{E7AF3205-68CF-F4B7-818F-43BF4CA23F6D}"/>
          </ac:spMkLst>
        </pc:spChg>
        <pc:spChg chg="mod">
          <ac:chgData name="Sihem ZEGGAIE" userId="865c6503-c04a-4488-a4ed-880a8a9e527a" providerId="ADAL" clId="{83DBE3AD-253B-4B18-94E0-53FCF5CDE72B}" dt="2024-02-28T13:26:24.432" v="471"/>
          <ac:spMkLst>
            <pc:docMk/>
            <pc:sldMk cId="756462583" sldId="2147470342"/>
            <ac:spMk id="44" creationId="{02540B36-CC23-0842-C19D-26F92856475E}"/>
          </ac:spMkLst>
        </pc:spChg>
        <pc:spChg chg="mod">
          <ac:chgData name="Sihem ZEGGAIE" userId="865c6503-c04a-4488-a4ed-880a8a9e527a" providerId="ADAL" clId="{83DBE3AD-253B-4B18-94E0-53FCF5CDE72B}" dt="2024-02-28T13:35:02.469" v="503"/>
          <ac:spMkLst>
            <pc:docMk/>
            <pc:sldMk cId="756462583" sldId="2147470342"/>
            <ac:spMk id="46" creationId="{E05B178C-4578-3BDF-5D4C-CE9E519BC653}"/>
          </ac:spMkLst>
        </pc:spChg>
        <pc:spChg chg="mod">
          <ac:chgData name="Sihem ZEGGAIE" userId="865c6503-c04a-4488-a4ed-880a8a9e527a" providerId="ADAL" clId="{83DBE3AD-253B-4B18-94E0-53FCF5CDE72B}" dt="2024-02-28T13:35:02.469" v="503"/>
          <ac:spMkLst>
            <pc:docMk/>
            <pc:sldMk cId="756462583" sldId="2147470342"/>
            <ac:spMk id="47" creationId="{638DC01E-D5E0-395B-4B82-14F495A2DA53}"/>
          </ac:spMkLst>
        </pc:spChg>
        <pc:spChg chg="mod">
          <ac:chgData name="Sihem ZEGGAIE" userId="865c6503-c04a-4488-a4ed-880a8a9e527a" providerId="ADAL" clId="{83DBE3AD-253B-4B18-94E0-53FCF5CDE72B}" dt="2024-02-28T13:35:02.469" v="503"/>
          <ac:spMkLst>
            <pc:docMk/>
            <pc:sldMk cId="756462583" sldId="2147470342"/>
            <ac:spMk id="48" creationId="{130F6387-ACFB-9BD4-6CFE-4D9CBA302A20}"/>
          </ac:spMkLst>
        </pc:spChg>
        <pc:spChg chg="mod topLvl">
          <ac:chgData name="Sihem ZEGGAIE" userId="865c6503-c04a-4488-a4ed-880a8a9e527a" providerId="ADAL" clId="{83DBE3AD-253B-4B18-94E0-53FCF5CDE72B}" dt="2024-02-28T13:41:34.348" v="688" actId="1035"/>
          <ac:spMkLst>
            <pc:docMk/>
            <pc:sldMk cId="756462583" sldId="2147470342"/>
            <ac:spMk id="50" creationId="{884B47A9-3D83-A2DF-F07C-4057A0472589}"/>
          </ac:spMkLst>
        </pc:spChg>
        <pc:spChg chg="mod topLvl">
          <ac:chgData name="Sihem ZEGGAIE" userId="865c6503-c04a-4488-a4ed-880a8a9e527a" providerId="ADAL" clId="{83DBE3AD-253B-4B18-94E0-53FCF5CDE72B}" dt="2024-02-28T13:41:34.348" v="688" actId="1035"/>
          <ac:spMkLst>
            <pc:docMk/>
            <pc:sldMk cId="756462583" sldId="2147470342"/>
            <ac:spMk id="51" creationId="{41F6CD86-57BA-12BE-E3B2-6DE6754B2DCF}"/>
          </ac:spMkLst>
        </pc:spChg>
        <pc:spChg chg="mod topLvl">
          <ac:chgData name="Sihem ZEGGAIE" userId="865c6503-c04a-4488-a4ed-880a8a9e527a" providerId="ADAL" clId="{83DBE3AD-253B-4B18-94E0-53FCF5CDE72B}" dt="2024-02-28T13:41:34.348" v="688" actId="1035"/>
          <ac:spMkLst>
            <pc:docMk/>
            <pc:sldMk cId="756462583" sldId="2147470342"/>
            <ac:spMk id="52" creationId="{57C2324D-53A0-5342-2EFD-83D6EF2CF0A1}"/>
          </ac:spMkLst>
        </pc:spChg>
        <pc:spChg chg="mod">
          <ac:chgData name="Sihem ZEGGAIE" userId="865c6503-c04a-4488-a4ed-880a8a9e527a" providerId="ADAL" clId="{83DBE3AD-253B-4B18-94E0-53FCF5CDE72B}" dt="2024-02-28T13:38:31.676" v="559"/>
          <ac:spMkLst>
            <pc:docMk/>
            <pc:sldMk cId="756462583" sldId="2147470342"/>
            <ac:spMk id="55" creationId="{FCD19640-37B7-28D4-BB7B-F5A3D4A172AF}"/>
          </ac:spMkLst>
        </pc:spChg>
        <pc:spChg chg="mod">
          <ac:chgData name="Sihem ZEGGAIE" userId="865c6503-c04a-4488-a4ed-880a8a9e527a" providerId="ADAL" clId="{83DBE3AD-253B-4B18-94E0-53FCF5CDE72B}" dt="2024-02-28T13:38:31.676" v="559"/>
          <ac:spMkLst>
            <pc:docMk/>
            <pc:sldMk cId="756462583" sldId="2147470342"/>
            <ac:spMk id="56" creationId="{CED24AD5-12FA-9517-8E3F-551A3C4A56F1}"/>
          </ac:spMkLst>
        </pc:spChg>
        <pc:spChg chg="mod">
          <ac:chgData name="Sihem ZEGGAIE" userId="865c6503-c04a-4488-a4ed-880a8a9e527a" providerId="ADAL" clId="{83DBE3AD-253B-4B18-94E0-53FCF5CDE72B}" dt="2024-02-28T13:38:31.676" v="559"/>
          <ac:spMkLst>
            <pc:docMk/>
            <pc:sldMk cId="756462583" sldId="2147470342"/>
            <ac:spMk id="57" creationId="{7A3C8638-AE93-2962-63CF-1CAB2AF71078}"/>
          </ac:spMkLst>
        </pc:spChg>
        <pc:spChg chg="mod">
          <ac:chgData name="Sihem ZEGGAIE" userId="865c6503-c04a-4488-a4ed-880a8a9e527a" providerId="ADAL" clId="{83DBE3AD-253B-4B18-94E0-53FCF5CDE72B}" dt="2024-02-28T13:38:31.676" v="559"/>
          <ac:spMkLst>
            <pc:docMk/>
            <pc:sldMk cId="756462583" sldId="2147470342"/>
            <ac:spMk id="58" creationId="{3313DA20-8509-6262-85CB-E47EA48BBCAA}"/>
          </ac:spMkLst>
        </pc:spChg>
        <pc:spChg chg="mod">
          <ac:chgData name="Sihem ZEGGAIE" userId="865c6503-c04a-4488-a4ed-880a8a9e527a" providerId="ADAL" clId="{83DBE3AD-253B-4B18-94E0-53FCF5CDE72B}" dt="2024-02-28T13:38:44.145" v="563" actId="1076"/>
          <ac:spMkLst>
            <pc:docMk/>
            <pc:sldMk cId="756462583" sldId="2147470342"/>
            <ac:spMk id="59" creationId="{AA4FB437-B224-9561-A33A-6EAFC3E9A1B8}"/>
          </ac:spMkLst>
        </pc:spChg>
        <pc:grpChg chg="add del mod">
          <ac:chgData name="Sihem ZEGGAIE" userId="865c6503-c04a-4488-a4ed-880a8a9e527a" providerId="ADAL" clId="{83DBE3AD-253B-4B18-94E0-53FCF5CDE72B}" dt="2024-02-28T13:22:16.931" v="427" actId="478"/>
          <ac:grpSpMkLst>
            <pc:docMk/>
            <pc:sldMk cId="756462583" sldId="2147470342"/>
            <ac:grpSpMk id="7" creationId="{F1A98E85-6A8D-B856-62F0-D9106DF5A641}"/>
          </ac:grpSpMkLst>
        </pc:grpChg>
        <pc:grpChg chg="del">
          <ac:chgData name="Sihem ZEGGAIE" userId="865c6503-c04a-4488-a4ed-880a8a9e527a" providerId="ADAL" clId="{83DBE3AD-253B-4B18-94E0-53FCF5CDE72B}" dt="2024-02-28T13:23:44.007" v="435" actId="478"/>
          <ac:grpSpMkLst>
            <pc:docMk/>
            <pc:sldMk cId="756462583" sldId="2147470342"/>
            <ac:grpSpMk id="13" creationId="{74FB45E3-6E08-1458-7E60-9CA864973615}"/>
          </ac:grpSpMkLst>
        </pc:grpChg>
        <pc:grpChg chg="add mod">
          <ac:chgData name="Sihem ZEGGAIE" userId="865c6503-c04a-4488-a4ed-880a8a9e527a" providerId="ADAL" clId="{83DBE3AD-253B-4B18-94E0-53FCF5CDE72B}" dt="2024-02-28T13:36:09.260" v="553" actId="1036"/>
          <ac:grpSpMkLst>
            <pc:docMk/>
            <pc:sldMk cId="756462583" sldId="2147470342"/>
            <ac:grpSpMk id="27" creationId="{43024C3F-0174-9ECC-130B-B35CB7390F76}"/>
          </ac:grpSpMkLst>
        </pc:grpChg>
        <pc:grpChg chg="add mod">
          <ac:chgData name="Sihem ZEGGAIE" userId="865c6503-c04a-4488-a4ed-880a8a9e527a" providerId="ADAL" clId="{83DBE3AD-253B-4B18-94E0-53FCF5CDE72B}" dt="2024-02-28T13:36:09.260" v="553" actId="1036"/>
          <ac:grpSpMkLst>
            <pc:docMk/>
            <pc:sldMk cId="756462583" sldId="2147470342"/>
            <ac:grpSpMk id="37" creationId="{3636A463-9FB1-18A3-B2AB-B4041C2AD865}"/>
          </ac:grpSpMkLst>
        </pc:grpChg>
        <pc:grpChg chg="add del mod">
          <ac:chgData name="Sihem ZEGGAIE" userId="865c6503-c04a-4488-a4ed-880a8a9e527a" providerId="ADAL" clId="{83DBE3AD-253B-4B18-94E0-53FCF5CDE72B}" dt="2024-02-28T13:35:04.641" v="504" actId="478"/>
          <ac:grpSpMkLst>
            <pc:docMk/>
            <pc:sldMk cId="756462583" sldId="2147470342"/>
            <ac:grpSpMk id="45" creationId="{DAE6E40B-49C7-131B-549D-5E2659F6587D}"/>
          </ac:grpSpMkLst>
        </pc:grpChg>
        <pc:grpChg chg="add del mod">
          <ac:chgData name="Sihem ZEGGAIE" userId="865c6503-c04a-4488-a4ed-880a8a9e527a" providerId="ADAL" clId="{83DBE3AD-253B-4B18-94E0-53FCF5CDE72B}" dt="2024-02-28T13:35:16.385" v="507" actId="165"/>
          <ac:grpSpMkLst>
            <pc:docMk/>
            <pc:sldMk cId="756462583" sldId="2147470342"/>
            <ac:grpSpMk id="49" creationId="{B9EDCAA6-5939-9781-60E6-D3878853A409}"/>
          </ac:grpSpMkLst>
        </pc:grpChg>
        <pc:grpChg chg="add del mod">
          <ac:chgData name="Sihem ZEGGAIE" userId="865c6503-c04a-4488-a4ed-880a8a9e527a" providerId="ADAL" clId="{83DBE3AD-253B-4B18-94E0-53FCF5CDE72B}" dt="2024-02-28T13:36:25.985" v="555" actId="165"/>
          <ac:grpSpMkLst>
            <pc:docMk/>
            <pc:sldMk cId="756462583" sldId="2147470342"/>
            <ac:grpSpMk id="53" creationId="{936C3B21-2956-9C80-A2F7-6E57388F0DC1}"/>
          </ac:grpSpMkLst>
        </pc:grpChg>
        <pc:grpChg chg="add mod">
          <ac:chgData name="Sihem ZEGGAIE" userId="865c6503-c04a-4488-a4ed-880a8a9e527a" providerId="ADAL" clId="{83DBE3AD-253B-4B18-94E0-53FCF5CDE72B}" dt="2024-02-28T13:41:34.348" v="688" actId="1035"/>
          <ac:grpSpMkLst>
            <pc:docMk/>
            <pc:sldMk cId="756462583" sldId="2147470342"/>
            <ac:grpSpMk id="54" creationId="{09AF55BD-B02C-FA33-2516-91759F385A3D}"/>
          </ac:grpSpMkLst>
        </pc:gr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Sihem ZEGGAIE" userId="865c6503-c04a-4488-a4ed-880a8a9e527a" providerId="ADAL" clId="{83DBE3AD-253B-4B18-94E0-53FCF5CDE72B}" dt="2024-03-05T13:09:23.430" v="3607" actId="20577"/>
              <pc2:cmMkLst xmlns:pc2="http://schemas.microsoft.com/office/powerpoint/2019/9/main/command">
                <pc:docMk/>
                <pc:sldMk cId="756462583" sldId="2147470342"/>
                <pc2:cmMk id="{A8DB0E39-15B3-480A-AF99-51CC0D6F657E}"/>
              </pc2:cmMkLst>
              <pc226:cmRplyChg chg="add">
                <pc226:chgData name="Sihem ZEGGAIE" userId="865c6503-c04a-4488-a4ed-880a8a9e527a" providerId="ADAL" clId="{83DBE3AD-253B-4B18-94E0-53FCF5CDE72B}" dt="2024-03-05T10:47:43.381" v="3456"/>
                <pc2:cmRplyMkLst xmlns:pc2="http://schemas.microsoft.com/office/powerpoint/2019/9/main/command">
                  <pc:docMk/>
                  <pc:sldMk cId="756462583" sldId="2147470342"/>
                  <pc2:cmMk id="{A8DB0E39-15B3-480A-AF99-51CC0D6F657E}"/>
                  <pc2:cmRplyMk id="{167762A1-AACE-46D2-B6EA-607D350422EF}"/>
                </pc2:cmRplyMkLst>
              </pc226:cmRplyChg>
            </pc226:cmChg>
            <pc226:cmChg xmlns:pc226="http://schemas.microsoft.com/office/powerpoint/2022/06/main/command" chg="del mod">
              <pc226:chgData name="Sihem ZEGGAIE" userId="865c6503-c04a-4488-a4ed-880a8a9e527a" providerId="ADAL" clId="{83DBE3AD-253B-4B18-94E0-53FCF5CDE72B}" dt="2024-03-05T09:38:38.908" v="3193"/>
              <pc2:cmMkLst xmlns:pc2="http://schemas.microsoft.com/office/powerpoint/2019/9/main/command">
                <pc:docMk/>
                <pc:sldMk cId="756462583" sldId="2147470342"/>
                <pc2:cmMk id="{AADDE43D-B754-4353-8DEE-14F1606D3114}"/>
              </pc2:cmMkLst>
            </pc226:cmChg>
            <pc226:cmChg xmlns:pc226="http://schemas.microsoft.com/office/powerpoint/2022/06/main/command" chg="mod">
              <pc226:chgData name="Sihem ZEGGAIE" userId="865c6503-c04a-4488-a4ed-880a8a9e527a" providerId="ADAL" clId="{83DBE3AD-253B-4B18-94E0-53FCF5CDE72B}" dt="2024-03-05T13:09:23.430" v="3607" actId="20577"/>
              <pc2:cmMkLst xmlns:pc2="http://schemas.microsoft.com/office/powerpoint/2019/9/main/command">
                <pc:docMk/>
                <pc:sldMk cId="756462583" sldId="2147470342"/>
                <pc2:cmMk id="{52ED7B54-DA6D-4F1E-8A5F-330E494A2518}"/>
              </pc2:cmMkLst>
              <pc226:cmRplyChg chg="add">
                <pc226:chgData name="Sihem ZEGGAIE" userId="865c6503-c04a-4488-a4ed-880a8a9e527a" providerId="ADAL" clId="{83DBE3AD-253B-4B18-94E0-53FCF5CDE72B}" dt="2024-03-05T10:47:59.427" v="3457"/>
                <pc2:cmRplyMkLst xmlns:pc2="http://schemas.microsoft.com/office/powerpoint/2019/9/main/command">
                  <pc:docMk/>
                  <pc:sldMk cId="756462583" sldId="2147470342"/>
                  <pc2:cmMk id="{52ED7B54-DA6D-4F1E-8A5F-330E494A2518}"/>
                  <pc2:cmRplyMk id="{3569989D-B72C-4D14-9ACB-5F5A07ACFD4E}"/>
                </pc2:cmRplyMkLst>
              </pc226:cmRplyChg>
            </pc226:cmChg>
          </p:ext>
        </pc:extLst>
      </pc:sldChg>
      <pc:sldChg chg="del">
        <pc:chgData name="Sihem ZEGGAIE" userId="865c6503-c04a-4488-a4ed-880a8a9e527a" providerId="ADAL" clId="{83DBE3AD-253B-4B18-94E0-53FCF5CDE72B}" dt="2024-02-28T14:03:51.003" v="690" actId="47"/>
        <pc:sldMkLst>
          <pc:docMk/>
          <pc:sldMk cId="461468059" sldId="2147470343"/>
        </pc:sldMkLst>
      </pc:sldChg>
      <pc:sldChg chg="addSp delSp modSp mod ord modNotesTx">
        <pc:chgData name="Sihem ZEGGAIE" userId="865c6503-c04a-4488-a4ed-880a8a9e527a" providerId="ADAL" clId="{83DBE3AD-253B-4B18-94E0-53FCF5CDE72B}" dt="2024-03-05T09:11:21.404" v="2978" actId="1076"/>
        <pc:sldMkLst>
          <pc:docMk/>
          <pc:sldMk cId="936658583" sldId="2147470344"/>
        </pc:sldMkLst>
        <pc:spChg chg="mod">
          <ac:chgData name="Sihem ZEGGAIE" userId="865c6503-c04a-4488-a4ed-880a8a9e527a" providerId="ADAL" clId="{83DBE3AD-253B-4B18-94E0-53FCF5CDE72B}" dt="2024-02-28T15:33:54.880" v="766" actId="20577"/>
          <ac:spMkLst>
            <pc:docMk/>
            <pc:sldMk cId="936658583" sldId="2147470344"/>
            <ac:spMk id="4" creationId="{EB9992F0-DF0A-3331-C7A2-D0295D419096}"/>
          </ac:spMkLst>
        </pc:spChg>
        <pc:spChg chg="add mod">
          <ac:chgData name="Sihem ZEGGAIE" userId="865c6503-c04a-4488-a4ed-880a8a9e527a" providerId="ADAL" clId="{83DBE3AD-253B-4B18-94E0-53FCF5CDE72B}" dt="2024-02-28T15:41:51.447" v="794" actId="12789"/>
          <ac:spMkLst>
            <pc:docMk/>
            <pc:sldMk cId="936658583" sldId="2147470344"/>
            <ac:spMk id="5" creationId="{7C7A6684-2760-34BB-E8F4-D0FD80E921C7}"/>
          </ac:spMkLst>
        </pc:spChg>
        <pc:spChg chg="mod">
          <ac:chgData name="Sihem ZEGGAIE" userId="865c6503-c04a-4488-a4ed-880a8a9e527a" providerId="ADAL" clId="{83DBE3AD-253B-4B18-94E0-53FCF5CDE72B}" dt="2024-02-28T15:40:34.295" v="782"/>
          <ac:spMkLst>
            <pc:docMk/>
            <pc:sldMk cId="936658583" sldId="2147470344"/>
            <ac:spMk id="7" creationId="{44544D52-E61D-E743-84E3-C45C6D1167C4}"/>
          </ac:spMkLst>
        </pc:spChg>
        <pc:spChg chg="mod">
          <ac:chgData name="Sihem ZEGGAIE" userId="865c6503-c04a-4488-a4ed-880a8a9e527a" providerId="ADAL" clId="{83DBE3AD-253B-4B18-94E0-53FCF5CDE72B}" dt="2024-02-28T15:40:34.295" v="782"/>
          <ac:spMkLst>
            <pc:docMk/>
            <pc:sldMk cId="936658583" sldId="2147470344"/>
            <ac:spMk id="8" creationId="{39FDAF42-240C-AFDC-880D-856527EB0096}"/>
          </ac:spMkLst>
        </pc:spChg>
        <pc:spChg chg="mod">
          <ac:chgData name="Sihem ZEGGAIE" userId="865c6503-c04a-4488-a4ed-880a8a9e527a" providerId="ADAL" clId="{83DBE3AD-253B-4B18-94E0-53FCF5CDE72B}" dt="2024-02-28T15:41:11.282" v="788"/>
          <ac:spMkLst>
            <pc:docMk/>
            <pc:sldMk cId="936658583" sldId="2147470344"/>
            <ac:spMk id="10" creationId="{AB370F1D-2BAC-8569-03F8-734771E16202}"/>
          </ac:spMkLst>
        </pc:spChg>
        <pc:spChg chg="mod">
          <ac:chgData name="Sihem ZEGGAIE" userId="865c6503-c04a-4488-a4ed-880a8a9e527a" providerId="ADAL" clId="{83DBE3AD-253B-4B18-94E0-53FCF5CDE72B}" dt="2024-02-28T15:41:11.282" v="788"/>
          <ac:spMkLst>
            <pc:docMk/>
            <pc:sldMk cId="936658583" sldId="2147470344"/>
            <ac:spMk id="11" creationId="{465FD48D-EC24-5126-2675-B8077D56B792}"/>
          </ac:spMkLst>
        </pc:spChg>
        <pc:spChg chg="mod">
          <ac:chgData name="Sihem ZEGGAIE" userId="865c6503-c04a-4488-a4ed-880a8a9e527a" providerId="ADAL" clId="{83DBE3AD-253B-4B18-94E0-53FCF5CDE72B}" dt="2024-02-28T15:41:11.282" v="788"/>
          <ac:spMkLst>
            <pc:docMk/>
            <pc:sldMk cId="936658583" sldId="2147470344"/>
            <ac:spMk id="12" creationId="{94DE53BE-413C-27BB-65E1-7DA110031351}"/>
          </ac:spMkLst>
        </pc:spChg>
        <pc:spChg chg="mod">
          <ac:chgData name="Sihem ZEGGAIE" userId="865c6503-c04a-4488-a4ed-880a8a9e527a" providerId="ADAL" clId="{83DBE3AD-253B-4B18-94E0-53FCF5CDE72B}" dt="2024-02-28T15:41:11.282" v="788"/>
          <ac:spMkLst>
            <pc:docMk/>
            <pc:sldMk cId="936658583" sldId="2147470344"/>
            <ac:spMk id="21" creationId="{AA307445-868A-B515-3D67-EBE04D970905}"/>
          </ac:spMkLst>
        </pc:spChg>
        <pc:spChg chg="mod">
          <ac:chgData name="Sihem ZEGGAIE" userId="865c6503-c04a-4488-a4ed-880a8a9e527a" providerId="ADAL" clId="{83DBE3AD-253B-4B18-94E0-53FCF5CDE72B}" dt="2024-02-28T15:41:25.784" v="790" actId="207"/>
          <ac:spMkLst>
            <pc:docMk/>
            <pc:sldMk cId="936658583" sldId="2147470344"/>
            <ac:spMk id="22" creationId="{6206E1DF-F813-3D3D-84F9-C2DD8AD0C3A0}"/>
          </ac:spMkLst>
        </pc:spChg>
        <pc:spChg chg="mod">
          <ac:chgData name="Sihem ZEGGAIE" userId="865c6503-c04a-4488-a4ed-880a8a9e527a" providerId="ADAL" clId="{83DBE3AD-253B-4B18-94E0-53FCF5CDE72B}" dt="2024-02-28T15:41:11.282" v="788"/>
          <ac:spMkLst>
            <pc:docMk/>
            <pc:sldMk cId="936658583" sldId="2147470344"/>
            <ac:spMk id="23" creationId="{4F3D4752-D777-A96C-EFCB-0D71508E565D}"/>
          </ac:spMkLst>
        </pc:spChg>
        <pc:spChg chg="mod">
          <ac:chgData name="Sihem ZEGGAIE" userId="865c6503-c04a-4488-a4ed-880a8a9e527a" providerId="ADAL" clId="{83DBE3AD-253B-4B18-94E0-53FCF5CDE72B}" dt="2024-02-28T15:41:30.305" v="791" actId="207"/>
          <ac:spMkLst>
            <pc:docMk/>
            <pc:sldMk cId="936658583" sldId="2147470344"/>
            <ac:spMk id="24" creationId="{F98E5C6A-115C-0481-C035-4ACDACEE76ED}"/>
          </ac:spMkLst>
        </pc:spChg>
        <pc:spChg chg="mod">
          <ac:chgData name="Sihem ZEGGAIE" userId="865c6503-c04a-4488-a4ed-880a8a9e527a" providerId="ADAL" clId="{83DBE3AD-253B-4B18-94E0-53FCF5CDE72B}" dt="2024-02-28T15:41:35.529" v="792"/>
          <ac:spMkLst>
            <pc:docMk/>
            <pc:sldMk cId="936658583" sldId="2147470344"/>
            <ac:spMk id="26" creationId="{C254113E-4EAA-39C1-8F7D-1707B6D8B3DF}"/>
          </ac:spMkLst>
        </pc:spChg>
        <pc:spChg chg="mod">
          <ac:chgData name="Sihem ZEGGAIE" userId="865c6503-c04a-4488-a4ed-880a8a9e527a" providerId="ADAL" clId="{83DBE3AD-253B-4B18-94E0-53FCF5CDE72B}" dt="2024-02-28T15:41:35.529" v="792"/>
          <ac:spMkLst>
            <pc:docMk/>
            <pc:sldMk cId="936658583" sldId="2147470344"/>
            <ac:spMk id="27" creationId="{3FADC9C4-8E8B-8EF5-6C7D-B0E63AA982C5}"/>
          </ac:spMkLst>
        </pc:spChg>
        <pc:spChg chg="mod">
          <ac:chgData name="Sihem ZEGGAIE" userId="865c6503-c04a-4488-a4ed-880a8a9e527a" providerId="ADAL" clId="{83DBE3AD-253B-4B18-94E0-53FCF5CDE72B}" dt="2024-02-28T15:41:35.529" v="792"/>
          <ac:spMkLst>
            <pc:docMk/>
            <pc:sldMk cId="936658583" sldId="2147470344"/>
            <ac:spMk id="28" creationId="{5173B566-4567-5B98-E453-54EB9B79F8D6}"/>
          </ac:spMkLst>
        </pc:spChg>
        <pc:spChg chg="mod">
          <ac:chgData name="Sihem ZEGGAIE" userId="865c6503-c04a-4488-a4ed-880a8a9e527a" providerId="ADAL" clId="{83DBE3AD-253B-4B18-94E0-53FCF5CDE72B}" dt="2024-02-28T15:41:35.529" v="792"/>
          <ac:spMkLst>
            <pc:docMk/>
            <pc:sldMk cId="936658583" sldId="2147470344"/>
            <ac:spMk id="29" creationId="{0E876DDA-612A-92AB-694B-D352CBC000EA}"/>
          </ac:spMkLst>
        </pc:spChg>
        <pc:spChg chg="mod">
          <ac:chgData name="Sihem ZEGGAIE" userId="865c6503-c04a-4488-a4ed-880a8a9e527a" providerId="ADAL" clId="{83DBE3AD-253B-4B18-94E0-53FCF5CDE72B}" dt="2024-02-28T15:41:35.529" v="792"/>
          <ac:spMkLst>
            <pc:docMk/>
            <pc:sldMk cId="936658583" sldId="2147470344"/>
            <ac:spMk id="30" creationId="{9FD96095-528F-C3D8-1996-6F5DE3163EFF}"/>
          </ac:spMkLst>
        </pc:spChg>
        <pc:spChg chg="mod">
          <ac:chgData name="Sihem ZEGGAIE" userId="865c6503-c04a-4488-a4ed-880a8a9e527a" providerId="ADAL" clId="{83DBE3AD-253B-4B18-94E0-53FCF5CDE72B}" dt="2024-02-28T15:41:35.529" v="792"/>
          <ac:spMkLst>
            <pc:docMk/>
            <pc:sldMk cId="936658583" sldId="2147470344"/>
            <ac:spMk id="31" creationId="{6B40CAFF-7212-B4A9-5A2C-3DD9FE40E7E0}"/>
          </ac:spMkLst>
        </pc:spChg>
        <pc:spChg chg="mod">
          <ac:chgData name="Sihem ZEGGAIE" userId="865c6503-c04a-4488-a4ed-880a8a9e527a" providerId="ADAL" clId="{83DBE3AD-253B-4B18-94E0-53FCF5CDE72B}" dt="2024-02-28T15:41:35.529" v="792"/>
          <ac:spMkLst>
            <pc:docMk/>
            <pc:sldMk cId="936658583" sldId="2147470344"/>
            <ac:spMk id="32" creationId="{C6453A8F-0348-D3AD-4CCC-7493AA5C5A67}"/>
          </ac:spMkLst>
        </pc:spChg>
        <pc:spChg chg="add mod">
          <ac:chgData name="Sihem ZEGGAIE" userId="865c6503-c04a-4488-a4ed-880a8a9e527a" providerId="ADAL" clId="{83DBE3AD-253B-4B18-94E0-53FCF5CDE72B}" dt="2024-02-28T17:33:57.050" v="856" actId="255"/>
          <ac:spMkLst>
            <pc:docMk/>
            <pc:sldMk cId="936658583" sldId="2147470344"/>
            <ac:spMk id="33" creationId="{DECECB0C-9AAB-2672-5071-0E75DD81EFAC}"/>
          </ac:spMkLst>
        </pc:spChg>
        <pc:spChg chg="mod">
          <ac:chgData name="Sihem ZEGGAIE" userId="865c6503-c04a-4488-a4ed-880a8a9e527a" providerId="ADAL" clId="{83DBE3AD-253B-4B18-94E0-53FCF5CDE72B}" dt="2024-02-28T15:43:08.414" v="804"/>
          <ac:spMkLst>
            <pc:docMk/>
            <pc:sldMk cId="936658583" sldId="2147470344"/>
            <ac:spMk id="35" creationId="{134ED3B8-10D4-C93D-B0DA-DF5817692095}"/>
          </ac:spMkLst>
        </pc:spChg>
        <pc:spChg chg="mod">
          <ac:chgData name="Sihem ZEGGAIE" userId="865c6503-c04a-4488-a4ed-880a8a9e527a" providerId="ADAL" clId="{83DBE3AD-253B-4B18-94E0-53FCF5CDE72B}" dt="2024-02-28T15:43:08.414" v="804"/>
          <ac:spMkLst>
            <pc:docMk/>
            <pc:sldMk cId="936658583" sldId="2147470344"/>
            <ac:spMk id="36" creationId="{E71C7AB0-5E2F-999E-D9BF-156E3D47E1A0}"/>
          </ac:spMkLst>
        </pc:spChg>
        <pc:spChg chg="add del mod">
          <ac:chgData name="Sihem ZEGGAIE" userId="865c6503-c04a-4488-a4ed-880a8a9e527a" providerId="ADAL" clId="{83DBE3AD-253B-4B18-94E0-53FCF5CDE72B}" dt="2024-02-28T15:43:23.093" v="806" actId="478"/>
          <ac:spMkLst>
            <pc:docMk/>
            <pc:sldMk cId="936658583" sldId="2147470344"/>
            <ac:spMk id="37" creationId="{B6928A63-3456-014D-9C80-EE48215EB6EF}"/>
          </ac:spMkLst>
        </pc:spChg>
        <pc:spChg chg="mod">
          <ac:chgData name="Sihem ZEGGAIE" userId="865c6503-c04a-4488-a4ed-880a8a9e527a" providerId="ADAL" clId="{83DBE3AD-253B-4B18-94E0-53FCF5CDE72B}" dt="2024-02-28T15:43:44.698" v="807"/>
          <ac:spMkLst>
            <pc:docMk/>
            <pc:sldMk cId="936658583" sldId="2147470344"/>
            <ac:spMk id="39" creationId="{11FBD2C2-9B80-0A90-91C2-80DF39E5C0B4}"/>
          </ac:spMkLst>
        </pc:spChg>
        <pc:spChg chg="mod">
          <ac:chgData name="Sihem ZEGGAIE" userId="865c6503-c04a-4488-a4ed-880a8a9e527a" providerId="ADAL" clId="{83DBE3AD-253B-4B18-94E0-53FCF5CDE72B}" dt="2024-02-28T15:43:44.698" v="807"/>
          <ac:spMkLst>
            <pc:docMk/>
            <pc:sldMk cId="936658583" sldId="2147470344"/>
            <ac:spMk id="40" creationId="{6F2B4EC8-4380-CC81-B6FF-D416AE33CF9E}"/>
          </ac:spMkLst>
        </pc:spChg>
        <pc:spChg chg="add mod">
          <ac:chgData name="Sihem ZEGGAIE" userId="865c6503-c04a-4488-a4ed-880a8a9e527a" providerId="ADAL" clId="{83DBE3AD-253B-4B18-94E0-53FCF5CDE72B}" dt="2024-02-28T17:33:57.050" v="856" actId="255"/>
          <ac:spMkLst>
            <pc:docMk/>
            <pc:sldMk cId="936658583" sldId="2147470344"/>
            <ac:spMk id="41" creationId="{14239E99-C2DF-C7E8-D3E0-46249A7D9A07}"/>
          </ac:spMkLst>
        </pc:spChg>
        <pc:spChg chg="mod">
          <ac:chgData name="Sihem ZEGGAIE" userId="865c6503-c04a-4488-a4ed-880a8a9e527a" providerId="ADAL" clId="{83DBE3AD-253B-4B18-94E0-53FCF5CDE72B}" dt="2024-02-28T15:45:37.352" v="829"/>
          <ac:spMkLst>
            <pc:docMk/>
            <pc:sldMk cId="936658583" sldId="2147470344"/>
            <ac:spMk id="43" creationId="{64E9957F-898E-3091-B37E-126E814E06F4}"/>
          </ac:spMkLst>
        </pc:spChg>
        <pc:spChg chg="mod">
          <ac:chgData name="Sihem ZEGGAIE" userId="865c6503-c04a-4488-a4ed-880a8a9e527a" providerId="ADAL" clId="{83DBE3AD-253B-4B18-94E0-53FCF5CDE72B}" dt="2024-02-28T15:45:37.352" v="829"/>
          <ac:spMkLst>
            <pc:docMk/>
            <pc:sldMk cId="936658583" sldId="2147470344"/>
            <ac:spMk id="44" creationId="{8B05A474-1C29-B00C-F91A-7CAC4C6CAFAC}"/>
          </ac:spMkLst>
        </pc:spChg>
        <pc:spChg chg="add mod">
          <ac:chgData name="Sihem ZEGGAIE" userId="865c6503-c04a-4488-a4ed-880a8a9e527a" providerId="ADAL" clId="{83DBE3AD-253B-4B18-94E0-53FCF5CDE72B}" dt="2024-02-28T17:33:57.050" v="856" actId="255"/>
          <ac:spMkLst>
            <pc:docMk/>
            <pc:sldMk cId="936658583" sldId="2147470344"/>
            <ac:spMk id="45" creationId="{AF9F8282-80AC-BF32-996F-5C1173FBCBC1}"/>
          </ac:spMkLst>
        </pc:spChg>
        <pc:grpChg chg="add mod">
          <ac:chgData name="Sihem ZEGGAIE" userId="865c6503-c04a-4488-a4ed-880a8a9e527a" providerId="ADAL" clId="{83DBE3AD-253B-4B18-94E0-53FCF5CDE72B}" dt="2024-02-28T15:43:53.453" v="809" actId="552"/>
          <ac:grpSpMkLst>
            <pc:docMk/>
            <pc:sldMk cId="936658583" sldId="2147470344"/>
            <ac:grpSpMk id="6" creationId="{70E3D5CC-AA74-868E-627C-9D146A096F31}"/>
          </ac:grpSpMkLst>
        </pc:grpChg>
        <pc:grpChg chg="add mod">
          <ac:chgData name="Sihem ZEGGAIE" userId="865c6503-c04a-4488-a4ed-880a8a9e527a" providerId="ADAL" clId="{83DBE3AD-253B-4B18-94E0-53FCF5CDE72B}" dt="2024-02-28T15:41:51.447" v="794" actId="12789"/>
          <ac:grpSpMkLst>
            <pc:docMk/>
            <pc:sldMk cId="936658583" sldId="2147470344"/>
            <ac:grpSpMk id="9" creationId="{1ECDFB60-48F5-3720-3974-0BCD2214AC71}"/>
          </ac:grpSpMkLst>
        </pc:grpChg>
        <pc:grpChg chg="add mod">
          <ac:chgData name="Sihem ZEGGAIE" userId="865c6503-c04a-4488-a4ed-880a8a9e527a" providerId="ADAL" clId="{83DBE3AD-253B-4B18-94E0-53FCF5CDE72B}" dt="2024-02-28T15:41:51.447" v="794" actId="12789"/>
          <ac:grpSpMkLst>
            <pc:docMk/>
            <pc:sldMk cId="936658583" sldId="2147470344"/>
            <ac:grpSpMk id="25" creationId="{49731CF6-B6F8-C90F-FAAE-00D620B26BFF}"/>
          </ac:grpSpMkLst>
        </pc:grpChg>
        <pc:grpChg chg="add del mod">
          <ac:chgData name="Sihem ZEGGAIE" userId="865c6503-c04a-4488-a4ed-880a8a9e527a" providerId="ADAL" clId="{83DBE3AD-253B-4B18-94E0-53FCF5CDE72B}" dt="2024-02-28T15:43:23.093" v="806" actId="478"/>
          <ac:grpSpMkLst>
            <pc:docMk/>
            <pc:sldMk cId="936658583" sldId="2147470344"/>
            <ac:grpSpMk id="34" creationId="{1B914513-9BF6-0533-580D-EB9F20036BD1}"/>
          </ac:grpSpMkLst>
        </pc:grpChg>
        <pc:grpChg chg="add mod">
          <ac:chgData name="Sihem ZEGGAIE" userId="865c6503-c04a-4488-a4ed-880a8a9e527a" providerId="ADAL" clId="{83DBE3AD-253B-4B18-94E0-53FCF5CDE72B}" dt="2024-02-28T15:47:19.667" v="835" actId="465"/>
          <ac:grpSpMkLst>
            <pc:docMk/>
            <pc:sldMk cId="936658583" sldId="2147470344"/>
            <ac:grpSpMk id="38" creationId="{3117AB71-B5A3-99B2-7CF7-B52A25B2E0DF}"/>
          </ac:grpSpMkLst>
        </pc:grpChg>
        <pc:grpChg chg="add mod">
          <ac:chgData name="Sihem ZEGGAIE" userId="865c6503-c04a-4488-a4ed-880a8a9e527a" providerId="ADAL" clId="{83DBE3AD-253B-4B18-94E0-53FCF5CDE72B}" dt="2024-02-28T15:45:44.666" v="830" actId="1076"/>
          <ac:grpSpMkLst>
            <pc:docMk/>
            <pc:sldMk cId="936658583" sldId="2147470344"/>
            <ac:grpSpMk id="42" creationId="{9912B1F1-F73D-CDCF-EA44-0CA7E26AA50E}"/>
          </ac:grpSpMkLst>
        </pc:grpChg>
        <pc:picChg chg="mod">
          <ac:chgData name="Sihem ZEGGAIE" userId="865c6503-c04a-4488-a4ed-880a8a9e527a" providerId="ADAL" clId="{83DBE3AD-253B-4B18-94E0-53FCF5CDE72B}" dt="2024-03-05T09:11:21.404" v="2978" actId="1076"/>
          <ac:picMkLst>
            <pc:docMk/>
            <pc:sldMk cId="936658583" sldId="2147470344"/>
            <ac:picMk id="46" creationId="{52992D71-EC26-CFA7-46C6-685EFFEC219F}"/>
          </ac:picMkLst>
        </pc:picChg>
      </pc:sldChg>
      <pc:sldChg chg="del">
        <pc:chgData name="Sihem ZEGGAIE" userId="865c6503-c04a-4488-a4ed-880a8a9e527a" providerId="ADAL" clId="{83DBE3AD-253B-4B18-94E0-53FCF5CDE72B}" dt="2024-02-28T15:47:59.771" v="836" actId="47"/>
        <pc:sldMkLst>
          <pc:docMk/>
          <pc:sldMk cId="2050784112" sldId="2147470345"/>
        </pc:sldMkLst>
      </pc:sldChg>
      <pc:sldChg chg="del">
        <pc:chgData name="Sihem ZEGGAIE" userId="865c6503-c04a-4488-a4ed-880a8a9e527a" providerId="ADAL" clId="{83DBE3AD-253B-4B18-94E0-53FCF5CDE72B}" dt="2024-02-28T15:48:00.989" v="837" actId="47"/>
        <pc:sldMkLst>
          <pc:docMk/>
          <pc:sldMk cId="3135393906" sldId="2147470346"/>
        </pc:sldMkLst>
      </pc:sldChg>
      <pc:sldChg chg="delSp modSp mod modCm">
        <pc:chgData name="Sihem ZEGGAIE" userId="865c6503-c04a-4488-a4ed-880a8a9e527a" providerId="ADAL" clId="{83DBE3AD-253B-4B18-94E0-53FCF5CDE72B}" dt="2024-03-07T13:24:08.946" v="4281" actId="20577"/>
        <pc:sldMkLst>
          <pc:docMk/>
          <pc:sldMk cId="1076683720" sldId="2147470347"/>
        </pc:sldMkLst>
        <pc:spChg chg="del mod">
          <ac:chgData name="Sihem ZEGGAIE" userId="865c6503-c04a-4488-a4ed-880a8a9e527a" providerId="ADAL" clId="{83DBE3AD-253B-4B18-94E0-53FCF5CDE72B}" dt="2024-03-05T09:33:49.105" v="3107" actId="478"/>
          <ac:spMkLst>
            <pc:docMk/>
            <pc:sldMk cId="1076683720" sldId="2147470347"/>
            <ac:spMk id="2" creationId="{A378969B-B5C7-06F2-2CF3-AA094FDCC455}"/>
          </ac:spMkLst>
        </pc:spChg>
        <pc:spChg chg="mod">
          <ac:chgData name="Sihem ZEGGAIE" userId="865c6503-c04a-4488-a4ed-880a8a9e527a" providerId="ADAL" clId="{83DBE3AD-253B-4B18-94E0-53FCF5CDE72B}" dt="2024-03-05T15:27:37.346" v="3860" actId="20577"/>
          <ac:spMkLst>
            <pc:docMk/>
            <pc:sldMk cId="1076683720" sldId="2147470347"/>
            <ac:spMk id="31" creationId="{0B32DE76-B1A7-BA61-882B-AAF5C6FD04CB}"/>
          </ac:spMkLst>
        </pc:spChg>
        <pc:spChg chg="mod">
          <ac:chgData name="Sihem ZEGGAIE" userId="865c6503-c04a-4488-a4ed-880a8a9e527a" providerId="ADAL" clId="{83DBE3AD-253B-4B18-94E0-53FCF5CDE72B}" dt="2024-02-28T17:48:02.977" v="986" actId="113"/>
          <ac:spMkLst>
            <pc:docMk/>
            <pc:sldMk cId="1076683720" sldId="2147470347"/>
            <ac:spMk id="38" creationId="{B40D11A9-D8DD-1A8C-C16A-16BEF257DD0D}"/>
          </ac:spMkLst>
        </pc:spChg>
        <pc:spChg chg="mod">
          <ac:chgData name="Sihem ZEGGAIE" userId="865c6503-c04a-4488-a4ed-880a8a9e527a" providerId="ADAL" clId="{83DBE3AD-253B-4B18-94E0-53FCF5CDE72B}" dt="2024-02-28T17:48:02.977" v="986" actId="113"/>
          <ac:spMkLst>
            <pc:docMk/>
            <pc:sldMk cId="1076683720" sldId="2147470347"/>
            <ac:spMk id="39" creationId="{146A6928-7354-43D4-D764-6E156BCE86A6}"/>
          </ac:spMkLst>
        </pc:spChg>
        <pc:spChg chg="mod">
          <ac:chgData name="Sihem ZEGGAIE" userId="865c6503-c04a-4488-a4ed-880a8a9e527a" providerId="ADAL" clId="{83DBE3AD-253B-4B18-94E0-53FCF5CDE72B}" dt="2024-03-07T13:24:08.946" v="4281" actId="20577"/>
          <ac:spMkLst>
            <pc:docMk/>
            <pc:sldMk cId="1076683720" sldId="2147470347"/>
            <ac:spMk id="40" creationId="{6EC28C0E-C5A0-1609-30E2-3F9821E6D0DF}"/>
          </ac:spMkLst>
        </pc:spChg>
        <pc:spChg chg="mod">
          <ac:chgData name="Sihem ZEGGAIE" userId="865c6503-c04a-4488-a4ed-880a8a9e527a" providerId="ADAL" clId="{83DBE3AD-253B-4B18-94E0-53FCF5CDE72B}" dt="2024-02-28T17:48:02.977" v="986" actId="113"/>
          <ac:spMkLst>
            <pc:docMk/>
            <pc:sldMk cId="1076683720" sldId="2147470347"/>
            <ac:spMk id="41" creationId="{53BA797D-16D4-30A4-9558-9E7780D3919B}"/>
          </ac:spMkLst>
        </pc:spChg>
        <pc:spChg chg="mod">
          <ac:chgData name="Sihem ZEGGAIE" userId="865c6503-c04a-4488-a4ed-880a8a9e527a" providerId="ADAL" clId="{83DBE3AD-253B-4B18-94E0-53FCF5CDE72B}" dt="2024-02-28T17:49:35.460" v="997" actId="554"/>
          <ac:spMkLst>
            <pc:docMk/>
            <pc:sldMk cId="1076683720" sldId="2147470347"/>
            <ac:spMk id="42" creationId="{20D99845-2B31-9DFE-7493-5ABC4CF24072}"/>
          </ac:spMkLst>
        </pc:spChg>
        <pc:spChg chg="mod">
          <ac:chgData name="Sihem ZEGGAIE" userId="865c6503-c04a-4488-a4ed-880a8a9e527a" providerId="ADAL" clId="{83DBE3AD-253B-4B18-94E0-53FCF5CDE72B}" dt="2024-02-28T17:48:53.444" v="996" actId="207"/>
          <ac:spMkLst>
            <pc:docMk/>
            <pc:sldMk cId="1076683720" sldId="2147470347"/>
            <ac:spMk id="43" creationId="{85D25343-F3F8-BDF3-2A8A-78E1FD3E4F9F}"/>
          </ac:spMkLst>
        </pc:spChg>
        <pc:spChg chg="mod">
          <ac:chgData name="Sihem ZEGGAIE" userId="865c6503-c04a-4488-a4ed-880a8a9e527a" providerId="ADAL" clId="{83DBE3AD-253B-4B18-94E0-53FCF5CDE72B}" dt="2024-03-05T09:12:02.009" v="3045" actId="14100"/>
          <ac:spMkLst>
            <pc:docMk/>
            <pc:sldMk cId="1076683720" sldId="2147470347"/>
            <ac:spMk id="44" creationId="{C568249E-1A4E-CE06-EC07-99CBD26AB123}"/>
          </ac:spMkLst>
        </pc:spChg>
        <pc:spChg chg="mod">
          <ac:chgData name="Sihem ZEGGAIE" userId="865c6503-c04a-4488-a4ed-880a8a9e527a" providerId="ADAL" clId="{83DBE3AD-253B-4B18-94E0-53FCF5CDE72B}" dt="2024-03-05T09:11:41.227" v="2979" actId="1076"/>
          <ac:spMkLst>
            <pc:docMk/>
            <pc:sldMk cId="1076683720" sldId="2147470347"/>
            <ac:spMk id="45" creationId="{8439EE8C-922B-1435-5F50-F6A469FA2DF2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Sihem ZEGGAIE" userId="865c6503-c04a-4488-a4ed-880a8a9e527a" providerId="ADAL" clId="{83DBE3AD-253B-4B18-94E0-53FCF5CDE72B}" dt="2024-03-05T15:27:44.851" v="3862"/>
              <pc2:cmMkLst xmlns:pc2="http://schemas.microsoft.com/office/powerpoint/2019/9/main/command">
                <pc:docMk/>
                <pc:sldMk cId="1076683720" sldId="2147470347"/>
                <pc2:cmMk id="{26515836-CE3D-4F4F-88B5-31FD26495A93}"/>
              </pc2:cmMkLst>
              <pc226:cmRplyChg chg="add">
                <pc226:chgData name="Sihem ZEGGAIE" userId="865c6503-c04a-4488-a4ed-880a8a9e527a" providerId="ADAL" clId="{83DBE3AD-253B-4B18-94E0-53FCF5CDE72B}" dt="2024-03-05T15:27:42.231" v="3861"/>
                <pc2:cmRplyMkLst xmlns:pc2="http://schemas.microsoft.com/office/powerpoint/2019/9/main/command">
                  <pc:docMk/>
                  <pc:sldMk cId="1076683720" sldId="2147470347"/>
                  <pc2:cmMk id="{26515836-CE3D-4F4F-88B5-31FD26495A93}"/>
                  <pc2:cmRplyMk id="{F9C3A95C-1C56-4BC0-BCF5-67B6FF66210C}"/>
                </pc2:cmRplyMkLst>
              </pc226:cmRplyChg>
            </pc226:cmChg>
            <pc226:cmChg xmlns:pc226="http://schemas.microsoft.com/office/powerpoint/2022/06/main/command" chg="mod">
              <pc226:chgData name="Sihem ZEGGAIE" userId="865c6503-c04a-4488-a4ed-880a8a9e527a" providerId="ADAL" clId="{83DBE3AD-253B-4B18-94E0-53FCF5CDE72B}" dt="2024-03-07T13:24:08.946" v="4281" actId="20577"/>
              <pc2:cmMkLst xmlns:pc2="http://schemas.microsoft.com/office/powerpoint/2019/9/main/command">
                <pc:docMk/>
                <pc:sldMk cId="1076683720" sldId="2147470347"/>
                <pc2:cmMk id="{AB3022B5-38CD-41D5-AD7D-39E2BF3A5F16}"/>
              </pc2:cmMkLst>
              <pc226:cmRplyChg chg="add">
                <pc226:chgData name="Sihem ZEGGAIE" userId="865c6503-c04a-4488-a4ed-880a8a9e527a" providerId="ADAL" clId="{83DBE3AD-253B-4B18-94E0-53FCF5CDE72B}" dt="2024-03-05T09:38:13.588" v="3191"/>
                <pc2:cmRplyMkLst xmlns:pc2="http://schemas.microsoft.com/office/powerpoint/2019/9/main/command">
                  <pc:docMk/>
                  <pc:sldMk cId="1076683720" sldId="2147470347"/>
                  <pc2:cmMk id="{AB3022B5-38CD-41D5-AD7D-39E2BF3A5F16}"/>
                  <pc2:cmRplyMk id="{E127BD4F-4869-4F2B-A1F2-E9709C2B3F49}"/>
                </pc2:cmRplyMkLst>
              </pc226:cmRplyChg>
            </pc226:cmChg>
          </p:ext>
        </pc:extLst>
      </pc:sldChg>
      <pc:sldChg chg="addSp delSp modSp mod ord modNotesTx">
        <pc:chgData name="Sihem ZEGGAIE" userId="865c6503-c04a-4488-a4ed-880a8a9e527a" providerId="ADAL" clId="{83DBE3AD-253B-4B18-94E0-53FCF5CDE72B}" dt="2024-02-29T09:38:47.462" v="1345"/>
        <pc:sldMkLst>
          <pc:docMk/>
          <pc:sldMk cId="4121320827" sldId="2147470348"/>
        </pc:sldMkLst>
        <pc:spChg chg="mod">
          <ac:chgData name="Sihem ZEGGAIE" userId="865c6503-c04a-4488-a4ed-880a8a9e527a" providerId="ADAL" clId="{83DBE3AD-253B-4B18-94E0-53FCF5CDE72B}" dt="2024-02-28T17:42:27.178" v="950" actId="2711"/>
          <ac:spMkLst>
            <pc:docMk/>
            <pc:sldMk cId="4121320827" sldId="2147470348"/>
            <ac:spMk id="12" creationId="{DD586A79-AA3B-766A-FC1E-D57B839694C3}"/>
          </ac:spMkLst>
        </pc:spChg>
        <pc:spChg chg="del mod">
          <ac:chgData name="Sihem ZEGGAIE" userId="865c6503-c04a-4488-a4ed-880a8a9e527a" providerId="ADAL" clId="{83DBE3AD-253B-4B18-94E0-53FCF5CDE72B}" dt="2024-02-28T17:53:55.962" v="1184" actId="478"/>
          <ac:spMkLst>
            <pc:docMk/>
            <pc:sldMk cId="4121320827" sldId="2147470348"/>
            <ac:spMk id="13" creationId="{83E5307A-5AA1-57C6-0EBD-A245CC69398C}"/>
          </ac:spMkLst>
        </pc:spChg>
        <pc:spChg chg="add mod">
          <ac:chgData name="Sihem ZEGGAIE" userId="865c6503-c04a-4488-a4ed-880a8a9e527a" providerId="ADAL" clId="{83DBE3AD-253B-4B18-94E0-53FCF5CDE72B}" dt="2024-02-28T17:47:49.304" v="984" actId="113"/>
          <ac:spMkLst>
            <pc:docMk/>
            <pc:sldMk cId="4121320827" sldId="2147470348"/>
            <ac:spMk id="15" creationId="{D80468E5-5639-5B66-7A40-10BC98A7AEB1}"/>
          </ac:spMkLst>
        </pc:spChg>
        <pc:spChg chg="mod">
          <ac:chgData name="Sihem ZEGGAIE" userId="865c6503-c04a-4488-a4ed-880a8a9e527a" providerId="ADAL" clId="{83DBE3AD-253B-4B18-94E0-53FCF5CDE72B}" dt="2024-02-28T17:34:51.379" v="857"/>
          <ac:spMkLst>
            <pc:docMk/>
            <pc:sldMk cId="4121320827" sldId="2147470348"/>
            <ac:spMk id="17" creationId="{9662D0D2-553A-B157-725E-A09EFBA8D0C7}"/>
          </ac:spMkLst>
        </pc:spChg>
        <pc:spChg chg="mod">
          <ac:chgData name="Sihem ZEGGAIE" userId="865c6503-c04a-4488-a4ed-880a8a9e527a" providerId="ADAL" clId="{83DBE3AD-253B-4B18-94E0-53FCF5CDE72B}" dt="2024-02-28T17:34:51.379" v="857"/>
          <ac:spMkLst>
            <pc:docMk/>
            <pc:sldMk cId="4121320827" sldId="2147470348"/>
            <ac:spMk id="18" creationId="{AA11F290-4BE6-EA97-096F-7670425C16FC}"/>
          </ac:spMkLst>
        </pc:spChg>
        <pc:spChg chg="mod">
          <ac:chgData name="Sihem ZEGGAIE" userId="865c6503-c04a-4488-a4ed-880a8a9e527a" providerId="ADAL" clId="{83DBE3AD-253B-4B18-94E0-53FCF5CDE72B}" dt="2024-02-28T17:34:51.379" v="857"/>
          <ac:spMkLst>
            <pc:docMk/>
            <pc:sldMk cId="4121320827" sldId="2147470348"/>
            <ac:spMk id="19" creationId="{ECDAD884-ADB3-D01C-B663-B337BC51BE14}"/>
          </ac:spMkLst>
        </pc:spChg>
        <pc:spChg chg="mod">
          <ac:chgData name="Sihem ZEGGAIE" userId="865c6503-c04a-4488-a4ed-880a8a9e527a" providerId="ADAL" clId="{83DBE3AD-253B-4B18-94E0-53FCF5CDE72B}" dt="2024-02-28T17:34:51.379" v="857"/>
          <ac:spMkLst>
            <pc:docMk/>
            <pc:sldMk cId="4121320827" sldId="2147470348"/>
            <ac:spMk id="20" creationId="{48B3C26B-CF6C-CE2A-C6EF-496C2091BC3D}"/>
          </ac:spMkLst>
        </pc:spChg>
        <pc:spChg chg="mod">
          <ac:chgData name="Sihem ZEGGAIE" userId="865c6503-c04a-4488-a4ed-880a8a9e527a" providerId="ADAL" clId="{83DBE3AD-253B-4B18-94E0-53FCF5CDE72B}" dt="2024-02-28T17:36:00.499" v="891" actId="207"/>
          <ac:spMkLst>
            <pc:docMk/>
            <pc:sldMk cId="4121320827" sldId="2147470348"/>
            <ac:spMk id="21" creationId="{8E291833-256A-FDCD-8A46-DE9C12D06CDC}"/>
          </ac:spMkLst>
        </pc:spChg>
        <pc:spChg chg="add mod">
          <ac:chgData name="Sihem ZEGGAIE" userId="865c6503-c04a-4488-a4ed-880a8a9e527a" providerId="ADAL" clId="{83DBE3AD-253B-4B18-94E0-53FCF5CDE72B}" dt="2024-02-28T17:49:43.374" v="999" actId="571"/>
          <ac:spMkLst>
            <pc:docMk/>
            <pc:sldMk cId="4121320827" sldId="2147470348"/>
            <ac:spMk id="23" creationId="{81AE9898-9429-5361-24CA-611E041F6407}"/>
          </ac:spMkLst>
        </pc:spChg>
        <pc:spChg chg="add mod">
          <ac:chgData name="Sihem ZEGGAIE" userId="865c6503-c04a-4488-a4ed-880a8a9e527a" providerId="ADAL" clId="{83DBE3AD-253B-4B18-94E0-53FCF5CDE72B}" dt="2024-02-28T17:49:43.374" v="999" actId="571"/>
          <ac:spMkLst>
            <pc:docMk/>
            <pc:sldMk cId="4121320827" sldId="2147470348"/>
            <ac:spMk id="24" creationId="{105CDF12-0D5D-F650-4FC2-680876FC7304}"/>
          </ac:spMkLst>
        </pc:spChg>
        <pc:spChg chg="add mod">
          <ac:chgData name="Sihem ZEGGAIE" userId="865c6503-c04a-4488-a4ed-880a8a9e527a" providerId="ADAL" clId="{83DBE3AD-253B-4B18-94E0-53FCF5CDE72B}" dt="2024-02-28T17:49:43.374" v="999" actId="571"/>
          <ac:spMkLst>
            <pc:docMk/>
            <pc:sldMk cId="4121320827" sldId="2147470348"/>
            <ac:spMk id="25" creationId="{3453B1A8-8D9E-F8C4-41F9-5D4514FE9297}"/>
          </ac:spMkLst>
        </pc:spChg>
        <pc:spChg chg="add mod">
          <ac:chgData name="Sihem ZEGGAIE" userId="865c6503-c04a-4488-a4ed-880a8a9e527a" providerId="ADAL" clId="{83DBE3AD-253B-4B18-94E0-53FCF5CDE72B}" dt="2024-02-28T17:53:46.752" v="1183" actId="113"/>
          <ac:spMkLst>
            <pc:docMk/>
            <pc:sldMk cId="4121320827" sldId="2147470348"/>
            <ac:spMk id="26" creationId="{2F52C544-2723-4ACF-ED86-F649B3DB756B}"/>
          </ac:spMkLst>
        </pc:spChg>
        <pc:spChg chg="mod">
          <ac:chgData name="Sihem ZEGGAIE" userId="865c6503-c04a-4488-a4ed-880a8a9e527a" providerId="ADAL" clId="{83DBE3AD-253B-4B18-94E0-53FCF5CDE72B}" dt="2024-02-28T17:49:52.696" v="1013" actId="554"/>
          <ac:spMkLst>
            <pc:docMk/>
            <pc:sldMk cId="4121320827" sldId="2147470348"/>
            <ac:spMk id="31" creationId="{0B32DE76-B1A7-BA61-882B-AAF5C6FD04CB}"/>
          </ac:spMkLst>
        </pc:spChg>
        <pc:spChg chg="mod">
          <ac:chgData name="Sihem ZEGGAIE" userId="865c6503-c04a-4488-a4ed-880a8a9e527a" providerId="ADAL" clId="{83DBE3AD-253B-4B18-94E0-53FCF5CDE72B}" dt="2024-02-28T17:47:54.604" v="985" actId="113"/>
          <ac:spMkLst>
            <pc:docMk/>
            <pc:sldMk cId="4121320827" sldId="2147470348"/>
            <ac:spMk id="38" creationId="{B40D11A9-D8DD-1A8C-C16A-16BEF257DD0D}"/>
          </ac:spMkLst>
        </pc:spChg>
        <pc:spChg chg="mod">
          <ac:chgData name="Sihem ZEGGAIE" userId="865c6503-c04a-4488-a4ed-880a8a9e527a" providerId="ADAL" clId="{83DBE3AD-253B-4B18-94E0-53FCF5CDE72B}" dt="2024-02-28T17:47:54.604" v="985" actId="113"/>
          <ac:spMkLst>
            <pc:docMk/>
            <pc:sldMk cId="4121320827" sldId="2147470348"/>
            <ac:spMk id="39" creationId="{146A6928-7354-43D4-D764-6E156BCE86A6}"/>
          </ac:spMkLst>
        </pc:spChg>
        <pc:spChg chg="mod">
          <ac:chgData name="Sihem ZEGGAIE" userId="865c6503-c04a-4488-a4ed-880a8a9e527a" providerId="ADAL" clId="{83DBE3AD-253B-4B18-94E0-53FCF5CDE72B}" dt="2024-02-28T17:51:38.199" v="1136" actId="113"/>
          <ac:spMkLst>
            <pc:docMk/>
            <pc:sldMk cId="4121320827" sldId="2147470348"/>
            <ac:spMk id="40" creationId="{6EC28C0E-C5A0-1609-30E2-3F9821E6D0DF}"/>
          </ac:spMkLst>
        </pc:spChg>
        <pc:spChg chg="mod">
          <ac:chgData name="Sihem ZEGGAIE" userId="865c6503-c04a-4488-a4ed-880a8a9e527a" providerId="ADAL" clId="{83DBE3AD-253B-4B18-94E0-53FCF5CDE72B}" dt="2024-02-28T17:47:54.604" v="985" actId="113"/>
          <ac:spMkLst>
            <pc:docMk/>
            <pc:sldMk cId="4121320827" sldId="2147470348"/>
            <ac:spMk id="41" creationId="{53BA797D-16D4-30A4-9558-9E7780D3919B}"/>
          </ac:spMkLst>
        </pc:spChg>
        <pc:spChg chg="mod">
          <ac:chgData name="Sihem ZEGGAIE" userId="865c6503-c04a-4488-a4ed-880a8a9e527a" providerId="ADAL" clId="{83DBE3AD-253B-4B18-94E0-53FCF5CDE72B}" dt="2024-02-28T17:49:52.696" v="1013" actId="554"/>
          <ac:spMkLst>
            <pc:docMk/>
            <pc:sldMk cId="4121320827" sldId="2147470348"/>
            <ac:spMk id="42" creationId="{20D99845-2B31-9DFE-7493-5ABC4CF24072}"/>
          </ac:spMkLst>
        </pc:spChg>
        <pc:grpChg chg="del">
          <ac:chgData name="Sihem ZEGGAIE" userId="865c6503-c04a-4488-a4ed-880a8a9e527a" providerId="ADAL" clId="{83DBE3AD-253B-4B18-94E0-53FCF5CDE72B}" dt="2024-02-28T17:44:47.101" v="962" actId="478"/>
          <ac:grpSpMkLst>
            <pc:docMk/>
            <pc:sldMk cId="4121320827" sldId="2147470348"/>
            <ac:grpSpMk id="2" creationId="{EABDD7F9-2301-950F-EE0D-C3437B665056}"/>
          </ac:grpSpMkLst>
        </pc:grpChg>
        <pc:grpChg chg="add mod">
          <ac:chgData name="Sihem ZEGGAIE" userId="865c6503-c04a-4488-a4ed-880a8a9e527a" providerId="ADAL" clId="{83DBE3AD-253B-4B18-94E0-53FCF5CDE72B}" dt="2024-02-28T17:39:23.264" v="919" actId="1035"/>
          <ac:grpSpMkLst>
            <pc:docMk/>
            <pc:sldMk cId="4121320827" sldId="2147470348"/>
            <ac:grpSpMk id="16" creationId="{1A9BBF18-15EE-5064-880C-5920AA3A1D7F}"/>
          </ac:grpSpMkLst>
        </pc:grpChg>
        <pc:grpChg chg="add mod">
          <ac:chgData name="Sihem ZEGGAIE" userId="865c6503-c04a-4488-a4ed-880a8a9e527a" providerId="ADAL" clId="{83DBE3AD-253B-4B18-94E0-53FCF5CDE72B}" dt="2024-02-28T17:40:01.616" v="924" actId="164"/>
          <ac:grpSpMkLst>
            <pc:docMk/>
            <pc:sldMk cId="4121320827" sldId="2147470348"/>
            <ac:grpSpMk id="22" creationId="{34DF99DE-C5E3-7816-C889-93683DD7C028}"/>
          </ac:grpSpMkLst>
        </pc:grpChg>
      </pc:sldChg>
      <pc:sldChg chg="addSp delSp modSp mod modCm modNotesTx">
        <pc:chgData name="Sihem ZEGGAIE" userId="865c6503-c04a-4488-a4ed-880a8a9e527a" providerId="ADAL" clId="{83DBE3AD-253B-4B18-94E0-53FCF5CDE72B}" dt="2024-03-07T13:08:23.632" v="4280" actId="2056"/>
        <pc:sldMkLst>
          <pc:docMk/>
          <pc:sldMk cId="115830527" sldId="2147470349"/>
        </pc:sldMkLst>
        <pc:spChg chg="add del mod">
          <ac:chgData name="Sihem ZEGGAIE" userId="865c6503-c04a-4488-a4ed-880a8a9e527a" providerId="ADAL" clId="{83DBE3AD-253B-4B18-94E0-53FCF5CDE72B}" dt="2024-03-07T13:08:23.597" v="4279" actId="478"/>
          <ac:spMkLst>
            <pc:docMk/>
            <pc:sldMk cId="115830527" sldId="2147470349"/>
            <ac:spMk id="2" creationId="{E37AEB61-1DD8-FCAD-8C4F-7E66A118BB53}"/>
          </ac:spMkLst>
        </pc:spChg>
        <pc:spChg chg="mod">
          <ac:chgData name="Sihem ZEGGAIE" userId="865c6503-c04a-4488-a4ed-880a8a9e527a" providerId="ADAL" clId="{83DBE3AD-253B-4B18-94E0-53FCF5CDE72B}" dt="2024-03-01T11:19:07.281" v="1348" actId="12788"/>
          <ac:spMkLst>
            <pc:docMk/>
            <pc:sldMk cId="115830527" sldId="2147470349"/>
            <ac:spMk id="7" creationId="{35B82273-7606-6758-BEA7-3D993610F87E}"/>
          </ac:spMkLst>
        </pc:spChg>
        <pc:spChg chg="add del mod">
          <ac:chgData name="Sihem ZEGGAIE" userId="865c6503-c04a-4488-a4ed-880a8a9e527a" providerId="ADAL" clId="{83DBE3AD-253B-4B18-94E0-53FCF5CDE72B}" dt="2024-03-05T15:42:41.073" v="4049" actId="1035"/>
          <ac:spMkLst>
            <pc:docMk/>
            <pc:sldMk cId="115830527" sldId="2147470349"/>
            <ac:spMk id="8" creationId="{9B399591-1BA6-9232-8138-1588503DA044}"/>
          </ac:spMkLst>
        </pc:spChg>
        <pc:spChg chg="mod">
          <ac:chgData name="Sihem ZEGGAIE" userId="865c6503-c04a-4488-a4ed-880a8a9e527a" providerId="ADAL" clId="{83DBE3AD-253B-4B18-94E0-53FCF5CDE72B}" dt="2024-03-05T15:42:46.178" v="4050" actId="1076"/>
          <ac:spMkLst>
            <pc:docMk/>
            <pc:sldMk cId="115830527" sldId="2147470349"/>
            <ac:spMk id="10" creationId="{BBBC5AD3-A86A-5B9B-BF0F-FE41D49D0AA1}"/>
          </ac:spMkLst>
        </pc:spChg>
        <pc:spChg chg="mod">
          <ac:chgData name="Sihem ZEGGAIE" userId="865c6503-c04a-4488-a4ed-880a8a9e527a" providerId="ADAL" clId="{83DBE3AD-253B-4B18-94E0-53FCF5CDE72B}" dt="2024-03-05T15:45:47.541" v="4144" actId="1035"/>
          <ac:spMkLst>
            <pc:docMk/>
            <pc:sldMk cId="115830527" sldId="2147470349"/>
            <ac:spMk id="13" creationId="{B60A06E1-CEB1-18B1-6E62-1C2EAB3D45C1}"/>
          </ac:spMkLst>
        </pc:spChg>
        <pc:spChg chg="mod">
          <ac:chgData name="Sihem ZEGGAIE" userId="865c6503-c04a-4488-a4ed-880a8a9e527a" providerId="ADAL" clId="{83DBE3AD-253B-4B18-94E0-53FCF5CDE72B}" dt="2024-03-05T15:45:47.541" v="4144" actId="1035"/>
          <ac:spMkLst>
            <pc:docMk/>
            <pc:sldMk cId="115830527" sldId="2147470349"/>
            <ac:spMk id="15" creationId="{A4F74D4D-AD13-0EAA-B426-9B1BFB125D18}"/>
          </ac:spMkLst>
        </pc:spChg>
        <pc:spChg chg="mod">
          <ac:chgData name="Sihem ZEGGAIE" userId="865c6503-c04a-4488-a4ed-880a8a9e527a" providerId="ADAL" clId="{83DBE3AD-253B-4B18-94E0-53FCF5CDE72B}" dt="2024-03-05T15:45:47.541" v="4144" actId="1035"/>
          <ac:spMkLst>
            <pc:docMk/>
            <pc:sldMk cId="115830527" sldId="2147470349"/>
            <ac:spMk id="17" creationId="{E5C9F4AE-54E9-A369-C2DB-D4BB43A59A10}"/>
          </ac:spMkLst>
        </pc:spChg>
        <pc:spChg chg="mod">
          <ac:chgData name="Sihem ZEGGAIE" userId="865c6503-c04a-4488-a4ed-880a8a9e527a" providerId="ADAL" clId="{83DBE3AD-253B-4B18-94E0-53FCF5CDE72B}" dt="2024-03-05T15:45:47.541" v="4144" actId="1035"/>
          <ac:spMkLst>
            <pc:docMk/>
            <pc:sldMk cId="115830527" sldId="2147470349"/>
            <ac:spMk id="19" creationId="{E3E6FBD6-C0C8-C962-51FD-6628F14FCF5F}"/>
          </ac:spMkLst>
        </pc:spChg>
        <pc:spChg chg="mod">
          <ac:chgData name="Sihem ZEGGAIE" userId="865c6503-c04a-4488-a4ed-880a8a9e527a" providerId="ADAL" clId="{83DBE3AD-253B-4B18-94E0-53FCF5CDE72B}" dt="2024-03-05T15:45:47.541" v="4144" actId="1035"/>
          <ac:spMkLst>
            <pc:docMk/>
            <pc:sldMk cId="115830527" sldId="2147470349"/>
            <ac:spMk id="21" creationId="{19CA0155-7F52-4884-88CB-938E317E8308}"/>
          </ac:spMkLst>
        </pc:spChg>
        <pc:spChg chg="mod">
          <ac:chgData name="Sihem ZEGGAIE" userId="865c6503-c04a-4488-a4ed-880a8a9e527a" providerId="ADAL" clId="{83DBE3AD-253B-4B18-94E0-53FCF5CDE72B}" dt="2024-03-05T15:45:47.541" v="4144" actId="1035"/>
          <ac:spMkLst>
            <pc:docMk/>
            <pc:sldMk cId="115830527" sldId="2147470349"/>
            <ac:spMk id="23" creationId="{895D04A8-830E-F2F7-1EC8-516BE79750E4}"/>
          </ac:spMkLst>
        </pc:spChg>
        <pc:spChg chg="mod">
          <ac:chgData name="Sihem ZEGGAIE" userId="865c6503-c04a-4488-a4ed-880a8a9e527a" providerId="ADAL" clId="{83DBE3AD-253B-4B18-94E0-53FCF5CDE72B}" dt="2024-03-05T15:45:47.541" v="4144" actId="1035"/>
          <ac:spMkLst>
            <pc:docMk/>
            <pc:sldMk cId="115830527" sldId="2147470349"/>
            <ac:spMk id="25" creationId="{BEF0F0DC-8783-67B2-BD94-90B2223F5DD2}"/>
          </ac:spMkLst>
        </pc:spChg>
        <pc:spChg chg="mod">
          <ac:chgData name="Sihem ZEGGAIE" userId="865c6503-c04a-4488-a4ed-880a8a9e527a" providerId="ADAL" clId="{83DBE3AD-253B-4B18-94E0-53FCF5CDE72B}" dt="2024-03-05T15:45:47.541" v="4144" actId="1035"/>
          <ac:spMkLst>
            <pc:docMk/>
            <pc:sldMk cId="115830527" sldId="2147470349"/>
            <ac:spMk id="27" creationId="{23D9EE16-75EB-804A-44A4-A8DB6BE730D4}"/>
          </ac:spMkLst>
        </pc:spChg>
        <pc:spChg chg="mod">
          <ac:chgData name="Sihem ZEGGAIE" userId="865c6503-c04a-4488-a4ed-880a8a9e527a" providerId="ADAL" clId="{83DBE3AD-253B-4B18-94E0-53FCF5CDE72B}" dt="2024-03-05T15:45:47.541" v="4144" actId="1035"/>
          <ac:spMkLst>
            <pc:docMk/>
            <pc:sldMk cId="115830527" sldId="2147470349"/>
            <ac:spMk id="29" creationId="{7DE2C993-4F76-2691-8525-09F67D24B48D}"/>
          </ac:spMkLst>
        </pc:spChg>
        <pc:spChg chg="mod">
          <ac:chgData name="Sihem ZEGGAIE" userId="865c6503-c04a-4488-a4ed-880a8a9e527a" providerId="ADAL" clId="{83DBE3AD-253B-4B18-94E0-53FCF5CDE72B}" dt="2024-03-05T15:45:47.541" v="4144" actId="1035"/>
          <ac:spMkLst>
            <pc:docMk/>
            <pc:sldMk cId="115830527" sldId="2147470349"/>
            <ac:spMk id="31" creationId="{5C342E19-C398-4CE9-7343-0F40B1258AB3}"/>
          </ac:spMkLst>
        </pc:spChg>
        <pc:spChg chg="mod">
          <ac:chgData name="Sihem ZEGGAIE" userId="865c6503-c04a-4488-a4ed-880a8a9e527a" providerId="ADAL" clId="{83DBE3AD-253B-4B18-94E0-53FCF5CDE72B}" dt="2024-03-05T15:45:47.541" v="4144" actId="1035"/>
          <ac:spMkLst>
            <pc:docMk/>
            <pc:sldMk cId="115830527" sldId="2147470349"/>
            <ac:spMk id="42" creationId="{16E250A9-96DB-E7C7-B34B-64328CFFEF1B}"/>
          </ac:spMkLst>
        </pc:spChg>
        <pc:spChg chg="mod">
          <ac:chgData name="Sihem ZEGGAIE" userId="865c6503-c04a-4488-a4ed-880a8a9e527a" providerId="ADAL" clId="{83DBE3AD-253B-4B18-94E0-53FCF5CDE72B}" dt="2024-03-05T15:45:47.541" v="4144" actId="1035"/>
          <ac:spMkLst>
            <pc:docMk/>
            <pc:sldMk cId="115830527" sldId="2147470349"/>
            <ac:spMk id="43" creationId="{41FF5C2D-6480-2207-5BBD-F4655B69C911}"/>
          </ac:spMkLst>
        </pc:spChg>
        <pc:spChg chg="add del mod">
          <ac:chgData name="Sihem ZEGGAIE" userId="865c6503-c04a-4488-a4ed-880a8a9e527a" providerId="ADAL" clId="{83DBE3AD-253B-4B18-94E0-53FCF5CDE72B}" dt="2024-03-05T15:39:36.334" v="3975" actId="478"/>
          <ac:spMkLst>
            <pc:docMk/>
            <pc:sldMk cId="115830527" sldId="2147470349"/>
            <ac:spMk id="44" creationId="{591A5AAD-6AF1-B033-5DDD-68E97CBD5C2E}"/>
          </ac:spMkLst>
        </pc:spChg>
        <pc:spChg chg="add del mod">
          <ac:chgData name="Sihem ZEGGAIE" userId="865c6503-c04a-4488-a4ed-880a8a9e527a" providerId="ADAL" clId="{83DBE3AD-253B-4B18-94E0-53FCF5CDE72B}" dt="2024-03-05T15:39:36.334" v="3975" actId="478"/>
          <ac:spMkLst>
            <pc:docMk/>
            <pc:sldMk cId="115830527" sldId="2147470349"/>
            <ac:spMk id="50" creationId="{F8F602BD-6041-8620-FAD3-7DA4B4FF8785}"/>
          </ac:spMkLst>
        </pc:spChg>
        <pc:spChg chg="add del mod">
          <ac:chgData name="Sihem ZEGGAIE" userId="865c6503-c04a-4488-a4ed-880a8a9e527a" providerId="ADAL" clId="{83DBE3AD-253B-4B18-94E0-53FCF5CDE72B}" dt="2024-03-05T15:39:36.334" v="3975" actId="478"/>
          <ac:spMkLst>
            <pc:docMk/>
            <pc:sldMk cId="115830527" sldId="2147470349"/>
            <ac:spMk id="52" creationId="{44828E25-CDCF-F39E-F6B0-3B23625F9556}"/>
          </ac:spMkLst>
        </pc:spChg>
        <pc:spChg chg="mod">
          <ac:chgData name="Sihem ZEGGAIE" userId="865c6503-c04a-4488-a4ed-880a8a9e527a" providerId="ADAL" clId="{83DBE3AD-253B-4B18-94E0-53FCF5CDE72B}" dt="2024-03-05T15:39:28.677" v="3974"/>
          <ac:spMkLst>
            <pc:docMk/>
            <pc:sldMk cId="115830527" sldId="2147470349"/>
            <ac:spMk id="54" creationId="{ACC11475-6142-A43C-4BE1-DDA22FD7E0ED}"/>
          </ac:spMkLst>
        </pc:spChg>
        <pc:spChg chg="mod">
          <ac:chgData name="Sihem ZEGGAIE" userId="865c6503-c04a-4488-a4ed-880a8a9e527a" providerId="ADAL" clId="{83DBE3AD-253B-4B18-94E0-53FCF5CDE72B}" dt="2024-03-05T15:39:28.677" v="3974"/>
          <ac:spMkLst>
            <pc:docMk/>
            <pc:sldMk cId="115830527" sldId="2147470349"/>
            <ac:spMk id="55" creationId="{476DC6EE-208D-DA45-D52F-286EAFE1426E}"/>
          </ac:spMkLst>
        </pc:spChg>
        <pc:spChg chg="mod">
          <ac:chgData name="Sihem ZEGGAIE" userId="865c6503-c04a-4488-a4ed-880a8a9e527a" providerId="ADAL" clId="{83DBE3AD-253B-4B18-94E0-53FCF5CDE72B}" dt="2024-03-05T15:39:28.677" v="3974"/>
          <ac:spMkLst>
            <pc:docMk/>
            <pc:sldMk cId="115830527" sldId="2147470349"/>
            <ac:spMk id="56" creationId="{5F4900C8-19A4-283F-62D2-51B78F7656C8}"/>
          </ac:spMkLst>
        </pc:spChg>
        <pc:spChg chg="mod">
          <ac:chgData name="Sihem ZEGGAIE" userId="865c6503-c04a-4488-a4ed-880a8a9e527a" providerId="ADAL" clId="{83DBE3AD-253B-4B18-94E0-53FCF5CDE72B}" dt="2024-03-05T15:39:28.677" v="3974"/>
          <ac:spMkLst>
            <pc:docMk/>
            <pc:sldMk cId="115830527" sldId="2147470349"/>
            <ac:spMk id="57" creationId="{418C2AEC-33E4-412B-DFEE-220430E5235D}"/>
          </ac:spMkLst>
        </pc:spChg>
        <pc:spChg chg="mod">
          <ac:chgData name="Sihem ZEGGAIE" userId="865c6503-c04a-4488-a4ed-880a8a9e527a" providerId="ADAL" clId="{83DBE3AD-253B-4B18-94E0-53FCF5CDE72B}" dt="2024-03-05T15:39:28.677" v="3974"/>
          <ac:spMkLst>
            <pc:docMk/>
            <pc:sldMk cId="115830527" sldId="2147470349"/>
            <ac:spMk id="58" creationId="{6647002F-2320-A4A8-229D-A2B282FD9AF2}"/>
          </ac:spMkLst>
        </pc:spChg>
        <pc:spChg chg="add mod">
          <ac:chgData name="Sihem ZEGGAIE" userId="865c6503-c04a-4488-a4ed-880a8a9e527a" providerId="ADAL" clId="{83DBE3AD-253B-4B18-94E0-53FCF5CDE72B}" dt="2024-03-05T15:41:43.815" v="4033"/>
          <ac:spMkLst>
            <pc:docMk/>
            <pc:sldMk cId="115830527" sldId="2147470349"/>
            <ac:spMk id="59" creationId="{A0590A91-2869-7998-3A18-5B43F371C0CD}"/>
          </ac:spMkLst>
        </pc:spChg>
        <pc:spChg chg="add mod">
          <ac:chgData name="Sihem ZEGGAIE" userId="865c6503-c04a-4488-a4ed-880a8a9e527a" providerId="ADAL" clId="{83DBE3AD-253B-4B18-94E0-53FCF5CDE72B}" dt="2024-03-05T15:41:43.815" v="4033"/>
          <ac:spMkLst>
            <pc:docMk/>
            <pc:sldMk cId="115830527" sldId="2147470349"/>
            <ac:spMk id="60" creationId="{B5592015-BE6C-A3CF-A906-C5E473FA87E1}"/>
          </ac:spMkLst>
        </pc:spChg>
        <pc:spChg chg="add mod">
          <ac:chgData name="Sihem ZEGGAIE" userId="865c6503-c04a-4488-a4ed-880a8a9e527a" providerId="ADAL" clId="{83DBE3AD-253B-4B18-94E0-53FCF5CDE72B}" dt="2024-03-05T15:41:43.815" v="4033"/>
          <ac:spMkLst>
            <pc:docMk/>
            <pc:sldMk cId="115830527" sldId="2147470349"/>
            <ac:spMk id="61" creationId="{9695DE04-6580-7771-A835-6293C449F1C4}"/>
          </ac:spMkLst>
        </pc:spChg>
        <pc:spChg chg="mod">
          <ac:chgData name="Sihem ZEGGAIE" userId="865c6503-c04a-4488-a4ed-880a8a9e527a" providerId="ADAL" clId="{83DBE3AD-253B-4B18-94E0-53FCF5CDE72B}" dt="2024-03-05T15:41:43.815" v="4033"/>
          <ac:spMkLst>
            <pc:docMk/>
            <pc:sldMk cId="115830527" sldId="2147470349"/>
            <ac:spMk id="63" creationId="{D03DD6F3-A2C7-BE23-5824-3457BB9D5DFB}"/>
          </ac:spMkLst>
        </pc:spChg>
        <pc:spChg chg="mod">
          <ac:chgData name="Sihem ZEGGAIE" userId="865c6503-c04a-4488-a4ed-880a8a9e527a" providerId="ADAL" clId="{83DBE3AD-253B-4B18-94E0-53FCF5CDE72B}" dt="2024-03-05T15:41:43.815" v="4033"/>
          <ac:spMkLst>
            <pc:docMk/>
            <pc:sldMk cId="115830527" sldId="2147470349"/>
            <ac:spMk id="64" creationId="{8145847F-5A8E-BF7D-A92B-8E5431E26EB3}"/>
          </ac:spMkLst>
        </pc:spChg>
        <pc:spChg chg="mod">
          <ac:chgData name="Sihem ZEGGAIE" userId="865c6503-c04a-4488-a4ed-880a8a9e527a" providerId="ADAL" clId="{83DBE3AD-253B-4B18-94E0-53FCF5CDE72B}" dt="2024-03-05T15:41:43.815" v="4033"/>
          <ac:spMkLst>
            <pc:docMk/>
            <pc:sldMk cId="115830527" sldId="2147470349"/>
            <ac:spMk id="65" creationId="{32AA74EC-AAA4-03FB-64A2-E9F7E7102688}"/>
          </ac:spMkLst>
        </pc:spChg>
        <pc:spChg chg="mod">
          <ac:chgData name="Sihem ZEGGAIE" userId="865c6503-c04a-4488-a4ed-880a8a9e527a" providerId="ADAL" clId="{83DBE3AD-253B-4B18-94E0-53FCF5CDE72B}" dt="2024-03-05T15:41:43.815" v="4033"/>
          <ac:spMkLst>
            <pc:docMk/>
            <pc:sldMk cId="115830527" sldId="2147470349"/>
            <ac:spMk id="66" creationId="{98EE576A-CE50-0974-1F7F-CE6AD846DC1D}"/>
          </ac:spMkLst>
        </pc:spChg>
        <pc:spChg chg="mod">
          <ac:chgData name="Sihem ZEGGAIE" userId="865c6503-c04a-4488-a4ed-880a8a9e527a" providerId="ADAL" clId="{83DBE3AD-253B-4B18-94E0-53FCF5CDE72B}" dt="2024-03-05T15:41:43.815" v="4033"/>
          <ac:spMkLst>
            <pc:docMk/>
            <pc:sldMk cId="115830527" sldId="2147470349"/>
            <ac:spMk id="67" creationId="{E327926F-42A4-BFE4-B734-B3AFE437E312}"/>
          </ac:spMkLst>
        </pc:spChg>
        <pc:spChg chg="add mod">
          <ac:chgData name="Sihem ZEGGAIE" userId="865c6503-c04a-4488-a4ed-880a8a9e527a" providerId="ADAL" clId="{83DBE3AD-253B-4B18-94E0-53FCF5CDE72B}" dt="2024-03-05T15:45:02.178" v="4108" actId="164"/>
          <ac:spMkLst>
            <pc:docMk/>
            <pc:sldMk cId="115830527" sldId="2147470349"/>
            <ac:spMk id="71" creationId="{76314DE8-66A8-B77F-EC45-A16DA81706E6}"/>
          </ac:spMkLst>
        </pc:spChg>
        <pc:spChg chg="add mod">
          <ac:chgData name="Sihem ZEGGAIE" userId="865c6503-c04a-4488-a4ed-880a8a9e527a" providerId="ADAL" clId="{83DBE3AD-253B-4B18-94E0-53FCF5CDE72B}" dt="2024-03-05T15:45:02.178" v="4108" actId="164"/>
          <ac:spMkLst>
            <pc:docMk/>
            <pc:sldMk cId="115830527" sldId="2147470349"/>
            <ac:spMk id="72" creationId="{043BAB9E-43F2-8749-C085-9BD34664E645}"/>
          </ac:spMkLst>
        </pc:spChg>
        <pc:spChg chg="add mod">
          <ac:chgData name="Sihem ZEGGAIE" userId="865c6503-c04a-4488-a4ed-880a8a9e527a" providerId="ADAL" clId="{83DBE3AD-253B-4B18-94E0-53FCF5CDE72B}" dt="2024-03-05T15:45:02.178" v="4108" actId="164"/>
          <ac:spMkLst>
            <pc:docMk/>
            <pc:sldMk cId="115830527" sldId="2147470349"/>
            <ac:spMk id="73" creationId="{65C2F87C-C4EE-07CC-EB1A-54E4721EF1AE}"/>
          </ac:spMkLst>
        </pc:spChg>
        <pc:spChg chg="mod">
          <ac:chgData name="Sihem ZEGGAIE" userId="865c6503-c04a-4488-a4ed-880a8a9e527a" providerId="ADAL" clId="{83DBE3AD-253B-4B18-94E0-53FCF5CDE72B}" dt="2024-03-05T15:43:03.289" v="4068"/>
          <ac:spMkLst>
            <pc:docMk/>
            <pc:sldMk cId="115830527" sldId="2147470349"/>
            <ac:spMk id="75" creationId="{5E5A77FD-A974-7321-BDA0-CBF7E4C7750C}"/>
          </ac:spMkLst>
        </pc:spChg>
        <pc:spChg chg="mod">
          <ac:chgData name="Sihem ZEGGAIE" userId="865c6503-c04a-4488-a4ed-880a8a9e527a" providerId="ADAL" clId="{83DBE3AD-253B-4B18-94E0-53FCF5CDE72B}" dt="2024-03-05T15:43:03.289" v="4068"/>
          <ac:spMkLst>
            <pc:docMk/>
            <pc:sldMk cId="115830527" sldId="2147470349"/>
            <ac:spMk id="76" creationId="{5FE9B9B1-479F-814E-24F3-CB7BFE8968A4}"/>
          </ac:spMkLst>
        </pc:spChg>
        <pc:spChg chg="mod">
          <ac:chgData name="Sihem ZEGGAIE" userId="865c6503-c04a-4488-a4ed-880a8a9e527a" providerId="ADAL" clId="{83DBE3AD-253B-4B18-94E0-53FCF5CDE72B}" dt="2024-03-05T15:43:03.289" v="4068"/>
          <ac:spMkLst>
            <pc:docMk/>
            <pc:sldMk cId="115830527" sldId="2147470349"/>
            <ac:spMk id="77" creationId="{D39BB7A5-F886-CE3C-659D-C6444D06F992}"/>
          </ac:spMkLst>
        </pc:spChg>
        <pc:spChg chg="mod">
          <ac:chgData name="Sihem ZEGGAIE" userId="865c6503-c04a-4488-a4ed-880a8a9e527a" providerId="ADAL" clId="{83DBE3AD-253B-4B18-94E0-53FCF5CDE72B}" dt="2024-03-05T15:43:03.289" v="4068"/>
          <ac:spMkLst>
            <pc:docMk/>
            <pc:sldMk cId="115830527" sldId="2147470349"/>
            <ac:spMk id="78" creationId="{00CA5289-5AEF-8345-F758-63917A3AD9C9}"/>
          </ac:spMkLst>
        </pc:spChg>
        <pc:spChg chg="mod">
          <ac:chgData name="Sihem ZEGGAIE" userId="865c6503-c04a-4488-a4ed-880a8a9e527a" providerId="ADAL" clId="{83DBE3AD-253B-4B18-94E0-53FCF5CDE72B}" dt="2024-03-05T15:43:03.289" v="4068"/>
          <ac:spMkLst>
            <pc:docMk/>
            <pc:sldMk cId="115830527" sldId="2147470349"/>
            <ac:spMk id="79" creationId="{CC89AE53-B1FA-83D6-A1FC-9A2C018C4127}"/>
          </ac:spMkLst>
        </pc:spChg>
        <pc:grpChg chg="add del mod">
          <ac:chgData name="Sihem ZEGGAIE" userId="865c6503-c04a-4488-a4ed-880a8a9e527a" providerId="ADAL" clId="{83DBE3AD-253B-4B18-94E0-53FCF5CDE72B}" dt="2024-03-05T15:39:36.334" v="3975" actId="478"/>
          <ac:grpSpMkLst>
            <pc:docMk/>
            <pc:sldMk cId="115830527" sldId="2147470349"/>
            <ac:grpSpMk id="53" creationId="{5168262A-20CA-3BC4-A1FF-2A7D02C03645}"/>
          </ac:grpSpMkLst>
        </pc:grpChg>
        <pc:grpChg chg="add mod">
          <ac:chgData name="Sihem ZEGGAIE" userId="865c6503-c04a-4488-a4ed-880a8a9e527a" providerId="ADAL" clId="{83DBE3AD-253B-4B18-94E0-53FCF5CDE72B}" dt="2024-03-05T15:41:43.815" v="4033"/>
          <ac:grpSpMkLst>
            <pc:docMk/>
            <pc:sldMk cId="115830527" sldId="2147470349"/>
            <ac:grpSpMk id="62" creationId="{0DB570F2-8CE6-CA8E-6DC4-936F478419FD}"/>
          </ac:grpSpMkLst>
        </pc:grpChg>
        <pc:grpChg chg="add mod">
          <ac:chgData name="Sihem ZEGGAIE" userId="865c6503-c04a-4488-a4ed-880a8a9e527a" providerId="ADAL" clId="{83DBE3AD-253B-4B18-94E0-53FCF5CDE72B}" dt="2024-03-05T15:45:02.178" v="4108" actId="164"/>
          <ac:grpSpMkLst>
            <pc:docMk/>
            <pc:sldMk cId="115830527" sldId="2147470349"/>
            <ac:grpSpMk id="74" creationId="{61D2C42F-BC5E-34B8-79E5-9CFC135EF351}"/>
          </ac:grpSpMkLst>
        </pc:grpChg>
        <pc:grpChg chg="add mod">
          <ac:chgData name="Sihem ZEGGAIE" userId="865c6503-c04a-4488-a4ed-880a8a9e527a" providerId="ADAL" clId="{83DBE3AD-253B-4B18-94E0-53FCF5CDE72B}" dt="2024-03-05T15:45:21.848" v="4137" actId="1035"/>
          <ac:grpSpMkLst>
            <pc:docMk/>
            <pc:sldMk cId="115830527" sldId="2147470349"/>
            <ac:grpSpMk id="80" creationId="{D11DE192-AE51-755B-A78E-12B87B115D30}"/>
          </ac:grpSpMkLst>
        </pc:grpChg>
        <pc:cxnChg chg="mod">
          <ac:chgData name="Sihem ZEGGAIE" userId="865c6503-c04a-4488-a4ed-880a8a9e527a" providerId="ADAL" clId="{83DBE3AD-253B-4B18-94E0-53FCF5CDE72B}" dt="2024-03-05T15:45:47.541" v="4144" actId="1035"/>
          <ac:cxnSpMkLst>
            <pc:docMk/>
            <pc:sldMk cId="115830527" sldId="2147470349"/>
            <ac:cxnSpMk id="33" creationId="{D80FBE34-C1E1-BBF2-F7C1-B383634224C2}"/>
          </ac:cxnSpMkLst>
        </pc:cxnChg>
        <pc:cxnChg chg="mod">
          <ac:chgData name="Sihem ZEGGAIE" userId="865c6503-c04a-4488-a4ed-880a8a9e527a" providerId="ADAL" clId="{83DBE3AD-253B-4B18-94E0-53FCF5CDE72B}" dt="2024-03-05T15:45:47.541" v="4144" actId="1035"/>
          <ac:cxnSpMkLst>
            <pc:docMk/>
            <pc:sldMk cId="115830527" sldId="2147470349"/>
            <ac:cxnSpMk id="36" creationId="{3CBF2002-51E6-1FDD-336A-8FA9CB4A4F1F}"/>
          </ac:cxnSpMkLst>
        </pc:cxnChg>
        <pc:cxnChg chg="mod">
          <ac:chgData name="Sihem ZEGGAIE" userId="865c6503-c04a-4488-a4ed-880a8a9e527a" providerId="ADAL" clId="{83DBE3AD-253B-4B18-94E0-53FCF5CDE72B}" dt="2024-03-05T15:45:47.541" v="4144" actId="1035"/>
          <ac:cxnSpMkLst>
            <pc:docMk/>
            <pc:sldMk cId="115830527" sldId="2147470349"/>
            <ac:cxnSpMk id="37" creationId="{4F20906B-1793-71A3-1DF8-F3924ABC64AE}"/>
          </ac:cxnSpMkLst>
        </pc:cxnChg>
        <pc:cxnChg chg="mod">
          <ac:chgData name="Sihem ZEGGAIE" userId="865c6503-c04a-4488-a4ed-880a8a9e527a" providerId="ADAL" clId="{83DBE3AD-253B-4B18-94E0-53FCF5CDE72B}" dt="2024-03-05T15:45:47.541" v="4144" actId="1035"/>
          <ac:cxnSpMkLst>
            <pc:docMk/>
            <pc:sldMk cId="115830527" sldId="2147470349"/>
            <ac:cxnSpMk id="40" creationId="{16CAB3B2-4609-75AA-8A58-447B51EAFF7C}"/>
          </ac:cxnSpMkLst>
        </pc:cxnChg>
        <pc:cxnChg chg="mod">
          <ac:chgData name="Sihem ZEGGAIE" userId="865c6503-c04a-4488-a4ed-880a8a9e527a" providerId="ADAL" clId="{83DBE3AD-253B-4B18-94E0-53FCF5CDE72B}" dt="2024-03-05T15:45:47.541" v="4144" actId="1035"/>
          <ac:cxnSpMkLst>
            <pc:docMk/>
            <pc:sldMk cId="115830527" sldId="2147470349"/>
            <ac:cxnSpMk id="41" creationId="{AFD588EF-DF4E-8F81-71D1-7E6AD32A71B8}"/>
          </ac:cxnSpMkLst>
        </pc:cxn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Sihem ZEGGAIE" userId="865c6503-c04a-4488-a4ed-880a8a9e527a" providerId="ADAL" clId="{83DBE3AD-253B-4B18-94E0-53FCF5CDE72B}" dt="2024-03-05T09:48:34.786" v="3312"/>
              <pc2:cmMkLst xmlns:pc2="http://schemas.microsoft.com/office/powerpoint/2019/9/main/command">
                <pc:docMk/>
                <pc:sldMk cId="115830527" sldId="2147470349"/>
                <pc2:cmMk id="{E4EF1117-A577-4AFF-92CC-338D0D011893}"/>
              </pc2:cmMkLst>
            </pc226:cmChg>
            <pc226:cmChg xmlns:pc226="http://schemas.microsoft.com/office/powerpoint/2022/06/main/command" chg="mod">
              <pc226:chgData name="Sihem ZEGGAIE" userId="865c6503-c04a-4488-a4ed-880a8a9e527a" providerId="ADAL" clId="{83DBE3AD-253B-4B18-94E0-53FCF5CDE72B}" dt="2024-03-07T13:08:23.632" v="4280" actId="2056"/>
              <pc2:cmMkLst xmlns:pc2="http://schemas.microsoft.com/office/powerpoint/2019/9/main/command">
                <pc:docMk/>
                <pc:sldMk cId="115830527" sldId="2147470349"/>
                <pc2:cmMk id="{311BCADF-3ABF-4526-85D2-6051924F62DB}"/>
              </pc2:cmMkLst>
              <pc226:cmRplyChg chg="add">
                <pc226:chgData name="Sihem ZEGGAIE" userId="865c6503-c04a-4488-a4ed-880a8a9e527a" providerId="ADAL" clId="{83DBE3AD-253B-4B18-94E0-53FCF5CDE72B}" dt="2024-03-05T15:45:54.730" v="4145"/>
                <pc2:cmRplyMkLst xmlns:pc2="http://schemas.microsoft.com/office/powerpoint/2019/9/main/command">
                  <pc:docMk/>
                  <pc:sldMk cId="115830527" sldId="2147470349"/>
                  <pc2:cmMk id="{311BCADF-3ABF-4526-85D2-6051924F62DB}"/>
                  <pc2:cmRplyMk id="{8B4C5577-DF15-4EE2-BB9D-C9392AB12AF6}"/>
                </pc2:cmRplyMkLst>
              </pc226:cmRplyChg>
            </pc226:cmChg>
          </p:ext>
        </pc:extLst>
      </pc:sldChg>
      <pc:sldChg chg="addSp delSp modSp mod modCm modNotesTx">
        <pc:chgData name="Sihem ZEGGAIE" userId="865c6503-c04a-4488-a4ed-880a8a9e527a" providerId="ADAL" clId="{83DBE3AD-253B-4B18-94E0-53FCF5CDE72B}" dt="2024-03-05T15:27:00.228" v="3835"/>
        <pc:sldMkLst>
          <pc:docMk/>
          <pc:sldMk cId="3547810969" sldId="2147470350"/>
        </pc:sldMkLst>
        <pc:spChg chg="mod">
          <ac:chgData name="Sihem ZEGGAIE" userId="865c6503-c04a-4488-a4ed-880a8a9e527a" providerId="ADAL" clId="{83DBE3AD-253B-4B18-94E0-53FCF5CDE72B}" dt="2024-03-04T14:27:03.504" v="2318" actId="2711"/>
          <ac:spMkLst>
            <pc:docMk/>
            <pc:sldMk cId="3547810969" sldId="2147470350"/>
            <ac:spMk id="3" creationId="{DA9E68F6-1D92-3E28-BC42-C0646E927F7B}"/>
          </ac:spMkLst>
        </pc:spChg>
        <pc:spChg chg="mod">
          <ac:chgData name="Sihem ZEGGAIE" userId="865c6503-c04a-4488-a4ed-880a8a9e527a" providerId="ADAL" clId="{83DBE3AD-253B-4B18-94E0-53FCF5CDE72B}" dt="2024-03-04T14:27:03.504" v="2318" actId="2711"/>
          <ac:spMkLst>
            <pc:docMk/>
            <pc:sldMk cId="3547810969" sldId="2147470350"/>
            <ac:spMk id="4" creationId="{D21283F6-54FB-930B-2A95-CC2E8B17E6EE}"/>
          </ac:spMkLst>
        </pc:spChg>
        <pc:spChg chg="add mod">
          <ac:chgData name="Sihem ZEGGAIE" userId="865c6503-c04a-4488-a4ed-880a8a9e527a" providerId="ADAL" clId="{83DBE3AD-253B-4B18-94E0-53FCF5CDE72B}" dt="2024-03-04T14:28:57.114" v="2480" actId="14100"/>
          <ac:spMkLst>
            <pc:docMk/>
            <pc:sldMk cId="3547810969" sldId="2147470350"/>
            <ac:spMk id="5" creationId="{0B9F2564-0995-F067-45B0-1795C02178EB}"/>
          </ac:spMkLst>
        </pc:spChg>
        <pc:spChg chg="add mod">
          <ac:chgData name="Sihem ZEGGAIE" userId="865c6503-c04a-4488-a4ed-880a8a9e527a" providerId="ADAL" clId="{83DBE3AD-253B-4B18-94E0-53FCF5CDE72B}" dt="2024-03-04T14:28:46.751" v="2478" actId="1035"/>
          <ac:spMkLst>
            <pc:docMk/>
            <pc:sldMk cId="3547810969" sldId="2147470350"/>
            <ac:spMk id="7" creationId="{F0DE3E52-1E12-DD30-2B4B-A207EEEE6B2D}"/>
          </ac:spMkLst>
        </pc:spChg>
        <pc:spChg chg="add mod">
          <ac:chgData name="Sihem ZEGGAIE" userId="865c6503-c04a-4488-a4ed-880a8a9e527a" providerId="ADAL" clId="{83DBE3AD-253B-4B18-94E0-53FCF5CDE72B}" dt="2024-03-04T14:28:23.462" v="2422" actId="2711"/>
          <ac:spMkLst>
            <pc:docMk/>
            <pc:sldMk cId="3547810969" sldId="2147470350"/>
            <ac:spMk id="8" creationId="{D54EE556-77A3-0E1C-35C6-63A95481A746}"/>
          </ac:spMkLst>
        </pc:spChg>
        <pc:spChg chg="add mod">
          <ac:chgData name="Sihem ZEGGAIE" userId="865c6503-c04a-4488-a4ed-880a8a9e527a" providerId="ADAL" clId="{83DBE3AD-253B-4B18-94E0-53FCF5CDE72B}" dt="2024-03-04T14:28:17.686" v="2421" actId="2711"/>
          <ac:spMkLst>
            <pc:docMk/>
            <pc:sldMk cId="3547810969" sldId="2147470350"/>
            <ac:spMk id="9" creationId="{B47A1516-3FC3-8DCB-C49D-5E4263BAFF66}"/>
          </ac:spMkLst>
        </pc:spChg>
        <pc:spChg chg="mod">
          <ac:chgData name="Sihem ZEGGAIE" userId="865c6503-c04a-4488-a4ed-880a8a9e527a" providerId="ADAL" clId="{83DBE3AD-253B-4B18-94E0-53FCF5CDE72B}" dt="2024-03-04T11:24:00.689" v="2177" actId="1076"/>
          <ac:spMkLst>
            <pc:docMk/>
            <pc:sldMk cId="3547810969" sldId="2147470350"/>
            <ac:spMk id="10" creationId="{CC70F7D5-13C4-BA26-BEEE-2AFF068C29BF}"/>
          </ac:spMkLst>
        </pc:spChg>
        <pc:spChg chg="add mod">
          <ac:chgData name="Sihem ZEGGAIE" userId="865c6503-c04a-4488-a4ed-880a8a9e527a" providerId="ADAL" clId="{83DBE3AD-253B-4B18-94E0-53FCF5CDE72B}" dt="2024-03-04T14:28:11.342" v="2420" actId="2711"/>
          <ac:spMkLst>
            <pc:docMk/>
            <pc:sldMk cId="3547810969" sldId="2147470350"/>
            <ac:spMk id="11" creationId="{0F55941A-5271-F61F-8F81-38D144E2EEBB}"/>
          </ac:spMkLst>
        </pc:spChg>
        <pc:spChg chg="add del mod">
          <ac:chgData name="Sihem ZEGGAIE" userId="865c6503-c04a-4488-a4ed-880a8a9e527a" providerId="ADAL" clId="{83DBE3AD-253B-4B18-94E0-53FCF5CDE72B}" dt="2024-03-04T11:07:20.384" v="1960" actId="478"/>
          <ac:spMkLst>
            <pc:docMk/>
            <pc:sldMk cId="3547810969" sldId="2147470350"/>
            <ac:spMk id="12" creationId="{800C0960-50C9-2451-AE01-3A652F2792DA}"/>
          </ac:spMkLst>
        </pc:spChg>
        <pc:spChg chg="mod">
          <ac:chgData name="Sihem ZEGGAIE" userId="865c6503-c04a-4488-a4ed-880a8a9e527a" providerId="ADAL" clId="{83DBE3AD-253B-4B18-94E0-53FCF5CDE72B}" dt="2024-03-04T14:27:48.788" v="2414" actId="208"/>
          <ac:spMkLst>
            <pc:docMk/>
            <pc:sldMk cId="3547810969" sldId="2147470350"/>
            <ac:spMk id="12" creationId="{BE827537-2EDD-8A02-D5DB-9C18035BA8EA}"/>
          </ac:spMkLst>
        </pc:spChg>
        <pc:spChg chg="add mod">
          <ac:chgData name="Sihem ZEGGAIE" userId="865c6503-c04a-4488-a4ed-880a8a9e527a" providerId="ADAL" clId="{83DBE3AD-253B-4B18-94E0-53FCF5CDE72B}" dt="2024-03-04T11:11:31.947" v="2035" actId="1076"/>
          <ac:spMkLst>
            <pc:docMk/>
            <pc:sldMk cId="3547810969" sldId="2147470350"/>
            <ac:spMk id="15" creationId="{400D02D8-F214-D40E-1C71-F30CC81BC3BF}"/>
          </ac:spMkLst>
        </pc:spChg>
        <pc:spChg chg="add mod">
          <ac:chgData name="Sihem ZEGGAIE" userId="865c6503-c04a-4488-a4ed-880a8a9e527a" providerId="ADAL" clId="{83DBE3AD-253B-4B18-94E0-53FCF5CDE72B}" dt="2024-03-04T11:11:31.947" v="2035" actId="1076"/>
          <ac:spMkLst>
            <pc:docMk/>
            <pc:sldMk cId="3547810969" sldId="2147470350"/>
            <ac:spMk id="17" creationId="{9D1994FB-C71A-4C40-A030-4F1EAB03A141}"/>
          </ac:spMkLst>
        </pc:spChg>
        <pc:spChg chg="add mod">
          <ac:chgData name="Sihem ZEGGAIE" userId="865c6503-c04a-4488-a4ed-880a8a9e527a" providerId="ADAL" clId="{83DBE3AD-253B-4B18-94E0-53FCF5CDE72B}" dt="2024-03-04T11:11:31.947" v="2035" actId="1076"/>
          <ac:spMkLst>
            <pc:docMk/>
            <pc:sldMk cId="3547810969" sldId="2147470350"/>
            <ac:spMk id="18" creationId="{2CE0A4D1-9672-4C5C-A869-F45D818292C4}"/>
          </ac:spMkLst>
        </pc:spChg>
        <pc:spChg chg="add mod">
          <ac:chgData name="Sihem ZEGGAIE" userId="865c6503-c04a-4488-a4ed-880a8a9e527a" providerId="ADAL" clId="{83DBE3AD-253B-4B18-94E0-53FCF5CDE72B}" dt="2024-03-04T11:11:31.947" v="2035" actId="1076"/>
          <ac:spMkLst>
            <pc:docMk/>
            <pc:sldMk cId="3547810969" sldId="2147470350"/>
            <ac:spMk id="27" creationId="{706D59FB-4224-0460-EC61-8B1BCEA95BE1}"/>
          </ac:spMkLst>
        </pc:spChg>
        <pc:spChg chg="add mod">
          <ac:chgData name="Sihem ZEGGAIE" userId="865c6503-c04a-4488-a4ed-880a8a9e527a" providerId="ADAL" clId="{83DBE3AD-253B-4B18-94E0-53FCF5CDE72B}" dt="2024-03-04T11:11:31.947" v="2035" actId="1076"/>
          <ac:spMkLst>
            <pc:docMk/>
            <pc:sldMk cId="3547810969" sldId="2147470350"/>
            <ac:spMk id="30" creationId="{2CA23502-AB89-8164-9835-0EF9CC75066A}"/>
          </ac:spMkLst>
        </pc:spChg>
        <pc:spChg chg="add mod">
          <ac:chgData name="Sihem ZEGGAIE" userId="865c6503-c04a-4488-a4ed-880a8a9e527a" providerId="ADAL" clId="{83DBE3AD-253B-4B18-94E0-53FCF5CDE72B}" dt="2024-03-04T11:11:31.947" v="2035" actId="1076"/>
          <ac:spMkLst>
            <pc:docMk/>
            <pc:sldMk cId="3547810969" sldId="2147470350"/>
            <ac:spMk id="31" creationId="{CA6CA322-08AA-5CC8-86A8-C698FE6FBC59}"/>
          </ac:spMkLst>
        </pc:spChg>
        <pc:spChg chg="add mod">
          <ac:chgData name="Sihem ZEGGAIE" userId="865c6503-c04a-4488-a4ed-880a8a9e527a" providerId="ADAL" clId="{83DBE3AD-253B-4B18-94E0-53FCF5CDE72B}" dt="2024-03-04T11:11:31.947" v="2035" actId="1076"/>
          <ac:spMkLst>
            <pc:docMk/>
            <pc:sldMk cId="3547810969" sldId="2147470350"/>
            <ac:spMk id="33" creationId="{8149372B-FD31-47BB-8A2C-2F3002CDBF5F}"/>
          </ac:spMkLst>
        </pc:spChg>
        <pc:spChg chg="add mod">
          <ac:chgData name="Sihem ZEGGAIE" userId="865c6503-c04a-4488-a4ed-880a8a9e527a" providerId="ADAL" clId="{83DBE3AD-253B-4B18-94E0-53FCF5CDE72B}" dt="2024-03-04T11:11:31.947" v="2035" actId="1076"/>
          <ac:spMkLst>
            <pc:docMk/>
            <pc:sldMk cId="3547810969" sldId="2147470350"/>
            <ac:spMk id="34" creationId="{2A4BAAC0-120A-4D47-8D3F-F73AE2BCB68C}"/>
          </ac:spMkLst>
        </pc:spChg>
        <pc:spChg chg="add mod">
          <ac:chgData name="Sihem ZEGGAIE" userId="865c6503-c04a-4488-a4ed-880a8a9e527a" providerId="ADAL" clId="{83DBE3AD-253B-4B18-94E0-53FCF5CDE72B}" dt="2024-03-04T11:11:31.947" v="2035" actId="1076"/>
          <ac:spMkLst>
            <pc:docMk/>
            <pc:sldMk cId="3547810969" sldId="2147470350"/>
            <ac:spMk id="37" creationId="{463C7455-6E57-4F15-B695-534974E80BF1}"/>
          </ac:spMkLst>
        </pc:spChg>
        <pc:spChg chg="add mod">
          <ac:chgData name="Sihem ZEGGAIE" userId="865c6503-c04a-4488-a4ed-880a8a9e527a" providerId="ADAL" clId="{83DBE3AD-253B-4B18-94E0-53FCF5CDE72B}" dt="2024-03-04T11:11:31.947" v="2035" actId="1076"/>
          <ac:spMkLst>
            <pc:docMk/>
            <pc:sldMk cId="3547810969" sldId="2147470350"/>
            <ac:spMk id="39" creationId="{1A52A110-EFB3-4511-969D-88C54871B5C6}"/>
          </ac:spMkLst>
        </pc:spChg>
        <pc:spChg chg="add mod">
          <ac:chgData name="Sihem ZEGGAIE" userId="865c6503-c04a-4488-a4ed-880a8a9e527a" providerId="ADAL" clId="{83DBE3AD-253B-4B18-94E0-53FCF5CDE72B}" dt="2024-03-04T11:11:31.947" v="2035" actId="1076"/>
          <ac:spMkLst>
            <pc:docMk/>
            <pc:sldMk cId="3547810969" sldId="2147470350"/>
            <ac:spMk id="40" creationId="{9902CBC8-1917-4152-88B8-203F448B14A2}"/>
          </ac:spMkLst>
        </pc:spChg>
        <pc:spChg chg="add mod">
          <ac:chgData name="Sihem ZEGGAIE" userId="865c6503-c04a-4488-a4ed-880a8a9e527a" providerId="ADAL" clId="{83DBE3AD-253B-4B18-94E0-53FCF5CDE72B}" dt="2024-03-04T11:11:31.947" v="2035" actId="1076"/>
          <ac:spMkLst>
            <pc:docMk/>
            <pc:sldMk cId="3547810969" sldId="2147470350"/>
            <ac:spMk id="41" creationId="{CC341394-2BF2-40CE-95B7-1447786FEDE4}"/>
          </ac:spMkLst>
        </pc:spChg>
        <pc:spChg chg="add mod">
          <ac:chgData name="Sihem ZEGGAIE" userId="865c6503-c04a-4488-a4ed-880a8a9e527a" providerId="ADAL" clId="{83DBE3AD-253B-4B18-94E0-53FCF5CDE72B}" dt="2024-03-04T11:11:31.947" v="2035" actId="1076"/>
          <ac:spMkLst>
            <pc:docMk/>
            <pc:sldMk cId="3547810969" sldId="2147470350"/>
            <ac:spMk id="42" creationId="{1CF6CB70-C213-478D-8B5C-5DA6A5011D07}"/>
          </ac:spMkLst>
        </pc:spChg>
        <pc:spChg chg="add mod">
          <ac:chgData name="Sihem ZEGGAIE" userId="865c6503-c04a-4488-a4ed-880a8a9e527a" providerId="ADAL" clId="{83DBE3AD-253B-4B18-94E0-53FCF5CDE72B}" dt="2024-03-04T11:11:31.947" v="2035" actId="1076"/>
          <ac:spMkLst>
            <pc:docMk/>
            <pc:sldMk cId="3547810969" sldId="2147470350"/>
            <ac:spMk id="43" creationId="{4E5A3DF9-834C-4AD1-861B-58A9833F91D3}"/>
          </ac:spMkLst>
        </pc:spChg>
        <pc:spChg chg="add mod">
          <ac:chgData name="Sihem ZEGGAIE" userId="865c6503-c04a-4488-a4ed-880a8a9e527a" providerId="ADAL" clId="{83DBE3AD-253B-4B18-94E0-53FCF5CDE72B}" dt="2024-03-04T11:11:31.947" v="2035" actId="1076"/>
          <ac:spMkLst>
            <pc:docMk/>
            <pc:sldMk cId="3547810969" sldId="2147470350"/>
            <ac:spMk id="44" creationId="{977C5B7B-8E3C-46F0-9364-8E85AB74D1E7}"/>
          </ac:spMkLst>
        </pc:spChg>
        <pc:spChg chg="add mod">
          <ac:chgData name="Sihem ZEGGAIE" userId="865c6503-c04a-4488-a4ed-880a8a9e527a" providerId="ADAL" clId="{83DBE3AD-253B-4B18-94E0-53FCF5CDE72B}" dt="2024-03-04T11:11:31.947" v="2035" actId="1076"/>
          <ac:spMkLst>
            <pc:docMk/>
            <pc:sldMk cId="3547810969" sldId="2147470350"/>
            <ac:spMk id="45" creationId="{4702219D-C46F-467B-AE4D-CE5B4E462026}"/>
          </ac:spMkLst>
        </pc:spChg>
        <pc:spChg chg="add mod">
          <ac:chgData name="Sihem ZEGGAIE" userId="865c6503-c04a-4488-a4ed-880a8a9e527a" providerId="ADAL" clId="{83DBE3AD-253B-4B18-94E0-53FCF5CDE72B}" dt="2024-03-04T11:11:31.947" v="2035" actId="1076"/>
          <ac:spMkLst>
            <pc:docMk/>
            <pc:sldMk cId="3547810969" sldId="2147470350"/>
            <ac:spMk id="46" creationId="{DB939A0C-F53E-4E1B-ACC1-7E45E771B032}"/>
          </ac:spMkLst>
        </pc:spChg>
        <pc:spChg chg="add mod">
          <ac:chgData name="Sihem ZEGGAIE" userId="865c6503-c04a-4488-a4ed-880a8a9e527a" providerId="ADAL" clId="{83DBE3AD-253B-4B18-94E0-53FCF5CDE72B}" dt="2024-03-04T11:11:31.947" v="2035" actId="1076"/>
          <ac:spMkLst>
            <pc:docMk/>
            <pc:sldMk cId="3547810969" sldId="2147470350"/>
            <ac:spMk id="48" creationId="{7BC34DAA-FE30-4C90-91C7-542D3BE12424}"/>
          </ac:spMkLst>
        </pc:spChg>
        <pc:spChg chg="add mod">
          <ac:chgData name="Sihem ZEGGAIE" userId="865c6503-c04a-4488-a4ed-880a8a9e527a" providerId="ADAL" clId="{83DBE3AD-253B-4B18-94E0-53FCF5CDE72B}" dt="2024-03-04T11:11:31.947" v="2035" actId="1076"/>
          <ac:spMkLst>
            <pc:docMk/>
            <pc:sldMk cId="3547810969" sldId="2147470350"/>
            <ac:spMk id="51" creationId="{E690D915-E18F-4A5C-A92B-1C747FC41276}"/>
          </ac:spMkLst>
        </pc:spChg>
        <pc:spChg chg="add mod">
          <ac:chgData name="Sihem ZEGGAIE" userId="865c6503-c04a-4488-a4ed-880a8a9e527a" providerId="ADAL" clId="{83DBE3AD-253B-4B18-94E0-53FCF5CDE72B}" dt="2024-03-04T11:11:31.947" v="2035" actId="1076"/>
          <ac:spMkLst>
            <pc:docMk/>
            <pc:sldMk cId="3547810969" sldId="2147470350"/>
            <ac:spMk id="52" creationId="{F0B286F3-51E4-48C4-9262-DFEFBC0B6AEE}"/>
          </ac:spMkLst>
        </pc:spChg>
        <pc:spChg chg="add mod">
          <ac:chgData name="Sihem ZEGGAIE" userId="865c6503-c04a-4488-a4ed-880a8a9e527a" providerId="ADAL" clId="{83DBE3AD-253B-4B18-94E0-53FCF5CDE72B}" dt="2024-03-04T11:11:31.947" v="2035" actId="1076"/>
          <ac:spMkLst>
            <pc:docMk/>
            <pc:sldMk cId="3547810969" sldId="2147470350"/>
            <ac:spMk id="53" creationId="{887FE06D-E711-42B0-922F-7133561A8145}"/>
          </ac:spMkLst>
        </pc:spChg>
        <pc:spChg chg="add mod">
          <ac:chgData name="Sihem ZEGGAIE" userId="865c6503-c04a-4488-a4ed-880a8a9e527a" providerId="ADAL" clId="{83DBE3AD-253B-4B18-94E0-53FCF5CDE72B}" dt="2024-03-04T11:11:31.947" v="2035" actId="1076"/>
          <ac:spMkLst>
            <pc:docMk/>
            <pc:sldMk cId="3547810969" sldId="2147470350"/>
            <ac:spMk id="54" creationId="{58DC23DD-9E13-44F6-8F73-2075ED54299B}"/>
          </ac:spMkLst>
        </pc:spChg>
        <pc:spChg chg="add mod">
          <ac:chgData name="Sihem ZEGGAIE" userId="865c6503-c04a-4488-a4ed-880a8a9e527a" providerId="ADAL" clId="{83DBE3AD-253B-4B18-94E0-53FCF5CDE72B}" dt="2024-03-04T11:11:31.947" v="2035" actId="1076"/>
          <ac:spMkLst>
            <pc:docMk/>
            <pc:sldMk cId="3547810969" sldId="2147470350"/>
            <ac:spMk id="55" creationId="{E5740FE9-7FCE-42DB-ABFF-E70CDFD6082F}"/>
          </ac:spMkLst>
        </pc:spChg>
        <pc:spChg chg="add mod">
          <ac:chgData name="Sihem ZEGGAIE" userId="865c6503-c04a-4488-a4ed-880a8a9e527a" providerId="ADAL" clId="{83DBE3AD-253B-4B18-94E0-53FCF5CDE72B}" dt="2024-03-04T11:11:31.947" v="2035" actId="1076"/>
          <ac:spMkLst>
            <pc:docMk/>
            <pc:sldMk cId="3547810969" sldId="2147470350"/>
            <ac:spMk id="56" creationId="{1D7E7C5C-AC80-4C55-8407-55E12189D822}"/>
          </ac:spMkLst>
        </pc:spChg>
        <pc:spChg chg="add mod">
          <ac:chgData name="Sihem ZEGGAIE" userId="865c6503-c04a-4488-a4ed-880a8a9e527a" providerId="ADAL" clId="{83DBE3AD-253B-4B18-94E0-53FCF5CDE72B}" dt="2024-03-04T11:11:31.947" v="2035" actId="1076"/>
          <ac:spMkLst>
            <pc:docMk/>
            <pc:sldMk cId="3547810969" sldId="2147470350"/>
            <ac:spMk id="57" creationId="{4EE129AC-2848-43CD-8942-E320FB8489C7}"/>
          </ac:spMkLst>
        </pc:spChg>
        <pc:spChg chg="add mod">
          <ac:chgData name="Sihem ZEGGAIE" userId="865c6503-c04a-4488-a4ed-880a8a9e527a" providerId="ADAL" clId="{83DBE3AD-253B-4B18-94E0-53FCF5CDE72B}" dt="2024-03-04T11:11:31.947" v="2035" actId="1076"/>
          <ac:spMkLst>
            <pc:docMk/>
            <pc:sldMk cId="3547810969" sldId="2147470350"/>
            <ac:spMk id="58" creationId="{E6C38D24-AFD0-48B7-AE4B-12E8224AA8B2}"/>
          </ac:spMkLst>
        </pc:spChg>
        <pc:spChg chg="add mod">
          <ac:chgData name="Sihem ZEGGAIE" userId="865c6503-c04a-4488-a4ed-880a8a9e527a" providerId="ADAL" clId="{83DBE3AD-253B-4B18-94E0-53FCF5CDE72B}" dt="2024-03-04T11:11:31.947" v="2035" actId="1076"/>
          <ac:spMkLst>
            <pc:docMk/>
            <pc:sldMk cId="3547810969" sldId="2147470350"/>
            <ac:spMk id="59" creationId="{40C62E94-C5EB-4CF0-B649-F2B97E207583}"/>
          </ac:spMkLst>
        </pc:spChg>
        <pc:spChg chg="add mod">
          <ac:chgData name="Sihem ZEGGAIE" userId="865c6503-c04a-4488-a4ed-880a8a9e527a" providerId="ADAL" clId="{83DBE3AD-253B-4B18-94E0-53FCF5CDE72B}" dt="2024-03-04T11:11:31.947" v="2035" actId="1076"/>
          <ac:spMkLst>
            <pc:docMk/>
            <pc:sldMk cId="3547810969" sldId="2147470350"/>
            <ac:spMk id="60" creationId="{64C10A16-D494-4543-9091-B707E935CB7C}"/>
          </ac:spMkLst>
        </pc:spChg>
        <pc:spChg chg="add mod">
          <ac:chgData name="Sihem ZEGGAIE" userId="865c6503-c04a-4488-a4ed-880a8a9e527a" providerId="ADAL" clId="{83DBE3AD-253B-4B18-94E0-53FCF5CDE72B}" dt="2024-03-04T11:11:31.947" v="2035" actId="1076"/>
          <ac:spMkLst>
            <pc:docMk/>
            <pc:sldMk cId="3547810969" sldId="2147470350"/>
            <ac:spMk id="61" creationId="{CE950FDE-2DE9-42C6-909C-5A3A3A3580A6}"/>
          </ac:spMkLst>
        </pc:spChg>
        <pc:spChg chg="add mod">
          <ac:chgData name="Sihem ZEGGAIE" userId="865c6503-c04a-4488-a4ed-880a8a9e527a" providerId="ADAL" clId="{83DBE3AD-253B-4B18-94E0-53FCF5CDE72B}" dt="2024-03-04T11:11:31.947" v="2035" actId="1076"/>
          <ac:spMkLst>
            <pc:docMk/>
            <pc:sldMk cId="3547810969" sldId="2147470350"/>
            <ac:spMk id="62" creationId="{7B614EA7-2E74-4CAF-9618-5EEDD6064E7F}"/>
          </ac:spMkLst>
        </pc:spChg>
        <pc:spChg chg="add mod">
          <ac:chgData name="Sihem ZEGGAIE" userId="865c6503-c04a-4488-a4ed-880a8a9e527a" providerId="ADAL" clId="{83DBE3AD-253B-4B18-94E0-53FCF5CDE72B}" dt="2024-03-04T11:11:31.947" v="2035" actId="1076"/>
          <ac:spMkLst>
            <pc:docMk/>
            <pc:sldMk cId="3547810969" sldId="2147470350"/>
            <ac:spMk id="63" creationId="{F5865A64-104D-493F-9273-B4B3C5182C28}"/>
          </ac:spMkLst>
        </pc:spChg>
        <pc:spChg chg="add mod">
          <ac:chgData name="Sihem ZEGGAIE" userId="865c6503-c04a-4488-a4ed-880a8a9e527a" providerId="ADAL" clId="{83DBE3AD-253B-4B18-94E0-53FCF5CDE72B}" dt="2024-03-04T11:11:31.947" v="2035" actId="1076"/>
          <ac:spMkLst>
            <pc:docMk/>
            <pc:sldMk cId="3547810969" sldId="2147470350"/>
            <ac:spMk id="64" creationId="{D2ADB12A-CBDA-43E4-9424-6FEE4E8F722B}"/>
          </ac:spMkLst>
        </pc:spChg>
        <pc:spChg chg="add mod">
          <ac:chgData name="Sihem ZEGGAIE" userId="865c6503-c04a-4488-a4ed-880a8a9e527a" providerId="ADAL" clId="{83DBE3AD-253B-4B18-94E0-53FCF5CDE72B}" dt="2024-03-04T11:12:01.204" v="2040" actId="14100"/>
          <ac:spMkLst>
            <pc:docMk/>
            <pc:sldMk cId="3547810969" sldId="2147470350"/>
            <ac:spMk id="67" creationId="{255FF9FC-FD0C-7A9A-7D5A-320CD3399B66}"/>
          </ac:spMkLst>
        </pc:spChg>
        <pc:spChg chg="add mod">
          <ac:chgData name="Sihem ZEGGAIE" userId="865c6503-c04a-4488-a4ed-880a8a9e527a" providerId="ADAL" clId="{83DBE3AD-253B-4B18-94E0-53FCF5CDE72B}" dt="2024-03-04T11:12:01.204" v="2040" actId="14100"/>
          <ac:spMkLst>
            <pc:docMk/>
            <pc:sldMk cId="3547810969" sldId="2147470350"/>
            <ac:spMk id="69" creationId="{9D1994FB-C71A-4C40-A030-4F1EAB03A141}"/>
          </ac:spMkLst>
        </pc:spChg>
        <pc:spChg chg="add mod">
          <ac:chgData name="Sihem ZEGGAIE" userId="865c6503-c04a-4488-a4ed-880a8a9e527a" providerId="ADAL" clId="{83DBE3AD-253B-4B18-94E0-53FCF5CDE72B}" dt="2024-03-04T11:12:01.204" v="2040" actId="14100"/>
          <ac:spMkLst>
            <pc:docMk/>
            <pc:sldMk cId="3547810969" sldId="2147470350"/>
            <ac:spMk id="70" creationId="{2CE0A4D1-9672-4C5C-A869-F45D818292C4}"/>
          </ac:spMkLst>
        </pc:spChg>
        <pc:spChg chg="add mod">
          <ac:chgData name="Sihem ZEGGAIE" userId="865c6503-c04a-4488-a4ed-880a8a9e527a" providerId="ADAL" clId="{83DBE3AD-253B-4B18-94E0-53FCF5CDE72B}" dt="2024-03-04T11:12:01.204" v="2040" actId="14100"/>
          <ac:spMkLst>
            <pc:docMk/>
            <pc:sldMk cId="3547810969" sldId="2147470350"/>
            <ac:spMk id="79" creationId="{D6150A38-0ED1-BBFC-BE26-B0BB13D829BB}"/>
          </ac:spMkLst>
        </pc:spChg>
        <pc:spChg chg="add mod">
          <ac:chgData name="Sihem ZEGGAIE" userId="865c6503-c04a-4488-a4ed-880a8a9e527a" providerId="ADAL" clId="{83DBE3AD-253B-4B18-94E0-53FCF5CDE72B}" dt="2024-03-04T11:12:01.204" v="2040" actId="14100"/>
          <ac:spMkLst>
            <pc:docMk/>
            <pc:sldMk cId="3547810969" sldId="2147470350"/>
            <ac:spMk id="82" creationId="{5AB03222-34EF-7B14-5818-DA81361AAF1B}"/>
          </ac:spMkLst>
        </pc:spChg>
        <pc:spChg chg="add mod">
          <ac:chgData name="Sihem ZEGGAIE" userId="865c6503-c04a-4488-a4ed-880a8a9e527a" providerId="ADAL" clId="{83DBE3AD-253B-4B18-94E0-53FCF5CDE72B}" dt="2024-03-04T11:12:01.204" v="2040" actId="14100"/>
          <ac:spMkLst>
            <pc:docMk/>
            <pc:sldMk cId="3547810969" sldId="2147470350"/>
            <ac:spMk id="83" creationId="{57E8ED85-37DC-0D4C-2D76-D92008C164B7}"/>
          </ac:spMkLst>
        </pc:spChg>
        <pc:spChg chg="add mod">
          <ac:chgData name="Sihem ZEGGAIE" userId="865c6503-c04a-4488-a4ed-880a8a9e527a" providerId="ADAL" clId="{83DBE3AD-253B-4B18-94E0-53FCF5CDE72B}" dt="2024-03-04T11:12:01.204" v="2040" actId="14100"/>
          <ac:spMkLst>
            <pc:docMk/>
            <pc:sldMk cId="3547810969" sldId="2147470350"/>
            <ac:spMk id="85" creationId="{8149372B-FD31-47BB-8A2C-2F3002CDBF5F}"/>
          </ac:spMkLst>
        </pc:spChg>
        <pc:spChg chg="add mod">
          <ac:chgData name="Sihem ZEGGAIE" userId="865c6503-c04a-4488-a4ed-880a8a9e527a" providerId="ADAL" clId="{83DBE3AD-253B-4B18-94E0-53FCF5CDE72B}" dt="2024-03-04T11:12:01.204" v="2040" actId="14100"/>
          <ac:spMkLst>
            <pc:docMk/>
            <pc:sldMk cId="3547810969" sldId="2147470350"/>
            <ac:spMk id="86" creationId="{2A4BAAC0-120A-4D47-8D3F-F73AE2BCB68C}"/>
          </ac:spMkLst>
        </pc:spChg>
        <pc:spChg chg="add mod">
          <ac:chgData name="Sihem ZEGGAIE" userId="865c6503-c04a-4488-a4ed-880a8a9e527a" providerId="ADAL" clId="{83DBE3AD-253B-4B18-94E0-53FCF5CDE72B}" dt="2024-03-04T11:12:01.204" v="2040" actId="14100"/>
          <ac:spMkLst>
            <pc:docMk/>
            <pc:sldMk cId="3547810969" sldId="2147470350"/>
            <ac:spMk id="89" creationId="{463C7455-6E57-4F15-B695-534974E80BF1}"/>
          </ac:spMkLst>
        </pc:spChg>
        <pc:spChg chg="add mod">
          <ac:chgData name="Sihem ZEGGAIE" userId="865c6503-c04a-4488-a4ed-880a8a9e527a" providerId="ADAL" clId="{83DBE3AD-253B-4B18-94E0-53FCF5CDE72B}" dt="2024-03-04T11:12:01.204" v="2040" actId="14100"/>
          <ac:spMkLst>
            <pc:docMk/>
            <pc:sldMk cId="3547810969" sldId="2147470350"/>
            <ac:spMk id="91" creationId="{1A52A110-EFB3-4511-969D-88C54871B5C6}"/>
          </ac:spMkLst>
        </pc:spChg>
        <pc:spChg chg="add mod">
          <ac:chgData name="Sihem ZEGGAIE" userId="865c6503-c04a-4488-a4ed-880a8a9e527a" providerId="ADAL" clId="{83DBE3AD-253B-4B18-94E0-53FCF5CDE72B}" dt="2024-03-04T11:12:01.204" v="2040" actId="14100"/>
          <ac:spMkLst>
            <pc:docMk/>
            <pc:sldMk cId="3547810969" sldId="2147470350"/>
            <ac:spMk id="92" creationId="{9902CBC8-1917-4152-88B8-203F448B14A2}"/>
          </ac:spMkLst>
        </pc:spChg>
        <pc:spChg chg="add mod">
          <ac:chgData name="Sihem ZEGGAIE" userId="865c6503-c04a-4488-a4ed-880a8a9e527a" providerId="ADAL" clId="{83DBE3AD-253B-4B18-94E0-53FCF5CDE72B}" dt="2024-03-04T11:12:01.204" v="2040" actId="14100"/>
          <ac:spMkLst>
            <pc:docMk/>
            <pc:sldMk cId="3547810969" sldId="2147470350"/>
            <ac:spMk id="93" creationId="{CC341394-2BF2-40CE-95B7-1447786FEDE4}"/>
          </ac:spMkLst>
        </pc:spChg>
        <pc:spChg chg="add mod">
          <ac:chgData name="Sihem ZEGGAIE" userId="865c6503-c04a-4488-a4ed-880a8a9e527a" providerId="ADAL" clId="{83DBE3AD-253B-4B18-94E0-53FCF5CDE72B}" dt="2024-03-04T11:12:01.204" v="2040" actId="14100"/>
          <ac:spMkLst>
            <pc:docMk/>
            <pc:sldMk cId="3547810969" sldId="2147470350"/>
            <ac:spMk id="94" creationId="{1CF6CB70-C213-478D-8B5C-5DA6A5011D07}"/>
          </ac:spMkLst>
        </pc:spChg>
        <pc:spChg chg="add mod">
          <ac:chgData name="Sihem ZEGGAIE" userId="865c6503-c04a-4488-a4ed-880a8a9e527a" providerId="ADAL" clId="{83DBE3AD-253B-4B18-94E0-53FCF5CDE72B}" dt="2024-03-04T11:12:01.204" v="2040" actId="14100"/>
          <ac:spMkLst>
            <pc:docMk/>
            <pc:sldMk cId="3547810969" sldId="2147470350"/>
            <ac:spMk id="95" creationId="{4E5A3DF9-834C-4AD1-861B-58A9833F91D3}"/>
          </ac:spMkLst>
        </pc:spChg>
        <pc:spChg chg="add mod">
          <ac:chgData name="Sihem ZEGGAIE" userId="865c6503-c04a-4488-a4ed-880a8a9e527a" providerId="ADAL" clId="{83DBE3AD-253B-4B18-94E0-53FCF5CDE72B}" dt="2024-03-04T11:12:01.204" v="2040" actId="14100"/>
          <ac:spMkLst>
            <pc:docMk/>
            <pc:sldMk cId="3547810969" sldId="2147470350"/>
            <ac:spMk id="96" creationId="{977C5B7B-8E3C-46F0-9364-8E85AB74D1E7}"/>
          </ac:spMkLst>
        </pc:spChg>
        <pc:spChg chg="add mod">
          <ac:chgData name="Sihem ZEGGAIE" userId="865c6503-c04a-4488-a4ed-880a8a9e527a" providerId="ADAL" clId="{83DBE3AD-253B-4B18-94E0-53FCF5CDE72B}" dt="2024-03-04T11:12:01.204" v="2040" actId="14100"/>
          <ac:spMkLst>
            <pc:docMk/>
            <pc:sldMk cId="3547810969" sldId="2147470350"/>
            <ac:spMk id="97" creationId="{4702219D-C46F-467B-AE4D-CE5B4E462026}"/>
          </ac:spMkLst>
        </pc:spChg>
        <pc:spChg chg="add mod">
          <ac:chgData name="Sihem ZEGGAIE" userId="865c6503-c04a-4488-a4ed-880a8a9e527a" providerId="ADAL" clId="{83DBE3AD-253B-4B18-94E0-53FCF5CDE72B}" dt="2024-03-04T11:12:01.204" v="2040" actId="14100"/>
          <ac:spMkLst>
            <pc:docMk/>
            <pc:sldMk cId="3547810969" sldId="2147470350"/>
            <ac:spMk id="98" creationId="{DB939A0C-F53E-4E1B-ACC1-7E45E771B032}"/>
          </ac:spMkLst>
        </pc:spChg>
        <pc:spChg chg="add mod">
          <ac:chgData name="Sihem ZEGGAIE" userId="865c6503-c04a-4488-a4ed-880a8a9e527a" providerId="ADAL" clId="{83DBE3AD-253B-4B18-94E0-53FCF5CDE72B}" dt="2024-03-04T11:12:01.204" v="2040" actId="14100"/>
          <ac:spMkLst>
            <pc:docMk/>
            <pc:sldMk cId="3547810969" sldId="2147470350"/>
            <ac:spMk id="100" creationId="{7BC34DAA-FE30-4C90-91C7-542D3BE12424}"/>
          </ac:spMkLst>
        </pc:spChg>
        <pc:spChg chg="add mod">
          <ac:chgData name="Sihem ZEGGAIE" userId="865c6503-c04a-4488-a4ed-880a8a9e527a" providerId="ADAL" clId="{83DBE3AD-253B-4B18-94E0-53FCF5CDE72B}" dt="2024-03-04T11:12:01.204" v="2040" actId="14100"/>
          <ac:spMkLst>
            <pc:docMk/>
            <pc:sldMk cId="3547810969" sldId="2147470350"/>
            <ac:spMk id="103" creationId="{E690D915-E18F-4A5C-A92B-1C747FC41276}"/>
          </ac:spMkLst>
        </pc:spChg>
        <pc:spChg chg="add mod">
          <ac:chgData name="Sihem ZEGGAIE" userId="865c6503-c04a-4488-a4ed-880a8a9e527a" providerId="ADAL" clId="{83DBE3AD-253B-4B18-94E0-53FCF5CDE72B}" dt="2024-03-04T11:12:01.204" v="2040" actId="14100"/>
          <ac:spMkLst>
            <pc:docMk/>
            <pc:sldMk cId="3547810969" sldId="2147470350"/>
            <ac:spMk id="104" creationId="{F0B286F3-51E4-48C4-9262-DFEFBC0B6AEE}"/>
          </ac:spMkLst>
        </pc:spChg>
        <pc:spChg chg="add mod">
          <ac:chgData name="Sihem ZEGGAIE" userId="865c6503-c04a-4488-a4ed-880a8a9e527a" providerId="ADAL" clId="{83DBE3AD-253B-4B18-94E0-53FCF5CDE72B}" dt="2024-03-04T11:12:01.204" v="2040" actId="14100"/>
          <ac:spMkLst>
            <pc:docMk/>
            <pc:sldMk cId="3547810969" sldId="2147470350"/>
            <ac:spMk id="105" creationId="{887FE06D-E711-42B0-922F-7133561A8145}"/>
          </ac:spMkLst>
        </pc:spChg>
        <pc:spChg chg="add mod">
          <ac:chgData name="Sihem ZEGGAIE" userId="865c6503-c04a-4488-a4ed-880a8a9e527a" providerId="ADAL" clId="{83DBE3AD-253B-4B18-94E0-53FCF5CDE72B}" dt="2024-03-04T11:12:01.204" v="2040" actId="14100"/>
          <ac:spMkLst>
            <pc:docMk/>
            <pc:sldMk cId="3547810969" sldId="2147470350"/>
            <ac:spMk id="106" creationId="{58DC23DD-9E13-44F6-8F73-2075ED54299B}"/>
          </ac:spMkLst>
        </pc:spChg>
        <pc:spChg chg="add mod">
          <ac:chgData name="Sihem ZEGGAIE" userId="865c6503-c04a-4488-a4ed-880a8a9e527a" providerId="ADAL" clId="{83DBE3AD-253B-4B18-94E0-53FCF5CDE72B}" dt="2024-03-04T11:12:01.204" v="2040" actId="14100"/>
          <ac:spMkLst>
            <pc:docMk/>
            <pc:sldMk cId="3547810969" sldId="2147470350"/>
            <ac:spMk id="107" creationId="{E5740FE9-7FCE-42DB-ABFF-E70CDFD6082F}"/>
          </ac:spMkLst>
        </pc:spChg>
        <pc:spChg chg="add mod">
          <ac:chgData name="Sihem ZEGGAIE" userId="865c6503-c04a-4488-a4ed-880a8a9e527a" providerId="ADAL" clId="{83DBE3AD-253B-4B18-94E0-53FCF5CDE72B}" dt="2024-03-04T11:12:01.204" v="2040" actId="14100"/>
          <ac:spMkLst>
            <pc:docMk/>
            <pc:sldMk cId="3547810969" sldId="2147470350"/>
            <ac:spMk id="108" creationId="{1D7E7C5C-AC80-4C55-8407-55E12189D822}"/>
          </ac:spMkLst>
        </pc:spChg>
        <pc:spChg chg="add mod">
          <ac:chgData name="Sihem ZEGGAIE" userId="865c6503-c04a-4488-a4ed-880a8a9e527a" providerId="ADAL" clId="{83DBE3AD-253B-4B18-94E0-53FCF5CDE72B}" dt="2024-03-04T11:12:01.204" v="2040" actId="14100"/>
          <ac:spMkLst>
            <pc:docMk/>
            <pc:sldMk cId="3547810969" sldId="2147470350"/>
            <ac:spMk id="109" creationId="{4EE129AC-2848-43CD-8942-E320FB8489C7}"/>
          </ac:spMkLst>
        </pc:spChg>
        <pc:spChg chg="add mod">
          <ac:chgData name="Sihem ZEGGAIE" userId="865c6503-c04a-4488-a4ed-880a8a9e527a" providerId="ADAL" clId="{83DBE3AD-253B-4B18-94E0-53FCF5CDE72B}" dt="2024-03-04T11:12:01.204" v="2040" actId="14100"/>
          <ac:spMkLst>
            <pc:docMk/>
            <pc:sldMk cId="3547810969" sldId="2147470350"/>
            <ac:spMk id="110" creationId="{E6C38D24-AFD0-48B7-AE4B-12E8224AA8B2}"/>
          </ac:spMkLst>
        </pc:spChg>
        <pc:spChg chg="add mod">
          <ac:chgData name="Sihem ZEGGAIE" userId="865c6503-c04a-4488-a4ed-880a8a9e527a" providerId="ADAL" clId="{83DBE3AD-253B-4B18-94E0-53FCF5CDE72B}" dt="2024-03-04T11:12:01.204" v="2040" actId="14100"/>
          <ac:spMkLst>
            <pc:docMk/>
            <pc:sldMk cId="3547810969" sldId="2147470350"/>
            <ac:spMk id="111" creationId="{40C62E94-C5EB-4CF0-B649-F2B97E207583}"/>
          </ac:spMkLst>
        </pc:spChg>
        <pc:spChg chg="add mod">
          <ac:chgData name="Sihem ZEGGAIE" userId="865c6503-c04a-4488-a4ed-880a8a9e527a" providerId="ADAL" clId="{83DBE3AD-253B-4B18-94E0-53FCF5CDE72B}" dt="2024-03-04T11:12:01.204" v="2040" actId="14100"/>
          <ac:spMkLst>
            <pc:docMk/>
            <pc:sldMk cId="3547810969" sldId="2147470350"/>
            <ac:spMk id="112" creationId="{64C10A16-D494-4543-9091-B707E935CB7C}"/>
          </ac:spMkLst>
        </pc:spChg>
        <pc:spChg chg="add mod">
          <ac:chgData name="Sihem ZEGGAIE" userId="865c6503-c04a-4488-a4ed-880a8a9e527a" providerId="ADAL" clId="{83DBE3AD-253B-4B18-94E0-53FCF5CDE72B}" dt="2024-03-04T11:12:01.204" v="2040" actId="14100"/>
          <ac:spMkLst>
            <pc:docMk/>
            <pc:sldMk cId="3547810969" sldId="2147470350"/>
            <ac:spMk id="113" creationId="{CE950FDE-2DE9-42C6-909C-5A3A3A3580A6}"/>
          </ac:spMkLst>
        </pc:spChg>
        <pc:spChg chg="add mod">
          <ac:chgData name="Sihem ZEGGAIE" userId="865c6503-c04a-4488-a4ed-880a8a9e527a" providerId="ADAL" clId="{83DBE3AD-253B-4B18-94E0-53FCF5CDE72B}" dt="2024-03-04T11:12:01.204" v="2040" actId="14100"/>
          <ac:spMkLst>
            <pc:docMk/>
            <pc:sldMk cId="3547810969" sldId="2147470350"/>
            <ac:spMk id="114" creationId="{7B614EA7-2E74-4CAF-9618-5EEDD6064E7F}"/>
          </ac:spMkLst>
        </pc:spChg>
        <pc:spChg chg="add mod">
          <ac:chgData name="Sihem ZEGGAIE" userId="865c6503-c04a-4488-a4ed-880a8a9e527a" providerId="ADAL" clId="{83DBE3AD-253B-4B18-94E0-53FCF5CDE72B}" dt="2024-03-04T11:12:01.204" v="2040" actId="14100"/>
          <ac:spMkLst>
            <pc:docMk/>
            <pc:sldMk cId="3547810969" sldId="2147470350"/>
            <ac:spMk id="115" creationId="{F5865A64-104D-493F-9273-B4B3C5182C28}"/>
          </ac:spMkLst>
        </pc:spChg>
        <pc:spChg chg="add mod">
          <ac:chgData name="Sihem ZEGGAIE" userId="865c6503-c04a-4488-a4ed-880a8a9e527a" providerId="ADAL" clId="{83DBE3AD-253B-4B18-94E0-53FCF5CDE72B}" dt="2024-03-04T11:12:01.204" v="2040" actId="14100"/>
          <ac:spMkLst>
            <pc:docMk/>
            <pc:sldMk cId="3547810969" sldId="2147470350"/>
            <ac:spMk id="116" creationId="{D2ADB12A-CBDA-43E4-9424-6FEE4E8F722B}"/>
          </ac:spMkLst>
        </pc:spChg>
        <pc:spChg chg="mod">
          <ac:chgData name="Sihem ZEGGAIE" userId="865c6503-c04a-4488-a4ed-880a8a9e527a" providerId="ADAL" clId="{83DBE3AD-253B-4B18-94E0-53FCF5CDE72B}" dt="2024-03-04T11:13:44.279" v="2042"/>
          <ac:spMkLst>
            <pc:docMk/>
            <pc:sldMk cId="3547810969" sldId="2147470350"/>
            <ac:spMk id="119" creationId="{4C377674-CF96-5FD6-E21E-FA9E9F182883}"/>
          </ac:spMkLst>
        </pc:spChg>
        <pc:spChg chg="mod">
          <ac:chgData name="Sihem ZEGGAIE" userId="865c6503-c04a-4488-a4ed-880a8a9e527a" providerId="ADAL" clId="{83DBE3AD-253B-4B18-94E0-53FCF5CDE72B}" dt="2024-03-04T11:13:44.279" v="2042"/>
          <ac:spMkLst>
            <pc:docMk/>
            <pc:sldMk cId="3547810969" sldId="2147470350"/>
            <ac:spMk id="121" creationId="{2D9BCF14-E07B-FBF3-D94B-BEEF7A6EA210}"/>
          </ac:spMkLst>
        </pc:spChg>
        <pc:spChg chg="mod">
          <ac:chgData name="Sihem ZEGGAIE" userId="865c6503-c04a-4488-a4ed-880a8a9e527a" providerId="ADAL" clId="{83DBE3AD-253B-4B18-94E0-53FCF5CDE72B}" dt="2024-03-04T11:13:44.279" v="2042"/>
          <ac:spMkLst>
            <pc:docMk/>
            <pc:sldMk cId="3547810969" sldId="2147470350"/>
            <ac:spMk id="122" creationId="{9178996A-C68D-6E6B-A067-27E1873F9B0D}"/>
          </ac:spMkLst>
        </pc:spChg>
        <pc:spChg chg="mod">
          <ac:chgData name="Sihem ZEGGAIE" userId="865c6503-c04a-4488-a4ed-880a8a9e527a" providerId="ADAL" clId="{83DBE3AD-253B-4B18-94E0-53FCF5CDE72B}" dt="2024-03-04T11:13:44.279" v="2042"/>
          <ac:spMkLst>
            <pc:docMk/>
            <pc:sldMk cId="3547810969" sldId="2147470350"/>
            <ac:spMk id="131" creationId="{26D32A0C-CA61-93A2-30CB-08F0F87E4A0A}"/>
          </ac:spMkLst>
        </pc:spChg>
        <pc:spChg chg="mod">
          <ac:chgData name="Sihem ZEGGAIE" userId="865c6503-c04a-4488-a4ed-880a8a9e527a" providerId="ADAL" clId="{83DBE3AD-253B-4B18-94E0-53FCF5CDE72B}" dt="2024-03-04T11:13:44.279" v="2042"/>
          <ac:spMkLst>
            <pc:docMk/>
            <pc:sldMk cId="3547810969" sldId="2147470350"/>
            <ac:spMk id="134" creationId="{86A24511-5E48-CC2C-CEBE-D6C31E34314C}"/>
          </ac:spMkLst>
        </pc:spChg>
        <pc:spChg chg="mod">
          <ac:chgData name="Sihem ZEGGAIE" userId="865c6503-c04a-4488-a4ed-880a8a9e527a" providerId="ADAL" clId="{83DBE3AD-253B-4B18-94E0-53FCF5CDE72B}" dt="2024-03-04T11:13:44.279" v="2042"/>
          <ac:spMkLst>
            <pc:docMk/>
            <pc:sldMk cId="3547810969" sldId="2147470350"/>
            <ac:spMk id="135" creationId="{FAFAFF52-DEE4-75B3-6546-B7C4A6769549}"/>
          </ac:spMkLst>
        </pc:spChg>
        <pc:spChg chg="mod">
          <ac:chgData name="Sihem ZEGGAIE" userId="865c6503-c04a-4488-a4ed-880a8a9e527a" providerId="ADAL" clId="{83DBE3AD-253B-4B18-94E0-53FCF5CDE72B}" dt="2024-03-04T11:13:44.279" v="2042"/>
          <ac:spMkLst>
            <pc:docMk/>
            <pc:sldMk cId="3547810969" sldId="2147470350"/>
            <ac:spMk id="137" creationId="{4F7A6255-4E54-1BF5-9554-2E27F0BD7224}"/>
          </ac:spMkLst>
        </pc:spChg>
        <pc:spChg chg="mod">
          <ac:chgData name="Sihem ZEGGAIE" userId="865c6503-c04a-4488-a4ed-880a8a9e527a" providerId="ADAL" clId="{83DBE3AD-253B-4B18-94E0-53FCF5CDE72B}" dt="2024-03-04T11:13:44.279" v="2042"/>
          <ac:spMkLst>
            <pc:docMk/>
            <pc:sldMk cId="3547810969" sldId="2147470350"/>
            <ac:spMk id="138" creationId="{91AF0E81-68CB-888B-02DA-448D93945E0A}"/>
          </ac:spMkLst>
        </pc:spChg>
        <pc:spChg chg="mod">
          <ac:chgData name="Sihem ZEGGAIE" userId="865c6503-c04a-4488-a4ed-880a8a9e527a" providerId="ADAL" clId="{83DBE3AD-253B-4B18-94E0-53FCF5CDE72B}" dt="2024-03-04T11:13:44.279" v="2042"/>
          <ac:spMkLst>
            <pc:docMk/>
            <pc:sldMk cId="3547810969" sldId="2147470350"/>
            <ac:spMk id="141" creationId="{8EF29724-795F-1BFD-D613-06940DB75A2D}"/>
          </ac:spMkLst>
        </pc:spChg>
        <pc:spChg chg="mod">
          <ac:chgData name="Sihem ZEGGAIE" userId="865c6503-c04a-4488-a4ed-880a8a9e527a" providerId="ADAL" clId="{83DBE3AD-253B-4B18-94E0-53FCF5CDE72B}" dt="2024-03-04T11:13:44.279" v="2042"/>
          <ac:spMkLst>
            <pc:docMk/>
            <pc:sldMk cId="3547810969" sldId="2147470350"/>
            <ac:spMk id="143" creationId="{3EB48BBB-07C5-B00B-6937-9A400AEE51C1}"/>
          </ac:spMkLst>
        </pc:spChg>
        <pc:spChg chg="mod">
          <ac:chgData name="Sihem ZEGGAIE" userId="865c6503-c04a-4488-a4ed-880a8a9e527a" providerId="ADAL" clId="{83DBE3AD-253B-4B18-94E0-53FCF5CDE72B}" dt="2024-03-04T11:13:44.279" v="2042"/>
          <ac:spMkLst>
            <pc:docMk/>
            <pc:sldMk cId="3547810969" sldId="2147470350"/>
            <ac:spMk id="144" creationId="{6904CAF0-F0E8-8387-1BAE-3B1184A4E88E}"/>
          </ac:spMkLst>
        </pc:spChg>
        <pc:spChg chg="mod">
          <ac:chgData name="Sihem ZEGGAIE" userId="865c6503-c04a-4488-a4ed-880a8a9e527a" providerId="ADAL" clId="{83DBE3AD-253B-4B18-94E0-53FCF5CDE72B}" dt="2024-03-04T11:13:44.279" v="2042"/>
          <ac:spMkLst>
            <pc:docMk/>
            <pc:sldMk cId="3547810969" sldId="2147470350"/>
            <ac:spMk id="145" creationId="{D1047098-46B0-DEDF-1030-806FBB64D4DA}"/>
          </ac:spMkLst>
        </pc:spChg>
        <pc:spChg chg="mod">
          <ac:chgData name="Sihem ZEGGAIE" userId="865c6503-c04a-4488-a4ed-880a8a9e527a" providerId="ADAL" clId="{83DBE3AD-253B-4B18-94E0-53FCF5CDE72B}" dt="2024-03-04T11:13:44.279" v="2042"/>
          <ac:spMkLst>
            <pc:docMk/>
            <pc:sldMk cId="3547810969" sldId="2147470350"/>
            <ac:spMk id="146" creationId="{A89878E4-5A38-F877-3E5F-076263B84C89}"/>
          </ac:spMkLst>
        </pc:spChg>
        <pc:spChg chg="mod">
          <ac:chgData name="Sihem ZEGGAIE" userId="865c6503-c04a-4488-a4ed-880a8a9e527a" providerId="ADAL" clId="{83DBE3AD-253B-4B18-94E0-53FCF5CDE72B}" dt="2024-03-04T11:13:44.279" v="2042"/>
          <ac:spMkLst>
            <pc:docMk/>
            <pc:sldMk cId="3547810969" sldId="2147470350"/>
            <ac:spMk id="147" creationId="{CD31D74B-CC8E-AA18-CD98-DC48A8CFD345}"/>
          </ac:spMkLst>
        </pc:spChg>
        <pc:spChg chg="mod">
          <ac:chgData name="Sihem ZEGGAIE" userId="865c6503-c04a-4488-a4ed-880a8a9e527a" providerId="ADAL" clId="{83DBE3AD-253B-4B18-94E0-53FCF5CDE72B}" dt="2024-03-04T11:13:44.279" v="2042"/>
          <ac:spMkLst>
            <pc:docMk/>
            <pc:sldMk cId="3547810969" sldId="2147470350"/>
            <ac:spMk id="148" creationId="{5AD74798-DCFE-C2C7-ACA4-AC92AF0A9266}"/>
          </ac:spMkLst>
        </pc:spChg>
        <pc:spChg chg="mod">
          <ac:chgData name="Sihem ZEGGAIE" userId="865c6503-c04a-4488-a4ed-880a8a9e527a" providerId="ADAL" clId="{83DBE3AD-253B-4B18-94E0-53FCF5CDE72B}" dt="2024-03-04T11:13:44.279" v="2042"/>
          <ac:spMkLst>
            <pc:docMk/>
            <pc:sldMk cId="3547810969" sldId="2147470350"/>
            <ac:spMk id="149" creationId="{E4B237CA-8367-FA49-F6ED-A408A1A7C401}"/>
          </ac:spMkLst>
        </pc:spChg>
        <pc:spChg chg="mod">
          <ac:chgData name="Sihem ZEGGAIE" userId="865c6503-c04a-4488-a4ed-880a8a9e527a" providerId="ADAL" clId="{83DBE3AD-253B-4B18-94E0-53FCF5CDE72B}" dt="2024-03-04T11:13:44.279" v="2042"/>
          <ac:spMkLst>
            <pc:docMk/>
            <pc:sldMk cId="3547810969" sldId="2147470350"/>
            <ac:spMk id="150" creationId="{CA2FDFFC-18E6-2FC0-B43C-EBC28977CD81}"/>
          </ac:spMkLst>
        </pc:spChg>
        <pc:spChg chg="mod">
          <ac:chgData name="Sihem ZEGGAIE" userId="865c6503-c04a-4488-a4ed-880a8a9e527a" providerId="ADAL" clId="{83DBE3AD-253B-4B18-94E0-53FCF5CDE72B}" dt="2024-03-04T11:13:44.279" v="2042"/>
          <ac:spMkLst>
            <pc:docMk/>
            <pc:sldMk cId="3547810969" sldId="2147470350"/>
            <ac:spMk id="152" creationId="{F696D58E-3A2A-1F5D-EAC7-6B5D70EFF6B8}"/>
          </ac:spMkLst>
        </pc:spChg>
        <pc:spChg chg="mod">
          <ac:chgData name="Sihem ZEGGAIE" userId="865c6503-c04a-4488-a4ed-880a8a9e527a" providerId="ADAL" clId="{83DBE3AD-253B-4B18-94E0-53FCF5CDE72B}" dt="2024-03-04T11:13:44.279" v="2042"/>
          <ac:spMkLst>
            <pc:docMk/>
            <pc:sldMk cId="3547810969" sldId="2147470350"/>
            <ac:spMk id="155" creationId="{98993B17-EA05-CA34-E671-26603EB2C630}"/>
          </ac:spMkLst>
        </pc:spChg>
        <pc:spChg chg="mod">
          <ac:chgData name="Sihem ZEGGAIE" userId="865c6503-c04a-4488-a4ed-880a8a9e527a" providerId="ADAL" clId="{83DBE3AD-253B-4B18-94E0-53FCF5CDE72B}" dt="2024-03-04T11:13:44.279" v="2042"/>
          <ac:spMkLst>
            <pc:docMk/>
            <pc:sldMk cId="3547810969" sldId="2147470350"/>
            <ac:spMk id="156" creationId="{3601379D-7457-30F3-70EB-BC8AF8FC15D1}"/>
          </ac:spMkLst>
        </pc:spChg>
        <pc:spChg chg="mod">
          <ac:chgData name="Sihem ZEGGAIE" userId="865c6503-c04a-4488-a4ed-880a8a9e527a" providerId="ADAL" clId="{83DBE3AD-253B-4B18-94E0-53FCF5CDE72B}" dt="2024-03-04T11:13:44.279" v="2042"/>
          <ac:spMkLst>
            <pc:docMk/>
            <pc:sldMk cId="3547810969" sldId="2147470350"/>
            <ac:spMk id="157" creationId="{8C937CC8-D74F-EF29-5C08-FDF0086C5592}"/>
          </ac:spMkLst>
        </pc:spChg>
        <pc:spChg chg="mod">
          <ac:chgData name="Sihem ZEGGAIE" userId="865c6503-c04a-4488-a4ed-880a8a9e527a" providerId="ADAL" clId="{83DBE3AD-253B-4B18-94E0-53FCF5CDE72B}" dt="2024-03-04T11:13:44.279" v="2042"/>
          <ac:spMkLst>
            <pc:docMk/>
            <pc:sldMk cId="3547810969" sldId="2147470350"/>
            <ac:spMk id="158" creationId="{FAA54794-6B00-13CD-8A99-89489DACE642}"/>
          </ac:spMkLst>
        </pc:spChg>
        <pc:spChg chg="mod">
          <ac:chgData name="Sihem ZEGGAIE" userId="865c6503-c04a-4488-a4ed-880a8a9e527a" providerId="ADAL" clId="{83DBE3AD-253B-4B18-94E0-53FCF5CDE72B}" dt="2024-03-04T11:13:44.279" v="2042"/>
          <ac:spMkLst>
            <pc:docMk/>
            <pc:sldMk cId="3547810969" sldId="2147470350"/>
            <ac:spMk id="159" creationId="{C6FAABB2-88DA-9880-28FB-B5F2E8CD8E47}"/>
          </ac:spMkLst>
        </pc:spChg>
        <pc:spChg chg="mod">
          <ac:chgData name="Sihem ZEGGAIE" userId="865c6503-c04a-4488-a4ed-880a8a9e527a" providerId="ADAL" clId="{83DBE3AD-253B-4B18-94E0-53FCF5CDE72B}" dt="2024-03-04T11:13:44.279" v="2042"/>
          <ac:spMkLst>
            <pc:docMk/>
            <pc:sldMk cId="3547810969" sldId="2147470350"/>
            <ac:spMk id="160" creationId="{BAD5A31A-BEC1-D7F1-0689-9C1DA62BBFE3}"/>
          </ac:spMkLst>
        </pc:spChg>
        <pc:spChg chg="mod">
          <ac:chgData name="Sihem ZEGGAIE" userId="865c6503-c04a-4488-a4ed-880a8a9e527a" providerId="ADAL" clId="{83DBE3AD-253B-4B18-94E0-53FCF5CDE72B}" dt="2024-03-04T11:13:44.279" v="2042"/>
          <ac:spMkLst>
            <pc:docMk/>
            <pc:sldMk cId="3547810969" sldId="2147470350"/>
            <ac:spMk id="161" creationId="{A38F5777-0A2D-4680-E3F3-B2B7A511DBDC}"/>
          </ac:spMkLst>
        </pc:spChg>
        <pc:spChg chg="mod">
          <ac:chgData name="Sihem ZEGGAIE" userId="865c6503-c04a-4488-a4ed-880a8a9e527a" providerId="ADAL" clId="{83DBE3AD-253B-4B18-94E0-53FCF5CDE72B}" dt="2024-03-04T11:13:44.279" v="2042"/>
          <ac:spMkLst>
            <pc:docMk/>
            <pc:sldMk cId="3547810969" sldId="2147470350"/>
            <ac:spMk id="162" creationId="{F72963E5-4BDF-330A-C126-C10EC142407F}"/>
          </ac:spMkLst>
        </pc:spChg>
        <pc:spChg chg="mod">
          <ac:chgData name="Sihem ZEGGAIE" userId="865c6503-c04a-4488-a4ed-880a8a9e527a" providerId="ADAL" clId="{83DBE3AD-253B-4B18-94E0-53FCF5CDE72B}" dt="2024-03-04T11:13:44.279" v="2042"/>
          <ac:spMkLst>
            <pc:docMk/>
            <pc:sldMk cId="3547810969" sldId="2147470350"/>
            <ac:spMk id="163" creationId="{FCB05840-DA00-57EB-4CDA-1A8422BA791A}"/>
          </ac:spMkLst>
        </pc:spChg>
        <pc:spChg chg="mod">
          <ac:chgData name="Sihem ZEGGAIE" userId="865c6503-c04a-4488-a4ed-880a8a9e527a" providerId="ADAL" clId="{83DBE3AD-253B-4B18-94E0-53FCF5CDE72B}" dt="2024-03-04T11:13:44.279" v="2042"/>
          <ac:spMkLst>
            <pc:docMk/>
            <pc:sldMk cId="3547810969" sldId="2147470350"/>
            <ac:spMk id="164" creationId="{FEEF1F40-C076-FF39-D8DF-A07467CE77E7}"/>
          </ac:spMkLst>
        </pc:spChg>
        <pc:spChg chg="mod">
          <ac:chgData name="Sihem ZEGGAIE" userId="865c6503-c04a-4488-a4ed-880a8a9e527a" providerId="ADAL" clId="{83DBE3AD-253B-4B18-94E0-53FCF5CDE72B}" dt="2024-03-04T11:13:44.279" v="2042"/>
          <ac:spMkLst>
            <pc:docMk/>
            <pc:sldMk cId="3547810969" sldId="2147470350"/>
            <ac:spMk id="165" creationId="{68DA5D4C-CE02-C4C9-4F63-12599B45F136}"/>
          </ac:spMkLst>
        </pc:spChg>
        <pc:spChg chg="mod">
          <ac:chgData name="Sihem ZEGGAIE" userId="865c6503-c04a-4488-a4ed-880a8a9e527a" providerId="ADAL" clId="{83DBE3AD-253B-4B18-94E0-53FCF5CDE72B}" dt="2024-03-04T11:13:44.279" v="2042"/>
          <ac:spMkLst>
            <pc:docMk/>
            <pc:sldMk cId="3547810969" sldId="2147470350"/>
            <ac:spMk id="166" creationId="{922DDAE7-9404-E485-3BAC-F4407799ED52}"/>
          </ac:spMkLst>
        </pc:spChg>
        <pc:spChg chg="mod">
          <ac:chgData name="Sihem ZEGGAIE" userId="865c6503-c04a-4488-a4ed-880a8a9e527a" providerId="ADAL" clId="{83DBE3AD-253B-4B18-94E0-53FCF5CDE72B}" dt="2024-03-04T11:13:44.279" v="2042"/>
          <ac:spMkLst>
            <pc:docMk/>
            <pc:sldMk cId="3547810969" sldId="2147470350"/>
            <ac:spMk id="167" creationId="{7C0AD1C1-1142-8F96-D9B6-7B58471AD6AF}"/>
          </ac:spMkLst>
        </pc:spChg>
        <pc:spChg chg="mod">
          <ac:chgData name="Sihem ZEGGAIE" userId="865c6503-c04a-4488-a4ed-880a8a9e527a" providerId="ADAL" clId="{83DBE3AD-253B-4B18-94E0-53FCF5CDE72B}" dt="2024-03-04T11:13:44.279" v="2042"/>
          <ac:spMkLst>
            <pc:docMk/>
            <pc:sldMk cId="3547810969" sldId="2147470350"/>
            <ac:spMk id="168" creationId="{230863CE-3CE8-98DA-C713-17AB825DAC95}"/>
          </ac:spMkLst>
        </pc:spChg>
        <pc:spChg chg="add mod">
          <ac:chgData name="Sihem ZEGGAIE" userId="865c6503-c04a-4488-a4ed-880a8a9e527a" providerId="ADAL" clId="{83DBE3AD-253B-4B18-94E0-53FCF5CDE72B}" dt="2024-03-05T15:24:59.269" v="3828" actId="207"/>
          <ac:spMkLst>
            <pc:docMk/>
            <pc:sldMk cId="3547810969" sldId="2147470350"/>
            <ac:spMk id="170" creationId="{2429530E-5817-F63E-F6A4-95E5477C2F7F}"/>
          </ac:spMkLst>
        </pc:spChg>
        <pc:grpChg chg="add del mod">
          <ac:chgData name="Sihem ZEGGAIE" userId="865c6503-c04a-4488-a4ed-880a8a9e527a" providerId="ADAL" clId="{83DBE3AD-253B-4B18-94E0-53FCF5CDE72B}" dt="2024-03-04T11:11:35.874" v="2036" actId="478"/>
          <ac:grpSpMkLst>
            <pc:docMk/>
            <pc:sldMk cId="3547810969" sldId="2147470350"/>
            <ac:grpSpMk id="13" creationId="{55BCA515-F013-E96B-7852-5F97F639D31B}"/>
          </ac:grpSpMkLst>
        </pc:grpChg>
        <pc:grpChg chg="add mod">
          <ac:chgData name="Sihem ZEGGAIE" userId="865c6503-c04a-4488-a4ed-880a8a9e527a" providerId="ADAL" clId="{83DBE3AD-253B-4B18-94E0-53FCF5CDE72B}" dt="2024-03-04T11:11:31.947" v="2035" actId="1076"/>
          <ac:grpSpMkLst>
            <pc:docMk/>
            <pc:sldMk cId="3547810969" sldId="2147470350"/>
            <ac:grpSpMk id="22" creationId="{CA546706-AD08-2F9F-3AE4-DB871F43D140}"/>
          </ac:grpSpMkLst>
        </pc:grpChg>
        <pc:grpChg chg="add mod">
          <ac:chgData name="Sihem ZEGGAIE" userId="865c6503-c04a-4488-a4ed-880a8a9e527a" providerId="ADAL" clId="{83DBE3AD-253B-4B18-94E0-53FCF5CDE72B}" dt="2024-03-04T11:11:31.947" v="2035" actId="1076"/>
          <ac:grpSpMkLst>
            <pc:docMk/>
            <pc:sldMk cId="3547810969" sldId="2147470350"/>
            <ac:grpSpMk id="23" creationId="{B5F3EA59-FBF3-D099-B2A3-44ACB8C1E49B}"/>
          </ac:grpSpMkLst>
        </pc:grpChg>
        <pc:grpChg chg="add mod">
          <ac:chgData name="Sihem ZEGGAIE" userId="865c6503-c04a-4488-a4ed-880a8a9e527a" providerId="ADAL" clId="{83DBE3AD-253B-4B18-94E0-53FCF5CDE72B}" dt="2024-03-04T11:11:31.947" v="2035" actId="1076"/>
          <ac:grpSpMkLst>
            <pc:docMk/>
            <pc:sldMk cId="3547810969" sldId="2147470350"/>
            <ac:grpSpMk id="26" creationId="{83CCB061-13BB-5405-9463-0F29FA4EE30C}"/>
          </ac:grpSpMkLst>
        </pc:grpChg>
        <pc:grpChg chg="add mod">
          <ac:chgData name="Sihem ZEGGAIE" userId="865c6503-c04a-4488-a4ed-880a8a9e527a" providerId="ADAL" clId="{83DBE3AD-253B-4B18-94E0-53FCF5CDE72B}" dt="2024-03-04T11:11:31.947" v="2035" actId="1076"/>
          <ac:grpSpMkLst>
            <pc:docMk/>
            <pc:sldMk cId="3547810969" sldId="2147470350"/>
            <ac:grpSpMk id="32" creationId="{38108BAC-0695-4655-A3DD-4F2496E0299D}"/>
          </ac:grpSpMkLst>
        </pc:grpChg>
        <pc:grpChg chg="add mod">
          <ac:chgData name="Sihem ZEGGAIE" userId="865c6503-c04a-4488-a4ed-880a8a9e527a" providerId="ADAL" clId="{83DBE3AD-253B-4B18-94E0-53FCF5CDE72B}" dt="2024-03-04T11:11:31.947" v="2035" actId="1076"/>
          <ac:grpSpMkLst>
            <pc:docMk/>
            <pc:sldMk cId="3547810969" sldId="2147470350"/>
            <ac:grpSpMk id="35" creationId="{B0614751-256B-4C81-9A88-8B1EA21120F8}"/>
          </ac:grpSpMkLst>
        </pc:grpChg>
        <pc:grpChg chg="add mod">
          <ac:chgData name="Sihem ZEGGAIE" userId="865c6503-c04a-4488-a4ed-880a8a9e527a" providerId="ADAL" clId="{83DBE3AD-253B-4B18-94E0-53FCF5CDE72B}" dt="2024-03-04T11:11:31.947" v="2035" actId="1076"/>
          <ac:grpSpMkLst>
            <pc:docMk/>
            <pc:sldMk cId="3547810969" sldId="2147470350"/>
            <ac:grpSpMk id="36" creationId="{1B7202BC-3245-46AE-98C3-E047147E728B}"/>
          </ac:grpSpMkLst>
        </pc:grpChg>
        <pc:grpChg chg="add mod">
          <ac:chgData name="Sihem ZEGGAIE" userId="865c6503-c04a-4488-a4ed-880a8a9e527a" providerId="ADAL" clId="{83DBE3AD-253B-4B18-94E0-53FCF5CDE72B}" dt="2024-03-04T11:11:31.947" v="2035" actId="1076"/>
          <ac:grpSpMkLst>
            <pc:docMk/>
            <pc:sldMk cId="3547810969" sldId="2147470350"/>
            <ac:grpSpMk id="38" creationId="{30E4F8EB-BE4D-415B-BC3C-2E026C76B6D8}"/>
          </ac:grpSpMkLst>
        </pc:grpChg>
        <pc:grpChg chg="add mod">
          <ac:chgData name="Sihem ZEGGAIE" userId="865c6503-c04a-4488-a4ed-880a8a9e527a" providerId="ADAL" clId="{83DBE3AD-253B-4B18-94E0-53FCF5CDE72B}" dt="2024-03-04T11:11:31.947" v="2035" actId="1076"/>
          <ac:grpSpMkLst>
            <pc:docMk/>
            <pc:sldMk cId="3547810969" sldId="2147470350"/>
            <ac:grpSpMk id="47" creationId="{B6E382A3-0739-4C22-83BC-2CD9480C8A81}"/>
          </ac:grpSpMkLst>
        </pc:grpChg>
        <pc:grpChg chg="add mod">
          <ac:chgData name="Sihem ZEGGAIE" userId="865c6503-c04a-4488-a4ed-880a8a9e527a" providerId="ADAL" clId="{83DBE3AD-253B-4B18-94E0-53FCF5CDE72B}" dt="2024-03-04T11:11:31.947" v="2035" actId="1076"/>
          <ac:grpSpMkLst>
            <pc:docMk/>
            <pc:sldMk cId="3547810969" sldId="2147470350"/>
            <ac:grpSpMk id="49" creationId="{5A2D6A2D-492B-42D5-89A0-99E5B72051AE}"/>
          </ac:grpSpMkLst>
        </pc:grpChg>
        <pc:grpChg chg="add mod">
          <ac:chgData name="Sihem ZEGGAIE" userId="865c6503-c04a-4488-a4ed-880a8a9e527a" providerId="ADAL" clId="{83DBE3AD-253B-4B18-94E0-53FCF5CDE72B}" dt="2024-03-04T11:11:31.947" v="2035" actId="1076"/>
          <ac:grpSpMkLst>
            <pc:docMk/>
            <pc:sldMk cId="3547810969" sldId="2147470350"/>
            <ac:grpSpMk id="50" creationId="{91D0B6B8-64EB-4148-B8D2-800CF444945C}"/>
          </ac:grpSpMkLst>
        </pc:grpChg>
        <pc:grpChg chg="add del mod">
          <ac:chgData name="Sihem ZEGGAIE" userId="865c6503-c04a-4488-a4ed-880a8a9e527a" providerId="ADAL" clId="{83DBE3AD-253B-4B18-94E0-53FCF5CDE72B}" dt="2024-03-04T11:12:05.057" v="2041" actId="478"/>
          <ac:grpSpMkLst>
            <pc:docMk/>
            <pc:sldMk cId="3547810969" sldId="2147470350"/>
            <ac:grpSpMk id="65" creationId="{55BCA515-F013-E96B-7852-5F97F639D31B}"/>
          </ac:grpSpMkLst>
        </pc:grpChg>
        <pc:grpChg chg="add mod">
          <ac:chgData name="Sihem ZEGGAIE" userId="865c6503-c04a-4488-a4ed-880a8a9e527a" providerId="ADAL" clId="{83DBE3AD-253B-4B18-94E0-53FCF5CDE72B}" dt="2024-03-04T11:12:01.204" v="2040" actId="14100"/>
          <ac:grpSpMkLst>
            <pc:docMk/>
            <pc:sldMk cId="3547810969" sldId="2147470350"/>
            <ac:grpSpMk id="74" creationId="{CB3F38E5-D683-7AB6-17EF-ED8AE1BE7AF8}"/>
          </ac:grpSpMkLst>
        </pc:grpChg>
        <pc:grpChg chg="add mod">
          <ac:chgData name="Sihem ZEGGAIE" userId="865c6503-c04a-4488-a4ed-880a8a9e527a" providerId="ADAL" clId="{83DBE3AD-253B-4B18-94E0-53FCF5CDE72B}" dt="2024-03-04T11:12:01.204" v="2040" actId="14100"/>
          <ac:grpSpMkLst>
            <pc:docMk/>
            <pc:sldMk cId="3547810969" sldId="2147470350"/>
            <ac:grpSpMk id="75" creationId="{9A64E815-B362-B9FA-3D8D-4DB9DCDCDE9F}"/>
          </ac:grpSpMkLst>
        </pc:grpChg>
        <pc:grpChg chg="add mod">
          <ac:chgData name="Sihem ZEGGAIE" userId="865c6503-c04a-4488-a4ed-880a8a9e527a" providerId="ADAL" clId="{83DBE3AD-253B-4B18-94E0-53FCF5CDE72B}" dt="2024-03-04T11:12:01.204" v="2040" actId="14100"/>
          <ac:grpSpMkLst>
            <pc:docMk/>
            <pc:sldMk cId="3547810969" sldId="2147470350"/>
            <ac:grpSpMk id="78" creationId="{0DC98CCE-11F4-CE2E-E723-B14E9B88EFB0}"/>
          </ac:grpSpMkLst>
        </pc:grpChg>
        <pc:grpChg chg="add mod">
          <ac:chgData name="Sihem ZEGGAIE" userId="865c6503-c04a-4488-a4ed-880a8a9e527a" providerId="ADAL" clId="{83DBE3AD-253B-4B18-94E0-53FCF5CDE72B}" dt="2024-03-04T11:12:01.204" v="2040" actId="14100"/>
          <ac:grpSpMkLst>
            <pc:docMk/>
            <pc:sldMk cId="3547810969" sldId="2147470350"/>
            <ac:grpSpMk id="84" creationId="{38108BAC-0695-4655-A3DD-4F2496E0299D}"/>
          </ac:grpSpMkLst>
        </pc:grpChg>
        <pc:grpChg chg="add mod">
          <ac:chgData name="Sihem ZEGGAIE" userId="865c6503-c04a-4488-a4ed-880a8a9e527a" providerId="ADAL" clId="{83DBE3AD-253B-4B18-94E0-53FCF5CDE72B}" dt="2024-03-04T11:12:01.204" v="2040" actId="14100"/>
          <ac:grpSpMkLst>
            <pc:docMk/>
            <pc:sldMk cId="3547810969" sldId="2147470350"/>
            <ac:grpSpMk id="87" creationId="{B0614751-256B-4C81-9A88-8B1EA21120F8}"/>
          </ac:grpSpMkLst>
        </pc:grpChg>
        <pc:grpChg chg="add mod">
          <ac:chgData name="Sihem ZEGGAIE" userId="865c6503-c04a-4488-a4ed-880a8a9e527a" providerId="ADAL" clId="{83DBE3AD-253B-4B18-94E0-53FCF5CDE72B}" dt="2024-03-04T11:12:01.204" v="2040" actId="14100"/>
          <ac:grpSpMkLst>
            <pc:docMk/>
            <pc:sldMk cId="3547810969" sldId="2147470350"/>
            <ac:grpSpMk id="88" creationId="{1B7202BC-3245-46AE-98C3-E047147E728B}"/>
          </ac:grpSpMkLst>
        </pc:grpChg>
        <pc:grpChg chg="add mod">
          <ac:chgData name="Sihem ZEGGAIE" userId="865c6503-c04a-4488-a4ed-880a8a9e527a" providerId="ADAL" clId="{83DBE3AD-253B-4B18-94E0-53FCF5CDE72B}" dt="2024-03-04T11:12:01.204" v="2040" actId="14100"/>
          <ac:grpSpMkLst>
            <pc:docMk/>
            <pc:sldMk cId="3547810969" sldId="2147470350"/>
            <ac:grpSpMk id="90" creationId="{30E4F8EB-BE4D-415B-BC3C-2E026C76B6D8}"/>
          </ac:grpSpMkLst>
        </pc:grpChg>
        <pc:grpChg chg="add mod">
          <ac:chgData name="Sihem ZEGGAIE" userId="865c6503-c04a-4488-a4ed-880a8a9e527a" providerId="ADAL" clId="{83DBE3AD-253B-4B18-94E0-53FCF5CDE72B}" dt="2024-03-04T11:12:01.204" v="2040" actId="14100"/>
          <ac:grpSpMkLst>
            <pc:docMk/>
            <pc:sldMk cId="3547810969" sldId="2147470350"/>
            <ac:grpSpMk id="99" creationId="{B6E382A3-0739-4C22-83BC-2CD9480C8A81}"/>
          </ac:grpSpMkLst>
        </pc:grpChg>
        <pc:grpChg chg="add mod">
          <ac:chgData name="Sihem ZEGGAIE" userId="865c6503-c04a-4488-a4ed-880a8a9e527a" providerId="ADAL" clId="{83DBE3AD-253B-4B18-94E0-53FCF5CDE72B}" dt="2024-03-04T11:12:01.204" v="2040" actId="14100"/>
          <ac:grpSpMkLst>
            <pc:docMk/>
            <pc:sldMk cId="3547810969" sldId="2147470350"/>
            <ac:grpSpMk id="101" creationId="{5A2D6A2D-492B-42D5-89A0-99E5B72051AE}"/>
          </ac:grpSpMkLst>
        </pc:grpChg>
        <pc:grpChg chg="add mod">
          <ac:chgData name="Sihem ZEGGAIE" userId="865c6503-c04a-4488-a4ed-880a8a9e527a" providerId="ADAL" clId="{83DBE3AD-253B-4B18-94E0-53FCF5CDE72B}" dt="2024-03-04T11:12:01.204" v="2040" actId="14100"/>
          <ac:grpSpMkLst>
            <pc:docMk/>
            <pc:sldMk cId="3547810969" sldId="2147470350"/>
            <ac:grpSpMk id="102" creationId="{91D0B6B8-64EB-4148-B8D2-800CF444945C}"/>
          </ac:grpSpMkLst>
        </pc:grpChg>
        <pc:grpChg chg="add del mod">
          <ac:chgData name="Sihem ZEGGAIE" userId="865c6503-c04a-4488-a4ed-880a8a9e527a" providerId="ADAL" clId="{83DBE3AD-253B-4B18-94E0-53FCF5CDE72B}" dt="2024-03-04T11:13:54.082" v="2043" actId="478"/>
          <ac:grpSpMkLst>
            <pc:docMk/>
            <pc:sldMk cId="3547810969" sldId="2147470350"/>
            <ac:grpSpMk id="117" creationId="{69E450FA-767F-23DE-3ED6-602A8CF72B09}"/>
          </ac:grpSpMkLst>
        </pc:grpChg>
        <pc:grpChg chg="mod">
          <ac:chgData name="Sihem ZEGGAIE" userId="865c6503-c04a-4488-a4ed-880a8a9e527a" providerId="ADAL" clId="{83DBE3AD-253B-4B18-94E0-53FCF5CDE72B}" dt="2024-03-04T11:13:44.279" v="2042"/>
          <ac:grpSpMkLst>
            <pc:docMk/>
            <pc:sldMk cId="3547810969" sldId="2147470350"/>
            <ac:grpSpMk id="126" creationId="{494DE11C-931F-F049-976A-9550554506AA}"/>
          </ac:grpSpMkLst>
        </pc:grpChg>
        <pc:grpChg chg="mod">
          <ac:chgData name="Sihem ZEGGAIE" userId="865c6503-c04a-4488-a4ed-880a8a9e527a" providerId="ADAL" clId="{83DBE3AD-253B-4B18-94E0-53FCF5CDE72B}" dt="2024-03-04T11:13:44.279" v="2042"/>
          <ac:grpSpMkLst>
            <pc:docMk/>
            <pc:sldMk cId="3547810969" sldId="2147470350"/>
            <ac:grpSpMk id="127" creationId="{9CA50EFD-59FE-2502-6B21-CC57D1BC1533}"/>
          </ac:grpSpMkLst>
        </pc:grpChg>
        <pc:grpChg chg="mod">
          <ac:chgData name="Sihem ZEGGAIE" userId="865c6503-c04a-4488-a4ed-880a8a9e527a" providerId="ADAL" clId="{83DBE3AD-253B-4B18-94E0-53FCF5CDE72B}" dt="2024-03-04T11:13:44.279" v="2042"/>
          <ac:grpSpMkLst>
            <pc:docMk/>
            <pc:sldMk cId="3547810969" sldId="2147470350"/>
            <ac:grpSpMk id="130" creationId="{3409B89C-30C4-31A1-3BF8-6FFE31D7BD9F}"/>
          </ac:grpSpMkLst>
        </pc:grpChg>
        <pc:grpChg chg="mod">
          <ac:chgData name="Sihem ZEGGAIE" userId="865c6503-c04a-4488-a4ed-880a8a9e527a" providerId="ADAL" clId="{83DBE3AD-253B-4B18-94E0-53FCF5CDE72B}" dt="2024-03-04T11:13:44.279" v="2042"/>
          <ac:grpSpMkLst>
            <pc:docMk/>
            <pc:sldMk cId="3547810969" sldId="2147470350"/>
            <ac:grpSpMk id="136" creationId="{763C67EF-CFE1-E354-81D8-3270C3F9A640}"/>
          </ac:grpSpMkLst>
        </pc:grpChg>
        <pc:grpChg chg="mod">
          <ac:chgData name="Sihem ZEGGAIE" userId="865c6503-c04a-4488-a4ed-880a8a9e527a" providerId="ADAL" clId="{83DBE3AD-253B-4B18-94E0-53FCF5CDE72B}" dt="2024-03-04T11:13:44.279" v="2042"/>
          <ac:grpSpMkLst>
            <pc:docMk/>
            <pc:sldMk cId="3547810969" sldId="2147470350"/>
            <ac:grpSpMk id="139" creationId="{79BA046B-C178-FE29-A1CF-A92661E24146}"/>
          </ac:grpSpMkLst>
        </pc:grpChg>
        <pc:grpChg chg="mod">
          <ac:chgData name="Sihem ZEGGAIE" userId="865c6503-c04a-4488-a4ed-880a8a9e527a" providerId="ADAL" clId="{83DBE3AD-253B-4B18-94E0-53FCF5CDE72B}" dt="2024-03-04T11:13:44.279" v="2042"/>
          <ac:grpSpMkLst>
            <pc:docMk/>
            <pc:sldMk cId="3547810969" sldId="2147470350"/>
            <ac:grpSpMk id="140" creationId="{06CE3A91-F6CC-1A9E-4E32-04DD1A0CED3E}"/>
          </ac:grpSpMkLst>
        </pc:grpChg>
        <pc:grpChg chg="mod">
          <ac:chgData name="Sihem ZEGGAIE" userId="865c6503-c04a-4488-a4ed-880a8a9e527a" providerId="ADAL" clId="{83DBE3AD-253B-4B18-94E0-53FCF5CDE72B}" dt="2024-03-04T11:13:44.279" v="2042"/>
          <ac:grpSpMkLst>
            <pc:docMk/>
            <pc:sldMk cId="3547810969" sldId="2147470350"/>
            <ac:grpSpMk id="142" creationId="{AEEE23AB-754A-B24A-9B90-8E183D714F8F}"/>
          </ac:grpSpMkLst>
        </pc:grpChg>
        <pc:grpChg chg="mod">
          <ac:chgData name="Sihem ZEGGAIE" userId="865c6503-c04a-4488-a4ed-880a8a9e527a" providerId="ADAL" clId="{83DBE3AD-253B-4B18-94E0-53FCF5CDE72B}" dt="2024-03-04T11:13:44.279" v="2042"/>
          <ac:grpSpMkLst>
            <pc:docMk/>
            <pc:sldMk cId="3547810969" sldId="2147470350"/>
            <ac:grpSpMk id="151" creationId="{2539896B-C36D-FE5D-B130-B46B4A3243AF}"/>
          </ac:grpSpMkLst>
        </pc:grpChg>
        <pc:grpChg chg="mod">
          <ac:chgData name="Sihem ZEGGAIE" userId="865c6503-c04a-4488-a4ed-880a8a9e527a" providerId="ADAL" clId="{83DBE3AD-253B-4B18-94E0-53FCF5CDE72B}" dt="2024-03-04T11:13:44.279" v="2042"/>
          <ac:grpSpMkLst>
            <pc:docMk/>
            <pc:sldMk cId="3547810969" sldId="2147470350"/>
            <ac:grpSpMk id="153" creationId="{E04FAD7D-AF54-897D-5D9C-4EDE20D954C2}"/>
          </ac:grpSpMkLst>
        </pc:grpChg>
        <pc:grpChg chg="mod">
          <ac:chgData name="Sihem ZEGGAIE" userId="865c6503-c04a-4488-a4ed-880a8a9e527a" providerId="ADAL" clId="{83DBE3AD-253B-4B18-94E0-53FCF5CDE72B}" dt="2024-03-04T11:13:44.279" v="2042"/>
          <ac:grpSpMkLst>
            <pc:docMk/>
            <pc:sldMk cId="3547810969" sldId="2147470350"/>
            <ac:grpSpMk id="154" creationId="{08C72146-1227-7E01-7894-80CD1658BE1C}"/>
          </ac:grpSpMkLst>
        </pc:grpChg>
        <pc:picChg chg="mod">
          <ac:chgData name="Sihem ZEGGAIE" userId="865c6503-c04a-4488-a4ed-880a8a9e527a" providerId="ADAL" clId="{83DBE3AD-253B-4B18-94E0-53FCF5CDE72B}" dt="2024-03-04T11:08:13.032" v="2001" actId="1076"/>
          <ac:picMkLst>
            <pc:docMk/>
            <pc:sldMk cId="3547810969" sldId="2147470350"/>
            <ac:picMk id="2" creationId="{2D7157F1-A1DC-C2E9-242D-D345A057A7D4}"/>
          </ac:picMkLst>
        </pc:picChg>
        <pc:picChg chg="add del mod">
          <ac:chgData name="Sihem ZEGGAIE" userId="865c6503-c04a-4488-a4ed-880a8a9e527a" providerId="ADAL" clId="{83DBE3AD-253B-4B18-94E0-53FCF5CDE72B}" dt="2024-03-04T11:07:45.632" v="1974" actId="478"/>
          <ac:picMkLst>
            <pc:docMk/>
            <pc:sldMk cId="3547810969" sldId="2147470350"/>
            <ac:picMk id="6" creationId="{1FCB16B7-CA59-2A05-8D98-9E587FCBB03B}"/>
          </ac:picMkLst>
        </pc:picChg>
        <pc:picChg chg="add mod">
          <ac:chgData name="Sihem ZEGGAIE" userId="865c6503-c04a-4488-a4ed-880a8a9e527a" providerId="ADAL" clId="{83DBE3AD-253B-4B18-94E0-53FCF5CDE72B}" dt="2024-03-04T11:11:31.947" v="2035" actId="1076"/>
          <ac:picMkLst>
            <pc:docMk/>
            <pc:sldMk cId="3547810969" sldId="2147470350"/>
            <ac:picMk id="19" creationId="{C62B9A66-A1A7-4EA8-8543-C4C88645C672}"/>
          </ac:picMkLst>
        </pc:picChg>
        <pc:picChg chg="add mod">
          <ac:chgData name="Sihem ZEGGAIE" userId="865c6503-c04a-4488-a4ed-880a8a9e527a" providerId="ADAL" clId="{83DBE3AD-253B-4B18-94E0-53FCF5CDE72B}" dt="2024-03-04T11:11:31.947" v="2035" actId="1076"/>
          <ac:picMkLst>
            <pc:docMk/>
            <pc:sldMk cId="3547810969" sldId="2147470350"/>
            <ac:picMk id="20" creationId="{47B6977E-9A00-43E8-BC03-0B37BD1B9D29}"/>
          </ac:picMkLst>
        </pc:picChg>
        <pc:picChg chg="add mod">
          <ac:chgData name="Sihem ZEGGAIE" userId="865c6503-c04a-4488-a4ed-880a8a9e527a" providerId="ADAL" clId="{83DBE3AD-253B-4B18-94E0-53FCF5CDE72B}" dt="2024-03-04T11:11:31.947" v="2035" actId="1076"/>
          <ac:picMkLst>
            <pc:docMk/>
            <pc:sldMk cId="3547810969" sldId="2147470350"/>
            <ac:picMk id="21" creationId="{47B6977E-9A00-43E8-BC03-0B37BD1B9D29}"/>
          </ac:picMkLst>
        </pc:picChg>
        <pc:picChg chg="add mod">
          <ac:chgData name="Sihem ZEGGAIE" userId="865c6503-c04a-4488-a4ed-880a8a9e527a" providerId="ADAL" clId="{83DBE3AD-253B-4B18-94E0-53FCF5CDE72B}" dt="2024-03-04T11:11:31.947" v="2035" actId="1076"/>
          <ac:picMkLst>
            <pc:docMk/>
            <pc:sldMk cId="3547810969" sldId="2147470350"/>
            <ac:picMk id="24" creationId="{9337ECD4-EF7E-EF56-5E8E-E8088A0BD5A2}"/>
          </ac:picMkLst>
        </pc:picChg>
        <pc:picChg chg="add mod">
          <ac:chgData name="Sihem ZEGGAIE" userId="865c6503-c04a-4488-a4ed-880a8a9e527a" providerId="ADAL" clId="{83DBE3AD-253B-4B18-94E0-53FCF5CDE72B}" dt="2024-03-04T11:11:31.947" v="2035" actId="1076"/>
          <ac:picMkLst>
            <pc:docMk/>
            <pc:sldMk cId="3547810969" sldId="2147470350"/>
            <ac:picMk id="25" creationId="{B3E42009-21FC-4B20-8651-681CFC713958}"/>
          </ac:picMkLst>
        </pc:picChg>
        <pc:picChg chg="add mod">
          <ac:chgData name="Sihem ZEGGAIE" userId="865c6503-c04a-4488-a4ed-880a8a9e527a" providerId="ADAL" clId="{83DBE3AD-253B-4B18-94E0-53FCF5CDE72B}" dt="2024-03-04T11:12:01.204" v="2040" actId="14100"/>
          <ac:picMkLst>
            <pc:docMk/>
            <pc:sldMk cId="3547810969" sldId="2147470350"/>
            <ac:picMk id="71" creationId="{C62B9A66-A1A7-4EA8-8543-C4C88645C672}"/>
          </ac:picMkLst>
        </pc:picChg>
        <pc:picChg chg="add mod">
          <ac:chgData name="Sihem ZEGGAIE" userId="865c6503-c04a-4488-a4ed-880a8a9e527a" providerId="ADAL" clId="{83DBE3AD-253B-4B18-94E0-53FCF5CDE72B}" dt="2024-03-04T11:12:01.204" v="2040" actId="14100"/>
          <ac:picMkLst>
            <pc:docMk/>
            <pc:sldMk cId="3547810969" sldId="2147470350"/>
            <ac:picMk id="72" creationId="{47B6977E-9A00-43E8-BC03-0B37BD1B9D29}"/>
          </ac:picMkLst>
        </pc:picChg>
        <pc:picChg chg="add mod">
          <ac:chgData name="Sihem ZEGGAIE" userId="865c6503-c04a-4488-a4ed-880a8a9e527a" providerId="ADAL" clId="{83DBE3AD-253B-4B18-94E0-53FCF5CDE72B}" dt="2024-03-04T11:12:01.204" v="2040" actId="14100"/>
          <ac:picMkLst>
            <pc:docMk/>
            <pc:sldMk cId="3547810969" sldId="2147470350"/>
            <ac:picMk id="73" creationId="{47B6977E-9A00-43E8-BC03-0B37BD1B9D29}"/>
          </ac:picMkLst>
        </pc:picChg>
        <pc:picChg chg="add mod">
          <ac:chgData name="Sihem ZEGGAIE" userId="865c6503-c04a-4488-a4ed-880a8a9e527a" providerId="ADAL" clId="{83DBE3AD-253B-4B18-94E0-53FCF5CDE72B}" dt="2024-03-04T11:12:01.204" v="2040" actId="14100"/>
          <ac:picMkLst>
            <pc:docMk/>
            <pc:sldMk cId="3547810969" sldId="2147470350"/>
            <ac:picMk id="76" creationId="{9337ECD4-EF7E-EF56-5E8E-E8088A0BD5A2}"/>
          </ac:picMkLst>
        </pc:picChg>
        <pc:picChg chg="add mod">
          <ac:chgData name="Sihem ZEGGAIE" userId="865c6503-c04a-4488-a4ed-880a8a9e527a" providerId="ADAL" clId="{83DBE3AD-253B-4B18-94E0-53FCF5CDE72B}" dt="2024-03-04T11:12:01.204" v="2040" actId="14100"/>
          <ac:picMkLst>
            <pc:docMk/>
            <pc:sldMk cId="3547810969" sldId="2147470350"/>
            <ac:picMk id="77" creationId="{B3E42009-21FC-4B20-8651-681CFC713958}"/>
          </ac:picMkLst>
        </pc:picChg>
        <pc:picChg chg="mod">
          <ac:chgData name="Sihem ZEGGAIE" userId="865c6503-c04a-4488-a4ed-880a8a9e527a" providerId="ADAL" clId="{83DBE3AD-253B-4B18-94E0-53FCF5CDE72B}" dt="2024-03-04T11:13:44.279" v="2042"/>
          <ac:picMkLst>
            <pc:docMk/>
            <pc:sldMk cId="3547810969" sldId="2147470350"/>
            <ac:picMk id="123" creationId="{E1223E38-2D8A-13C4-B0D7-CB81C1793588}"/>
          </ac:picMkLst>
        </pc:picChg>
        <pc:picChg chg="mod">
          <ac:chgData name="Sihem ZEGGAIE" userId="865c6503-c04a-4488-a4ed-880a8a9e527a" providerId="ADAL" clId="{83DBE3AD-253B-4B18-94E0-53FCF5CDE72B}" dt="2024-03-04T11:13:44.279" v="2042"/>
          <ac:picMkLst>
            <pc:docMk/>
            <pc:sldMk cId="3547810969" sldId="2147470350"/>
            <ac:picMk id="124" creationId="{89DE7000-B830-D8A7-A959-60EA439F3A6A}"/>
          </ac:picMkLst>
        </pc:picChg>
        <pc:picChg chg="mod">
          <ac:chgData name="Sihem ZEGGAIE" userId="865c6503-c04a-4488-a4ed-880a8a9e527a" providerId="ADAL" clId="{83DBE3AD-253B-4B18-94E0-53FCF5CDE72B}" dt="2024-03-04T11:13:44.279" v="2042"/>
          <ac:picMkLst>
            <pc:docMk/>
            <pc:sldMk cId="3547810969" sldId="2147470350"/>
            <ac:picMk id="125" creationId="{0B5E3B22-2F6B-447B-1CEA-DACC8F8233F2}"/>
          </ac:picMkLst>
        </pc:picChg>
        <pc:picChg chg="mod">
          <ac:chgData name="Sihem ZEGGAIE" userId="865c6503-c04a-4488-a4ed-880a8a9e527a" providerId="ADAL" clId="{83DBE3AD-253B-4B18-94E0-53FCF5CDE72B}" dt="2024-03-04T11:13:44.279" v="2042"/>
          <ac:picMkLst>
            <pc:docMk/>
            <pc:sldMk cId="3547810969" sldId="2147470350"/>
            <ac:picMk id="128" creationId="{DD7A565A-2476-913A-43C1-907A6CD46E7F}"/>
          </ac:picMkLst>
        </pc:picChg>
        <pc:picChg chg="mod">
          <ac:chgData name="Sihem ZEGGAIE" userId="865c6503-c04a-4488-a4ed-880a8a9e527a" providerId="ADAL" clId="{83DBE3AD-253B-4B18-94E0-53FCF5CDE72B}" dt="2024-03-04T11:13:44.279" v="2042"/>
          <ac:picMkLst>
            <pc:docMk/>
            <pc:sldMk cId="3547810969" sldId="2147470350"/>
            <ac:picMk id="129" creationId="{353144A9-F57A-E01C-728E-BE648570A647}"/>
          </ac:picMkLst>
        </pc:picChg>
        <pc:picChg chg="add del mod">
          <ac:chgData name="Sihem ZEGGAIE" userId="865c6503-c04a-4488-a4ed-880a8a9e527a" providerId="ADAL" clId="{83DBE3AD-253B-4B18-94E0-53FCF5CDE72B}" dt="2024-03-05T15:25:01.350" v="3829" actId="478"/>
          <ac:picMkLst>
            <pc:docMk/>
            <pc:sldMk cId="3547810969" sldId="2147470350"/>
            <ac:picMk id="169" creationId="{1A22FCA0-DA3A-A162-4519-B25097BF35E7}"/>
          </ac:picMkLst>
        </pc:picChg>
        <pc:cxnChg chg="add mod">
          <ac:chgData name="Sihem ZEGGAIE" userId="865c6503-c04a-4488-a4ed-880a8a9e527a" providerId="ADAL" clId="{83DBE3AD-253B-4B18-94E0-53FCF5CDE72B}" dt="2024-03-04T11:11:31.947" v="2035" actId="1076"/>
          <ac:cxnSpMkLst>
            <pc:docMk/>
            <pc:sldMk cId="3547810969" sldId="2147470350"/>
            <ac:cxnSpMk id="14" creationId="{D9348672-87C6-B13B-1C16-A7364EEFED61}"/>
          </ac:cxnSpMkLst>
        </pc:cxnChg>
        <pc:cxnChg chg="add mod">
          <ac:chgData name="Sihem ZEGGAIE" userId="865c6503-c04a-4488-a4ed-880a8a9e527a" providerId="ADAL" clId="{83DBE3AD-253B-4B18-94E0-53FCF5CDE72B}" dt="2024-03-04T11:11:31.947" v="2035" actId="1076"/>
          <ac:cxnSpMkLst>
            <pc:docMk/>
            <pc:sldMk cId="3547810969" sldId="2147470350"/>
            <ac:cxnSpMk id="16" creationId="{C3F45DA7-0856-4965-9EBD-1758F72F8FD9}"/>
          </ac:cxnSpMkLst>
        </pc:cxnChg>
        <pc:cxnChg chg="add mod">
          <ac:chgData name="Sihem ZEGGAIE" userId="865c6503-c04a-4488-a4ed-880a8a9e527a" providerId="ADAL" clId="{83DBE3AD-253B-4B18-94E0-53FCF5CDE72B}" dt="2024-03-04T11:11:31.947" v="2035" actId="1076"/>
          <ac:cxnSpMkLst>
            <pc:docMk/>
            <pc:sldMk cId="3547810969" sldId="2147470350"/>
            <ac:cxnSpMk id="28" creationId="{6930B4D2-71CC-4361-B210-9183C09F2B79}"/>
          </ac:cxnSpMkLst>
        </pc:cxnChg>
        <pc:cxnChg chg="add mod">
          <ac:chgData name="Sihem ZEGGAIE" userId="865c6503-c04a-4488-a4ed-880a8a9e527a" providerId="ADAL" clId="{83DBE3AD-253B-4B18-94E0-53FCF5CDE72B}" dt="2024-03-04T11:11:31.947" v="2035" actId="1076"/>
          <ac:cxnSpMkLst>
            <pc:docMk/>
            <pc:sldMk cId="3547810969" sldId="2147470350"/>
            <ac:cxnSpMk id="29" creationId="{BD7513E5-6551-2132-E85F-8F45697CDB37}"/>
          </ac:cxnSpMkLst>
        </pc:cxnChg>
        <pc:cxnChg chg="add mod">
          <ac:chgData name="Sihem ZEGGAIE" userId="865c6503-c04a-4488-a4ed-880a8a9e527a" providerId="ADAL" clId="{83DBE3AD-253B-4B18-94E0-53FCF5CDE72B}" dt="2024-03-04T11:12:01.204" v="2040" actId="14100"/>
          <ac:cxnSpMkLst>
            <pc:docMk/>
            <pc:sldMk cId="3547810969" sldId="2147470350"/>
            <ac:cxnSpMk id="66" creationId="{34E23FFF-FCCE-8821-25FE-B329D73A19D7}"/>
          </ac:cxnSpMkLst>
        </pc:cxnChg>
        <pc:cxnChg chg="add mod">
          <ac:chgData name="Sihem ZEGGAIE" userId="865c6503-c04a-4488-a4ed-880a8a9e527a" providerId="ADAL" clId="{83DBE3AD-253B-4B18-94E0-53FCF5CDE72B}" dt="2024-03-04T11:12:01.204" v="2040" actId="14100"/>
          <ac:cxnSpMkLst>
            <pc:docMk/>
            <pc:sldMk cId="3547810969" sldId="2147470350"/>
            <ac:cxnSpMk id="68" creationId="{C3F45DA7-0856-4965-9EBD-1758F72F8FD9}"/>
          </ac:cxnSpMkLst>
        </pc:cxnChg>
        <pc:cxnChg chg="add mod">
          <ac:chgData name="Sihem ZEGGAIE" userId="865c6503-c04a-4488-a4ed-880a8a9e527a" providerId="ADAL" clId="{83DBE3AD-253B-4B18-94E0-53FCF5CDE72B}" dt="2024-03-04T11:12:01.204" v="2040" actId="14100"/>
          <ac:cxnSpMkLst>
            <pc:docMk/>
            <pc:sldMk cId="3547810969" sldId="2147470350"/>
            <ac:cxnSpMk id="80" creationId="{447DF653-9899-1602-ABA0-0E0BFDAFA84F}"/>
          </ac:cxnSpMkLst>
        </pc:cxnChg>
        <pc:cxnChg chg="add mod">
          <ac:chgData name="Sihem ZEGGAIE" userId="865c6503-c04a-4488-a4ed-880a8a9e527a" providerId="ADAL" clId="{83DBE3AD-253B-4B18-94E0-53FCF5CDE72B}" dt="2024-03-04T11:12:01.204" v="2040" actId="14100"/>
          <ac:cxnSpMkLst>
            <pc:docMk/>
            <pc:sldMk cId="3547810969" sldId="2147470350"/>
            <ac:cxnSpMk id="81" creationId="{C7886C67-5985-3B3C-DCD3-B8B73A55C5F5}"/>
          </ac:cxnSpMkLst>
        </pc:cxnChg>
        <pc:cxnChg chg="mod">
          <ac:chgData name="Sihem ZEGGAIE" userId="865c6503-c04a-4488-a4ed-880a8a9e527a" providerId="ADAL" clId="{83DBE3AD-253B-4B18-94E0-53FCF5CDE72B}" dt="2024-03-04T11:13:44.279" v="2042"/>
          <ac:cxnSpMkLst>
            <pc:docMk/>
            <pc:sldMk cId="3547810969" sldId="2147470350"/>
            <ac:cxnSpMk id="118" creationId="{91DA1C52-9383-BB4B-A31F-3EB8F00912CC}"/>
          </ac:cxnSpMkLst>
        </pc:cxnChg>
        <pc:cxnChg chg="mod">
          <ac:chgData name="Sihem ZEGGAIE" userId="865c6503-c04a-4488-a4ed-880a8a9e527a" providerId="ADAL" clId="{83DBE3AD-253B-4B18-94E0-53FCF5CDE72B}" dt="2024-03-04T11:13:44.279" v="2042"/>
          <ac:cxnSpMkLst>
            <pc:docMk/>
            <pc:sldMk cId="3547810969" sldId="2147470350"/>
            <ac:cxnSpMk id="120" creationId="{34594A3E-1D7D-C756-F283-FF3F146C21E2}"/>
          </ac:cxnSpMkLst>
        </pc:cxnChg>
        <pc:cxnChg chg="mod">
          <ac:chgData name="Sihem ZEGGAIE" userId="865c6503-c04a-4488-a4ed-880a8a9e527a" providerId="ADAL" clId="{83DBE3AD-253B-4B18-94E0-53FCF5CDE72B}" dt="2024-03-04T11:13:44.279" v="2042"/>
          <ac:cxnSpMkLst>
            <pc:docMk/>
            <pc:sldMk cId="3547810969" sldId="2147470350"/>
            <ac:cxnSpMk id="132" creationId="{6C66024A-265A-5D16-E395-84FBCC33A1A3}"/>
          </ac:cxnSpMkLst>
        </pc:cxnChg>
        <pc:cxnChg chg="mod">
          <ac:chgData name="Sihem ZEGGAIE" userId="865c6503-c04a-4488-a4ed-880a8a9e527a" providerId="ADAL" clId="{83DBE3AD-253B-4B18-94E0-53FCF5CDE72B}" dt="2024-03-04T11:13:44.279" v="2042"/>
          <ac:cxnSpMkLst>
            <pc:docMk/>
            <pc:sldMk cId="3547810969" sldId="2147470350"/>
            <ac:cxnSpMk id="133" creationId="{02578FDF-44BF-B5B0-F56E-0D9BF62F380E}"/>
          </ac:cxnSpMkLst>
        </pc:cxn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Sihem ZEGGAIE" userId="865c6503-c04a-4488-a4ed-880a8a9e527a" providerId="ADAL" clId="{83DBE3AD-253B-4B18-94E0-53FCF5CDE72B}" dt="2024-03-05T15:27:00.228" v="3835"/>
              <pc2:cmMkLst xmlns:pc2="http://schemas.microsoft.com/office/powerpoint/2019/9/main/command">
                <pc:docMk/>
                <pc:sldMk cId="3547810969" sldId="2147470350"/>
                <pc2:cmMk id="{3CDB49E6-F31D-4702-9571-6D20F8C659E8}"/>
              </pc2:cmMkLst>
              <pc226:cmRplyChg chg="add">
                <pc226:chgData name="Sihem ZEGGAIE" userId="865c6503-c04a-4488-a4ed-880a8a9e527a" providerId="ADAL" clId="{83DBE3AD-253B-4B18-94E0-53FCF5CDE72B}" dt="2024-03-05T15:26:57.292" v="3834"/>
                <pc2:cmRplyMkLst xmlns:pc2="http://schemas.microsoft.com/office/powerpoint/2019/9/main/command">
                  <pc:docMk/>
                  <pc:sldMk cId="3547810969" sldId="2147470350"/>
                  <pc2:cmMk id="{3CDB49E6-F31D-4702-9571-6D20F8C659E8}"/>
                  <pc2:cmRplyMk id="{697A8652-FC2D-41FB-8FD5-30A9293B4260}"/>
                </pc2:cmRplyMkLst>
              </pc226:cmRplyChg>
            </pc226:cmChg>
          </p:ext>
        </pc:extLst>
      </pc:sldChg>
      <pc:sldChg chg="addSp delSp modSp add mod ord modCm">
        <pc:chgData name="Sihem ZEGGAIE" userId="865c6503-c04a-4488-a4ed-880a8a9e527a" providerId="ADAL" clId="{83DBE3AD-253B-4B18-94E0-53FCF5CDE72B}" dt="2024-03-05T15:26:04.272" v="3833"/>
        <pc:sldMkLst>
          <pc:docMk/>
          <pc:sldMk cId="700281285" sldId="2147470351"/>
        </pc:sldMkLst>
        <pc:spChg chg="del">
          <ac:chgData name="Sihem ZEGGAIE" userId="865c6503-c04a-4488-a4ed-880a8a9e527a" providerId="ADAL" clId="{83DBE3AD-253B-4B18-94E0-53FCF5CDE72B}" dt="2024-03-04T14:22:27.432" v="2277" actId="478"/>
          <ac:spMkLst>
            <pc:docMk/>
            <pc:sldMk cId="700281285" sldId="2147470351"/>
            <ac:spMk id="2" creationId="{1A134DCE-7099-817C-09DC-8C0A9BCAD06B}"/>
          </ac:spMkLst>
        </pc:spChg>
        <pc:spChg chg="add mod">
          <ac:chgData name="Sihem ZEGGAIE" userId="865c6503-c04a-4488-a4ed-880a8a9e527a" providerId="ADAL" clId="{83DBE3AD-253B-4B18-94E0-53FCF5CDE72B}" dt="2024-03-04T14:23:02.783" v="2311" actId="207"/>
          <ac:spMkLst>
            <pc:docMk/>
            <pc:sldMk cId="700281285" sldId="2147470351"/>
            <ac:spMk id="3" creationId="{28D469F3-CB77-838B-6EC6-68B30B11D709}"/>
          </ac:spMkLst>
        </pc:spChg>
        <pc:spChg chg="add mod">
          <ac:chgData name="Sihem ZEGGAIE" userId="865c6503-c04a-4488-a4ed-880a8a9e527a" providerId="ADAL" clId="{83DBE3AD-253B-4B18-94E0-53FCF5CDE72B}" dt="2024-03-05T15:16:27.013" v="3608" actId="2711"/>
          <ac:spMkLst>
            <pc:docMk/>
            <pc:sldMk cId="700281285" sldId="2147470351"/>
            <ac:spMk id="4" creationId="{900DA04D-517C-3427-0E15-A28ED3B6E79A}"/>
          </ac:spMkLst>
        </pc:spChg>
        <pc:spChg chg="del">
          <ac:chgData name="Sihem ZEGGAIE" userId="865c6503-c04a-4488-a4ed-880a8a9e527a" providerId="ADAL" clId="{83DBE3AD-253B-4B18-94E0-53FCF5CDE72B}" dt="2024-03-04T14:22:27.432" v="2277" actId="478"/>
          <ac:spMkLst>
            <pc:docMk/>
            <pc:sldMk cId="700281285" sldId="2147470351"/>
            <ac:spMk id="5" creationId="{76ED595A-050F-23EE-4EBD-180A57457E05}"/>
          </ac:spMkLst>
        </pc:spChg>
        <pc:spChg chg="add mod">
          <ac:chgData name="Sihem ZEGGAIE" userId="865c6503-c04a-4488-a4ed-880a8a9e527a" providerId="ADAL" clId="{83DBE3AD-253B-4B18-94E0-53FCF5CDE72B}" dt="2024-03-05T15:16:27.013" v="3608" actId="2711"/>
          <ac:spMkLst>
            <pc:docMk/>
            <pc:sldMk cId="700281285" sldId="2147470351"/>
            <ac:spMk id="7" creationId="{C5EB71CE-C52C-D145-7307-832860893BE7}"/>
          </ac:spMkLst>
        </pc:spChg>
        <pc:spChg chg="add mod">
          <ac:chgData name="Sihem ZEGGAIE" userId="865c6503-c04a-4488-a4ed-880a8a9e527a" providerId="ADAL" clId="{83DBE3AD-253B-4B18-94E0-53FCF5CDE72B}" dt="2024-03-05T15:16:27.013" v="3608" actId="2711"/>
          <ac:spMkLst>
            <pc:docMk/>
            <pc:sldMk cId="700281285" sldId="2147470351"/>
            <ac:spMk id="9" creationId="{835191DA-A4B9-8A68-99CB-3ED038DB17C2}"/>
          </ac:spMkLst>
        </pc:spChg>
        <pc:spChg chg="add mod">
          <ac:chgData name="Sihem ZEGGAIE" userId="865c6503-c04a-4488-a4ed-880a8a9e527a" providerId="ADAL" clId="{83DBE3AD-253B-4B18-94E0-53FCF5CDE72B}" dt="2024-03-05T15:16:27.013" v="3608" actId="2711"/>
          <ac:spMkLst>
            <pc:docMk/>
            <pc:sldMk cId="700281285" sldId="2147470351"/>
            <ac:spMk id="11" creationId="{FDD70C8C-8D39-7CEE-12A1-2E024D143DFD}"/>
          </ac:spMkLst>
        </pc:spChg>
        <pc:spChg chg="add mod">
          <ac:chgData name="Sihem ZEGGAIE" userId="865c6503-c04a-4488-a4ed-880a8a9e527a" providerId="ADAL" clId="{83DBE3AD-253B-4B18-94E0-53FCF5CDE72B}" dt="2024-03-05T15:16:27.013" v="3608" actId="2711"/>
          <ac:spMkLst>
            <pc:docMk/>
            <pc:sldMk cId="700281285" sldId="2147470351"/>
            <ac:spMk id="13" creationId="{2DE7B2E7-9A43-2AE2-43C1-DC43B991179C}"/>
          </ac:spMkLst>
        </pc:spChg>
        <pc:spChg chg="add mod">
          <ac:chgData name="Sihem ZEGGAIE" userId="865c6503-c04a-4488-a4ed-880a8a9e527a" providerId="ADAL" clId="{83DBE3AD-253B-4B18-94E0-53FCF5CDE72B}" dt="2024-03-05T15:16:27.013" v="3608" actId="2711"/>
          <ac:spMkLst>
            <pc:docMk/>
            <pc:sldMk cId="700281285" sldId="2147470351"/>
            <ac:spMk id="15" creationId="{ACAFC738-8A2F-5AF4-01C1-FFD60CABA9B3}"/>
          </ac:spMkLst>
        </pc:spChg>
        <pc:spChg chg="add del mod">
          <ac:chgData name="Sihem ZEGGAIE" userId="865c6503-c04a-4488-a4ed-880a8a9e527a" providerId="ADAL" clId="{83DBE3AD-253B-4B18-94E0-53FCF5CDE72B}" dt="2024-03-04T14:29:40.398" v="2481" actId="478"/>
          <ac:spMkLst>
            <pc:docMk/>
            <pc:sldMk cId="700281285" sldId="2147470351"/>
            <ac:spMk id="16" creationId="{82AB95DE-1CD5-B67C-A1E6-A970787AC128}"/>
          </ac:spMkLst>
        </pc:spChg>
        <pc:spChg chg="add del mod">
          <ac:chgData name="Sihem ZEGGAIE" userId="865c6503-c04a-4488-a4ed-880a8a9e527a" providerId="ADAL" clId="{83DBE3AD-253B-4B18-94E0-53FCF5CDE72B}" dt="2024-03-04T14:34:28.455" v="2542" actId="478"/>
          <ac:spMkLst>
            <pc:docMk/>
            <pc:sldMk cId="700281285" sldId="2147470351"/>
            <ac:spMk id="17" creationId="{8C7F743B-93D1-7602-0BA1-4F086695494B}"/>
          </ac:spMkLst>
        </pc:spChg>
        <pc:spChg chg="add del mod">
          <ac:chgData name="Sihem ZEGGAIE" userId="865c6503-c04a-4488-a4ed-880a8a9e527a" providerId="ADAL" clId="{83DBE3AD-253B-4B18-94E0-53FCF5CDE72B}" dt="2024-03-04T14:34:28.455" v="2542" actId="478"/>
          <ac:spMkLst>
            <pc:docMk/>
            <pc:sldMk cId="700281285" sldId="2147470351"/>
            <ac:spMk id="18" creationId="{562E4220-AA8A-77C0-12EF-10770BF4D260}"/>
          </ac:spMkLst>
        </pc:spChg>
        <pc:spChg chg="add del mod">
          <ac:chgData name="Sihem ZEGGAIE" userId="865c6503-c04a-4488-a4ed-880a8a9e527a" providerId="ADAL" clId="{83DBE3AD-253B-4B18-94E0-53FCF5CDE72B}" dt="2024-03-04T14:34:28.455" v="2542" actId="478"/>
          <ac:spMkLst>
            <pc:docMk/>
            <pc:sldMk cId="700281285" sldId="2147470351"/>
            <ac:spMk id="19" creationId="{894D4A6E-5084-8043-60D5-B2070B837397}"/>
          </ac:spMkLst>
        </pc:spChg>
        <pc:spChg chg="add del mod">
          <ac:chgData name="Sihem ZEGGAIE" userId="865c6503-c04a-4488-a4ed-880a8a9e527a" providerId="ADAL" clId="{83DBE3AD-253B-4B18-94E0-53FCF5CDE72B}" dt="2024-03-04T14:34:28.455" v="2542" actId="478"/>
          <ac:spMkLst>
            <pc:docMk/>
            <pc:sldMk cId="700281285" sldId="2147470351"/>
            <ac:spMk id="20" creationId="{D6DE0160-D63C-F71C-E46F-7AB0C69365A5}"/>
          </ac:spMkLst>
        </pc:spChg>
        <pc:spChg chg="add del mod">
          <ac:chgData name="Sihem ZEGGAIE" userId="865c6503-c04a-4488-a4ed-880a8a9e527a" providerId="ADAL" clId="{83DBE3AD-253B-4B18-94E0-53FCF5CDE72B}" dt="2024-03-04T14:34:28.455" v="2542" actId="478"/>
          <ac:spMkLst>
            <pc:docMk/>
            <pc:sldMk cId="700281285" sldId="2147470351"/>
            <ac:spMk id="21" creationId="{5F67B076-6DD9-E078-A541-8418058F0048}"/>
          </ac:spMkLst>
        </pc:spChg>
        <pc:spChg chg="add del mod">
          <ac:chgData name="Sihem ZEGGAIE" userId="865c6503-c04a-4488-a4ed-880a8a9e527a" providerId="ADAL" clId="{83DBE3AD-253B-4B18-94E0-53FCF5CDE72B}" dt="2024-03-04T14:34:44.485" v="2544" actId="478"/>
          <ac:spMkLst>
            <pc:docMk/>
            <pc:sldMk cId="700281285" sldId="2147470351"/>
            <ac:spMk id="22" creationId="{C64A353E-E9AF-A71E-D7DC-E8685F79677B}"/>
          </ac:spMkLst>
        </pc:spChg>
        <pc:spChg chg="add del mod">
          <ac:chgData name="Sihem ZEGGAIE" userId="865c6503-c04a-4488-a4ed-880a8a9e527a" providerId="ADAL" clId="{83DBE3AD-253B-4B18-94E0-53FCF5CDE72B}" dt="2024-03-04T14:34:44.485" v="2544" actId="478"/>
          <ac:spMkLst>
            <pc:docMk/>
            <pc:sldMk cId="700281285" sldId="2147470351"/>
            <ac:spMk id="23" creationId="{F2C52F52-BEFE-E149-31D9-6580BE9AFD38}"/>
          </ac:spMkLst>
        </pc:spChg>
        <pc:spChg chg="mod">
          <ac:chgData name="Sihem ZEGGAIE" userId="865c6503-c04a-4488-a4ed-880a8a9e527a" providerId="ADAL" clId="{83DBE3AD-253B-4B18-94E0-53FCF5CDE72B}" dt="2024-03-04T15:12:14.498" v="2868" actId="20577"/>
          <ac:spMkLst>
            <pc:docMk/>
            <pc:sldMk cId="700281285" sldId="2147470351"/>
            <ac:spMk id="42" creationId="{BD26FF45-DFF1-BCD5-7503-73FD50DEBBC5}"/>
          </ac:spMkLst>
        </pc:spChg>
        <pc:grpChg chg="del">
          <ac:chgData name="Sihem ZEGGAIE" userId="865c6503-c04a-4488-a4ed-880a8a9e527a" providerId="ADAL" clId="{83DBE3AD-253B-4B18-94E0-53FCF5CDE72B}" dt="2024-03-04T14:22:27.432" v="2277" actId="478"/>
          <ac:grpSpMkLst>
            <pc:docMk/>
            <pc:sldMk cId="700281285" sldId="2147470351"/>
            <ac:grpSpMk id="6" creationId="{B5E7903D-AB61-B7B3-B79E-501F994A7E32}"/>
          </ac:grpSpMkLst>
        </pc:grpChg>
        <pc:picChg chg="add mod">
          <ac:chgData name="Sihem ZEGGAIE" userId="865c6503-c04a-4488-a4ed-880a8a9e527a" providerId="ADAL" clId="{83DBE3AD-253B-4B18-94E0-53FCF5CDE72B}" dt="2024-03-04T14:24:12.875" v="2313" actId="1076"/>
          <ac:picMkLst>
            <pc:docMk/>
            <pc:sldMk cId="700281285" sldId="2147470351"/>
            <ac:picMk id="14" creationId="{7BEA7870-745D-BC78-32ED-929B10A62721}"/>
          </ac:picMkLst>
        </pc:picChg>
        <pc:picChg chg="add mod">
          <ac:chgData name="Sihem ZEGGAIE" userId="865c6503-c04a-4488-a4ed-880a8a9e527a" providerId="ADAL" clId="{83DBE3AD-253B-4B18-94E0-53FCF5CDE72B}" dt="2024-03-04T14:36:18.781" v="2548" actId="1076"/>
          <ac:picMkLst>
            <pc:docMk/>
            <pc:sldMk cId="700281285" sldId="2147470351"/>
            <ac:picMk id="25" creationId="{22B9A104-1FC7-F347-E4BB-245AD030396A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Sihem ZEGGAIE" userId="865c6503-c04a-4488-a4ed-880a8a9e527a" providerId="ADAL" clId="{83DBE3AD-253B-4B18-94E0-53FCF5CDE72B}" dt="2024-03-05T15:26:04.272" v="3833"/>
              <pc2:cmMkLst xmlns:pc2="http://schemas.microsoft.com/office/powerpoint/2019/9/main/command">
                <pc:docMk/>
                <pc:sldMk cId="700281285" sldId="2147470351"/>
                <pc2:cmMk id="{72752ECB-A35C-48CA-BCF5-EBC813033891}"/>
              </pc2:cmMkLst>
              <pc226:cmRplyChg chg="add">
                <pc226:chgData name="Sihem ZEGGAIE" userId="865c6503-c04a-4488-a4ed-880a8a9e527a" providerId="ADAL" clId="{83DBE3AD-253B-4B18-94E0-53FCF5CDE72B}" dt="2024-03-05T15:26:00.441" v="3832"/>
                <pc2:cmRplyMkLst xmlns:pc2="http://schemas.microsoft.com/office/powerpoint/2019/9/main/command">
                  <pc:docMk/>
                  <pc:sldMk cId="700281285" sldId="2147470351"/>
                  <pc2:cmMk id="{72752ECB-A35C-48CA-BCF5-EBC813033891}"/>
                  <pc2:cmRplyMk id="{50C080C5-5961-4C23-AD0E-097CAE1B73C8}"/>
                </pc2:cmRplyMkLst>
              </pc226:cmRplyChg>
            </pc226:cmChg>
          </p:ext>
        </pc:extLst>
      </pc:sldChg>
      <pc:sldChg chg="addSp delSp modSp mod modClrScheme chgLayout">
        <pc:chgData name="Sihem ZEGGAIE" userId="865c6503-c04a-4488-a4ed-880a8a9e527a" providerId="ADAL" clId="{83DBE3AD-253B-4B18-94E0-53FCF5CDE72B}" dt="2024-03-04T11:24:37.950" v="2186" actId="14100"/>
        <pc:sldMkLst>
          <pc:docMk/>
          <pc:sldMk cId="3436891554" sldId="2147470351"/>
        </pc:sldMkLst>
        <pc:spChg chg="del mod ord">
          <ac:chgData name="Sihem ZEGGAIE" userId="865c6503-c04a-4488-a4ed-880a8a9e527a" providerId="ADAL" clId="{83DBE3AD-253B-4B18-94E0-53FCF5CDE72B}" dt="2024-03-04T11:15:46.834" v="2118" actId="478"/>
          <ac:spMkLst>
            <pc:docMk/>
            <pc:sldMk cId="3436891554" sldId="2147470351"/>
            <ac:spMk id="2" creationId="{00000000-0000-0000-0000-000000000000}"/>
          </ac:spMkLst>
        </pc:spChg>
        <pc:spChg chg="add mod ord">
          <ac:chgData name="Sihem ZEGGAIE" userId="865c6503-c04a-4488-a4ed-880a8a9e527a" providerId="ADAL" clId="{83DBE3AD-253B-4B18-94E0-53FCF5CDE72B}" dt="2024-03-04T11:15:34.607" v="2115" actId="20577"/>
          <ac:spMkLst>
            <pc:docMk/>
            <pc:sldMk cId="3436891554" sldId="2147470351"/>
            <ac:spMk id="3" creationId="{B4F687D4-9B52-4416-3E6F-106C7BD2B1D7}"/>
          </ac:spMkLst>
        </pc:spChg>
        <pc:spChg chg="add del mod">
          <ac:chgData name="Sihem ZEGGAIE" userId="865c6503-c04a-4488-a4ed-880a8a9e527a" providerId="ADAL" clId="{83DBE3AD-253B-4B18-94E0-53FCF5CDE72B}" dt="2024-03-04T11:15:49.347" v="2119" actId="478"/>
          <ac:spMkLst>
            <pc:docMk/>
            <pc:sldMk cId="3436891554" sldId="2147470351"/>
            <ac:spMk id="5" creationId="{C5BC8B37-817C-6E88-BCB8-516D18646056}"/>
          </ac:spMkLst>
        </pc:spChg>
        <pc:spChg chg="mod topLvl">
          <ac:chgData name="Sihem ZEGGAIE" userId="865c6503-c04a-4488-a4ed-880a8a9e527a" providerId="ADAL" clId="{83DBE3AD-253B-4B18-94E0-53FCF5CDE72B}" dt="2024-03-04T11:18:56.257" v="2153" actId="1038"/>
          <ac:spMkLst>
            <pc:docMk/>
            <pc:sldMk cId="3436891554" sldId="2147470351"/>
            <ac:spMk id="9" creationId="{7B436DFA-264A-5B3F-5913-F8E98C2F9F62}"/>
          </ac:spMkLst>
        </pc:spChg>
        <pc:spChg chg="mod topLvl">
          <ac:chgData name="Sihem ZEGGAIE" userId="865c6503-c04a-4488-a4ed-880a8a9e527a" providerId="ADAL" clId="{83DBE3AD-253B-4B18-94E0-53FCF5CDE72B}" dt="2024-03-04T11:16:46.815" v="2122" actId="165"/>
          <ac:spMkLst>
            <pc:docMk/>
            <pc:sldMk cId="3436891554" sldId="2147470351"/>
            <ac:spMk id="11" creationId="{6D00DBBA-41B6-99B1-1843-4B306D6FCDA6}"/>
          </ac:spMkLst>
        </pc:spChg>
        <pc:spChg chg="mod topLvl">
          <ac:chgData name="Sihem ZEGGAIE" userId="865c6503-c04a-4488-a4ed-880a8a9e527a" providerId="ADAL" clId="{83DBE3AD-253B-4B18-94E0-53FCF5CDE72B}" dt="2024-03-04T11:16:46.815" v="2122" actId="165"/>
          <ac:spMkLst>
            <pc:docMk/>
            <pc:sldMk cId="3436891554" sldId="2147470351"/>
            <ac:spMk id="12" creationId="{E03C05DE-93BC-A312-6FC3-203D29CC50B3}"/>
          </ac:spMkLst>
        </pc:spChg>
        <pc:spChg chg="mod topLvl">
          <ac:chgData name="Sihem ZEGGAIE" userId="865c6503-c04a-4488-a4ed-880a8a9e527a" providerId="ADAL" clId="{83DBE3AD-253B-4B18-94E0-53FCF5CDE72B}" dt="2024-03-04T11:18:56.257" v="2153" actId="1038"/>
          <ac:spMkLst>
            <pc:docMk/>
            <pc:sldMk cId="3436891554" sldId="2147470351"/>
            <ac:spMk id="21" creationId="{48D8B1EA-F4E8-935E-1792-7C3C6929FB9C}"/>
          </ac:spMkLst>
        </pc:spChg>
        <pc:spChg chg="mod">
          <ac:chgData name="Sihem ZEGGAIE" userId="865c6503-c04a-4488-a4ed-880a8a9e527a" providerId="ADAL" clId="{83DBE3AD-253B-4B18-94E0-53FCF5CDE72B}" dt="2024-03-04T11:18:56.257" v="2153" actId="1038"/>
          <ac:spMkLst>
            <pc:docMk/>
            <pc:sldMk cId="3436891554" sldId="2147470351"/>
            <ac:spMk id="24" creationId="{492CA5E0-83BF-2422-759F-5A46E06AD164}"/>
          </ac:spMkLst>
        </pc:spChg>
        <pc:spChg chg="mod">
          <ac:chgData name="Sihem ZEGGAIE" userId="865c6503-c04a-4488-a4ed-880a8a9e527a" providerId="ADAL" clId="{83DBE3AD-253B-4B18-94E0-53FCF5CDE72B}" dt="2024-03-04T11:18:56.257" v="2153" actId="1038"/>
          <ac:spMkLst>
            <pc:docMk/>
            <pc:sldMk cId="3436891554" sldId="2147470351"/>
            <ac:spMk id="25" creationId="{72B5461E-8B35-BD00-4423-A8F1A42C022A}"/>
          </ac:spMkLst>
        </pc:spChg>
        <pc:spChg chg="mod">
          <ac:chgData name="Sihem ZEGGAIE" userId="865c6503-c04a-4488-a4ed-880a8a9e527a" providerId="ADAL" clId="{83DBE3AD-253B-4B18-94E0-53FCF5CDE72B}" dt="2024-03-04T11:16:46.815" v="2122" actId="165"/>
          <ac:spMkLst>
            <pc:docMk/>
            <pc:sldMk cId="3436891554" sldId="2147470351"/>
            <ac:spMk id="27" creationId="{13DDCFB3-75E1-816F-969A-F342B7B7416B}"/>
          </ac:spMkLst>
        </pc:spChg>
        <pc:spChg chg="mod">
          <ac:chgData name="Sihem ZEGGAIE" userId="865c6503-c04a-4488-a4ed-880a8a9e527a" providerId="ADAL" clId="{83DBE3AD-253B-4B18-94E0-53FCF5CDE72B}" dt="2024-03-04T11:16:46.815" v="2122" actId="165"/>
          <ac:spMkLst>
            <pc:docMk/>
            <pc:sldMk cId="3436891554" sldId="2147470351"/>
            <ac:spMk id="28" creationId="{4A893224-48CD-EE58-1A35-DD80B5CA2465}"/>
          </ac:spMkLst>
        </pc:spChg>
        <pc:spChg chg="mod">
          <ac:chgData name="Sihem ZEGGAIE" userId="865c6503-c04a-4488-a4ed-880a8a9e527a" providerId="ADAL" clId="{83DBE3AD-253B-4B18-94E0-53FCF5CDE72B}" dt="2024-03-04T11:16:46.815" v="2122" actId="165"/>
          <ac:spMkLst>
            <pc:docMk/>
            <pc:sldMk cId="3436891554" sldId="2147470351"/>
            <ac:spMk id="31" creationId="{75B4F89A-7A5A-41BC-F680-B2AA1C8BCBC2}"/>
          </ac:spMkLst>
        </pc:spChg>
        <pc:spChg chg="mod">
          <ac:chgData name="Sihem ZEGGAIE" userId="865c6503-c04a-4488-a4ed-880a8a9e527a" providerId="ADAL" clId="{83DBE3AD-253B-4B18-94E0-53FCF5CDE72B}" dt="2024-03-04T11:16:46.815" v="2122" actId="165"/>
          <ac:spMkLst>
            <pc:docMk/>
            <pc:sldMk cId="3436891554" sldId="2147470351"/>
            <ac:spMk id="33" creationId="{A03EE5E9-CAB9-986C-C4CE-704C9FA05EDB}"/>
          </ac:spMkLst>
        </pc:spChg>
        <pc:spChg chg="mod">
          <ac:chgData name="Sihem ZEGGAIE" userId="865c6503-c04a-4488-a4ed-880a8a9e527a" providerId="ADAL" clId="{83DBE3AD-253B-4B18-94E0-53FCF5CDE72B}" dt="2024-03-04T11:16:46.815" v="2122" actId="165"/>
          <ac:spMkLst>
            <pc:docMk/>
            <pc:sldMk cId="3436891554" sldId="2147470351"/>
            <ac:spMk id="34" creationId="{70C13F98-5C0D-AE11-C1AD-D1E9F879DBE9}"/>
          </ac:spMkLst>
        </pc:spChg>
        <pc:spChg chg="mod">
          <ac:chgData name="Sihem ZEGGAIE" userId="865c6503-c04a-4488-a4ed-880a8a9e527a" providerId="ADAL" clId="{83DBE3AD-253B-4B18-94E0-53FCF5CDE72B}" dt="2024-03-04T11:16:46.815" v="2122" actId="165"/>
          <ac:spMkLst>
            <pc:docMk/>
            <pc:sldMk cId="3436891554" sldId="2147470351"/>
            <ac:spMk id="35" creationId="{E1912A0E-A6CF-104C-78C5-9415DFDCBAB7}"/>
          </ac:spMkLst>
        </pc:spChg>
        <pc:spChg chg="mod">
          <ac:chgData name="Sihem ZEGGAIE" userId="865c6503-c04a-4488-a4ed-880a8a9e527a" providerId="ADAL" clId="{83DBE3AD-253B-4B18-94E0-53FCF5CDE72B}" dt="2024-03-04T11:16:46.815" v="2122" actId="165"/>
          <ac:spMkLst>
            <pc:docMk/>
            <pc:sldMk cId="3436891554" sldId="2147470351"/>
            <ac:spMk id="36" creationId="{E99F3F41-6F84-91C8-6167-BE98511CF3FD}"/>
          </ac:spMkLst>
        </pc:spChg>
        <pc:spChg chg="mod">
          <ac:chgData name="Sihem ZEGGAIE" userId="865c6503-c04a-4488-a4ed-880a8a9e527a" providerId="ADAL" clId="{83DBE3AD-253B-4B18-94E0-53FCF5CDE72B}" dt="2024-03-04T11:16:46.815" v="2122" actId="165"/>
          <ac:spMkLst>
            <pc:docMk/>
            <pc:sldMk cId="3436891554" sldId="2147470351"/>
            <ac:spMk id="37" creationId="{ACA6F108-04CC-F7BF-DDE2-27FAEAEE07CB}"/>
          </ac:spMkLst>
        </pc:spChg>
        <pc:spChg chg="mod">
          <ac:chgData name="Sihem ZEGGAIE" userId="865c6503-c04a-4488-a4ed-880a8a9e527a" providerId="ADAL" clId="{83DBE3AD-253B-4B18-94E0-53FCF5CDE72B}" dt="2024-03-04T11:16:46.815" v="2122" actId="165"/>
          <ac:spMkLst>
            <pc:docMk/>
            <pc:sldMk cId="3436891554" sldId="2147470351"/>
            <ac:spMk id="38" creationId="{3B2406EC-6EC3-0764-BD52-5101C5885D9D}"/>
          </ac:spMkLst>
        </pc:spChg>
        <pc:spChg chg="mod">
          <ac:chgData name="Sihem ZEGGAIE" userId="865c6503-c04a-4488-a4ed-880a8a9e527a" providerId="ADAL" clId="{83DBE3AD-253B-4B18-94E0-53FCF5CDE72B}" dt="2024-03-04T11:16:46.815" v="2122" actId="165"/>
          <ac:spMkLst>
            <pc:docMk/>
            <pc:sldMk cId="3436891554" sldId="2147470351"/>
            <ac:spMk id="39" creationId="{E9FE3194-1929-6F66-A07A-F66C9DCCEE50}"/>
          </ac:spMkLst>
        </pc:spChg>
        <pc:spChg chg="mod">
          <ac:chgData name="Sihem ZEGGAIE" userId="865c6503-c04a-4488-a4ed-880a8a9e527a" providerId="ADAL" clId="{83DBE3AD-253B-4B18-94E0-53FCF5CDE72B}" dt="2024-03-04T11:16:46.815" v="2122" actId="165"/>
          <ac:spMkLst>
            <pc:docMk/>
            <pc:sldMk cId="3436891554" sldId="2147470351"/>
            <ac:spMk id="40" creationId="{9045CD0A-FA29-0704-ADFD-DC58D9AC7F2D}"/>
          </ac:spMkLst>
        </pc:spChg>
        <pc:spChg chg="mod">
          <ac:chgData name="Sihem ZEGGAIE" userId="865c6503-c04a-4488-a4ed-880a8a9e527a" providerId="ADAL" clId="{83DBE3AD-253B-4B18-94E0-53FCF5CDE72B}" dt="2024-03-04T11:18:50.097" v="2144" actId="408"/>
          <ac:spMkLst>
            <pc:docMk/>
            <pc:sldMk cId="3436891554" sldId="2147470351"/>
            <ac:spMk id="42" creationId="{693798B2-48D6-189E-D58B-A21E2E032CDE}"/>
          </ac:spMkLst>
        </pc:spChg>
        <pc:spChg chg="mod">
          <ac:chgData name="Sihem ZEGGAIE" userId="865c6503-c04a-4488-a4ed-880a8a9e527a" providerId="ADAL" clId="{83DBE3AD-253B-4B18-94E0-53FCF5CDE72B}" dt="2024-03-04T11:18:50.097" v="2144" actId="408"/>
          <ac:spMkLst>
            <pc:docMk/>
            <pc:sldMk cId="3436891554" sldId="2147470351"/>
            <ac:spMk id="45" creationId="{D281AF32-3FD6-334F-6785-9C848BD60EC1}"/>
          </ac:spMkLst>
        </pc:spChg>
        <pc:spChg chg="mod">
          <ac:chgData name="Sihem ZEGGAIE" userId="865c6503-c04a-4488-a4ed-880a8a9e527a" providerId="ADAL" clId="{83DBE3AD-253B-4B18-94E0-53FCF5CDE72B}" dt="2024-03-04T11:18:50.097" v="2144" actId="408"/>
          <ac:spMkLst>
            <pc:docMk/>
            <pc:sldMk cId="3436891554" sldId="2147470351"/>
            <ac:spMk id="46" creationId="{35EEB25E-3837-F12B-2E89-AF69F87063A0}"/>
          </ac:spMkLst>
        </pc:spChg>
        <pc:spChg chg="mod">
          <ac:chgData name="Sihem ZEGGAIE" userId="865c6503-c04a-4488-a4ed-880a8a9e527a" providerId="ADAL" clId="{83DBE3AD-253B-4B18-94E0-53FCF5CDE72B}" dt="2024-03-04T11:18:50.097" v="2144" actId="408"/>
          <ac:spMkLst>
            <pc:docMk/>
            <pc:sldMk cId="3436891554" sldId="2147470351"/>
            <ac:spMk id="47" creationId="{57AF492A-2B6F-231C-61ED-FD8AE035EB69}"/>
          </ac:spMkLst>
        </pc:spChg>
        <pc:spChg chg="mod">
          <ac:chgData name="Sihem ZEGGAIE" userId="865c6503-c04a-4488-a4ed-880a8a9e527a" providerId="ADAL" clId="{83DBE3AD-253B-4B18-94E0-53FCF5CDE72B}" dt="2024-03-04T11:18:50.097" v="2144" actId="408"/>
          <ac:spMkLst>
            <pc:docMk/>
            <pc:sldMk cId="3436891554" sldId="2147470351"/>
            <ac:spMk id="48" creationId="{5D58D8A3-2977-6D1D-12FC-DE4BFC876462}"/>
          </ac:spMkLst>
        </pc:spChg>
        <pc:spChg chg="mod">
          <ac:chgData name="Sihem ZEGGAIE" userId="865c6503-c04a-4488-a4ed-880a8a9e527a" providerId="ADAL" clId="{83DBE3AD-253B-4B18-94E0-53FCF5CDE72B}" dt="2024-03-04T11:18:50.097" v="2144" actId="408"/>
          <ac:spMkLst>
            <pc:docMk/>
            <pc:sldMk cId="3436891554" sldId="2147470351"/>
            <ac:spMk id="49" creationId="{8A8AC488-8F4A-D3CD-3EB8-27CB4D2832D8}"/>
          </ac:spMkLst>
        </pc:spChg>
        <pc:spChg chg="mod">
          <ac:chgData name="Sihem ZEGGAIE" userId="865c6503-c04a-4488-a4ed-880a8a9e527a" providerId="ADAL" clId="{83DBE3AD-253B-4B18-94E0-53FCF5CDE72B}" dt="2024-03-04T11:18:50.097" v="2144" actId="408"/>
          <ac:spMkLst>
            <pc:docMk/>
            <pc:sldMk cId="3436891554" sldId="2147470351"/>
            <ac:spMk id="50" creationId="{93AB1FE5-085D-3DCE-C315-81FBC5D99D4B}"/>
          </ac:spMkLst>
        </pc:spChg>
        <pc:spChg chg="mod">
          <ac:chgData name="Sihem ZEGGAIE" userId="865c6503-c04a-4488-a4ed-880a8a9e527a" providerId="ADAL" clId="{83DBE3AD-253B-4B18-94E0-53FCF5CDE72B}" dt="2024-03-04T11:18:50.097" v="2144" actId="408"/>
          <ac:spMkLst>
            <pc:docMk/>
            <pc:sldMk cId="3436891554" sldId="2147470351"/>
            <ac:spMk id="51" creationId="{DD413D21-D532-B9AB-3F8F-05D264B69D6F}"/>
          </ac:spMkLst>
        </pc:spChg>
        <pc:spChg chg="mod">
          <ac:chgData name="Sihem ZEGGAIE" userId="865c6503-c04a-4488-a4ed-880a8a9e527a" providerId="ADAL" clId="{83DBE3AD-253B-4B18-94E0-53FCF5CDE72B}" dt="2024-03-04T11:18:50.097" v="2144" actId="408"/>
          <ac:spMkLst>
            <pc:docMk/>
            <pc:sldMk cId="3436891554" sldId="2147470351"/>
            <ac:spMk id="52" creationId="{5A78F280-C639-2503-F452-14DECB265074}"/>
          </ac:spMkLst>
        </pc:spChg>
        <pc:spChg chg="mod">
          <ac:chgData name="Sihem ZEGGAIE" userId="865c6503-c04a-4488-a4ed-880a8a9e527a" providerId="ADAL" clId="{83DBE3AD-253B-4B18-94E0-53FCF5CDE72B}" dt="2024-03-04T11:18:50.097" v="2144" actId="408"/>
          <ac:spMkLst>
            <pc:docMk/>
            <pc:sldMk cId="3436891554" sldId="2147470351"/>
            <ac:spMk id="53" creationId="{F0E9B1BC-DAC8-E930-14E1-10EE02EE9FAF}"/>
          </ac:spMkLst>
        </pc:spChg>
        <pc:spChg chg="mod">
          <ac:chgData name="Sihem ZEGGAIE" userId="865c6503-c04a-4488-a4ed-880a8a9e527a" providerId="ADAL" clId="{83DBE3AD-253B-4B18-94E0-53FCF5CDE72B}" dt="2024-03-04T11:18:50.097" v="2144" actId="408"/>
          <ac:spMkLst>
            <pc:docMk/>
            <pc:sldMk cId="3436891554" sldId="2147470351"/>
            <ac:spMk id="54" creationId="{2A24843A-9299-A972-6E4F-2FB0B7F3EF12}"/>
          </ac:spMkLst>
        </pc:spChg>
        <pc:spChg chg="mod">
          <ac:chgData name="Sihem ZEGGAIE" userId="865c6503-c04a-4488-a4ed-880a8a9e527a" providerId="ADAL" clId="{83DBE3AD-253B-4B18-94E0-53FCF5CDE72B}" dt="2024-03-04T11:18:50.097" v="2144" actId="408"/>
          <ac:spMkLst>
            <pc:docMk/>
            <pc:sldMk cId="3436891554" sldId="2147470351"/>
            <ac:spMk id="55" creationId="{F6A9B80D-907A-9C3D-D6A2-5596CC849DF1}"/>
          </ac:spMkLst>
        </pc:spChg>
        <pc:spChg chg="mod">
          <ac:chgData name="Sihem ZEGGAIE" userId="865c6503-c04a-4488-a4ed-880a8a9e527a" providerId="ADAL" clId="{83DBE3AD-253B-4B18-94E0-53FCF5CDE72B}" dt="2024-03-04T11:18:50.097" v="2144" actId="408"/>
          <ac:spMkLst>
            <pc:docMk/>
            <pc:sldMk cId="3436891554" sldId="2147470351"/>
            <ac:spMk id="56" creationId="{29AEE670-7B02-6719-F7B6-B1139720C261}"/>
          </ac:spMkLst>
        </pc:spChg>
        <pc:spChg chg="mod">
          <ac:chgData name="Sihem ZEGGAIE" userId="865c6503-c04a-4488-a4ed-880a8a9e527a" providerId="ADAL" clId="{83DBE3AD-253B-4B18-94E0-53FCF5CDE72B}" dt="2024-03-04T11:18:50.097" v="2144" actId="408"/>
          <ac:spMkLst>
            <pc:docMk/>
            <pc:sldMk cId="3436891554" sldId="2147470351"/>
            <ac:spMk id="57" creationId="{D1946F0B-5AF1-E5CF-5349-6CCF24B4BDA7}"/>
          </ac:spMkLst>
        </pc:spChg>
        <pc:spChg chg="mod">
          <ac:chgData name="Sihem ZEGGAIE" userId="865c6503-c04a-4488-a4ed-880a8a9e527a" providerId="ADAL" clId="{83DBE3AD-253B-4B18-94E0-53FCF5CDE72B}" dt="2024-03-04T11:18:50.097" v="2144" actId="408"/>
          <ac:spMkLst>
            <pc:docMk/>
            <pc:sldMk cId="3436891554" sldId="2147470351"/>
            <ac:spMk id="58" creationId="{8B6AB80C-B14A-E013-2BEC-F28C3EB408BB}"/>
          </ac:spMkLst>
        </pc:spChg>
        <pc:spChg chg="add mod">
          <ac:chgData name="Sihem ZEGGAIE" userId="865c6503-c04a-4488-a4ed-880a8a9e527a" providerId="ADAL" clId="{83DBE3AD-253B-4B18-94E0-53FCF5CDE72B}" dt="2024-03-04T11:18:33.689" v="2143" actId="1035"/>
          <ac:spMkLst>
            <pc:docMk/>
            <pc:sldMk cId="3436891554" sldId="2147470351"/>
            <ac:spMk id="60" creationId="{F0946AEA-1644-792F-1E0D-A1A6208D75A3}"/>
          </ac:spMkLst>
        </pc:spChg>
        <pc:spChg chg="mod">
          <ac:chgData name="Sihem ZEGGAIE" userId="865c6503-c04a-4488-a4ed-880a8a9e527a" providerId="ADAL" clId="{83DBE3AD-253B-4B18-94E0-53FCF5CDE72B}" dt="2024-03-04T11:19:07.604" v="2173" actId="20577"/>
          <ac:spMkLst>
            <pc:docMk/>
            <pc:sldMk cId="3436891554" sldId="2147470351"/>
            <ac:spMk id="64" creationId="{5EDD77BA-FA4B-B6CE-45D3-A450591FCB4D}"/>
          </ac:spMkLst>
        </pc:spChg>
        <pc:spChg chg="mod">
          <ac:chgData name="Sihem ZEGGAIE" userId="865c6503-c04a-4488-a4ed-880a8a9e527a" providerId="ADAL" clId="{83DBE3AD-253B-4B18-94E0-53FCF5CDE72B}" dt="2024-03-04T11:18:17.187" v="2139" actId="554"/>
          <ac:spMkLst>
            <pc:docMk/>
            <pc:sldMk cId="3436891554" sldId="2147470351"/>
            <ac:spMk id="67" creationId="{E3543FF5-D3BC-E270-1695-4224592F2AD1}"/>
          </ac:spMkLst>
        </pc:spChg>
        <pc:spChg chg="mod">
          <ac:chgData name="Sihem ZEGGAIE" userId="865c6503-c04a-4488-a4ed-880a8a9e527a" providerId="ADAL" clId="{83DBE3AD-253B-4B18-94E0-53FCF5CDE72B}" dt="2024-03-04T11:18:17.187" v="2139" actId="554"/>
          <ac:spMkLst>
            <pc:docMk/>
            <pc:sldMk cId="3436891554" sldId="2147470351"/>
            <ac:spMk id="68" creationId="{1606CA97-C86B-C012-125B-BCAF9B0F1CDA}"/>
          </ac:spMkLst>
        </pc:spChg>
        <pc:spChg chg="mod">
          <ac:chgData name="Sihem ZEGGAIE" userId="865c6503-c04a-4488-a4ed-880a8a9e527a" providerId="ADAL" clId="{83DBE3AD-253B-4B18-94E0-53FCF5CDE72B}" dt="2024-03-04T11:18:17.187" v="2139" actId="554"/>
          <ac:spMkLst>
            <pc:docMk/>
            <pc:sldMk cId="3436891554" sldId="2147470351"/>
            <ac:spMk id="69" creationId="{F392EBE7-2C23-6E6F-C4ED-2F231DD320B5}"/>
          </ac:spMkLst>
        </pc:spChg>
        <pc:spChg chg="mod">
          <ac:chgData name="Sihem ZEGGAIE" userId="865c6503-c04a-4488-a4ed-880a8a9e527a" providerId="ADAL" clId="{83DBE3AD-253B-4B18-94E0-53FCF5CDE72B}" dt="2024-03-04T11:18:17.187" v="2139" actId="554"/>
          <ac:spMkLst>
            <pc:docMk/>
            <pc:sldMk cId="3436891554" sldId="2147470351"/>
            <ac:spMk id="70" creationId="{DAFC6CFC-ED59-3C93-37D5-B2132290E628}"/>
          </ac:spMkLst>
        </pc:spChg>
        <pc:spChg chg="mod">
          <ac:chgData name="Sihem ZEGGAIE" userId="865c6503-c04a-4488-a4ed-880a8a9e527a" providerId="ADAL" clId="{83DBE3AD-253B-4B18-94E0-53FCF5CDE72B}" dt="2024-03-04T11:18:17.187" v="2139" actId="554"/>
          <ac:spMkLst>
            <pc:docMk/>
            <pc:sldMk cId="3436891554" sldId="2147470351"/>
            <ac:spMk id="71" creationId="{E8091A21-CDAE-5F36-88B1-CC22EF39E06B}"/>
          </ac:spMkLst>
        </pc:spChg>
        <pc:spChg chg="mod">
          <ac:chgData name="Sihem ZEGGAIE" userId="865c6503-c04a-4488-a4ed-880a8a9e527a" providerId="ADAL" clId="{83DBE3AD-253B-4B18-94E0-53FCF5CDE72B}" dt="2024-03-04T11:18:17.187" v="2139" actId="554"/>
          <ac:spMkLst>
            <pc:docMk/>
            <pc:sldMk cId="3436891554" sldId="2147470351"/>
            <ac:spMk id="72" creationId="{AD49BD0F-D272-CEA3-DECD-BC80B7CA5518}"/>
          </ac:spMkLst>
        </pc:spChg>
        <pc:spChg chg="mod">
          <ac:chgData name="Sihem ZEGGAIE" userId="865c6503-c04a-4488-a4ed-880a8a9e527a" providerId="ADAL" clId="{83DBE3AD-253B-4B18-94E0-53FCF5CDE72B}" dt="2024-03-04T11:18:17.187" v="2139" actId="554"/>
          <ac:spMkLst>
            <pc:docMk/>
            <pc:sldMk cId="3436891554" sldId="2147470351"/>
            <ac:spMk id="73" creationId="{8D760249-C66A-A93A-423A-F72DACCC0DB9}"/>
          </ac:spMkLst>
        </pc:spChg>
        <pc:spChg chg="mod">
          <ac:chgData name="Sihem ZEGGAIE" userId="865c6503-c04a-4488-a4ed-880a8a9e527a" providerId="ADAL" clId="{83DBE3AD-253B-4B18-94E0-53FCF5CDE72B}" dt="2024-03-04T11:18:17.187" v="2139" actId="554"/>
          <ac:spMkLst>
            <pc:docMk/>
            <pc:sldMk cId="3436891554" sldId="2147470351"/>
            <ac:spMk id="74" creationId="{C50E63BE-D5CC-9EF2-0026-BC7F24CA297A}"/>
          </ac:spMkLst>
        </pc:spChg>
        <pc:spChg chg="mod">
          <ac:chgData name="Sihem ZEGGAIE" userId="865c6503-c04a-4488-a4ed-880a8a9e527a" providerId="ADAL" clId="{83DBE3AD-253B-4B18-94E0-53FCF5CDE72B}" dt="2024-03-04T11:18:17.187" v="2139" actId="554"/>
          <ac:spMkLst>
            <pc:docMk/>
            <pc:sldMk cId="3436891554" sldId="2147470351"/>
            <ac:spMk id="75" creationId="{AA3AA50D-73B3-829E-4AA3-805AE3EDAE6E}"/>
          </ac:spMkLst>
        </pc:spChg>
        <pc:spChg chg="mod">
          <ac:chgData name="Sihem ZEGGAIE" userId="865c6503-c04a-4488-a4ed-880a8a9e527a" providerId="ADAL" clId="{83DBE3AD-253B-4B18-94E0-53FCF5CDE72B}" dt="2024-03-04T11:18:17.187" v="2139" actId="554"/>
          <ac:spMkLst>
            <pc:docMk/>
            <pc:sldMk cId="3436891554" sldId="2147470351"/>
            <ac:spMk id="76" creationId="{46FE71D0-1E0A-D0B0-FEA7-6FA10BB494A4}"/>
          </ac:spMkLst>
        </pc:spChg>
        <pc:spChg chg="mod">
          <ac:chgData name="Sihem ZEGGAIE" userId="865c6503-c04a-4488-a4ed-880a8a9e527a" providerId="ADAL" clId="{83DBE3AD-253B-4B18-94E0-53FCF5CDE72B}" dt="2024-03-04T11:18:17.187" v="2139" actId="554"/>
          <ac:spMkLst>
            <pc:docMk/>
            <pc:sldMk cId="3436891554" sldId="2147470351"/>
            <ac:spMk id="77" creationId="{8F411B7B-99F3-1E35-9862-84E5EC4B846C}"/>
          </ac:spMkLst>
        </pc:spChg>
        <pc:spChg chg="mod">
          <ac:chgData name="Sihem ZEGGAIE" userId="865c6503-c04a-4488-a4ed-880a8a9e527a" providerId="ADAL" clId="{83DBE3AD-253B-4B18-94E0-53FCF5CDE72B}" dt="2024-03-04T11:18:17.187" v="2139" actId="554"/>
          <ac:spMkLst>
            <pc:docMk/>
            <pc:sldMk cId="3436891554" sldId="2147470351"/>
            <ac:spMk id="78" creationId="{5972DA1B-67C0-397D-B37E-EEF1C6085CA5}"/>
          </ac:spMkLst>
        </pc:spChg>
        <pc:spChg chg="mod">
          <ac:chgData name="Sihem ZEGGAIE" userId="865c6503-c04a-4488-a4ed-880a8a9e527a" providerId="ADAL" clId="{83DBE3AD-253B-4B18-94E0-53FCF5CDE72B}" dt="2024-03-04T11:18:17.187" v="2139" actId="554"/>
          <ac:spMkLst>
            <pc:docMk/>
            <pc:sldMk cId="3436891554" sldId="2147470351"/>
            <ac:spMk id="79" creationId="{7F515D09-000E-95D4-2C64-8709B149BDE7}"/>
          </ac:spMkLst>
        </pc:spChg>
        <pc:spChg chg="mod">
          <ac:chgData name="Sihem ZEGGAIE" userId="865c6503-c04a-4488-a4ed-880a8a9e527a" providerId="ADAL" clId="{83DBE3AD-253B-4B18-94E0-53FCF5CDE72B}" dt="2024-03-04T11:18:17.187" v="2139" actId="554"/>
          <ac:spMkLst>
            <pc:docMk/>
            <pc:sldMk cId="3436891554" sldId="2147470351"/>
            <ac:spMk id="80" creationId="{107D7582-5BC6-EE54-815A-F919FF04E4FF}"/>
          </ac:spMkLst>
        </pc:spChg>
        <pc:spChg chg="mod">
          <ac:chgData name="Sihem ZEGGAIE" userId="865c6503-c04a-4488-a4ed-880a8a9e527a" providerId="ADAL" clId="{83DBE3AD-253B-4B18-94E0-53FCF5CDE72B}" dt="2024-03-04T11:17:49.274" v="2135" actId="1076"/>
          <ac:spMkLst>
            <pc:docMk/>
            <pc:sldMk cId="3436891554" sldId="2147470351"/>
            <ac:spMk id="84" creationId="{59EA1C51-6001-55AA-AAE7-3103DFBE7196}"/>
          </ac:spMkLst>
        </pc:spChg>
        <pc:spChg chg="mod">
          <ac:chgData name="Sihem ZEGGAIE" userId="865c6503-c04a-4488-a4ed-880a8a9e527a" providerId="ADAL" clId="{83DBE3AD-253B-4B18-94E0-53FCF5CDE72B}" dt="2024-03-04T11:17:49.274" v="2135" actId="1076"/>
          <ac:spMkLst>
            <pc:docMk/>
            <pc:sldMk cId="3436891554" sldId="2147470351"/>
            <ac:spMk id="85" creationId="{10DB580D-59D3-D50B-287D-C4D947B148B0}"/>
          </ac:spMkLst>
        </pc:spChg>
        <pc:spChg chg="add mod">
          <ac:chgData name="Sihem ZEGGAIE" userId="865c6503-c04a-4488-a4ed-880a8a9e527a" providerId="ADAL" clId="{83DBE3AD-253B-4B18-94E0-53FCF5CDE72B}" dt="2024-03-04T11:18:33.689" v="2143" actId="1035"/>
          <ac:spMkLst>
            <pc:docMk/>
            <pc:sldMk cId="3436891554" sldId="2147470351"/>
            <ac:spMk id="86" creationId="{2C41F68B-D5CE-08B3-7710-132CC67C22A5}"/>
          </ac:spMkLst>
        </pc:spChg>
        <pc:grpChg chg="add del mod">
          <ac:chgData name="Sihem ZEGGAIE" userId="865c6503-c04a-4488-a4ed-880a8a9e527a" providerId="ADAL" clId="{83DBE3AD-253B-4B18-94E0-53FCF5CDE72B}" dt="2024-03-04T11:16:46.815" v="2122" actId="165"/>
          <ac:grpSpMkLst>
            <pc:docMk/>
            <pc:sldMk cId="3436891554" sldId="2147470351"/>
            <ac:grpSpMk id="6" creationId="{20FB6B3D-9191-B843-6304-8AD5DD4AD9A6}"/>
          </ac:grpSpMkLst>
        </pc:grpChg>
        <pc:grpChg chg="mod topLvl">
          <ac:chgData name="Sihem ZEGGAIE" userId="865c6503-c04a-4488-a4ed-880a8a9e527a" providerId="ADAL" clId="{83DBE3AD-253B-4B18-94E0-53FCF5CDE72B}" dt="2024-03-04T11:18:50.097" v="2144" actId="408"/>
          <ac:grpSpMkLst>
            <pc:docMk/>
            <pc:sldMk cId="3436891554" sldId="2147470351"/>
            <ac:grpSpMk id="16" creationId="{DD205AC5-C0C1-EBF6-44A2-E8B31AB1300C}"/>
          </ac:grpSpMkLst>
        </pc:grpChg>
        <pc:grpChg chg="mod topLvl">
          <ac:chgData name="Sihem ZEGGAIE" userId="865c6503-c04a-4488-a4ed-880a8a9e527a" providerId="ADAL" clId="{83DBE3AD-253B-4B18-94E0-53FCF5CDE72B}" dt="2024-03-04T11:18:50.097" v="2144" actId="408"/>
          <ac:grpSpMkLst>
            <pc:docMk/>
            <pc:sldMk cId="3436891554" sldId="2147470351"/>
            <ac:grpSpMk id="17" creationId="{7A567B35-DB81-F93F-625D-6EADFFC45DF7}"/>
          </ac:grpSpMkLst>
        </pc:grpChg>
        <pc:grpChg chg="mod topLvl">
          <ac:chgData name="Sihem ZEGGAIE" userId="865c6503-c04a-4488-a4ed-880a8a9e527a" providerId="ADAL" clId="{83DBE3AD-253B-4B18-94E0-53FCF5CDE72B}" dt="2024-03-04T11:18:56.257" v="2153" actId="1038"/>
          <ac:grpSpMkLst>
            <pc:docMk/>
            <pc:sldMk cId="3436891554" sldId="2147470351"/>
            <ac:grpSpMk id="20" creationId="{EB554EA7-3152-E814-CE1C-495AEAA499B3}"/>
          </ac:grpSpMkLst>
        </pc:grpChg>
        <pc:grpChg chg="mod">
          <ac:chgData name="Sihem ZEGGAIE" userId="865c6503-c04a-4488-a4ed-880a8a9e527a" providerId="ADAL" clId="{83DBE3AD-253B-4B18-94E0-53FCF5CDE72B}" dt="2024-03-04T11:16:46.815" v="2122" actId="165"/>
          <ac:grpSpMkLst>
            <pc:docMk/>
            <pc:sldMk cId="3436891554" sldId="2147470351"/>
            <ac:grpSpMk id="26" creationId="{9425638B-122D-FF71-B937-427E6E142276}"/>
          </ac:grpSpMkLst>
        </pc:grpChg>
        <pc:grpChg chg="mod">
          <ac:chgData name="Sihem ZEGGAIE" userId="865c6503-c04a-4488-a4ed-880a8a9e527a" providerId="ADAL" clId="{83DBE3AD-253B-4B18-94E0-53FCF5CDE72B}" dt="2024-03-04T11:16:46.815" v="2122" actId="165"/>
          <ac:grpSpMkLst>
            <pc:docMk/>
            <pc:sldMk cId="3436891554" sldId="2147470351"/>
            <ac:grpSpMk id="29" creationId="{08CED0AA-73DA-B2B9-4175-78B50255CB53}"/>
          </ac:grpSpMkLst>
        </pc:grpChg>
        <pc:grpChg chg="mod">
          <ac:chgData name="Sihem ZEGGAIE" userId="865c6503-c04a-4488-a4ed-880a8a9e527a" providerId="ADAL" clId="{83DBE3AD-253B-4B18-94E0-53FCF5CDE72B}" dt="2024-03-04T11:16:46.815" v="2122" actId="165"/>
          <ac:grpSpMkLst>
            <pc:docMk/>
            <pc:sldMk cId="3436891554" sldId="2147470351"/>
            <ac:grpSpMk id="30" creationId="{39676AF0-7BE4-E765-E5CB-0AD3D85C2E22}"/>
          </ac:grpSpMkLst>
        </pc:grpChg>
        <pc:grpChg chg="mod">
          <ac:chgData name="Sihem ZEGGAIE" userId="865c6503-c04a-4488-a4ed-880a8a9e527a" providerId="ADAL" clId="{83DBE3AD-253B-4B18-94E0-53FCF5CDE72B}" dt="2024-03-04T11:16:46.815" v="2122" actId="165"/>
          <ac:grpSpMkLst>
            <pc:docMk/>
            <pc:sldMk cId="3436891554" sldId="2147470351"/>
            <ac:grpSpMk id="32" creationId="{402E88DB-29A5-C32F-6822-86EB369F6AC1}"/>
          </ac:grpSpMkLst>
        </pc:grpChg>
        <pc:grpChg chg="mod">
          <ac:chgData name="Sihem ZEGGAIE" userId="865c6503-c04a-4488-a4ed-880a8a9e527a" providerId="ADAL" clId="{83DBE3AD-253B-4B18-94E0-53FCF5CDE72B}" dt="2024-03-04T11:18:50.097" v="2144" actId="408"/>
          <ac:grpSpMkLst>
            <pc:docMk/>
            <pc:sldMk cId="3436891554" sldId="2147470351"/>
            <ac:grpSpMk id="41" creationId="{0458668F-31D0-34C7-E836-116D33EDE81F}"/>
          </ac:grpSpMkLst>
        </pc:grpChg>
        <pc:grpChg chg="mod">
          <ac:chgData name="Sihem ZEGGAIE" userId="865c6503-c04a-4488-a4ed-880a8a9e527a" providerId="ADAL" clId="{83DBE3AD-253B-4B18-94E0-53FCF5CDE72B}" dt="2024-03-04T11:18:50.097" v="2144" actId="408"/>
          <ac:grpSpMkLst>
            <pc:docMk/>
            <pc:sldMk cId="3436891554" sldId="2147470351"/>
            <ac:grpSpMk id="43" creationId="{1FA23B00-FEF7-80C3-2FCC-B581827A2B1B}"/>
          </ac:grpSpMkLst>
        </pc:grpChg>
        <pc:grpChg chg="mod">
          <ac:chgData name="Sihem ZEGGAIE" userId="865c6503-c04a-4488-a4ed-880a8a9e527a" providerId="ADAL" clId="{83DBE3AD-253B-4B18-94E0-53FCF5CDE72B}" dt="2024-03-04T11:18:50.097" v="2144" actId="408"/>
          <ac:grpSpMkLst>
            <pc:docMk/>
            <pc:sldMk cId="3436891554" sldId="2147470351"/>
            <ac:grpSpMk id="44" creationId="{E09B569C-C8EC-87D0-622E-F6CD4199E787}"/>
          </ac:grpSpMkLst>
        </pc:grpChg>
        <pc:grpChg chg="add mod">
          <ac:chgData name="Sihem ZEGGAIE" userId="865c6503-c04a-4488-a4ed-880a8a9e527a" providerId="ADAL" clId="{83DBE3AD-253B-4B18-94E0-53FCF5CDE72B}" dt="2024-03-04T11:18:50.097" v="2144" actId="408"/>
          <ac:grpSpMkLst>
            <pc:docMk/>
            <pc:sldMk cId="3436891554" sldId="2147470351"/>
            <ac:grpSpMk id="62" creationId="{BD48A857-0769-6716-1C8F-1DB907E32926}"/>
          </ac:grpSpMkLst>
        </pc:grpChg>
        <pc:grpChg chg="mod">
          <ac:chgData name="Sihem ZEGGAIE" userId="865c6503-c04a-4488-a4ed-880a8a9e527a" providerId="ADAL" clId="{83DBE3AD-253B-4B18-94E0-53FCF5CDE72B}" dt="2024-03-04T11:18:17.187" v="2139" actId="554"/>
          <ac:grpSpMkLst>
            <pc:docMk/>
            <pc:sldMk cId="3436891554" sldId="2147470351"/>
            <ac:grpSpMk id="63" creationId="{D9A918EC-0338-5FC3-8FA0-AE01CBEB855E}"/>
          </ac:grpSpMkLst>
        </pc:grpChg>
        <pc:grpChg chg="mod">
          <ac:chgData name="Sihem ZEGGAIE" userId="865c6503-c04a-4488-a4ed-880a8a9e527a" providerId="ADAL" clId="{83DBE3AD-253B-4B18-94E0-53FCF5CDE72B}" dt="2024-03-04T11:18:17.187" v="2139" actId="554"/>
          <ac:grpSpMkLst>
            <pc:docMk/>
            <pc:sldMk cId="3436891554" sldId="2147470351"/>
            <ac:grpSpMk id="65" creationId="{E2AD0927-A5A7-910B-0EA7-0C1B6030D784}"/>
          </ac:grpSpMkLst>
        </pc:grpChg>
        <pc:grpChg chg="mod">
          <ac:chgData name="Sihem ZEGGAIE" userId="865c6503-c04a-4488-a4ed-880a8a9e527a" providerId="ADAL" clId="{83DBE3AD-253B-4B18-94E0-53FCF5CDE72B}" dt="2024-03-04T11:18:17.187" v="2139" actId="554"/>
          <ac:grpSpMkLst>
            <pc:docMk/>
            <pc:sldMk cId="3436891554" sldId="2147470351"/>
            <ac:grpSpMk id="66" creationId="{ACE7B76E-39BD-4CA7-6C42-FF9FCC1EC270}"/>
          </ac:grpSpMkLst>
        </pc:grpChg>
        <pc:grpChg chg="add mod">
          <ac:chgData name="Sihem ZEGGAIE" userId="865c6503-c04a-4488-a4ed-880a8a9e527a" providerId="ADAL" clId="{83DBE3AD-253B-4B18-94E0-53FCF5CDE72B}" dt="2024-03-04T11:18:23.502" v="2140" actId="554"/>
          <ac:grpSpMkLst>
            <pc:docMk/>
            <pc:sldMk cId="3436891554" sldId="2147470351"/>
            <ac:grpSpMk id="83" creationId="{D47EC808-CB9E-DFDA-060D-D1613E204D27}"/>
          </ac:grpSpMkLst>
        </pc:grpChg>
        <pc:picChg chg="del mod modCrop">
          <ac:chgData name="Sihem ZEGGAIE" userId="865c6503-c04a-4488-a4ed-880a8a9e527a" providerId="ADAL" clId="{83DBE3AD-253B-4B18-94E0-53FCF5CDE72B}" dt="2024-03-04T11:15:36.834" v="2116" actId="478"/>
          <ac:picMkLst>
            <pc:docMk/>
            <pc:sldMk cId="3436891554" sldId="2147470351"/>
            <ac:picMk id="7" creationId="{00000000-0000-0000-0000-000000000000}"/>
          </ac:picMkLst>
        </pc:picChg>
        <pc:picChg chg="mod topLvl">
          <ac:chgData name="Sihem ZEGGAIE" userId="865c6503-c04a-4488-a4ed-880a8a9e527a" providerId="ADAL" clId="{83DBE3AD-253B-4B18-94E0-53FCF5CDE72B}" dt="2024-03-04T11:18:56.257" v="2153" actId="1038"/>
          <ac:picMkLst>
            <pc:docMk/>
            <pc:sldMk cId="3436891554" sldId="2147470351"/>
            <ac:picMk id="13" creationId="{90DC08B5-FC5A-0DB1-DAB2-C34546A1DCB6}"/>
          </ac:picMkLst>
        </pc:picChg>
        <pc:picChg chg="mod topLvl">
          <ac:chgData name="Sihem ZEGGAIE" userId="865c6503-c04a-4488-a4ed-880a8a9e527a" providerId="ADAL" clId="{83DBE3AD-253B-4B18-94E0-53FCF5CDE72B}" dt="2024-03-04T11:16:46.815" v="2122" actId="165"/>
          <ac:picMkLst>
            <pc:docMk/>
            <pc:sldMk cId="3436891554" sldId="2147470351"/>
            <ac:picMk id="14" creationId="{7A67002A-8D6C-008A-C720-2A953CA59CCE}"/>
          </ac:picMkLst>
        </pc:picChg>
        <pc:picChg chg="mod topLvl">
          <ac:chgData name="Sihem ZEGGAIE" userId="865c6503-c04a-4488-a4ed-880a8a9e527a" providerId="ADAL" clId="{83DBE3AD-253B-4B18-94E0-53FCF5CDE72B}" dt="2024-03-04T11:16:46.815" v="2122" actId="165"/>
          <ac:picMkLst>
            <pc:docMk/>
            <pc:sldMk cId="3436891554" sldId="2147470351"/>
            <ac:picMk id="15" creationId="{6B88C639-AC6E-1092-55D3-D0505AE94C55}"/>
          </ac:picMkLst>
        </pc:picChg>
        <pc:picChg chg="mod topLvl">
          <ac:chgData name="Sihem ZEGGAIE" userId="865c6503-c04a-4488-a4ed-880a8a9e527a" providerId="ADAL" clId="{83DBE3AD-253B-4B18-94E0-53FCF5CDE72B}" dt="2024-03-04T11:18:56.257" v="2153" actId="1038"/>
          <ac:picMkLst>
            <pc:docMk/>
            <pc:sldMk cId="3436891554" sldId="2147470351"/>
            <ac:picMk id="18" creationId="{5454E017-B1F6-CF9C-C80F-6BFF3331F2A4}"/>
          </ac:picMkLst>
        </pc:picChg>
        <pc:picChg chg="mod topLvl">
          <ac:chgData name="Sihem ZEGGAIE" userId="865c6503-c04a-4488-a4ed-880a8a9e527a" providerId="ADAL" clId="{83DBE3AD-253B-4B18-94E0-53FCF5CDE72B}" dt="2024-03-04T11:18:56.257" v="2153" actId="1038"/>
          <ac:picMkLst>
            <pc:docMk/>
            <pc:sldMk cId="3436891554" sldId="2147470351"/>
            <ac:picMk id="19" creationId="{26469239-D668-519D-FF79-0F60ABC08661}"/>
          </ac:picMkLst>
        </pc:picChg>
        <pc:picChg chg="add mod">
          <ac:chgData name="Sihem ZEGGAIE" userId="865c6503-c04a-4488-a4ed-880a8a9e527a" providerId="ADAL" clId="{83DBE3AD-253B-4B18-94E0-53FCF5CDE72B}" dt="2024-03-04T11:24:33.565" v="2185" actId="1036"/>
          <ac:picMkLst>
            <pc:docMk/>
            <pc:sldMk cId="3436891554" sldId="2147470351"/>
            <ac:picMk id="61" creationId="{4CECF297-829A-B309-EC88-4D27CBCBD379}"/>
          </ac:picMkLst>
        </pc:picChg>
        <pc:picChg chg="add mod">
          <ac:chgData name="Sihem ZEGGAIE" userId="865c6503-c04a-4488-a4ed-880a8a9e527a" providerId="ADAL" clId="{83DBE3AD-253B-4B18-94E0-53FCF5CDE72B}" dt="2024-03-04T11:18:33.689" v="2143" actId="1035"/>
          <ac:picMkLst>
            <pc:docMk/>
            <pc:sldMk cId="3436891554" sldId="2147470351"/>
            <ac:picMk id="81" creationId="{2B2D6477-7F46-66A6-1C5A-93B20CCF536E}"/>
          </ac:picMkLst>
        </pc:picChg>
        <pc:picChg chg="add mod">
          <ac:chgData name="Sihem ZEGGAIE" userId="865c6503-c04a-4488-a4ed-880a8a9e527a" providerId="ADAL" clId="{83DBE3AD-253B-4B18-94E0-53FCF5CDE72B}" dt="2024-03-04T11:18:33.689" v="2143" actId="1035"/>
          <ac:picMkLst>
            <pc:docMk/>
            <pc:sldMk cId="3436891554" sldId="2147470351"/>
            <ac:picMk id="82" creationId="{FBCF7E2F-8C6F-8743-28BC-0EB63EB54FEB}"/>
          </ac:picMkLst>
        </pc:picChg>
        <pc:cxnChg chg="mod topLvl">
          <ac:chgData name="Sihem ZEGGAIE" userId="865c6503-c04a-4488-a4ed-880a8a9e527a" providerId="ADAL" clId="{83DBE3AD-253B-4B18-94E0-53FCF5CDE72B}" dt="2024-03-04T11:17:02.068" v="2123" actId="14100"/>
          <ac:cxnSpMkLst>
            <pc:docMk/>
            <pc:sldMk cId="3436891554" sldId="2147470351"/>
            <ac:cxnSpMk id="8" creationId="{EC24E256-2118-EEF3-7992-F40B1D6C1389}"/>
          </ac:cxnSpMkLst>
        </pc:cxnChg>
        <pc:cxnChg chg="mod topLvl">
          <ac:chgData name="Sihem ZEGGAIE" userId="865c6503-c04a-4488-a4ed-880a8a9e527a" providerId="ADAL" clId="{83DBE3AD-253B-4B18-94E0-53FCF5CDE72B}" dt="2024-03-04T11:18:11.674" v="2138" actId="554"/>
          <ac:cxnSpMkLst>
            <pc:docMk/>
            <pc:sldMk cId="3436891554" sldId="2147470351"/>
            <ac:cxnSpMk id="10" creationId="{D09A9D51-BBCA-053B-AAFF-FE5FAC7EA1BA}"/>
          </ac:cxnSpMkLst>
        </pc:cxnChg>
        <pc:cxnChg chg="mod topLvl">
          <ac:chgData name="Sihem ZEGGAIE" userId="865c6503-c04a-4488-a4ed-880a8a9e527a" providerId="ADAL" clId="{83DBE3AD-253B-4B18-94E0-53FCF5CDE72B}" dt="2024-03-04T11:18:56.257" v="2153" actId="1038"/>
          <ac:cxnSpMkLst>
            <pc:docMk/>
            <pc:sldMk cId="3436891554" sldId="2147470351"/>
            <ac:cxnSpMk id="22" creationId="{04CF0FF9-6780-054D-8E7C-55B885F91439}"/>
          </ac:cxnSpMkLst>
        </pc:cxnChg>
        <pc:cxnChg chg="mod topLvl">
          <ac:chgData name="Sihem ZEGGAIE" userId="865c6503-c04a-4488-a4ed-880a8a9e527a" providerId="ADAL" clId="{83DBE3AD-253B-4B18-94E0-53FCF5CDE72B}" dt="2024-03-04T11:18:56.257" v="2153" actId="1038"/>
          <ac:cxnSpMkLst>
            <pc:docMk/>
            <pc:sldMk cId="3436891554" sldId="2147470351"/>
            <ac:cxnSpMk id="23" creationId="{BA4332C3-65E2-A196-D54F-5F3AEBF50E72}"/>
          </ac:cxnSpMkLst>
        </pc:cxnChg>
        <pc:cxnChg chg="add mod">
          <ac:chgData name="Sihem ZEGGAIE" userId="865c6503-c04a-4488-a4ed-880a8a9e527a" providerId="ADAL" clId="{83DBE3AD-253B-4B18-94E0-53FCF5CDE72B}" dt="2024-03-04T11:18:33.689" v="2143" actId="1035"/>
          <ac:cxnSpMkLst>
            <pc:docMk/>
            <pc:sldMk cId="3436891554" sldId="2147470351"/>
            <ac:cxnSpMk id="87" creationId="{7DFA4AA4-7997-520C-9117-7A9FB2D5A3F0}"/>
          </ac:cxnSpMkLst>
        </pc:cxnChg>
        <pc:cxnChg chg="add mod">
          <ac:chgData name="Sihem ZEGGAIE" userId="865c6503-c04a-4488-a4ed-880a8a9e527a" providerId="ADAL" clId="{83DBE3AD-253B-4B18-94E0-53FCF5CDE72B}" dt="2024-03-04T11:24:33.565" v="2185" actId="1036"/>
          <ac:cxnSpMkLst>
            <pc:docMk/>
            <pc:sldMk cId="3436891554" sldId="2147470351"/>
            <ac:cxnSpMk id="88" creationId="{BD050D40-70D9-2929-3430-477558A1BF3D}"/>
          </ac:cxnSpMkLst>
        </pc:cxnChg>
        <pc:cxnChg chg="add mod">
          <ac:chgData name="Sihem ZEGGAIE" userId="865c6503-c04a-4488-a4ed-880a8a9e527a" providerId="ADAL" clId="{83DBE3AD-253B-4B18-94E0-53FCF5CDE72B}" dt="2024-03-04T11:18:11.674" v="2138" actId="554"/>
          <ac:cxnSpMkLst>
            <pc:docMk/>
            <pc:sldMk cId="3436891554" sldId="2147470351"/>
            <ac:cxnSpMk id="89" creationId="{99B66DCF-552E-2E52-A88A-B91851A198B0}"/>
          </ac:cxnSpMkLst>
        </pc:cxnChg>
        <pc:cxnChg chg="add mod">
          <ac:chgData name="Sihem ZEGGAIE" userId="865c6503-c04a-4488-a4ed-880a8a9e527a" providerId="ADAL" clId="{83DBE3AD-253B-4B18-94E0-53FCF5CDE72B}" dt="2024-03-04T11:22:48.457" v="2175" actId="208"/>
          <ac:cxnSpMkLst>
            <pc:docMk/>
            <pc:sldMk cId="3436891554" sldId="2147470351"/>
            <ac:cxnSpMk id="91" creationId="{BB577CD1-363E-9BD2-6C65-40D41FD336F5}"/>
          </ac:cxnSpMkLst>
        </pc:cxnChg>
        <pc:cxnChg chg="add mod">
          <ac:chgData name="Sihem ZEGGAIE" userId="865c6503-c04a-4488-a4ed-880a8a9e527a" providerId="ADAL" clId="{83DBE3AD-253B-4B18-94E0-53FCF5CDE72B}" dt="2024-03-04T11:24:37.950" v="2186" actId="14100"/>
          <ac:cxnSpMkLst>
            <pc:docMk/>
            <pc:sldMk cId="3436891554" sldId="2147470351"/>
            <ac:cxnSpMk id="93" creationId="{D7329BD0-0397-5424-7066-B58866112F6F}"/>
          </ac:cxnSpMkLst>
        </pc:cxnChg>
      </pc:sldChg>
      <pc:sldChg chg="addSp delSp modSp add mod modCm modNotesTx">
        <pc:chgData name="Sihem ZEGGAIE" userId="865c6503-c04a-4488-a4ed-880a8a9e527a" providerId="ADAL" clId="{83DBE3AD-253B-4B18-94E0-53FCF5CDE72B}" dt="2024-03-05T15:19:20.839" v="3617"/>
        <pc:sldMkLst>
          <pc:docMk/>
          <pc:sldMk cId="562797774" sldId="2147470352"/>
        </pc:sldMkLst>
        <pc:spChg chg="add mod">
          <ac:chgData name="Sihem ZEGGAIE" userId="865c6503-c04a-4488-a4ed-880a8a9e527a" providerId="ADAL" clId="{83DBE3AD-253B-4B18-94E0-53FCF5CDE72B}" dt="2024-03-04T14:51:13.467" v="2637" actId="1037"/>
          <ac:spMkLst>
            <pc:docMk/>
            <pc:sldMk cId="562797774" sldId="2147470352"/>
            <ac:spMk id="3" creationId="{C23AB1D4-6E05-AF42-48DB-7A064AFCAA81}"/>
          </ac:spMkLst>
        </pc:spChg>
        <pc:spChg chg="add mod">
          <ac:chgData name="Sihem ZEGGAIE" userId="865c6503-c04a-4488-a4ed-880a8a9e527a" providerId="ADAL" clId="{83DBE3AD-253B-4B18-94E0-53FCF5CDE72B}" dt="2024-03-04T14:51:13.467" v="2637" actId="1037"/>
          <ac:spMkLst>
            <pc:docMk/>
            <pc:sldMk cId="562797774" sldId="2147470352"/>
            <ac:spMk id="4" creationId="{CA265F54-A469-762B-56A6-27FBD0E8CD44}"/>
          </ac:spMkLst>
        </pc:spChg>
        <pc:spChg chg="add mod">
          <ac:chgData name="Sihem ZEGGAIE" userId="865c6503-c04a-4488-a4ed-880a8a9e527a" providerId="ADAL" clId="{83DBE3AD-253B-4B18-94E0-53FCF5CDE72B}" dt="2024-03-04T14:51:13.467" v="2637" actId="1037"/>
          <ac:spMkLst>
            <pc:docMk/>
            <pc:sldMk cId="562797774" sldId="2147470352"/>
            <ac:spMk id="7" creationId="{6AF4A498-77C4-1D1E-F64D-823C1A1F0C7F}"/>
          </ac:spMkLst>
        </pc:spChg>
        <pc:spChg chg="add mod">
          <ac:chgData name="Sihem ZEGGAIE" userId="865c6503-c04a-4488-a4ed-880a8a9e527a" providerId="ADAL" clId="{83DBE3AD-253B-4B18-94E0-53FCF5CDE72B}" dt="2024-03-04T14:51:13.467" v="2637" actId="1037"/>
          <ac:spMkLst>
            <pc:docMk/>
            <pc:sldMk cId="562797774" sldId="2147470352"/>
            <ac:spMk id="9" creationId="{C5F99D2A-B201-0E84-1B09-0AAAECFDC9B1}"/>
          </ac:spMkLst>
        </pc:spChg>
        <pc:spChg chg="add mod">
          <ac:chgData name="Sihem ZEGGAIE" userId="865c6503-c04a-4488-a4ed-880a8a9e527a" providerId="ADAL" clId="{83DBE3AD-253B-4B18-94E0-53FCF5CDE72B}" dt="2024-03-04T15:23:32.678" v="2972" actId="20577"/>
          <ac:spMkLst>
            <pc:docMk/>
            <pc:sldMk cId="562797774" sldId="2147470352"/>
            <ac:spMk id="12" creationId="{E34616E9-9E02-B0B5-C50E-BE96482002D8}"/>
          </ac:spMkLst>
        </pc:spChg>
        <pc:spChg chg="add del mod">
          <ac:chgData name="Sihem ZEGGAIE" userId="865c6503-c04a-4488-a4ed-880a8a9e527a" providerId="ADAL" clId="{83DBE3AD-253B-4B18-94E0-53FCF5CDE72B}" dt="2024-03-04T14:52:20.908" v="2681" actId="478"/>
          <ac:spMkLst>
            <pc:docMk/>
            <pc:sldMk cId="562797774" sldId="2147470352"/>
            <ac:spMk id="13" creationId="{608AEE17-2F26-AFAF-A0C1-52075E24491B}"/>
          </ac:spMkLst>
        </pc:spChg>
        <pc:spChg chg="del">
          <ac:chgData name="Sihem ZEGGAIE" userId="865c6503-c04a-4488-a4ed-880a8a9e527a" providerId="ADAL" clId="{83DBE3AD-253B-4B18-94E0-53FCF5CDE72B}" dt="2024-03-04T14:46:18.770" v="2622" actId="478"/>
          <ac:spMkLst>
            <pc:docMk/>
            <pc:sldMk cId="562797774" sldId="2147470352"/>
            <ac:spMk id="15" creationId="{E3FBD7F8-3D4D-584D-75CC-BC27D782515B}"/>
          </ac:spMkLst>
        </pc:spChg>
        <pc:spChg chg="del">
          <ac:chgData name="Sihem ZEGGAIE" userId="865c6503-c04a-4488-a4ed-880a8a9e527a" providerId="ADAL" clId="{83DBE3AD-253B-4B18-94E0-53FCF5CDE72B}" dt="2024-03-04T14:46:18.770" v="2622" actId="478"/>
          <ac:spMkLst>
            <pc:docMk/>
            <pc:sldMk cId="562797774" sldId="2147470352"/>
            <ac:spMk id="16" creationId="{EED51ED7-19AC-301F-0193-B41B86FEE92F}"/>
          </ac:spMkLst>
        </pc:spChg>
        <pc:spChg chg="add mod">
          <ac:chgData name="Sihem ZEGGAIE" userId="865c6503-c04a-4488-a4ed-880a8a9e527a" providerId="ADAL" clId="{83DBE3AD-253B-4B18-94E0-53FCF5CDE72B}" dt="2024-03-04T14:52:04.004" v="2678" actId="1038"/>
          <ac:spMkLst>
            <pc:docMk/>
            <pc:sldMk cId="562797774" sldId="2147470352"/>
            <ac:spMk id="17" creationId="{CB501862-B763-760C-A425-677578708D45}"/>
          </ac:spMkLst>
        </pc:spChg>
        <pc:spChg chg="add mod">
          <ac:chgData name="Sihem ZEGGAIE" userId="865c6503-c04a-4488-a4ed-880a8a9e527a" providerId="ADAL" clId="{83DBE3AD-253B-4B18-94E0-53FCF5CDE72B}" dt="2024-03-04T14:52:04.004" v="2678" actId="1038"/>
          <ac:spMkLst>
            <pc:docMk/>
            <pc:sldMk cId="562797774" sldId="2147470352"/>
            <ac:spMk id="19" creationId="{475C8268-1243-C52D-8A8E-F8C570EB528B}"/>
          </ac:spMkLst>
        </pc:spChg>
        <pc:spChg chg="add del mod">
          <ac:chgData name="Sihem ZEGGAIE" userId="865c6503-c04a-4488-a4ed-880a8a9e527a" providerId="ADAL" clId="{83DBE3AD-253B-4B18-94E0-53FCF5CDE72B}" dt="2024-03-04T14:54:20.086" v="2699" actId="478"/>
          <ac:spMkLst>
            <pc:docMk/>
            <pc:sldMk cId="562797774" sldId="2147470352"/>
            <ac:spMk id="22" creationId="{703A5BFE-09BB-BB0A-3FD2-5FB0B8F948BF}"/>
          </ac:spMkLst>
        </pc:spChg>
        <pc:spChg chg="add mod">
          <ac:chgData name="Sihem ZEGGAIE" userId="865c6503-c04a-4488-a4ed-880a8a9e527a" providerId="ADAL" clId="{83DBE3AD-253B-4B18-94E0-53FCF5CDE72B}" dt="2024-03-04T14:54:57.202" v="2718" actId="207"/>
          <ac:spMkLst>
            <pc:docMk/>
            <pc:sldMk cId="562797774" sldId="2147470352"/>
            <ac:spMk id="23" creationId="{26AC8FCC-E66C-8B81-E0E1-4E0734BA1E05}"/>
          </ac:spMkLst>
        </pc:spChg>
        <pc:spChg chg="add mod">
          <ac:chgData name="Sihem ZEGGAIE" userId="865c6503-c04a-4488-a4ed-880a8a9e527a" providerId="ADAL" clId="{83DBE3AD-253B-4B18-94E0-53FCF5CDE72B}" dt="2024-03-04T14:54:50.530" v="2717" actId="207"/>
          <ac:spMkLst>
            <pc:docMk/>
            <pc:sldMk cId="562797774" sldId="2147470352"/>
            <ac:spMk id="24" creationId="{86F40275-A693-EC9B-F2B1-877194D8CA10}"/>
          </ac:spMkLst>
        </pc:spChg>
        <pc:spChg chg="mod">
          <ac:chgData name="Sihem ZEGGAIE" userId="865c6503-c04a-4488-a4ed-880a8a9e527a" providerId="ADAL" clId="{83DBE3AD-253B-4B18-94E0-53FCF5CDE72B}" dt="2024-03-04T15:22:49.687" v="2965" actId="20577"/>
          <ac:spMkLst>
            <pc:docMk/>
            <pc:sldMk cId="562797774" sldId="2147470352"/>
            <ac:spMk id="42" creationId="{BD26FF45-DFF1-BCD5-7503-73FD50DEBBC5}"/>
          </ac:spMkLst>
        </pc:spChg>
        <pc:picChg chg="add mod">
          <ac:chgData name="Sihem ZEGGAIE" userId="865c6503-c04a-4488-a4ed-880a8a9e527a" providerId="ADAL" clId="{83DBE3AD-253B-4B18-94E0-53FCF5CDE72B}" dt="2024-03-04T14:51:13.467" v="2637" actId="1037"/>
          <ac:picMkLst>
            <pc:docMk/>
            <pc:sldMk cId="562797774" sldId="2147470352"/>
            <ac:picMk id="2" creationId="{744E5163-67BF-F05D-9A5A-30F967B12A30}"/>
          </ac:picMkLst>
        </pc:picChg>
        <pc:picChg chg="del">
          <ac:chgData name="Sihem ZEGGAIE" userId="865c6503-c04a-4488-a4ed-880a8a9e527a" providerId="ADAL" clId="{83DBE3AD-253B-4B18-94E0-53FCF5CDE72B}" dt="2024-03-04T14:46:18.770" v="2622" actId="478"/>
          <ac:picMkLst>
            <pc:docMk/>
            <pc:sldMk cId="562797774" sldId="2147470352"/>
            <ac:picMk id="5" creationId="{A648F200-E18B-9E2F-4C34-B8E8413C59B3}"/>
          </ac:picMkLst>
        </pc:picChg>
        <pc:picChg chg="add mod">
          <ac:chgData name="Sihem ZEGGAIE" userId="865c6503-c04a-4488-a4ed-880a8a9e527a" providerId="ADAL" clId="{83DBE3AD-253B-4B18-94E0-53FCF5CDE72B}" dt="2024-03-04T14:51:13.467" v="2637" actId="1037"/>
          <ac:picMkLst>
            <pc:docMk/>
            <pc:sldMk cId="562797774" sldId="2147470352"/>
            <ac:picMk id="6" creationId="{CEB3C93A-173D-5B00-424C-415D06D7A021}"/>
          </ac:picMkLst>
        </pc:picChg>
        <pc:picChg chg="add mod">
          <ac:chgData name="Sihem ZEGGAIE" userId="865c6503-c04a-4488-a4ed-880a8a9e527a" providerId="ADAL" clId="{83DBE3AD-253B-4B18-94E0-53FCF5CDE72B}" dt="2024-03-04T14:51:13.467" v="2637" actId="1037"/>
          <ac:picMkLst>
            <pc:docMk/>
            <pc:sldMk cId="562797774" sldId="2147470352"/>
            <ac:picMk id="8" creationId="{4FC7D1A5-6A8C-A590-157D-B1415CCBA48E}"/>
          </ac:picMkLst>
        </pc:picChg>
        <pc:picChg chg="add mod">
          <ac:chgData name="Sihem ZEGGAIE" userId="865c6503-c04a-4488-a4ed-880a8a9e527a" providerId="ADAL" clId="{83DBE3AD-253B-4B18-94E0-53FCF5CDE72B}" dt="2024-03-04T14:51:13.467" v="2637" actId="1037"/>
          <ac:picMkLst>
            <pc:docMk/>
            <pc:sldMk cId="562797774" sldId="2147470352"/>
            <ac:picMk id="10" creationId="{D2723019-5CA9-7DB6-635E-711187B282FF}"/>
          </ac:picMkLst>
        </pc:picChg>
        <pc:picChg chg="add del mod">
          <ac:chgData name="Sihem ZEGGAIE" userId="865c6503-c04a-4488-a4ed-880a8a9e527a" providerId="ADAL" clId="{83DBE3AD-253B-4B18-94E0-53FCF5CDE72B}" dt="2024-03-04T14:53:00.129" v="2691" actId="478"/>
          <ac:picMkLst>
            <pc:docMk/>
            <pc:sldMk cId="562797774" sldId="2147470352"/>
            <ac:picMk id="11" creationId="{4F381A4F-488E-31AA-9438-E7486ED77DAC}"/>
          </ac:picMkLst>
        </pc:picChg>
        <pc:picChg chg="add mod">
          <ac:chgData name="Sihem ZEGGAIE" userId="865c6503-c04a-4488-a4ed-880a8a9e527a" providerId="ADAL" clId="{83DBE3AD-253B-4B18-94E0-53FCF5CDE72B}" dt="2024-03-04T14:52:04.004" v="2678" actId="1038"/>
          <ac:picMkLst>
            <pc:docMk/>
            <pc:sldMk cId="562797774" sldId="2147470352"/>
            <ac:picMk id="14" creationId="{B18EC9CE-899C-79CF-AD7E-EB495B183556}"/>
          </ac:picMkLst>
        </pc:picChg>
        <pc:picChg chg="add mod">
          <ac:chgData name="Sihem ZEGGAIE" userId="865c6503-c04a-4488-a4ed-880a8a9e527a" providerId="ADAL" clId="{83DBE3AD-253B-4B18-94E0-53FCF5CDE72B}" dt="2024-03-04T14:52:04.004" v="2678" actId="1038"/>
          <ac:picMkLst>
            <pc:docMk/>
            <pc:sldMk cId="562797774" sldId="2147470352"/>
            <ac:picMk id="18" creationId="{EC33F670-035D-58F0-96C9-31578AF1A4CB}"/>
          </ac:picMkLst>
        </pc:picChg>
        <pc:picChg chg="add mod">
          <ac:chgData name="Sihem ZEGGAIE" userId="865c6503-c04a-4488-a4ed-880a8a9e527a" providerId="ADAL" clId="{83DBE3AD-253B-4B18-94E0-53FCF5CDE72B}" dt="2024-03-04T14:51:54.666" v="2641" actId="1076"/>
          <ac:picMkLst>
            <pc:docMk/>
            <pc:sldMk cId="562797774" sldId="2147470352"/>
            <ac:picMk id="20" creationId="{04373D4C-397E-CB86-6F05-37CB849FFE55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Sihem ZEGGAIE" userId="865c6503-c04a-4488-a4ed-880a8a9e527a" providerId="ADAL" clId="{83DBE3AD-253B-4B18-94E0-53FCF5CDE72B}" dt="2024-03-05T15:19:20.839" v="3617"/>
              <pc2:cmMkLst xmlns:pc2="http://schemas.microsoft.com/office/powerpoint/2019/9/main/command">
                <pc:docMk/>
                <pc:sldMk cId="562797774" sldId="2147470352"/>
                <pc2:cmMk id="{DCB16354-054A-4B3F-9F60-2FD3D893A75E}"/>
              </pc2:cmMkLst>
              <pc226:cmRplyChg chg="add">
                <pc226:chgData name="Sihem ZEGGAIE" userId="865c6503-c04a-4488-a4ed-880a8a9e527a" providerId="ADAL" clId="{83DBE3AD-253B-4B18-94E0-53FCF5CDE72B}" dt="2024-03-05T15:18:13.171" v="3616"/>
                <pc2:cmRplyMkLst xmlns:pc2="http://schemas.microsoft.com/office/powerpoint/2019/9/main/command">
                  <pc:docMk/>
                  <pc:sldMk cId="562797774" sldId="2147470352"/>
                  <pc2:cmMk id="{DCB16354-054A-4B3F-9F60-2FD3D893A75E}"/>
                  <pc2:cmRplyMk id="{7C9EE298-8E67-4A03-BFEF-305BDAC24D49}"/>
                </pc2:cmRplyMkLst>
              </pc226:cmRplyChg>
            </pc226:cmChg>
          </p:ext>
        </pc:extLst>
      </pc:sldChg>
      <pc:sldChg chg="modCm">
        <pc:chgData name="Sihem ZEGGAIE" userId="865c6503-c04a-4488-a4ed-880a8a9e527a" providerId="ADAL" clId="{83DBE3AD-253B-4B18-94E0-53FCF5CDE72B}" dt="2024-03-05T10:21:00.273" v="3411" actId="2056"/>
        <pc:sldMkLst>
          <pc:docMk/>
          <pc:sldMk cId="2948674554" sldId="2147470353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Sihem ZEGGAIE" userId="865c6503-c04a-4488-a4ed-880a8a9e527a" providerId="ADAL" clId="{83DBE3AD-253B-4B18-94E0-53FCF5CDE72B}" dt="2024-03-05T10:21:00.273" v="3411" actId="2056"/>
              <pc2:cmMkLst xmlns:pc2="http://schemas.microsoft.com/office/powerpoint/2019/9/main/command">
                <pc:docMk/>
                <pc:sldMk cId="2948674554" sldId="2147470353"/>
                <pc2:cmMk id="{E52482A7-D9A7-7643-BE39-BB83A80FD536}"/>
              </pc2:cmMkLst>
            </pc226:cmChg>
          </p:ext>
        </pc:extLst>
      </pc:sldChg>
      <pc:sldChg chg="modNotesTx">
        <pc:chgData name="Sihem ZEGGAIE" userId="865c6503-c04a-4488-a4ed-880a8a9e527a" providerId="ADAL" clId="{83DBE3AD-253B-4B18-94E0-53FCF5CDE72B}" dt="2024-03-05T11:37:19.726" v="3513" actId="20577"/>
        <pc:sldMkLst>
          <pc:docMk/>
          <pc:sldMk cId="3155090393" sldId="2147470353"/>
        </pc:sldMkLst>
      </pc:sldChg>
    </pc:docChg>
  </pc:docChgLst>
  <pc:docChgLst>
    <pc:chgData name="Nelsa LOURO" userId="S::nelsa.louro@esante.gouv.fr::1fc54552-e769-4aad-a57e-295e918d3531" providerId="AD" clId="Web-{ECF3B2FD-6EBC-BEF9-88EB-BE19D0921CA1}"/>
    <pc:docChg chg="">
      <pc:chgData name="Nelsa LOURO" userId="S::nelsa.louro@esante.gouv.fr::1fc54552-e769-4aad-a57e-295e918d3531" providerId="AD" clId="Web-{ECF3B2FD-6EBC-BEF9-88EB-BE19D0921CA1}" dt="2024-02-05T11:26:15.916" v="0"/>
      <pc:docMkLst>
        <pc:docMk/>
      </pc:docMkLst>
      <pc:sldChg chg="delCm">
        <pc:chgData name="Nelsa LOURO" userId="S::nelsa.louro@esante.gouv.fr::1fc54552-e769-4aad-a57e-295e918d3531" providerId="AD" clId="Web-{ECF3B2FD-6EBC-BEF9-88EB-BE19D0921CA1}" dt="2024-02-05T11:26:15.916" v="0"/>
        <pc:sldMkLst>
          <pc:docMk/>
          <pc:sldMk cId="604962319" sldId="2147469460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Nelsa LOURO" userId="S::nelsa.louro@esante.gouv.fr::1fc54552-e769-4aad-a57e-295e918d3531" providerId="AD" clId="Web-{ECF3B2FD-6EBC-BEF9-88EB-BE19D0921CA1}" dt="2024-02-05T11:26:15.916" v="0"/>
              <pc2:cmMkLst xmlns:pc2="http://schemas.microsoft.com/office/powerpoint/2019/9/main/command">
                <pc:docMk/>
                <pc:sldMk cId="604962319" sldId="2147469460"/>
                <pc2:cmMk id="{05260D80-26BB-40BF-9B6F-015399CAF0AA}"/>
              </pc2:cmMkLst>
            </pc226:cmChg>
          </p:ext>
        </pc:extLst>
      </pc:sldChg>
    </pc:docChg>
  </pc:docChgLst>
  <pc:docChgLst>
    <pc:chgData name="MONSAINT Jules" userId="S::jules.monsaint_soprasterianext.com#ext#@esantegouv.onmicrosoft.com::6cb1d6de-1541-481d-92c8-f2bb0d4d072c" providerId="AD" clId="Web-{68236CB4-A510-118A-B31B-D9848CA0FA79}"/>
    <pc:docChg chg="delSld modSld modSection">
      <pc:chgData name="MONSAINT Jules" userId="S::jules.monsaint_soprasterianext.com#ext#@esantegouv.onmicrosoft.com::6cb1d6de-1541-481d-92c8-f2bb0d4d072c" providerId="AD" clId="Web-{68236CB4-A510-118A-B31B-D9848CA0FA79}" dt="2024-02-20T11:32:23.998" v="5"/>
      <pc:docMkLst>
        <pc:docMk/>
      </pc:docMkLst>
      <pc:sldChg chg="del">
        <pc:chgData name="MONSAINT Jules" userId="S::jules.monsaint_soprasterianext.com#ext#@esantegouv.onmicrosoft.com::6cb1d6de-1541-481d-92c8-f2bb0d4d072c" providerId="AD" clId="Web-{68236CB4-A510-118A-B31B-D9848CA0FA79}" dt="2024-02-20T11:32:20.779" v="4"/>
        <pc:sldMkLst>
          <pc:docMk/>
          <pc:sldMk cId="3020834444" sldId="2147470315"/>
        </pc:sldMkLst>
      </pc:sldChg>
      <pc:sldChg chg="modSp">
        <pc:chgData name="MONSAINT Jules" userId="S::jules.monsaint_soprasterianext.com#ext#@esantegouv.onmicrosoft.com::6cb1d6de-1541-481d-92c8-f2bb0d4d072c" providerId="AD" clId="Web-{68236CB4-A510-118A-B31B-D9848CA0FA79}" dt="2024-02-20T11:31:44.232" v="3" actId="20577"/>
        <pc:sldMkLst>
          <pc:docMk/>
          <pc:sldMk cId="3574305485" sldId="2147470325"/>
        </pc:sldMkLst>
        <pc:spChg chg="mod">
          <ac:chgData name="MONSAINT Jules" userId="S::jules.monsaint_soprasterianext.com#ext#@esantegouv.onmicrosoft.com::6cb1d6de-1541-481d-92c8-f2bb0d4d072c" providerId="AD" clId="Web-{68236CB4-A510-118A-B31B-D9848CA0FA79}" dt="2024-02-20T11:31:44.232" v="3" actId="20577"/>
          <ac:spMkLst>
            <pc:docMk/>
            <pc:sldMk cId="3574305485" sldId="2147470325"/>
            <ac:spMk id="30" creationId="{00000000-0000-0000-0000-000000000000}"/>
          </ac:spMkLst>
        </pc:spChg>
      </pc:sldChg>
      <pc:sldChg chg="modSp">
        <pc:chgData name="MONSAINT Jules" userId="S::jules.monsaint_soprasterianext.com#ext#@esantegouv.onmicrosoft.com::6cb1d6de-1541-481d-92c8-f2bb0d4d072c" providerId="AD" clId="Web-{68236CB4-A510-118A-B31B-D9848CA0FA79}" dt="2024-02-20T11:31:41.169" v="1" actId="20577"/>
        <pc:sldMkLst>
          <pc:docMk/>
          <pc:sldMk cId="3687399687" sldId="2147470326"/>
        </pc:sldMkLst>
        <pc:spChg chg="mod">
          <ac:chgData name="MONSAINT Jules" userId="S::jules.monsaint_soprasterianext.com#ext#@esantegouv.onmicrosoft.com::6cb1d6de-1541-481d-92c8-f2bb0d4d072c" providerId="AD" clId="Web-{68236CB4-A510-118A-B31B-D9848CA0FA79}" dt="2024-02-20T11:31:41.169" v="1" actId="20577"/>
          <ac:spMkLst>
            <pc:docMk/>
            <pc:sldMk cId="3687399687" sldId="2147470326"/>
            <ac:spMk id="30" creationId="{00000000-0000-0000-0000-000000000000}"/>
          </ac:spMkLst>
        </pc:spChg>
      </pc:sldChg>
      <pc:sldChg chg="del">
        <pc:chgData name="MONSAINT Jules" userId="S::jules.monsaint_soprasterianext.com#ext#@esantegouv.onmicrosoft.com::6cb1d6de-1541-481d-92c8-f2bb0d4d072c" providerId="AD" clId="Web-{68236CB4-A510-118A-B31B-D9848CA0FA79}" dt="2024-02-20T11:32:23.998" v="5"/>
        <pc:sldMkLst>
          <pc:docMk/>
          <pc:sldMk cId="457365481" sldId="2147470328"/>
        </pc:sldMkLst>
      </pc:sldChg>
    </pc:docChg>
  </pc:docChgLst>
  <pc:docChgLst>
    <pc:chgData name="MONSAINT Jules" userId="S::jules.monsaint_soprasterianext.com#ext#@esantegouv.onmicrosoft.com::6cb1d6de-1541-481d-92c8-f2bb0d4d072c" providerId="AD" clId="Web-{D68D0391-2FA3-7319-D326-899405DCD6CB}"/>
    <pc:docChg chg="delSld modSld modSection">
      <pc:chgData name="MONSAINT Jules" userId="S::jules.monsaint_soprasterianext.com#ext#@esantegouv.onmicrosoft.com::6cb1d6de-1541-481d-92c8-f2bb0d4d072c" providerId="AD" clId="Web-{D68D0391-2FA3-7319-D326-899405DCD6CB}" dt="2024-02-26T14:41:58.452" v="12"/>
      <pc:docMkLst>
        <pc:docMk/>
      </pc:docMkLst>
      <pc:sldChg chg="modSp modCm">
        <pc:chgData name="MONSAINT Jules" userId="S::jules.monsaint_soprasterianext.com#ext#@esantegouv.onmicrosoft.com::6cb1d6de-1541-481d-92c8-f2bb0d4d072c" providerId="AD" clId="Web-{D68D0391-2FA3-7319-D326-899405DCD6CB}" dt="2024-02-26T14:41:30.217" v="10" actId="1076"/>
        <pc:sldMkLst>
          <pc:docMk/>
          <pc:sldMk cId="696374839" sldId="230719603"/>
        </pc:sldMkLst>
        <pc:spChg chg="mod">
          <ac:chgData name="MONSAINT Jules" userId="S::jules.monsaint_soprasterianext.com#ext#@esantegouv.onmicrosoft.com::6cb1d6de-1541-481d-92c8-f2bb0d4d072c" providerId="AD" clId="Web-{D68D0391-2FA3-7319-D326-899405DCD6CB}" dt="2024-02-26T14:41:23.686" v="9" actId="20577"/>
          <ac:spMkLst>
            <pc:docMk/>
            <pc:sldMk cId="696374839" sldId="230719603"/>
            <ac:spMk id="3" creationId="{00000000-0000-0000-0000-000000000000}"/>
          </ac:spMkLst>
        </pc:spChg>
        <pc:spChg chg="mod">
          <ac:chgData name="MONSAINT Jules" userId="S::jules.monsaint_soprasterianext.com#ext#@esantegouv.onmicrosoft.com::6cb1d6de-1541-481d-92c8-f2bb0d4d072c" providerId="AD" clId="Web-{D68D0391-2FA3-7319-D326-899405DCD6CB}" dt="2024-02-26T14:41:30.217" v="10" actId="1076"/>
          <ac:spMkLst>
            <pc:docMk/>
            <pc:sldMk cId="696374839" sldId="230719603"/>
            <ac:spMk id="5" creationId="{FECE5D58-DB82-1F8F-787A-7D465F8920CB}"/>
          </ac:spMkLst>
        </pc:spChg>
        <pc:spChg chg="mod">
          <ac:chgData name="MONSAINT Jules" userId="S::jules.monsaint_soprasterianext.com#ext#@esantegouv.onmicrosoft.com::6cb1d6de-1541-481d-92c8-f2bb0d4d072c" providerId="AD" clId="Web-{D68D0391-2FA3-7319-D326-899405DCD6CB}" dt="2024-02-26T14:41:06.124" v="2" actId="20577"/>
          <ac:spMkLst>
            <pc:docMk/>
            <pc:sldMk cId="696374839" sldId="230719603"/>
            <ac:spMk id="6" creationId="{2E08E2A8-E14C-6C44-85E1-F8667D9B5253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MONSAINT Jules" userId="S::jules.monsaint_soprasterianext.com#ext#@esantegouv.onmicrosoft.com::6cb1d6de-1541-481d-92c8-f2bb0d4d072c" providerId="AD" clId="Web-{D68D0391-2FA3-7319-D326-899405DCD6CB}" dt="2024-02-26T14:41:23.686" v="9" actId="20577"/>
              <pc2:cmMkLst xmlns:pc2="http://schemas.microsoft.com/office/powerpoint/2019/9/main/command">
                <pc:docMk/>
                <pc:sldMk cId="696374839" sldId="230719603"/>
                <pc2:cmMk id="{EC7EF519-7C8C-41F8-A408-4626D442E6AD}"/>
              </pc2:cmMkLst>
            </pc226:cmChg>
          </p:ext>
        </pc:extLst>
      </pc:sldChg>
      <pc:sldChg chg="del">
        <pc:chgData name="MONSAINT Jules" userId="S::jules.monsaint_soprasterianext.com#ext#@esantegouv.onmicrosoft.com::6cb1d6de-1541-481d-92c8-f2bb0d4d072c" providerId="AD" clId="Web-{D68D0391-2FA3-7319-D326-899405DCD6CB}" dt="2024-02-26T14:41:58.452" v="12"/>
        <pc:sldMkLst>
          <pc:docMk/>
          <pc:sldMk cId="2690872021" sldId="2147470312"/>
        </pc:sldMkLst>
      </pc:sldChg>
      <pc:sldChg chg="del">
        <pc:chgData name="MONSAINT Jules" userId="S::jules.monsaint_soprasterianext.com#ext#@esantegouv.onmicrosoft.com::6cb1d6de-1541-481d-92c8-f2bb0d4d072c" providerId="AD" clId="Web-{D68D0391-2FA3-7319-D326-899405DCD6CB}" dt="2024-02-26T14:41:58.452" v="11"/>
        <pc:sldMkLst>
          <pc:docMk/>
          <pc:sldMk cId="2456700514" sldId="2147470319"/>
        </pc:sldMkLst>
      </pc:sldChg>
    </pc:docChg>
  </pc:docChgLst>
  <pc:docChgLst>
    <pc:chgData name="MONSAINT Jules" userId="S::jules.monsaint_soprasterianext.com#ext#@esantegouv.onmicrosoft.com::6cb1d6de-1541-481d-92c8-f2bb0d4d072c" providerId="AD" clId="Web-{746086EE-7EB2-4A08-CC63-B33B7957948F}"/>
    <pc:docChg chg="modSld">
      <pc:chgData name="MONSAINT Jules" userId="S::jules.monsaint_soprasterianext.com#ext#@esantegouv.onmicrosoft.com::6cb1d6de-1541-481d-92c8-f2bb0d4d072c" providerId="AD" clId="Web-{746086EE-7EB2-4A08-CC63-B33B7957948F}" dt="2024-02-15T15:17:41.696" v="5" actId="20577"/>
      <pc:docMkLst>
        <pc:docMk/>
      </pc:docMkLst>
      <pc:sldChg chg="modSp">
        <pc:chgData name="MONSAINT Jules" userId="S::jules.monsaint_soprasterianext.com#ext#@esantegouv.onmicrosoft.com::6cb1d6de-1541-481d-92c8-f2bb0d4d072c" providerId="AD" clId="Web-{746086EE-7EB2-4A08-CC63-B33B7957948F}" dt="2024-02-15T15:17:41.696" v="5" actId="20577"/>
        <pc:sldMkLst>
          <pc:docMk/>
          <pc:sldMk cId="2947629977" sldId="230719563"/>
        </pc:sldMkLst>
        <pc:spChg chg="mod">
          <ac:chgData name="MONSAINT Jules" userId="S::jules.monsaint_soprasterianext.com#ext#@esantegouv.onmicrosoft.com::6cb1d6de-1541-481d-92c8-f2bb0d4d072c" providerId="AD" clId="Web-{746086EE-7EB2-4A08-CC63-B33B7957948F}" dt="2024-02-15T15:17:41.696" v="5" actId="20577"/>
          <ac:spMkLst>
            <pc:docMk/>
            <pc:sldMk cId="2947629977" sldId="230719563"/>
            <ac:spMk id="7" creationId="{00000000-0000-0000-0000-000000000000}"/>
          </ac:spMkLst>
        </pc:spChg>
      </pc:sldChg>
    </pc:docChg>
  </pc:docChgLst>
  <pc:docChgLst>
    <pc:chgData name="Nelsa LOURO" userId="S::nelsa.louro@esante.gouv.fr::1fc54552-e769-4aad-a57e-295e918d3531" providerId="AD" clId="Web-{F87CB8DF-E86B-4E5F-D648-111E8347CD2C}"/>
    <pc:docChg chg="mod modSld">
      <pc:chgData name="Nelsa LOURO" userId="S::nelsa.louro@esante.gouv.fr::1fc54552-e769-4aad-a57e-295e918d3531" providerId="AD" clId="Web-{F87CB8DF-E86B-4E5F-D648-111E8347CD2C}" dt="2024-02-05T11:20:44.525" v="5"/>
      <pc:docMkLst>
        <pc:docMk/>
      </pc:docMkLst>
      <pc:sldChg chg="addCm">
        <pc:chgData name="Nelsa LOURO" userId="S::nelsa.louro@esante.gouv.fr::1fc54552-e769-4aad-a57e-295e918d3531" providerId="AD" clId="Web-{F87CB8DF-E86B-4E5F-D648-111E8347CD2C}" dt="2024-02-05T11:19:50.601" v="3"/>
        <pc:sldMkLst>
          <pc:docMk/>
          <pc:sldMk cId="604962319" sldId="2147469460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Nelsa LOURO" userId="S::nelsa.louro@esante.gouv.fr::1fc54552-e769-4aad-a57e-295e918d3531" providerId="AD" clId="Web-{F87CB8DF-E86B-4E5F-D648-111E8347CD2C}" dt="2024-02-05T11:19:50.601" v="3"/>
              <pc2:cmMkLst xmlns:pc2="http://schemas.microsoft.com/office/powerpoint/2019/9/main/command">
                <pc:docMk/>
                <pc:sldMk cId="604962319" sldId="2147469460"/>
                <pc2:cmMk id="{05260D80-26BB-40BF-9B6F-015399CAF0AA}"/>
              </pc2:cmMkLst>
            </pc226:cmChg>
          </p:ext>
        </pc:extLst>
      </pc:sldChg>
      <pc:sldChg chg="modSp">
        <pc:chgData name="Nelsa LOURO" userId="S::nelsa.louro@esante.gouv.fr::1fc54552-e769-4aad-a57e-295e918d3531" providerId="AD" clId="Web-{F87CB8DF-E86B-4E5F-D648-111E8347CD2C}" dt="2024-02-05T11:20:05.070" v="4" actId="1076"/>
        <pc:sldMkLst>
          <pc:docMk/>
          <pc:sldMk cId="772546709" sldId="2147469465"/>
        </pc:sldMkLst>
        <pc:picChg chg="mod">
          <ac:chgData name="Nelsa LOURO" userId="S::nelsa.louro@esante.gouv.fr::1fc54552-e769-4aad-a57e-295e918d3531" providerId="AD" clId="Web-{F87CB8DF-E86B-4E5F-D648-111E8347CD2C}" dt="2024-02-05T11:20:05.070" v="4" actId="1076"/>
          <ac:picMkLst>
            <pc:docMk/>
            <pc:sldMk cId="772546709" sldId="2147469465"/>
            <ac:picMk id="5" creationId="{5BA10626-28D3-9DD8-AE28-015E6005C868}"/>
          </ac:picMkLst>
        </pc:picChg>
      </pc:sldChg>
      <pc:sldChg chg="modSp">
        <pc:chgData name="Nelsa LOURO" userId="S::nelsa.louro@esante.gouv.fr::1fc54552-e769-4aad-a57e-295e918d3531" providerId="AD" clId="Web-{F87CB8DF-E86B-4E5F-D648-111E8347CD2C}" dt="2024-02-05T11:17:03.877" v="1" actId="20577"/>
        <pc:sldMkLst>
          <pc:docMk/>
          <pc:sldMk cId="2454054932" sldId="2147470309"/>
        </pc:sldMkLst>
        <pc:spChg chg="mod">
          <ac:chgData name="Nelsa LOURO" userId="S::nelsa.louro@esante.gouv.fr::1fc54552-e769-4aad-a57e-295e918d3531" providerId="AD" clId="Web-{F87CB8DF-E86B-4E5F-D648-111E8347CD2C}" dt="2024-02-05T11:16:59.580" v="0" actId="20577"/>
          <ac:spMkLst>
            <pc:docMk/>
            <pc:sldMk cId="2454054932" sldId="2147470309"/>
            <ac:spMk id="4" creationId="{36ADC03A-B181-FC45-42BD-CA50B0D27350}"/>
          </ac:spMkLst>
        </pc:spChg>
        <pc:spChg chg="mod">
          <ac:chgData name="Nelsa LOURO" userId="S::nelsa.louro@esante.gouv.fr::1fc54552-e769-4aad-a57e-295e918d3531" providerId="AD" clId="Web-{F87CB8DF-E86B-4E5F-D648-111E8347CD2C}" dt="2024-02-05T11:17:03.877" v="1" actId="20577"/>
          <ac:spMkLst>
            <pc:docMk/>
            <pc:sldMk cId="2454054932" sldId="2147470309"/>
            <ac:spMk id="13" creationId="{3ED394F0-6BE5-E821-8611-C1148C0EEEBD}"/>
          </ac:spMkLst>
        </pc:spChg>
      </pc:sldChg>
      <pc:sldChg chg="delSp">
        <pc:chgData name="Nelsa LOURO" userId="S::nelsa.louro@esante.gouv.fr::1fc54552-e769-4aad-a57e-295e918d3531" providerId="AD" clId="Web-{F87CB8DF-E86B-4E5F-D648-111E8347CD2C}" dt="2024-02-05T11:20:44.525" v="5"/>
        <pc:sldMkLst>
          <pc:docMk/>
          <pc:sldMk cId="3394435341" sldId="2147470313"/>
        </pc:sldMkLst>
        <pc:spChg chg="del">
          <ac:chgData name="Nelsa LOURO" userId="S::nelsa.louro@esante.gouv.fr::1fc54552-e769-4aad-a57e-295e918d3531" providerId="AD" clId="Web-{F87CB8DF-E86B-4E5F-D648-111E8347CD2C}" dt="2024-02-05T11:20:44.525" v="5"/>
          <ac:spMkLst>
            <pc:docMk/>
            <pc:sldMk cId="3394435341" sldId="2147470313"/>
            <ac:spMk id="5" creationId="{0C10B36C-A65C-9529-7D91-E3E0E2C87A22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https://people.ey.com/personal/jeremie_guellec_fr_ey_com/Documents/Documents/2.%20Mission%20client/1.%20Transverse/1.%20Pr&#233;sentations/2024%2002%2002%20CODIR%20num&#233;rique/Pr&#233;pa%20CODIR%20num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rgbClr val="0084B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fr-FR" b="1">
                <a:solidFill>
                  <a:srgbClr val="0084B2"/>
                </a:solidFill>
              </a:rPr>
              <a:t>Evolution des alimentations de DMP et de Documents</a:t>
            </a:r>
          </a:p>
          <a:p>
            <a:pPr>
              <a:defRPr b="1">
                <a:solidFill>
                  <a:srgbClr val="0084B2"/>
                </a:solidFill>
              </a:defRPr>
            </a:pPr>
            <a:r>
              <a:rPr lang="fr-FR" b="0" i="1">
                <a:solidFill>
                  <a:srgbClr val="0084B2"/>
                </a:solidFill>
              </a:rPr>
              <a:t>(hors</a:t>
            </a:r>
            <a:r>
              <a:rPr lang="fr-FR" b="0" i="1" baseline="0">
                <a:solidFill>
                  <a:srgbClr val="0084B2"/>
                </a:solidFill>
              </a:rPr>
              <a:t> documents COVID)</a:t>
            </a:r>
            <a:endParaRPr lang="fr-FR" b="0" i="1">
              <a:solidFill>
                <a:srgbClr val="0084B2"/>
              </a:solidFill>
            </a:endParaRPr>
          </a:p>
        </c:rich>
      </c:tx>
      <c:layout>
        <c:manualLayout>
          <c:xMode val="edge"/>
          <c:yMode val="edge"/>
          <c:x val="0.19700613877940268"/>
          <c:y val="5.5380261650820085E-3"/>
        </c:manualLayout>
      </c:layout>
      <c:overlay val="0"/>
      <c:spPr>
        <a:solidFill>
          <a:sysClr val="window" lastClr="FFFFFF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spc="0" baseline="0">
              <a:solidFill>
                <a:srgbClr val="0084B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2849557396040834E-2"/>
          <c:y val="7.5110978247627413E-2"/>
          <c:w val="0.83709508854008519"/>
          <c:h val="0.70084555321304842"/>
        </c:manualLayout>
      </c:layout>
      <c:barChart>
        <c:barDir val="col"/>
        <c:grouping val="clustered"/>
        <c:varyColors val="0"/>
        <c:ser>
          <c:idx val="9"/>
          <c:order val="1"/>
          <c:tx>
            <c:strRef>
              <c:f>'tous PS &amp; patients'!$D$2</c:f>
              <c:strCache>
                <c:ptCount val="1"/>
                <c:pt idx="0">
                  <c:v>Docs : Tous acteurs (hors Patients)</c:v>
                </c:pt>
              </c:strCache>
            </c:strRef>
          </c:tx>
          <c:spPr>
            <a:solidFill>
              <a:srgbClr val="0C419A"/>
            </a:solidFill>
            <a:ln>
              <a:solidFill>
                <a:srgbClr val="0C419A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-1.1949482855550041E-2"/>
                  <c:y val="1.293013397629680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1A4-FB4B-B2EC-C915D5C48E08}"/>
                </c:ext>
              </c:extLst>
            </c:dLbl>
            <c:dLbl>
              <c:idx val="23"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1A4-FB4B-B2EC-C915D5C48E08}"/>
                </c:ext>
              </c:extLst>
            </c:dLbl>
            <c:numFmt formatCode="#,##0.00" sourceLinked="0"/>
            <c:spPr>
              <a:solidFill>
                <a:srgbClr val="0C419A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'tous PS &amp; patients'!$B$3:$B$26</c:f>
              <c:numCache>
                <c:formatCode>m/d/yyyy</c:formatCode>
                <c:ptCount val="24"/>
                <c:pt idx="0">
                  <c:v>44593</c:v>
                </c:pt>
                <c:pt idx="1">
                  <c:v>44621</c:v>
                </c:pt>
                <c:pt idx="2">
                  <c:v>44652</c:v>
                </c:pt>
                <c:pt idx="3">
                  <c:v>44682</c:v>
                </c:pt>
                <c:pt idx="4">
                  <c:v>44713</c:v>
                </c:pt>
                <c:pt idx="5">
                  <c:v>44743</c:v>
                </c:pt>
                <c:pt idx="6">
                  <c:v>44774</c:v>
                </c:pt>
                <c:pt idx="7">
                  <c:v>44805</c:v>
                </c:pt>
                <c:pt idx="8">
                  <c:v>44835</c:v>
                </c:pt>
                <c:pt idx="9">
                  <c:v>44866</c:v>
                </c:pt>
                <c:pt idx="10">
                  <c:v>44896</c:v>
                </c:pt>
                <c:pt idx="11">
                  <c:v>44927</c:v>
                </c:pt>
                <c:pt idx="12">
                  <c:v>44958</c:v>
                </c:pt>
                <c:pt idx="13">
                  <c:v>44986</c:v>
                </c:pt>
                <c:pt idx="14">
                  <c:v>45017</c:v>
                </c:pt>
                <c:pt idx="15">
                  <c:v>45047</c:v>
                </c:pt>
                <c:pt idx="16">
                  <c:v>45078</c:v>
                </c:pt>
                <c:pt idx="17">
                  <c:v>45108</c:v>
                </c:pt>
                <c:pt idx="18">
                  <c:v>45139</c:v>
                </c:pt>
                <c:pt idx="19">
                  <c:v>45170</c:v>
                </c:pt>
                <c:pt idx="20">
                  <c:v>45200</c:v>
                </c:pt>
                <c:pt idx="21">
                  <c:v>45231</c:v>
                </c:pt>
                <c:pt idx="22">
                  <c:v>45261</c:v>
                </c:pt>
                <c:pt idx="23">
                  <c:v>45292</c:v>
                </c:pt>
              </c:numCache>
            </c:numRef>
          </c:cat>
          <c:val>
            <c:numRef>
              <c:f>'tous PS &amp; patients'!$D$3:$D$26</c:f>
              <c:numCache>
                <c:formatCode>#,##0</c:formatCode>
                <c:ptCount val="24"/>
                <c:pt idx="0">
                  <c:v>1483055</c:v>
                </c:pt>
                <c:pt idx="1">
                  <c:v>1907132</c:v>
                </c:pt>
                <c:pt idx="2">
                  <c:v>1255259</c:v>
                </c:pt>
                <c:pt idx="3">
                  <c:v>1529461</c:v>
                </c:pt>
                <c:pt idx="4">
                  <c:v>2862297</c:v>
                </c:pt>
                <c:pt idx="5">
                  <c:v>4079009</c:v>
                </c:pt>
                <c:pt idx="6">
                  <c:v>3794921</c:v>
                </c:pt>
                <c:pt idx="7">
                  <c:v>5621607</c:v>
                </c:pt>
                <c:pt idx="8">
                  <c:v>6235966</c:v>
                </c:pt>
                <c:pt idx="9">
                  <c:v>5588006</c:v>
                </c:pt>
                <c:pt idx="10">
                  <c:v>5195337</c:v>
                </c:pt>
                <c:pt idx="11">
                  <c:v>6417471</c:v>
                </c:pt>
                <c:pt idx="12">
                  <c:v>7271903</c:v>
                </c:pt>
                <c:pt idx="13">
                  <c:v>10114670</c:v>
                </c:pt>
                <c:pt idx="14">
                  <c:v>8943122</c:v>
                </c:pt>
                <c:pt idx="15">
                  <c:v>9393556</c:v>
                </c:pt>
                <c:pt idx="16">
                  <c:v>12349139</c:v>
                </c:pt>
                <c:pt idx="17">
                  <c:v>12825760</c:v>
                </c:pt>
                <c:pt idx="18">
                  <c:v>11949991</c:v>
                </c:pt>
                <c:pt idx="19">
                  <c:v>14990412</c:v>
                </c:pt>
                <c:pt idx="20">
                  <c:v>16246659</c:v>
                </c:pt>
                <c:pt idx="21">
                  <c:v>18377307</c:v>
                </c:pt>
                <c:pt idx="22">
                  <c:v>18915489</c:v>
                </c:pt>
                <c:pt idx="23">
                  <c:v>22189924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2-C1A4-FB4B-B2EC-C915D5C48E08}"/>
            </c:ext>
          </c:extLst>
        </c:ser>
        <c:ser>
          <c:idx val="1"/>
          <c:order val="3"/>
          <c:tx>
            <c:strRef>
              <c:f>'tous PS &amp; patients'!$F$2</c:f>
              <c:strCache>
                <c:ptCount val="1"/>
                <c:pt idx="0">
                  <c:v>Docs : Patients</c:v>
                </c:pt>
              </c:strCache>
            </c:strRef>
          </c:tx>
          <c:spPr>
            <a:solidFill>
              <a:srgbClr val="E11A8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5.9747414277750294E-3"/>
                  <c:y val="5.345694856177181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1A4-FB4B-B2EC-C915D5C48E08}"/>
                </c:ext>
              </c:extLst>
            </c:dLbl>
            <c:dLbl>
              <c:idx val="23"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1A4-FB4B-B2EC-C915D5C48E08}"/>
                </c:ext>
              </c:extLst>
            </c:dLbl>
            <c:numFmt formatCode="#,##0.00" sourceLinked="0"/>
            <c:spPr>
              <a:solidFill>
                <a:srgbClr val="E11A8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'tous PS &amp; patients'!$B$3:$B$26</c:f>
              <c:numCache>
                <c:formatCode>m/d/yyyy</c:formatCode>
                <c:ptCount val="24"/>
                <c:pt idx="0">
                  <c:v>44593</c:v>
                </c:pt>
                <c:pt idx="1">
                  <c:v>44621</c:v>
                </c:pt>
                <c:pt idx="2">
                  <c:v>44652</c:v>
                </c:pt>
                <c:pt idx="3">
                  <c:v>44682</c:v>
                </c:pt>
                <c:pt idx="4">
                  <c:v>44713</c:v>
                </c:pt>
                <c:pt idx="5">
                  <c:v>44743</c:v>
                </c:pt>
                <c:pt idx="6">
                  <c:v>44774</c:v>
                </c:pt>
                <c:pt idx="7">
                  <c:v>44805</c:v>
                </c:pt>
                <c:pt idx="8">
                  <c:v>44835</c:v>
                </c:pt>
                <c:pt idx="9">
                  <c:v>44866</c:v>
                </c:pt>
                <c:pt idx="10">
                  <c:v>44896</c:v>
                </c:pt>
                <c:pt idx="11">
                  <c:v>44927</c:v>
                </c:pt>
                <c:pt idx="12">
                  <c:v>44958</c:v>
                </c:pt>
                <c:pt idx="13">
                  <c:v>44986</c:v>
                </c:pt>
                <c:pt idx="14">
                  <c:v>45017</c:v>
                </c:pt>
                <c:pt idx="15">
                  <c:v>45047</c:v>
                </c:pt>
                <c:pt idx="16">
                  <c:v>45078</c:v>
                </c:pt>
                <c:pt idx="17">
                  <c:v>45108</c:v>
                </c:pt>
                <c:pt idx="18">
                  <c:v>45139</c:v>
                </c:pt>
                <c:pt idx="19">
                  <c:v>45170</c:v>
                </c:pt>
                <c:pt idx="20">
                  <c:v>45200</c:v>
                </c:pt>
                <c:pt idx="21">
                  <c:v>45231</c:v>
                </c:pt>
                <c:pt idx="22">
                  <c:v>45261</c:v>
                </c:pt>
                <c:pt idx="23">
                  <c:v>45292</c:v>
                </c:pt>
              </c:numCache>
            </c:numRef>
          </c:cat>
          <c:val>
            <c:numRef>
              <c:f>'tous PS &amp; patients'!$F$3:$F$26</c:f>
              <c:numCache>
                <c:formatCode>#,##0</c:formatCode>
                <c:ptCount val="24"/>
                <c:pt idx="0">
                  <c:v>1020276</c:v>
                </c:pt>
                <c:pt idx="1">
                  <c:v>1785754</c:v>
                </c:pt>
                <c:pt idx="2">
                  <c:v>652834</c:v>
                </c:pt>
                <c:pt idx="3">
                  <c:v>398123</c:v>
                </c:pt>
                <c:pt idx="4">
                  <c:v>1068859</c:v>
                </c:pt>
                <c:pt idx="5">
                  <c:v>1136818</c:v>
                </c:pt>
                <c:pt idx="6">
                  <c:v>689469</c:v>
                </c:pt>
                <c:pt idx="7">
                  <c:v>620157</c:v>
                </c:pt>
                <c:pt idx="8">
                  <c:v>494928</c:v>
                </c:pt>
                <c:pt idx="9">
                  <c:v>404770</c:v>
                </c:pt>
                <c:pt idx="10">
                  <c:v>416322</c:v>
                </c:pt>
                <c:pt idx="11">
                  <c:v>423318</c:v>
                </c:pt>
                <c:pt idx="12">
                  <c:v>403315</c:v>
                </c:pt>
                <c:pt idx="13">
                  <c:v>431314</c:v>
                </c:pt>
                <c:pt idx="14">
                  <c:v>353453</c:v>
                </c:pt>
                <c:pt idx="15">
                  <c:v>353368</c:v>
                </c:pt>
                <c:pt idx="16">
                  <c:v>311051</c:v>
                </c:pt>
                <c:pt idx="17">
                  <c:v>442413</c:v>
                </c:pt>
                <c:pt idx="18">
                  <c:v>447667</c:v>
                </c:pt>
                <c:pt idx="19">
                  <c:v>725131</c:v>
                </c:pt>
                <c:pt idx="20">
                  <c:v>736968</c:v>
                </c:pt>
                <c:pt idx="21">
                  <c:v>738860</c:v>
                </c:pt>
                <c:pt idx="22">
                  <c:v>588929</c:v>
                </c:pt>
                <c:pt idx="23">
                  <c:v>535938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1A4-FB4B-B2EC-C915D5C48E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61173920"/>
        <c:axId val="669190088"/>
      </c:barChart>
      <c:lineChart>
        <c:grouping val="standard"/>
        <c:varyColors val="0"/>
        <c:ser>
          <c:idx val="8"/>
          <c:order val="0"/>
          <c:tx>
            <c:strRef>
              <c:f>'tous PS &amp; patients'!$C$2</c:f>
              <c:strCache>
                <c:ptCount val="1"/>
                <c:pt idx="0">
                  <c:v>DMP : Tous acteurs (hors Patients)</c:v>
                </c:pt>
              </c:strCache>
            </c:strRef>
          </c:tx>
          <c:spPr>
            <a:ln w="28575" cap="rnd">
              <a:solidFill>
                <a:srgbClr val="0C419A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4.2281253503887894E-2"/>
                  <c:y val="-0.12039054362094635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1A4-FB4B-B2EC-C915D5C48E08}"/>
                </c:ext>
              </c:extLst>
            </c:dLbl>
            <c:dLbl>
              <c:idx val="23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1A4-FB4B-B2EC-C915D5C48E08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rgbClr val="0C419A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'tous PS &amp; patients'!$B$3:$B$26</c:f>
              <c:numCache>
                <c:formatCode>m/d/yyyy</c:formatCode>
                <c:ptCount val="24"/>
                <c:pt idx="0">
                  <c:v>44593</c:v>
                </c:pt>
                <c:pt idx="1">
                  <c:v>44621</c:v>
                </c:pt>
                <c:pt idx="2">
                  <c:v>44652</c:v>
                </c:pt>
                <c:pt idx="3">
                  <c:v>44682</c:v>
                </c:pt>
                <c:pt idx="4">
                  <c:v>44713</c:v>
                </c:pt>
                <c:pt idx="5">
                  <c:v>44743</c:v>
                </c:pt>
                <c:pt idx="6">
                  <c:v>44774</c:v>
                </c:pt>
                <c:pt idx="7">
                  <c:v>44805</c:v>
                </c:pt>
                <c:pt idx="8">
                  <c:v>44835</c:v>
                </c:pt>
                <c:pt idx="9">
                  <c:v>44866</c:v>
                </c:pt>
                <c:pt idx="10">
                  <c:v>44896</c:v>
                </c:pt>
                <c:pt idx="11">
                  <c:v>44927</c:v>
                </c:pt>
                <c:pt idx="12">
                  <c:v>44958</c:v>
                </c:pt>
                <c:pt idx="13">
                  <c:v>44986</c:v>
                </c:pt>
                <c:pt idx="14">
                  <c:v>45017</c:v>
                </c:pt>
                <c:pt idx="15">
                  <c:v>45047</c:v>
                </c:pt>
                <c:pt idx="16">
                  <c:v>45078</c:v>
                </c:pt>
                <c:pt idx="17">
                  <c:v>45108</c:v>
                </c:pt>
                <c:pt idx="18">
                  <c:v>45139</c:v>
                </c:pt>
                <c:pt idx="19">
                  <c:v>45170</c:v>
                </c:pt>
                <c:pt idx="20">
                  <c:v>45200</c:v>
                </c:pt>
                <c:pt idx="21">
                  <c:v>45231</c:v>
                </c:pt>
                <c:pt idx="22">
                  <c:v>45261</c:v>
                </c:pt>
                <c:pt idx="23">
                  <c:v>45292</c:v>
                </c:pt>
              </c:numCache>
            </c:numRef>
          </c:cat>
          <c:val>
            <c:numRef>
              <c:f>'tous PS &amp; patients'!$C$3:$C$26</c:f>
              <c:numCache>
                <c:formatCode>#,##0</c:formatCode>
                <c:ptCount val="24"/>
                <c:pt idx="0">
                  <c:v>655374</c:v>
                </c:pt>
                <c:pt idx="1">
                  <c:v>839099</c:v>
                </c:pt>
                <c:pt idx="2">
                  <c:v>755559</c:v>
                </c:pt>
                <c:pt idx="3">
                  <c:v>880388</c:v>
                </c:pt>
                <c:pt idx="4">
                  <c:v>1699740</c:v>
                </c:pt>
                <c:pt idx="5">
                  <c:v>2351354</c:v>
                </c:pt>
                <c:pt idx="6">
                  <c:v>2206003</c:v>
                </c:pt>
                <c:pt idx="7">
                  <c:v>3119179</c:v>
                </c:pt>
                <c:pt idx="8">
                  <c:v>3338098</c:v>
                </c:pt>
                <c:pt idx="9">
                  <c:v>3187121</c:v>
                </c:pt>
                <c:pt idx="10">
                  <c:v>2742982</c:v>
                </c:pt>
                <c:pt idx="11">
                  <c:v>3189414</c:v>
                </c:pt>
                <c:pt idx="12">
                  <c:v>3497025</c:v>
                </c:pt>
                <c:pt idx="13">
                  <c:v>4363442</c:v>
                </c:pt>
                <c:pt idx="14">
                  <c:v>3807941</c:v>
                </c:pt>
                <c:pt idx="15">
                  <c:v>4042953</c:v>
                </c:pt>
                <c:pt idx="16">
                  <c:v>4820228</c:v>
                </c:pt>
                <c:pt idx="17">
                  <c:v>4476661</c:v>
                </c:pt>
                <c:pt idx="18">
                  <c:v>4453681</c:v>
                </c:pt>
                <c:pt idx="19">
                  <c:v>5994071</c:v>
                </c:pt>
                <c:pt idx="20">
                  <c:v>6448676</c:v>
                </c:pt>
                <c:pt idx="21">
                  <c:v>7586884</c:v>
                </c:pt>
                <c:pt idx="22">
                  <c:v>7484383</c:v>
                </c:pt>
                <c:pt idx="23">
                  <c:v>8170452</c:v>
                </c:pt>
              </c:numCache>
            </c:numRef>
          </c: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08-C1A4-FB4B-B2EC-C915D5C48E08}"/>
            </c:ext>
          </c:extLst>
        </c:ser>
        <c:ser>
          <c:idx val="0"/>
          <c:order val="2"/>
          <c:tx>
            <c:strRef>
              <c:f>'tous PS &amp; patients'!$E$2</c:f>
              <c:strCache>
                <c:ptCount val="1"/>
                <c:pt idx="0">
                  <c:v>DMP : Patients</c:v>
                </c:pt>
              </c:strCache>
            </c:strRef>
          </c:tx>
          <c:spPr>
            <a:ln w="28575" cap="rnd">
              <a:solidFill>
                <a:srgbClr val="E11A8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1.240754636501281E-2"/>
                  <c:y val="-8.000145801908048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C1A4-FB4B-B2EC-C915D5C48E08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C1A4-FB4B-B2EC-C915D5C48E08}"/>
                </c:ext>
              </c:extLst>
            </c:dLbl>
            <c:dLbl>
              <c:idx val="23"/>
              <c:layout>
                <c:manualLayout>
                  <c:x val="-1.2318797636955729E-2"/>
                  <c:y val="-5.715671705738858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C1A4-FB4B-B2EC-C915D5C48E08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rgbClr val="E11A8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'tous PS &amp; patients'!$B$3:$B$26</c:f>
              <c:numCache>
                <c:formatCode>m/d/yyyy</c:formatCode>
                <c:ptCount val="24"/>
                <c:pt idx="0">
                  <c:v>44593</c:v>
                </c:pt>
                <c:pt idx="1">
                  <c:v>44621</c:v>
                </c:pt>
                <c:pt idx="2">
                  <c:v>44652</c:v>
                </c:pt>
                <c:pt idx="3">
                  <c:v>44682</c:v>
                </c:pt>
                <c:pt idx="4">
                  <c:v>44713</c:v>
                </c:pt>
                <c:pt idx="5">
                  <c:v>44743</c:v>
                </c:pt>
                <c:pt idx="6">
                  <c:v>44774</c:v>
                </c:pt>
                <c:pt idx="7">
                  <c:v>44805</c:v>
                </c:pt>
                <c:pt idx="8">
                  <c:v>44835</c:v>
                </c:pt>
                <c:pt idx="9">
                  <c:v>44866</c:v>
                </c:pt>
                <c:pt idx="10">
                  <c:v>44896</c:v>
                </c:pt>
                <c:pt idx="11">
                  <c:v>44927</c:v>
                </c:pt>
                <c:pt idx="12">
                  <c:v>44958</c:v>
                </c:pt>
                <c:pt idx="13">
                  <c:v>44986</c:v>
                </c:pt>
                <c:pt idx="14">
                  <c:v>45017</c:v>
                </c:pt>
                <c:pt idx="15">
                  <c:v>45047</c:v>
                </c:pt>
                <c:pt idx="16">
                  <c:v>45078</c:v>
                </c:pt>
                <c:pt idx="17">
                  <c:v>45108</c:v>
                </c:pt>
                <c:pt idx="18">
                  <c:v>45139</c:v>
                </c:pt>
                <c:pt idx="19">
                  <c:v>45170</c:v>
                </c:pt>
                <c:pt idx="20">
                  <c:v>45200</c:v>
                </c:pt>
                <c:pt idx="21">
                  <c:v>45231</c:v>
                </c:pt>
                <c:pt idx="22">
                  <c:v>45261</c:v>
                </c:pt>
                <c:pt idx="23">
                  <c:v>45292</c:v>
                </c:pt>
              </c:numCache>
            </c:numRef>
          </c:cat>
          <c:val>
            <c:numRef>
              <c:f>'tous PS &amp; patients'!$E$3:$E$26</c:f>
              <c:numCache>
                <c:formatCode>#,##0</c:formatCode>
                <c:ptCount val="24"/>
                <c:pt idx="0">
                  <c:v>619900</c:v>
                </c:pt>
                <c:pt idx="1">
                  <c:v>1255711</c:v>
                </c:pt>
                <c:pt idx="2">
                  <c:v>452410</c:v>
                </c:pt>
                <c:pt idx="3">
                  <c:v>259449</c:v>
                </c:pt>
                <c:pt idx="4">
                  <c:v>770170</c:v>
                </c:pt>
                <c:pt idx="5">
                  <c:v>875414</c:v>
                </c:pt>
                <c:pt idx="6">
                  <c:v>514287</c:v>
                </c:pt>
                <c:pt idx="7">
                  <c:v>441502</c:v>
                </c:pt>
                <c:pt idx="8">
                  <c:v>323283</c:v>
                </c:pt>
                <c:pt idx="9">
                  <c:v>269271</c:v>
                </c:pt>
                <c:pt idx="10">
                  <c:v>271576</c:v>
                </c:pt>
                <c:pt idx="11">
                  <c:v>261761</c:v>
                </c:pt>
                <c:pt idx="12">
                  <c:v>253694</c:v>
                </c:pt>
                <c:pt idx="13">
                  <c:v>276763</c:v>
                </c:pt>
                <c:pt idx="14">
                  <c:v>227081</c:v>
                </c:pt>
                <c:pt idx="15">
                  <c:v>213010</c:v>
                </c:pt>
                <c:pt idx="16">
                  <c:v>178689</c:v>
                </c:pt>
                <c:pt idx="17">
                  <c:v>261150</c:v>
                </c:pt>
                <c:pt idx="18">
                  <c:v>270049</c:v>
                </c:pt>
                <c:pt idx="19">
                  <c:v>420467</c:v>
                </c:pt>
                <c:pt idx="20">
                  <c:v>429041</c:v>
                </c:pt>
                <c:pt idx="21">
                  <c:v>448063</c:v>
                </c:pt>
                <c:pt idx="22">
                  <c:v>364982</c:v>
                </c:pt>
                <c:pt idx="23">
                  <c:v>300838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C-C1A4-FB4B-B2EC-C915D5C48E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0453376"/>
        <c:axId val="180454912"/>
      </c:lineChart>
      <c:dateAx>
        <c:axId val="180453376"/>
        <c:scaling>
          <c:orientation val="minMax"/>
        </c:scaling>
        <c:delete val="0"/>
        <c:axPos val="b"/>
        <c:numFmt formatCode="[$-40C]mmm\-yy;@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rgbClr val="374C6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80454912"/>
        <c:crosses val="autoZero"/>
        <c:auto val="1"/>
        <c:lblOffset val="100"/>
        <c:baseTimeUnit val="months"/>
      </c:dateAx>
      <c:valAx>
        <c:axId val="1804549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1" u="none" strike="noStrike" kern="1200" baseline="0">
                    <a:solidFill>
                      <a:srgbClr val="374C62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fr-FR" i="1">
                    <a:solidFill>
                      <a:srgbClr val="374C62"/>
                    </a:solidFill>
                  </a:rPr>
                  <a:t>Nb de DMP alimentés (courbe)</a:t>
                </a:r>
              </a:p>
            </c:rich>
          </c:tx>
          <c:layout>
            <c:manualLayout>
              <c:xMode val="edge"/>
              <c:yMode val="edge"/>
              <c:x val="0"/>
              <c:y val="0.3666980398575929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1" u="none" strike="noStrike" kern="1200" baseline="0">
                  <a:solidFill>
                    <a:srgbClr val="374C6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#,##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rgbClr val="374C6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80453376"/>
        <c:crosses val="autoZero"/>
        <c:crossBetween val="between"/>
        <c:dispUnits>
          <c:builtInUnit val="millions"/>
          <c:dispUnitsLbl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rgbClr val="374C62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</c:dispUnitsLbl>
        </c:dispUnits>
      </c:valAx>
      <c:valAx>
        <c:axId val="669190088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1" u="none" strike="noStrike" kern="1200" baseline="0">
                    <a:solidFill>
                      <a:srgbClr val="374C62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fr-FR" i="1">
                    <a:solidFill>
                      <a:srgbClr val="374C62"/>
                    </a:solidFill>
                  </a:rPr>
                  <a:t>Nb de docs alimentés (Histogramme)</a:t>
                </a:r>
              </a:p>
            </c:rich>
          </c:tx>
          <c:layout>
            <c:manualLayout>
              <c:xMode val="edge"/>
              <c:yMode val="edge"/>
              <c:x val="0.96324619572524983"/>
              <c:y val="0.2875941195727789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1" u="none" strike="noStrike" kern="1200" baseline="0">
                  <a:solidFill>
                    <a:srgbClr val="374C62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#,##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rgbClr val="374C6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661173920"/>
        <c:crosses val="max"/>
        <c:crossBetween val="between"/>
        <c:dispUnits>
          <c:builtInUnit val="millions"/>
          <c:dispUnitsLbl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rgbClr val="374C62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</c:dispUnitsLbl>
        </c:dispUnits>
      </c:valAx>
      <c:dateAx>
        <c:axId val="661173920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extTo"/>
        <c:crossAx val="669190088"/>
        <c:crosses val="autoZero"/>
        <c:auto val="1"/>
        <c:lblOffset val="100"/>
        <c:baseTimeUnit val="months"/>
        <c:majorUnit val="1"/>
        <c:minorUnit val="1"/>
      </c:date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12728857970402596"/>
          <c:y val="0.90853886559904184"/>
          <c:w val="0.83216491504925305"/>
          <c:h val="9.146113440095821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rgbClr val="374C6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000">
          <a:solidFill>
            <a:schemeClr val="tx1">
              <a:lumMod val="95000"/>
              <a:lumOff val="5000"/>
            </a:schemeClr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omments/modernComment_7FFFCBE3_9BAC47ED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E0332523-191A-43BF-BBF5-B677CE11AB33}" authorId="{D4CBBC0D-13C1-BA97-3E57-8C0ECDDA988F}" status="resolved" created="2024-03-05T13:43:23.531" complete="100000">
    <pc:sldMkLst xmlns:pc="http://schemas.microsoft.com/office/powerpoint/2013/main/command">
      <pc:docMk/>
      <pc:sldMk cId="2611759085" sldId="2147470307"/>
    </pc:sldMkLst>
    <p188:replyLst>
      <p188:reply id="{7D7FCDBB-FC84-4C59-8E96-DEADCDB8A812}" authorId="{8853E257-6AEE-79ED-7177-CF4625B5F528}" created="2024-03-05T16:20:33.482">
        <p188:txBody>
          <a:bodyPr/>
          <a:lstStyle/>
          <a:p>
            <a:r>
              <a:rPr lang="fr-FR"/>
              <a:t>Fait</a:t>
            </a:r>
          </a:p>
        </p188:txBody>
      </p188:reply>
    </p188:replyLst>
    <p188:txBody>
      <a:bodyPr/>
      <a:lstStyle/>
      <a:p>
        <a:r>
          <a:rPr lang="en-US"/>
          <a:t>un récap sur le téléchargement de l'application MES serait un + j'ai envoyé la dernière infographie MES</a:t>
        </a:r>
      </a:p>
    </p188:txBody>
  </p188:cm>
</p188:cmLst>
</file>

<file path=ppt/comments/modernComment_7FFFCBF2_60A5CD93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D72A4211-BDD5-43A2-8A38-76BE30181C6F}" authorId="{D4CBBC0D-13C1-BA97-3E57-8C0ECDDA988F}" status="resolved" created="2024-03-05T13:53:29.377" complete="100000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1621478803" sldId="2147470322"/>
      <ac:spMk id="7" creationId="{5DE2EB5B-8523-7E3C-8A00-8AD4FDA1E273}"/>
    </ac:deMkLst>
    <p188:txBody>
      <a:bodyPr/>
      <a:lstStyle/>
      <a:p>
        <a:r>
          <a:rPr lang="en-US"/>
          <a:t>augmenter la police très petit</a:t>
        </a:r>
      </a:p>
    </p188:txBody>
  </p188:cm>
</p188:cmLst>
</file>

<file path=ppt/comments/modernComment_7FFFCBF3_908B9A2F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10E2E95E-5A33-42A9-984A-F43D1A983C56}" authorId="{D4CBBC0D-13C1-BA97-3E57-8C0ECDDA988F}" status="resolved" created="2024-03-05T13:53:57.253" complete="100000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2425068079" sldId="2147470323"/>
      <ac:spMk id="15" creationId="{E3FBD7F8-3D4D-584D-75CC-BC27D782515B}"/>
    </ac:deMkLst>
    <p188:pos x="4360984" y="234461"/>
    <p188:replyLst>
      <p188:reply id="{5080E4D9-3AF8-4214-B618-B9E7ABCD46FB}" authorId="{8853E257-6AEE-79ED-7177-CF4625B5F528}" created="2024-03-05T15:19:33.453">
        <p188:txBody>
          <a:bodyPr/>
          <a:lstStyle/>
          <a:p>
            <a:r>
              <a:rPr lang="fr-FR"/>
              <a:t>IeSS est le nom du GRADeS</a:t>
            </a:r>
          </a:p>
        </p188:txBody>
      </p188:reply>
    </p188:replyLst>
    <p188:txBody>
      <a:bodyPr/>
      <a:lstStyle/>
      <a:p>
        <a:r>
          <a:rPr lang="en-US"/>
          <a:t>il manque la virgule </a:t>
        </a:r>
      </a:p>
    </p188:txBody>
  </p188:cm>
</p188:cmLst>
</file>

<file path=ppt/comments/modernComment_7FFFCBFF_4182497F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27065532-B641-407B-A0ED-C7E34F526D68}" authorId="{D10691F0-C0AC-6261-9C08-83245D7FB3C7}" created="2024-02-21T15:49:34.886">
    <pc:sldMkLst xmlns:pc="http://schemas.microsoft.com/office/powerpoint/2013/main/command">
      <pc:docMk/>
      <pc:sldMk cId="1099057535" sldId="2147470335"/>
    </pc:sldMkLst>
    <p188:pos x="46892" y="234461"/>
    <p188:replyLst>
      <p188:reply id="{953A58A8-7205-4621-9D0A-8E5456F0AB38}" authorId="{D4CBBC0D-13C1-BA97-3E57-8C0ECDDA988F}" created="2024-03-05T14:00:01.686">
        <p188:txBody>
          <a:bodyPr/>
          <a:lstStyle/>
          <a:p>
            <a:r>
              <a:rPr lang="en-US"/>
              <a:t>c'est intéressant de le préciser sur le support non ? </a:t>
            </a:r>
          </a:p>
        </p188:txBody>
      </p188:reply>
    </p188:replyLst>
    <p188:txBody>
      <a:bodyPr/>
      <a:lstStyle/>
      <a:p>
        <a:r>
          <a:rPr lang="fr-FR"/>
          <a:t>Peut être dire à l'oral que l'on peut avoir les 2 casquettes mais pas obligatoire</a:t>
        </a:r>
      </a:p>
    </p188:txBody>
  </p188:cm>
</p188:cmLst>
</file>

<file path=ppt/comments/modernComment_7FFFCC06_2D16B3F7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A8DB0E39-15B3-480A-AF99-51CC0D6F657E}" authorId="{8F128246-E624-B916-28CD-A5E0CDED2765}" status="resolved" created="2024-03-05T08:13:01.092" complete="100000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756462583" sldId="2147470342"/>
      <ac:spMk id="36" creationId="{67A0D312-5B36-E615-E119-FA019C770DF6}"/>
      <ac:txMk cp="35" len="38">
        <ac:context len="583" hash="2995510014"/>
      </ac:txMk>
    </ac:txMkLst>
    <p188:pos x="6437085" y="195942"/>
    <p188:replyLst>
      <p188:reply id="{167762A1-AACE-46D2-B6EA-607D350422EF}" authorId="{8853E257-6AEE-79ED-7177-CF4625B5F528}" created="2024-03-05T10:47:43.194">
        <p188:txBody>
          <a:bodyPr/>
          <a:lstStyle/>
          <a:p>
            <a:r>
              <a:rPr lang="fr-FR"/>
              <a:t>Fin T1 2024 selon la CNAM</a:t>
            </a:r>
          </a:p>
        </p188:txBody>
      </p188:reply>
    </p188:replyLst>
    <p188:txBody>
      <a:bodyPr/>
      <a:lstStyle/>
      <a:p>
        <a:r>
          <a:rPr lang="en-US"/>
          <a:t>Clôture automatique ?</a:t>
        </a:r>
      </a:p>
    </p188:txBody>
  </p188:cm>
  <p188:cm id="{52ED7B54-DA6D-4F1E-8A5F-330E494A2518}" authorId="{8F128246-E624-B916-28CD-A5E0CDED2765}" status="resolved" created="2024-03-05T08:15:12.221" complete="100000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756462583" sldId="2147470342"/>
      <ac:spMk id="36" creationId="{67A0D312-5B36-E615-E119-FA019C770DF6}"/>
      <ac:txMk cp="164" len="15">
        <ac:context len="583" hash="2995510014"/>
      </ac:txMk>
    </ac:txMkLst>
    <p188:pos x="6037942" y="406400"/>
    <p188:replyLst>
      <p188:reply id="{3569989D-B72C-4D14-9ACB-5F5A07ACFD4E}" authorId="{8853E257-6AEE-79ED-7177-CF4625B5F528}" created="2024-03-05T10:47:59.251">
        <p188:txBody>
          <a:bodyPr/>
          <a:lstStyle/>
          <a:p>
            <a:r>
              <a:rPr lang="fr-FR"/>
              <a:t>En attende de la réponse CNAM sur le sujet</a:t>
            </a:r>
          </a:p>
        </p188:txBody>
      </p188:reply>
    </p188:replyLst>
    <p188:txBody>
      <a:bodyPr/>
      <a:lstStyle/>
      <a:p>
        <a:r>
          <a:rPr lang="en-US"/>
          <a:t>Comment formuler cette demande : formulaire/zone dédiés dans MES ? Courrier postal à envoyer à la CPAM ? </a:t>
        </a:r>
      </a:p>
    </p188:txBody>
  </p188:cm>
  <p188:cm id="{791D9497-A42C-4F9C-BEF4-0F27D4DF90C9}" authorId="{D4CBBC0D-13C1-BA97-3E57-8C0ECDDA988F}" created="2024-03-05T14:13:03.506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756462583" sldId="2147470342"/>
      <ac:spMk id="36" creationId="{67A0D312-5B36-E615-E119-FA019C770DF6}"/>
    </ac:deMkLst>
    <p188:replyLst>
      <p188:reply id="{7D5058B8-B0D7-4E9D-8E3F-298F4DCA121F}" authorId="{D4CBBC0D-13C1-BA97-3E57-8C0ECDDA988F}" created="2024-03-05T14:13:52.352">
        <p188:txBody>
          <a:bodyPr/>
          <a:lstStyle/>
          <a:p>
            <a:r>
              <a:rPr lang="en-US"/>
              <a:t>par rapport aux étapes que je t'ai envoyé. Qu'en penses tu ?</a:t>
            </a:r>
          </a:p>
        </p188:txBody>
      </p188:reply>
    </p188:replyLst>
    <p188:txBody>
      <a:bodyPr/>
      <a:lstStyle/>
      <a:p>
        <a:r>
          <a:rPr lang="en-US"/>
          <a:t>@sihem tu pourrait présenter le processus de la suppression définitive de MES sous forme de schéma </a:t>
        </a:r>
      </a:p>
    </p188:txBody>
  </p188:cm>
  <p188:cm id="{A5ACDE96-BBCB-4179-8E97-D78F7DF48EF6}" authorId="{8F128246-E624-B916-28CD-A5E0CDED2765}" created="2024-03-06T08:03:27.178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756462583" sldId="2147470342"/>
      <ac:spMk id="36" creationId="{67A0D312-5B36-E615-E119-FA019C770DF6}"/>
      <ac:txMk cp="271" len="4">
        <ac:context len="583" hash="2995510014"/>
      </ac:txMk>
    </ac:txMkLst>
    <p188:pos x="3446477" y="629174"/>
    <p188:txBody>
      <a:bodyPr/>
      <a:lstStyle/>
      <a:p>
        <a:r>
          <a:rPr lang="en-US"/>
          <a:t>Quid DPO ?</a:t>
        </a:r>
      </a:p>
    </p188:txBody>
  </p188:cm>
</p188:cmLst>
</file>

<file path=ppt/comments/modernComment_7FFFCC0B_402CE3C8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AB3022B5-38CD-41D5-AD7D-39E2BF3A5F16}" authorId="{8F128246-E624-B916-28CD-A5E0CDED2765}" status="resolved" created="2024-03-05T08:05:22.500" complete="100000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1076683720" sldId="2147470347"/>
      <ac:spMk id="40" creationId="{6EC28C0E-C5A0-1609-30E2-3F9821E6D0DF}"/>
      <ac:txMk cp="22" len="40">
        <ac:context len="469" hash="2966142622"/>
      </ac:txMk>
    </ac:txMkLst>
    <p188:pos x="1066800" y="431800"/>
    <p188:replyLst>
      <p188:reply id="{E127BD4F-4869-4F2B-A1F2-E9709C2B3F49}" authorId="{8853E257-6AEE-79ED-7177-CF4625B5F528}" created="2024-03-05T09:38:13.074">
        <p188:txBody>
          <a:bodyPr/>
          <a:lstStyle/>
          <a:p>
            <a:r>
              <a:rPr lang="fr-FR"/>
              <a:t>La phrase provient du Mémo_PS_Synthèse des droits et règles d'accès". Nous l'avons modifié</a:t>
            </a:r>
          </a:p>
        </p188:txBody>
      </p188:reply>
    </p188:replyLst>
    <p188:txBody>
      <a:bodyPr/>
      <a:lstStyle/>
      <a:p>
        <a:r>
          <a:rPr lang="en-US"/>
          <a:t>Cette phrase n'est pas claire.
n'est ce pas plutôt : Tout professionnel, ou toute personne exerçant sous la responsabilité de ce dernier,...? Mais qu'entend on par personne ? Chaque personne exerçant en structure est un professionnel.</a:t>
        </a:r>
      </a:p>
    </p188:txBody>
  </p188:cm>
  <p188:cm id="{26515836-CE3D-4F4F-88B5-31FD26495A93}" authorId="{D4CBBC0D-13C1-BA97-3E57-8C0ECDDA988F}" status="resolved" created="2024-03-05T14:03:47.771" complete="100000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1076683720" sldId="2147470347"/>
      <ac:spMk id="31" creationId="{0B32DE76-B1A7-BA61-882B-AAF5C6FD04CB}"/>
      <ac:txMk cp="72" len="1">
        <ac:context len="307" hash="1939814665"/>
      </ac:txMk>
    </ac:txMkLst>
    <p188:pos x="2055962" y="488830"/>
    <p188:replyLst>
      <p188:reply id="{F9C3A95C-1C56-4BC0-BCF5-67B6FF66210C}" authorId="{8853E257-6AEE-79ED-7177-CF4625B5F528}" created="2024-03-05T15:27:42.029">
        <p188:txBody>
          <a:bodyPr/>
          <a:lstStyle/>
          <a:p>
            <a:r>
              <a:rPr lang="fr-FR"/>
              <a:t>Fait</a:t>
            </a:r>
          </a:p>
        </p188:txBody>
      </p188:reply>
    </p188:replyLst>
    <p188:txBody>
      <a:bodyPr/>
      <a:lstStyle/>
      <a:p>
        <a:r>
          <a:rPr lang="en-US"/>
          <a:t>son profil Mon espace santé </a:t>
        </a:r>
      </a:p>
    </p188:txBody>
  </p188:cm>
</p188:cmLst>
</file>

<file path=ppt/comments/modernComment_7FFFCC0D_6E76EFF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311BCADF-3ABF-4526-85D2-6051924F62DB}" authorId="{D4CBBC0D-13C1-BA97-3E57-8C0ECDDA988F}" status="resolved" created="2024-03-05T14:05:59.525" complete="100000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115830527" sldId="2147470349"/>
      <ac:spMk id="2" creationId="{E37AEB61-1DD8-FCAD-8C4F-7E66A118BB53}"/>
    </ac:deMkLst>
    <p188:replyLst>
      <p188:reply id="{8D5DAA3D-EE5A-4CE4-AC5A-CF0071747F24}" authorId="{D4CBBC0D-13C1-BA97-3E57-8C0ECDDA988F}" created="2024-03-05T14:07:33.840">
        <p188:txBody>
          <a:bodyPr/>
          <a:lstStyle/>
          <a:p>
            <a:r>
              <a:rPr lang="en-US"/>
              <a:t>Pour plus d’informations, consultez le memo : Synthèse des droits et règles d'accès à Mon espace santé » : </a:t>
            </a:r>
          </a:p>
        </p188:txBody>
      </p188:reply>
      <p188:reply id="{853AA6D9-4AE8-45FC-8B15-BD1A0D2F5B98}" authorId="{D4CBBC0D-13C1-BA97-3E57-8C0ECDDA988F}" created="2024-03-05T14:07:47.825">
        <p188:txBody>
          <a:bodyPr/>
          <a:lstStyle/>
          <a:p>
            <a:r>
              <a:rPr lang="en-US"/>
              <a:t>comme sur la slide 29</a:t>
            </a:r>
          </a:p>
        </p188:txBody>
      </p188:reply>
      <p188:reply id="{8B4C5577-DF15-4EE2-BB9D-C9392AB12AF6}" authorId="{8853E257-6AEE-79ED-7177-CF4625B5F528}" created="2024-03-05T15:45:54.541">
        <p188:txBody>
          <a:bodyPr/>
          <a:lstStyle/>
          <a:p>
            <a:r>
              <a:rPr lang="fr-FR"/>
              <a:t>Fait</a:t>
            </a:r>
          </a:p>
        </p188:txBody>
      </p188:reply>
    </p188:replyLst>
    <p188:txBody>
      <a:bodyPr/>
      <a:lstStyle/>
      <a:p>
        <a:r>
          <a:rPr lang="en-US"/>
          <a:t>j'aurais mis cette information en bas de page centré</a:t>
        </a:r>
      </a:p>
    </p188:txBody>
  </p188:cm>
</p188:cmLst>
</file>

<file path=ppt/comments/modernComment_7FFFCC0E_D3774C99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3CDB49E6-F31D-4702-9571-6D20F8C659E8}" authorId="{D4CBBC0D-13C1-BA97-3E57-8C0ECDDA988F}" status="resolved" created="2024-03-05T13:49:23.229" complete="100000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3547810969" sldId="2147470350"/>
      <ac:picMk id="169" creationId="{1A22FCA0-DA3A-A162-4519-B25097BF35E7}"/>
    </ac:deMkLst>
    <p188:replyLst>
      <p188:reply id="{25130404-3F1D-465F-B3F8-0D57FD95CEF4}" authorId="{D4CBBC0D-13C1-BA97-3E57-8C0ECDDA988F}" created="2024-03-05T13:49:58.027">
        <p188:txBody>
          <a:bodyPr/>
          <a:lstStyle/>
          <a:p>
            <a:r>
              <a:rPr lang="en-US"/>
              <a:t>pour l'instant, l'envoi d'un document via MES ne dispense pas le patient de ramener ON à la pharmacie </a:t>
            </a:r>
          </a:p>
        </p188:txBody>
      </p188:reply>
      <p188:reply id="{1DFD4B53-35FF-4CE9-A5CB-C0EE52367024}" authorId="{15B77F20-1B40-E939-279E-A0BB1F124996}" created="2024-03-05T15:12:51.792">
        <p188:txBody>
          <a:bodyPr/>
          <a:lstStyle/>
          <a:p>
            <a:r>
              <a:rPr lang="fr-FR"/>
              <a:t>l'ordonnance papier</a:t>
            </a:r>
          </a:p>
        </p188:txBody>
      </p188:reply>
      <p188:reply id="{697A8652-FC2D-41FB-8FD5-30A9293B4260}" authorId="{8853E257-6AEE-79ED-7177-CF4625B5F528}" created="2024-03-05T15:26:57.121">
        <p188:txBody>
          <a:bodyPr/>
          <a:lstStyle/>
          <a:p>
            <a:r>
              <a:rPr lang="fr-FR"/>
              <a:t>Fait !</a:t>
            </a:r>
          </a:p>
        </p188:txBody>
      </p188:reply>
    </p188:replyLst>
    <p188:txBody>
      <a:bodyPr/>
      <a:lstStyle/>
      <a:p>
        <a:r>
          <a:rPr lang="en-US"/>
          <a:t>la capture d'ecran de la mention grisé est assez flou</a:t>
        </a:r>
      </a:p>
    </p188:txBody>
  </p188:cm>
  <p188:cm id="{E4E9D230-FFED-4549-8C11-13110F612C6F}" authorId="{15B77F20-1B40-E939-279E-A0BB1F124996}" created="2024-03-06T14:50:54.316">
    <pc:sldMkLst xmlns:pc="http://schemas.microsoft.com/office/powerpoint/2013/main/command">
      <pc:docMk/>
      <pc:sldMk cId="3547810969" sldId="2147470350"/>
    </pc:sldMkLst>
    <p188:txBody>
      <a:bodyPr/>
      <a:lstStyle/>
      <a:p>
        <a:r>
          <a:rPr lang="en-US"/>
          <a:t>retirer le schéma ordo numérique (trop reducteur pour en parler la) - on peut presenter la fonctionnalité d'envoi des ordonnances par les patients vers officines rapidement</a:t>
        </a:r>
      </a:p>
    </p188:txBody>
  </p188:cm>
  <p188:cm id="{5D32C6A5-4E5D-49E0-AD35-E27B1F4CF707}" authorId="{15B77F20-1B40-E939-279E-A0BB1F124996}" created="2024-03-06T14:51:11.253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3547810969" sldId="2147470350"/>
      <ac:spMk id="4" creationId="{D21283F6-54FB-930B-2A95-CC2E8B17E6EE}"/>
    </ac:deMkLst>
    <p188:txBody>
      <a:bodyPr/>
      <a:lstStyle/>
      <a:p>
        <a:r>
          <a:rPr lang="en-US"/>
          <a:t>chez modifié le titre</a:t>
        </a:r>
      </a:p>
    </p188:txBody>
  </p188:cm>
</p188:cmLst>
</file>

<file path=ppt/comments/modernComment_7FFFCC0F_29BD71C5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72752ECB-A35C-48CA-BCF5-EBC813033891}" authorId="{D4CBBC0D-13C1-BA97-3E57-8C0ECDDA988F}" status="resolved" created="2024-03-05T13:52:02.656" complete="100000">
    <pc:sldMkLst xmlns:pc="http://schemas.microsoft.com/office/powerpoint/2013/main/command">
      <pc:docMk/>
      <pc:sldMk cId="700281285" sldId="2147470351"/>
    </pc:sldMkLst>
    <p188:pos x="10679723" y="2813538"/>
    <p188:replyLst>
      <p188:reply id="{50C080C5-5961-4C23-AD0E-097CAE1B73C8}" authorId="{8853E257-6AEE-79ED-7177-CF4625B5F528}" created="2024-03-05T15:26:00.279">
        <p188:txBody>
          <a:bodyPr/>
          <a:lstStyle/>
          <a:p>
            <a:r>
              <a:rPr lang="fr-FR"/>
              <a:t>C'est fait !
</a:t>
            </a:r>
          </a:p>
        </p188:txBody>
      </p188:reply>
    </p188:replyLst>
    <p188:txBody>
      <a:bodyPr/>
      <a:lstStyle/>
      <a:p>
        <a:r>
          <a:rPr lang="en-US"/>
          <a:t>revoir la police de la partie Acteurs </a:t>
        </a:r>
      </a:p>
    </p188:txBody>
  </p188:cm>
</p188:cmLst>
</file>

<file path=ppt/comments/modernComment_7FFFCC10_218B9CCE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DCB16354-054A-4B3F-9F60-2FD3D893A75E}" authorId="{D4CBBC0D-13C1-BA97-3E57-8C0ECDDA988F}" status="resolved" created="2024-03-05T13:55:24.678" complete="100000">
    <pc:sldMkLst xmlns:pc="http://schemas.microsoft.com/office/powerpoint/2013/main/command">
      <pc:docMk/>
      <pc:sldMk cId="562797774" sldId="2147470352"/>
    </pc:sldMkLst>
    <p188:pos x="5087815" y="1887415"/>
    <p188:replyLst>
      <p188:reply id="{7C9EE298-8E67-4A03-BFEF-305BDAC24D49}" authorId="{8853E257-6AEE-79ED-7177-CF4625B5F528}" created="2024-03-05T15:18:13.002">
        <p188:txBody>
          <a:bodyPr/>
          <a:lstStyle/>
          <a:p>
            <a:r>
              <a:rPr lang="fr-FR"/>
              <a:t>IeSS est le nom du GRADeS</a:t>
            </a:r>
          </a:p>
        </p188:txBody>
      </p188:reply>
    </p188:replyLst>
    <p188:txBody>
      <a:bodyPr/>
      <a:lstStyle/>
      <a:p>
        <a:r>
          <a:rPr lang="en-US"/>
          <a:t>il manque la virgule </a:t>
        </a:r>
      </a:p>
    </p188:txBody>
  </p188:cm>
</p188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ABAB5A41-F7BB-5B45-8406-53FAF30F41C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4D002B9B-3729-D046-BD04-BD4A9E105F4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AF53A3-D88A-7648-B088-8F25B950B550}" type="datetimeFigureOut">
              <a:rPr lang="fr-FR" smtClean="0"/>
              <a:t>07/03/2024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A1A13A4-6082-274F-B128-8042AC6CE26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r-FR"/>
              <a:t>Point presse 29 avril 2021</a:t>
            </a:r>
          </a:p>
          <a:p>
            <a:r>
              <a:rPr lang="fr-FR"/>
              <a:t>
Point presse 29 avril 2021</a:t>
            </a:r>
          </a:p>
          <a:p>
            <a:r>
              <a:rPr lang="fr-FR"/>
              <a:t>
POINT PRESSE 29 AVRIL 2021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B495A50-1997-FC49-9C85-2C0CC430664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23E018-1185-9346-A9CF-393C6DBAD9E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6910552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BB5C94-4397-B542-9142-3C7D82A76010}" type="datetimeFigureOut">
              <a:rPr lang="fr-FR" smtClean="0"/>
              <a:t>07/03/2024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r-FR"/>
              <a:t>Point presse 29 avril 2021</a:t>
            </a:r>
          </a:p>
          <a:p>
            <a:r>
              <a:rPr lang="fr-FR"/>
              <a:t>
Point presse 29 avril 2021</a:t>
            </a:r>
          </a:p>
          <a:p>
            <a:r>
              <a:rPr lang="fr-FR"/>
              <a:t>
POINT PRESSE 29 AVRIL 2021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391A9D-FBD1-6549-8392-1A40951E00D9}" type="slidenum">
              <a:rPr lang="fr-FR" smtClean="0"/>
              <a:t>‹#›</a:t>
            </a:fld>
            <a:endParaRPr lang="fr-FR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338" y="3962508"/>
            <a:ext cx="344964" cy="219093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219" y="3955473"/>
            <a:ext cx="377202" cy="239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489686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esante.gouv.fr/sites/default/files/media_entity/documents/M%C3%A9mo_Synth%C3%A8se%20des%20droits%20et%20r%C3%A8gles%20d'acc%C3%A8s%20%C3%A0%20Monespacesant%C3%A9_DMP.pdf" TargetMode="External"/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dmp.fr/documents/d/dmp/matrice-habilitation" TargetMode="Externa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Point presse 29 avril 2021</a:t>
            </a:r>
          </a:p>
          <a:p>
            <a:r>
              <a:rPr lang="fr-FR"/>
              <a:t>
Point presse 29 avril 2021</a:t>
            </a:r>
          </a:p>
          <a:p>
            <a:r>
              <a:rPr lang="fr-FR"/>
              <a:t>
POINT PRESSE 29 AVRIL 2021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2391A9D-FBD1-6549-8392-1A40951E00D9}" type="slidenum">
              <a:rPr lang="fr-FR" smtClean="0"/>
              <a:t>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71336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/>
              <a:t>Utiliser la documentation disponible – à voir avec </a:t>
            </a:r>
            <a:r>
              <a:rPr lang="fr-FR" err="1"/>
              <a:t>Nelsa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r-FR"/>
              <a:t>Point presse 29 avril 2021</a:t>
            </a:r>
          </a:p>
          <a:p>
            <a:r>
              <a:rPr lang="fr-FR"/>
              <a:t>
Point presse 29 avril 2021</a:t>
            </a:r>
          </a:p>
          <a:p>
            <a:r>
              <a:rPr lang="fr-FR"/>
              <a:t>
POINT PRESSE 29 AVRIL 2021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391A9D-FBD1-6549-8392-1A40951E00D9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95346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Point presse 29 avril 2021</a:t>
            </a:r>
          </a:p>
          <a:p>
            <a:r>
              <a:rPr lang="fr-FR"/>
              <a:t>
Point presse 29 avril 2021</a:t>
            </a:r>
          </a:p>
          <a:p>
            <a:r>
              <a:rPr lang="fr-FR"/>
              <a:t>
POINT PRESSE 29 AVRIL 2021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2391A9D-FBD1-6549-8392-1A40951E00D9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99155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Point presse 29 avril 2021</a:t>
            </a:r>
          </a:p>
          <a:p>
            <a:r>
              <a:rPr lang="fr-FR"/>
              <a:t>
Point presse 29 avril 2021</a:t>
            </a:r>
          </a:p>
          <a:p>
            <a:r>
              <a:rPr lang="fr-FR"/>
              <a:t>
POINT PRESSE 29 AVRIL 2021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2391A9D-FBD1-6549-8392-1A40951E00D9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00112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Point presse 29 avril 2021</a:t>
            </a:r>
          </a:p>
          <a:p>
            <a:r>
              <a:rPr lang="fr-FR"/>
              <a:t>
Point presse 29 avril 2021</a:t>
            </a:r>
          </a:p>
          <a:p>
            <a:r>
              <a:rPr lang="fr-FR"/>
              <a:t>
POINT PRESSE 29 AVRIL 2021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2391A9D-FBD1-6549-8392-1A40951E00D9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38374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Point presse 29 avril 2021</a:t>
            </a:r>
          </a:p>
          <a:p>
            <a:r>
              <a:rPr lang="fr-FR"/>
              <a:t>
Point presse 29 avril 2021</a:t>
            </a:r>
          </a:p>
          <a:p>
            <a:r>
              <a:rPr lang="fr-FR"/>
              <a:t>
POINT PRESSE 29 AVRIL 2021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2391A9D-FBD1-6549-8392-1A40951E00D9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1482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Point presse 29 avril 2021</a:t>
            </a:r>
          </a:p>
          <a:p>
            <a:r>
              <a:rPr lang="fr-FR"/>
              <a:t>
Point presse 29 avril 2021</a:t>
            </a:r>
          </a:p>
          <a:p>
            <a:r>
              <a:rPr lang="fr-FR"/>
              <a:t>
POINT PRESSE 29 AVRIL 2021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2391A9D-FBD1-6549-8392-1A40951E00D9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82606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r-FR"/>
              <a:t>Point presse 29 avril 2021</a:t>
            </a:r>
          </a:p>
          <a:p>
            <a:r>
              <a:rPr lang="fr-FR"/>
              <a:t>
Point presse 29 avril 2021</a:t>
            </a:r>
          </a:p>
          <a:p>
            <a:r>
              <a:rPr lang="fr-FR"/>
              <a:t>
POINT PRESSE 29 AVRIL 2021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391A9D-FBD1-6549-8392-1A40951E00D9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284016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Point presse 29 avril 2021</a:t>
            </a:r>
          </a:p>
          <a:p>
            <a:r>
              <a:rPr lang="fr-FR"/>
              <a:t>
Point presse 29 avril 2021</a:t>
            </a:r>
          </a:p>
          <a:p>
            <a:r>
              <a:rPr lang="fr-FR"/>
              <a:t>
POINT PRESSE 29 AVRIL 2021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2391A9D-FBD1-6549-8392-1A40951E00D9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371021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/>
              <a:t>Ajouter article </a:t>
            </a:r>
            <a:r>
              <a:rPr lang="fr-FR" err="1"/>
              <a:t>sante.gouv</a:t>
            </a:r>
            <a:endParaRPr lang="fr-FR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/>
              <a:t>À voir avec la CNAM pour ajout d’éléments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Point presse 29 avril 2021</a:t>
            </a:r>
          </a:p>
          <a:p>
            <a:r>
              <a:rPr lang="fr-FR"/>
              <a:t>
Point presse 29 avril 2021</a:t>
            </a:r>
          </a:p>
          <a:p>
            <a:r>
              <a:rPr lang="fr-FR"/>
              <a:t>
POINT PRESSE 29 AVRIL 2021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2391A9D-FBD1-6549-8392-1A40951E00D9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372918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/>
              <a:t>Ajouter article </a:t>
            </a:r>
            <a:r>
              <a:rPr lang="fr-FR" err="1"/>
              <a:t>sante.gouv</a:t>
            </a:r>
            <a:endParaRPr lang="fr-FR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/>
              <a:t>À voir avec la CNAM pour ajout d’éléments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Point presse 29 avril 2021</a:t>
            </a:r>
          </a:p>
          <a:p>
            <a:r>
              <a:rPr lang="fr-FR"/>
              <a:t>
Point presse 29 avril 2021</a:t>
            </a:r>
          </a:p>
          <a:p>
            <a:r>
              <a:rPr lang="fr-FR"/>
              <a:t>
POINT PRESSE 29 AVRIL 2021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2391A9D-FBD1-6549-8392-1A40951E00D9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13961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r-FR"/>
              <a:t>Point presse 29 avril 2021</a:t>
            </a:r>
          </a:p>
          <a:p>
            <a:r>
              <a:rPr lang="fr-FR"/>
              <a:t>
Point presse 29 avril 2021</a:t>
            </a:r>
          </a:p>
          <a:p>
            <a:r>
              <a:rPr lang="fr-FR"/>
              <a:t>
POINT PRESSE 29 AVRIL 2021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391A9D-FBD1-6549-8392-1A40951E00D9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774267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Point presse 29 avril 2021</a:t>
            </a:r>
          </a:p>
          <a:p>
            <a:r>
              <a:rPr lang="fr-FR"/>
              <a:t>
Point presse 29 avril 2021</a:t>
            </a:r>
          </a:p>
          <a:p>
            <a:r>
              <a:rPr lang="fr-FR"/>
              <a:t>
POINT PRESSE 29 AVRIL 2021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2391A9D-FBD1-6549-8392-1A40951E00D9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999499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r-FR"/>
              <a:t>Point presse 29 avril 2021</a:t>
            </a:r>
          </a:p>
          <a:p>
            <a:r>
              <a:rPr lang="fr-FR"/>
              <a:t>
Point presse 29 avril 2021</a:t>
            </a:r>
          </a:p>
          <a:p>
            <a:r>
              <a:rPr lang="fr-FR"/>
              <a:t>
POINT PRESSE 29 AVRIL 2021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391A9D-FBD1-6549-8392-1A40951E00D9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717664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Point presse 29 avril 2021</a:t>
            </a:r>
          </a:p>
          <a:p>
            <a:r>
              <a:rPr lang="fr-FR"/>
              <a:t>
Point presse 29 avril 2021</a:t>
            </a:r>
          </a:p>
          <a:p>
            <a:r>
              <a:rPr lang="fr-FR"/>
              <a:t>
POINT PRESSE 29 AVRIL 2021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2391A9D-FBD1-6549-8392-1A40951E00D9}" type="slidenum">
              <a:rPr lang="fr-FR" smtClean="0"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069485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Point presse 29 avril 2021</a:t>
            </a:r>
          </a:p>
          <a:p>
            <a:r>
              <a:rPr lang="fr-FR"/>
              <a:t>
Point presse 29 avril 2021</a:t>
            </a:r>
          </a:p>
          <a:p>
            <a:r>
              <a:rPr lang="fr-FR"/>
              <a:t>
POINT PRESSE 29 AVRIL 2021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2391A9D-FBD1-6549-8392-1A40951E00D9}" type="slidenum">
              <a:rPr lang="fr-FR" smtClean="0"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228184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Point presse 29 avril 2021</a:t>
            </a:r>
          </a:p>
          <a:p>
            <a:r>
              <a:rPr lang="fr-FR"/>
              <a:t>
Point presse 29 avril 2021</a:t>
            </a:r>
          </a:p>
          <a:p>
            <a:r>
              <a:rPr lang="fr-FR"/>
              <a:t>
POINT PRESSE 29 AVRIL 2021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2391A9D-FBD1-6549-8392-1A40951E00D9}" type="slidenum">
              <a:rPr lang="fr-FR" smtClean="0"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7356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>
                <a:ea typeface="Calibri"/>
                <a:cs typeface="Calibri"/>
              </a:rPr>
              <a:t>Pas de consentement à </a:t>
            </a:r>
            <a:r>
              <a:rPr lang="fr-FR" err="1">
                <a:ea typeface="Calibri"/>
                <a:cs typeface="Calibri"/>
              </a:rPr>
              <a:t>receuillir</a:t>
            </a:r>
            <a:r>
              <a:rPr lang="fr-FR">
                <a:ea typeface="Calibri"/>
                <a:cs typeface="Calibri"/>
              </a:rPr>
              <a:t> mais cela fait parti de mes missions </a:t>
            </a:r>
          </a:p>
          <a:p>
            <a:r>
              <a:rPr lang="fr-FR">
                <a:ea typeface="Calibri"/>
                <a:cs typeface="+mn-lt"/>
              </a:rPr>
              <a:t>Informations </a:t>
            </a:r>
            <a:r>
              <a:rPr lang="fr-FR" err="1">
                <a:ea typeface="Calibri"/>
                <a:cs typeface="+mn-lt"/>
              </a:rPr>
              <a:t>structement</a:t>
            </a:r>
            <a:r>
              <a:rPr lang="fr-FR">
                <a:ea typeface="Calibri"/>
                <a:cs typeface="+mn-lt"/>
              </a:rPr>
              <a:t> </a:t>
            </a:r>
            <a:r>
              <a:rPr lang="fr-FR" err="1">
                <a:ea typeface="Calibri"/>
                <a:cs typeface="+mn-lt"/>
              </a:rPr>
              <a:t>necessaires</a:t>
            </a:r>
            <a:r>
              <a:rPr lang="fr-FR">
                <a:ea typeface="Calibri"/>
                <a:cs typeface="+mn-lt"/>
              </a:rPr>
              <a:t> à ma prise en charge </a:t>
            </a:r>
            <a:br>
              <a:rPr lang="fr-FR">
                <a:ea typeface="Calibri"/>
                <a:cs typeface="+mn-lt"/>
              </a:rPr>
            </a:br>
            <a:endParaRPr lang="fr-FR">
              <a:ea typeface="Calibri"/>
              <a:cs typeface="Calibri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r-FR"/>
              <a:t>Point presse 29 avril 2021</a:t>
            </a:r>
          </a:p>
          <a:p>
            <a:r>
              <a:rPr lang="fr-FR"/>
              <a:t>
Point presse 29 avril 2021</a:t>
            </a:r>
          </a:p>
          <a:p>
            <a:r>
              <a:rPr lang="fr-FR"/>
              <a:t>
POINT PRESSE 29 AVRIL 2021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391A9D-FBD1-6549-8392-1A40951E00D9}" type="slidenum">
              <a:rPr lang="fr-FR" smtClean="0"/>
              <a:t>28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231348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lang="fr-FR">
                <a:ea typeface="Calibri"/>
                <a:cs typeface="Calibri"/>
              </a:rPr>
            </a:br>
            <a:br>
              <a:rPr lang="fr-FR">
                <a:ea typeface="Calibri"/>
                <a:cs typeface="Calibri"/>
              </a:rPr>
            </a:br>
            <a:br>
              <a:rPr lang="fr-FR"/>
            </a:br>
            <a:r>
              <a:rPr lang="fr-FR"/>
              <a:t>Tout professionnel de l’équipe d’accompagnement d’un usager doit </a:t>
            </a:r>
            <a:r>
              <a:rPr lang="fr-FR" b="1"/>
              <a:t>s’assurer que ce dernier est bien informé de l'alimentation de ses documents dans son profil Mon espace santé en amont de celle-ci, et connaître son éventuelle opposition à la consultation de son dossier usager dans le cadre de sa  prise en charge.</a:t>
            </a:r>
            <a:r>
              <a:rPr lang="fr-FR"/>
              <a:t>⚠️Cette information vaut pour toute l’équipe d’accompagnement.</a:t>
            </a:r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r-FR"/>
              <a:t>Point presse 29 avril 2021</a:t>
            </a:r>
          </a:p>
          <a:p>
            <a:r>
              <a:rPr lang="fr-FR"/>
              <a:t>
Point presse 29 avril 2021</a:t>
            </a:r>
          </a:p>
          <a:p>
            <a:r>
              <a:rPr lang="fr-FR"/>
              <a:t>
POINT PRESSE 29 AVRIL 2021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391A9D-FBD1-6549-8392-1A40951E00D9}" type="slidenum">
              <a:rPr lang="fr-FR" smtClean="0"/>
              <a:t>29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808346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>
              <a:ea typeface="Calibri"/>
              <a:cs typeface="Calibri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r-FR"/>
              <a:t>Point presse 29 avril 2021</a:t>
            </a:r>
          </a:p>
          <a:p>
            <a:r>
              <a:rPr lang="fr-FR"/>
              <a:t>
Point presse 29 avril 2021</a:t>
            </a:r>
          </a:p>
          <a:p>
            <a:r>
              <a:rPr lang="fr-FR"/>
              <a:t>
POINT PRESSE 29 AVRIL 2021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391A9D-FBD1-6549-8392-1A40951E00D9}" type="slidenum">
              <a:rPr lang="fr-FR" smtClean="0"/>
              <a:t>30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111898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r-FR"/>
              <a:t>Point presse 29 avril 2021</a:t>
            </a:r>
          </a:p>
          <a:p>
            <a:r>
              <a:rPr lang="fr-FR"/>
              <a:t>
Point presse 29 avril 2021</a:t>
            </a:r>
          </a:p>
          <a:p>
            <a:r>
              <a:rPr lang="fr-FR"/>
              <a:t>
POINT PRESSE 29 AVRIL 2021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391A9D-FBD1-6549-8392-1A40951E00D9}" type="slidenum">
              <a:rPr lang="fr-FR" smtClean="0"/>
              <a:t>31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607718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Point presse 29 avril 2021</a:t>
            </a:r>
          </a:p>
          <a:p>
            <a:r>
              <a:rPr lang="fr-FR"/>
              <a:t>
Point presse 29 avril 2021</a:t>
            </a:r>
          </a:p>
          <a:p>
            <a:r>
              <a:rPr lang="fr-FR"/>
              <a:t>
POINT PRESSE 29 AVRIL 2021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2391A9D-FBD1-6549-8392-1A40951E00D9}" type="slidenum">
              <a:rPr lang="fr-FR" smtClean="0"/>
              <a:t>33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97608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r-FR"/>
              <a:t>Point presse 29 avril 2021</a:t>
            </a:r>
          </a:p>
          <a:p>
            <a:r>
              <a:rPr lang="fr-FR"/>
              <a:t>
Point presse 29 avril 2021</a:t>
            </a:r>
          </a:p>
          <a:p>
            <a:r>
              <a:rPr lang="fr-FR"/>
              <a:t>
POINT PRESSE 29 AVRIL 2021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391A9D-FBD1-6549-8392-1A40951E00D9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49697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>
                <a:hlinkClick r:id="rId3"/>
              </a:rPr>
              <a:t>Mémo_PS_Synthèse des droits et règles d'accès à Monespacesanté_DMP.pptx (esante.gouv.fr)</a:t>
            </a:r>
            <a:endParaRPr lang="fr-FR"/>
          </a:p>
          <a:p>
            <a:r>
              <a:rPr lang="fr-FR" sz="1200" spc="-25">
                <a:solidFill>
                  <a:schemeClr val="accent6"/>
                </a:solidFill>
                <a:latin typeface="Trebuchet MS" panose="020B0603020202020204" pitchFamily="34" charset="0"/>
                <a:cs typeface="Tahom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</a:t>
            </a:r>
            <a:r>
              <a:rPr lang="fr-FR" sz="1200" u="sng" spc="-25">
                <a:solidFill>
                  <a:schemeClr val="accent6"/>
                </a:solidFill>
                <a:uFill>
                  <a:solidFill>
                    <a:srgbClr val="0563C1"/>
                  </a:solidFill>
                </a:uFill>
                <a:latin typeface="Trebuchet MS" panose="020B0603020202020204" pitchFamily="34" charset="0"/>
                <a:cs typeface="Tahom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https://www.dmp.fr/documents/d/dmp/matrice-habilitation</a:t>
            </a:r>
            <a:r>
              <a:rPr lang="fr-FR" sz="1200" u="sng" spc="-25">
                <a:solidFill>
                  <a:schemeClr val="accent6"/>
                </a:solidFill>
                <a:uFill>
                  <a:solidFill>
                    <a:srgbClr val="0563C1"/>
                  </a:solidFill>
                </a:uFill>
                <a:latin typeface="Trebuchet MS" panose="020B0603020202020204" pitchFamily="34" charset="0"/>
                <a:cs typeface="Tahoma"/>
              </a:rPr>
              <a:t> 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r-FR"/>
              <a:t>Point presse 29 avril 2021</a:t>
            </a:r>
          </a:p>
          <a:p>
            <a:r>
              <a:rPr lang="fr-FR"/>
              <a:t>
Point presse 29 avril 2021</a:t>
            </a:r>
          </a:p>
          <a:p>
            <a:r>
              <a:rPr lang="fr-FR"/>
              <a:t>
POINT PRESSE 29 AVRIL 2021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391A9D-FBD1-6549-8392-1A40951E00D9}" type="slidenum">
              <a:rPr lang="fr-FR" smtClean="0"/>
              <a:t>34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55849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Point presse 29 avril 2021</a:t>
            </a:r>
          </a:p>
          <a:p>
            <a:r>
              <a:rPr lang="fr-FR"/>
              <a:t>
Point presse 29 avril 2021</a:t>
            </a:r>
          </a:p>
          <a:p>
            <a:r>
              <a:rPr lang="fr-FR"/>
              <a:t>
POINT PRESSE 29 AVRIL 2021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2391A9D-FBD1-6549-8392-1A40951E00D9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78769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r-FR"/>
              <a:t>Point presse 29 avril 2021</a:t>
            </a:r>
          </a:p>
          <a:p>
            <a:r>
              <a:rPr lang="fr-FR"/>
              <a:t>
Point presse 29 avril 2021</a:t>
            </a:r>
          </a:p>
          <a:p>
            <a:r>
              <a:rPr lang="fr-FR"/>
              <a:t>
POINT PRESSE 29 AVRIL 2021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391A9D-FBD1-6549-8392-1A40951E00D9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33738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Point presse 29 avril 2021</a:t>
            </a:r>
          </a:p>
          <a:p>
            <a:r>
              <a:rPr lang="fr-FR"/>
              <a:t>
Point presse 29 avril 2021</a:t>
            </a:r>
          </a:p>
          <a:p>
            <a:r>
              <a:rPr lang="fr-FR"/>
              <a:t>
POINT PRESSE 29 AVRIL 2021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2391A9D-FBD1-6549-8392-1A40951E00D9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1610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Point presse 29 avril 2021</a:t>
            </a:r>
          </a:p>
          <a:p>
            <a:r>
              <a:rPr lang="fr-FR"/>
              <a:t>
Point presse 29 avril 2021</a:t>
            </a:r>
          </a:p>
          <a:p>
            <a:r>
              <a:rPr lang="fr-FR"/>
              <a:t>
POINT PRESSE 29 AVRIL 2021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2391A9D-FBD1-6549-8392-1A40951E00D9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769992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r-FR"/>
              <a:t>Point presse 29 avril 2021</a:t>
            </a:r>
          </a:p>
          <a:p>
            <a:r>
              <a:rPr lang="fr-FR"/>
              <a:t>
Point presse 29 avril 2021</a:t>
            </a:r>
          </a:p>
          <a:p>
            <a:r>
              <a:rPr lang="fr-FR"/>
              <a:t>
POINT PRESSE 29 AVRIL 2021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391A9D-FBD1-6549-8392-1A40951E00D9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67581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r-FR"/>
              <a:t>Point presse 29 avril 2021</a:t>
            </a:r>
          </a:p>
          <a:p>
            <a:r>
              <a:rPr lang="fr-FR"/>
              <a:t>
Point presse 29 avril 2021</a:t>
            </a:r>
          </a:p>
          <a:p>
            <a:r>
              <a:rPr lang="fr-FR"/>
              <a:t>
POINT PRESSE 29 AVRIL 2021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391A9D-FBD1-6549-8392-1A40951E00D9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32677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9.png"/><Relationship Id="rId7" Type="http://schemas.openxmlformats.org/officeDocument/2006/relationships/image" Target="../media/image7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1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9.jpe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MES-masque PPT.jpg" descr="MES-masque PPT.jpg"/>
          <p:cNvPicPr>
            <a:picLocks noChangeAspect="1"/>
          </p:cNvPicPr>
          <p:nvPr userDrawn="1"/>
        </p:nvPicPr>
        <p:blipFill rotWithShape="1">
          <a:blip r:embed="rId2"/>
          <a:srcRect b="18743"/>
          <a:stretch/>
        </p:blipFill>
        <p:spPr>
          <a:xfrm>
            <a:off x="-1" y="1874"/>
            <a:ext cx="12192001" cy="5569586"/>
          </a:xfrm>
          <a:prstGeom prst="rect">
            <a:avLst/>
          </a:prstGeom>
          <a:ln w="12700">
            <a:miter lim="400000"/>
          </a:ln>
        </p:spPr>
      </p:pic>
      <p:sp>
        <p:nvSpPr>
          <p:cNvPr id="19" name="Titre de la présentation"/>
          <p:cNvSpPr txBox="1">
            <a:spLocks noGrp="1"/>
          </p:cNvSpPr>
          <p:nvPr>
            <p:ph type="title" hasCustomPrompt="1"/>
          </p:nvPr>
        </p:nvSpPr>
        <p:spPr>
          <a:xfrm>
            <a:off x="794902" y="2025265"/>
            <a:ext cx="6761760" cy="1263055"/>
          </a:xfrm>
          <a:prstGeom prst="rect">
            <a:avLst/>
          </a:prstGeom>
        </p:spPr>
        <p:txBody>
          <a:bodyPr anchor="b"/>
          <a:lstStyle>
            <a:lvl1pPr>
              <a:defRPr sz="3000" cap="all" spc="-60"/>
            </a:lvl1pPr>
          </a:lstStyle>
          <a:p>
            <a:r>
              <a:rPr err="1"/>
              <a:t>Titre</a:t>
            </a:r>
            <a:r>
              <a:t> de la </a:t>
            </a:r>
            <a:r>
              <a:rPr err="1"/>
              <a:t>présentation</a:t>
            </a:r>
            <a:endParaRPr/>
          </a:p>
        </p:txBody>
      </p:sp>
      <p:sp>
        <p:nvSpPr>
          <p:cNvPr id="21" name="Ligne"/>
          <p:cNvSpPr/>
          <p:nvPr/>
        </p:nvSpPr>
        <p:spPr>
          <a:xfrm>
            <a:off x="830437" y="3429000"/>
            <a:ext cx="6106157" cy="1"/>
          </a:xfrm>
          <a:prstGeom prst="line">
            <a:avLst/>
          </a:prstGeom>
          <a:ln w="114300">
            <a:solidFill>
              <a:srgbClr val="005C9B"/>
            </a:solidFill>
            <a:miter lim="400000"/>
          </a:ln>
        </p:spPr>
        <p:txBody>
          <a:bodyPr lIns="25400" tIns="25400" rIns="25400" bIns="25400" anchor="ctr"/>
          <a:lstStyle/>
          <a:p>
            <a:endParaRPr sz="900"/>
          </a:p>
        </p:txBody>
      </p:sp>
      <p:sp>
        <p:nvSpPr>
          <p:cNvPr id="22" name="Ligne"/>
          <p:cNvSpPr/>
          <p:nvPr/>
        </p:nvSpPr>
        <p:spPr>
          <a:xfrm>
            <a:off x="6926728" y="3429000"/>
            <a:ext cx="1785299" cy="22339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3604" y="0"/>
                </a:lnTo>
                <a:lnTo>
                  <a:pt x="21600" y="505"/>
                </a:lnTo>
              </a:path>
            </a:pathLst>
          </a:custGeom>
          <a:ln w="114300">
            <a:solidFill>
              <a:srgbClr val="005C9B"/>
            </a:solidFill>
            <a:miter lim="400000"/>
          </a:ln>
        </p:spPr>
        <p:txBody>
          <a:bodyPr lIns="25400" tIns="25400" rIns="25400" bIns="25400" anchor="ctr"/>
          <a:lstStyle/>
          <a:p>
            <a:pPr>
              <a:defRPr>
                <a:solidFill>
                  <a:srgbClr val="005C9B"/>
                </a:solidFill>
              </a:defRPr>
            </a:pPr>
            <a:endParaRPr sz="900"/>
          </a:p>
        </p:txBody>
      </p:sp>
      <p:sp>
        <p:nvSpPr>
          <p:cNvPr id="23" name="Sur titre de la présentation"/>
          <p:cNvSpPr txBox="1">
            <a:spLocks noGrp="1"/>
          </p:cNvSpPr>
          <p:nvPr>
            <p:ph type="body" sz="quarter" idx="22"/>
          </p:nvPr>
        </p:nvSpPr>
        <p:spPr>
          <a:xfrm>
            <a:off x="794902" y="3537024"/>
            <a:ext cx="2880597" cy="302647"/>
          </a:xfrm>
          <a:prstGeom prst="rect">
            <a:avLst/>
          </a:prstGeom>
        </p:spPr>
        <p:txBody>
          <a:bodyPr wrap="none" anchor="ctr">
            <a:spAutoFit/>
          </a:bodyPr>
          <a:lstStyle>
            <a:lvl1pPr algn="ctr" defTabSz="1219169">
              <a:defRPr sz="1300" cap="all"/>
            </a:lvl1pPr>
          </a:lstStyle>
          <a:p>
            <a:r>
              <a:t>Sur </a:t>
            </a:r>
            <a:r>
              <a:rPr err="1"/>
              <a:t>titre</a:t>
            </a:r>
            <a:r>
              <a:t> de la </a:t>
            </a:r>
            <a:r>
              <a:rPr err="1"/>
              <a:t>présentation</a:t>
            </a:r>
            <a:endParaRPr/>
          </a:p>
        </p:txBody>
      </p:sp>
      <p:pic>
        <p:nvPicPr>
          <p:cNvPr id="10" name="Logo-ReMES.png" descr="Logo-ReMES.png">
            <a:extLst>
              <a:ext uri="{FF2B5EF4-FFF2-40B4-BE49-F238E27FC236}">
                <a16:creationId xmlns:a16="http://schemas.microsoft.com/office/drawing/2014/main" id="{25275FFF-632A-6B46-96DE-FFAF89E4BD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16672" y="373987"/>
            <a:ext cx="1999528" cy="2163424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Graphique 8">
            <a:extLst>
              <a:ext uri="{FF2B5EF4-FFF2-40B4-BE49-F238E27FC236}">
                <a16:creationId xmlns:a16="http://schemas.microsoft.com/office/drawing/2014/main" id="{BA6711FC-B5BC-D940-821A-E4CB71FE228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25367" y="6043894"/>
            <a:ext cx="1021223" cy="300209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2243E6BC-6888-406A-B31F-4F493CFF85EF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2651231" y="5981745"/>
            <a:ext cx="1187427" cy="427901"/>
          </a:xfrm>
          <a:prstGeom prst="rect">
            <a:avLst/>
          </a:prstGeom>
        </p:spPr>
      </p:pic>
      <p:sp>
        <p:nvSpPr>
          <p:cNvPr id="20" name="Numéro de diapositive"/>
          <p:cNvSpPr txBox="1">
            <a:spLocks noGrp="1"/>
          </p:cNvSpPr>
          <p:nvPr>
            <p:ph type="sldNum" sz="quarter" idx="4"/>
          </p:nvPr>
        </p:nvSpPr>
        <p:spPr>
          <a:xfrm>
            <a:off x="11620482" y="6344103"/>
            <a:ext cx="469918" cy="241092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fld id="{86CB4B4D-7CA3-9044-876B-883B54F8677D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25" name="Auteur et date">
            <a:extLst>
              <a:ext uri="{FF2B5EF4-FFF2-40B4-BE49-F238E27FC236}">
                <a16:creationId xmlns:a16="http://schemas.microsoft.com/office/drawing/2014/main" id="{E30CA11C-B037-8E48-B945-69C3DE227325}"/>
              </a:ext>
            </a:extLst>
          </p:cNvPr>
          <p:cNvSpPr txBox="1">
            <a:spLocks/>
          </p:cNvSpPr>
          <p:nvPr userDrawn="1"/>
        </p:nvSpPr>
        <p:spPr>
          <a:xfrm>
            <a:off x="7755010" y="6344103"/>
            <a:ext cx="3742855" cy="318490"/>
          </a:xfrm>
          <a:prstGeom prst="rect">
            <a:avLst/>
          </a:prstGeom>
        </p:spPr>
        <p:txBody>
          <a:bodyPr lIns="45719" tIns="45719" rIns="45719" bIns="45719"/>
          <a:lstStyle>
            <a:lvl1pPr marL="0" marR="0" indent="0" algn="r" defTabSz="4127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b="1" i="0" u="none" strike="noStrike" cap="none" spc="0" baseline="0">
                <a:solidFill>
                  <a:srgbClr val="005C9B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1pPr>
            <a:lvl2pPr marL="0" marR="0" indent="22860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50" b="1" i="0" u="none" strike="noStrike" cap="none" spc="0" baseline="0">
                <a:solidFill>
                  <a:srgbClr val="DB308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2pPr>
            <a:lvl3pPr marL="0" marR="0" indent="45720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50" b="1" i="0" u="none" strike="noStrike" cap="none" spc="0" baseline="0">
                <a:solidFill>
                  <a:srgbClr val="DB308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3pPr>
            <a:lvl4pPr marL="0" marR="0" indent="68580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50" b="1" i="0" u="none" strike="noStrike" cap="none" spc="0" baseline="0">
                <a:solidFill>
                  <a:srgbClr val="DB308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4pPr>
            <a:lvl5pPr marL="0" marR="0" indent="91440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50" b="1" i="0" u="none" strike="noStrike" cap="none" spc="0" baseline="0">
                <a:solidFill>
                  <a:srgbClr val="DB308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5pPr>
            <a:lvl6pPr marL="0" marR="0" indent="114300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50" b="1" i="0" u="none" strike="noStrike" cap="none" spc="0" baseline="0">
                <a:solidFill>
                  <a:srgbClr val="DB308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6pPr>
            <a:lvl7pPr marL="0" marR="0" indent="137160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50" b="1" i="0" u="none" strike="noStrike" cap="none" spc="0" baseline="0">
                <a:solidFill>
                  <a:srgbClr val="DB308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7pPr>
            <a:lvl8pPr marL="0" marR="0" indent="160020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50" b="1" i="0" u="none" strike="noStrike" cap="none" spc="0" baseline="0">
                <a:solidFill>
                  <a:srgbClr val="DB308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8pPr>
            <a:lvl9pPr marL="0" marR="0" indent="182880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50" b="1" i="0" u="none" strike="noStrike" cap="none" spc="0" baseline="0">
                <a:solidFill>
                  <a:srgbClr val="DB308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9pPr>
          </a:lstStyle>
          <a:p>
            <a:pPr>
              <a:defRPr/>
            </a:pPr>
            <a:r>
              <a:rPr lang="fr-FR" sz="1200" kern="0">
                <a:latin typeface="Trebuchet MS" panose="020B0603020202020204" pitchFamily="34" charset="0"/>
              </a:rPr>
              <a:t>Présentation Mon espace santé</a:t>
            </a:r>
          </a:p>
        </p:txBody>
      </p:sp>
      <p:pic>
        <p:nvPicPr>
          <p:cNvPr id="26" name="Image 25" descr="Une image contenant texte&#10;&#10;Description générée automatiquement">
            <a:extLst>
              <a:ext uri="{FF2B5EF4-FFF2-40B4-BE49-F238E27FC236}">
                <a16:creationId xmlns:a16="http://schemas.microsoft.com/office/drawing/2014/main" id="{79C59AC4-335C-48A5-A4FC-53733DABE3F6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4793695" y="5937991"/>
            <a:ext cx="1880873" cy="472713"/>
          </a:xfrm>
          <a:prstGeom prst="rect">
            <a:avLst/>
          </a:prstGeom>
        </p:spPr>
      </p:pic>
      <p:pic>
        <p:nvPicPr>
          <p:cNvPr id="15" name="Picture 4" descr="Le Ségur du numérique en santé | esante.gouv.fr">
            <a:extLst>
              <a:ext uri="{FF2B5EF4-FFF2-40B4-BE49-F238E27FC236}">
                <a16:creationId xmlns:a16="http://schemas.microsoft.com/office/drawing/2014/main" id="{1C3E1B84-0438-4385-AA91-0AD02EFCBE31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884"/>
          <a:stretch/>
        </p:blipFill>
        <p:spPr bwMode="auto">
          <a:xfrm>
            <a:off x="6694629" y="5939498"/>
            <a:ext cx="518021" cy="480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 3" descr="Une image contenant texte, Police, capture d’écran, Graphique&#10;&#10;Description générée automatiquement">
            <a:extLst>
              <a:ext uri="{FF2B5EF4-FFF2-40B4-BE49-F238E27FC236}">
                <a16:creationId xmlns:a16="http://schemas.microsoft.com/office/drawing/2014/main" id="{D4F15747-7D56-2B73-2331-86948C029FBB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70624" y="5820164"/>
            <a:ext cx="1247022" cy="90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171666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°1 CNAM Couverture avec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pour une image  2">
            <a:extLst>
              <a:ext uri="{FF2B5EF4-FFF2-40B4-BE49-F238E27FC236}">
                <a16:creationId xmlns:a16="http://schemas.microsoft.com/office/drawing/2014/main" id="{4A942647-1398-2A41-AAA1-AA7C84CCEB7A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507201" y="2188868"/>
            <a:ext cx="11178000" cy="41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 b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fr-FR"/>
          </a:p>
        </p:txBody>
      </p:sp>
      <p:pic>
        <p:nvPicPr>
          <p:cNvPr id="6" name="Image 5" descr="Une image contenant alimentation&#10;&#10;Description générée automatiquement" title="Sécurité sociale - l'Assurance Maladie : Agir ensemble, protéger chacun ">
            <a:extLst>
              <a:ext uri="{FF2B5EF4-FFF2-40B4-BE49-F238E27FC236}">
                <a16:creationId xmlns:a16="http://schemas.microsoft.com/office/drawing/2014/main" id="{6C1F8D08-6EB0-422B-93A1-7AFDDC66FE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079" t="13944" r="62" b="12486"/>
          <a:stretch/>
        </p:blipFill>
        <p:spPr>
          <a:xfrm>
            <a:off x="536575" y="279400"/>
            <a:ext cx="4705350" cy="1689100"/>
          </a:xfrm>
          <a:prstGeom prst="rect">
            <a:avLst/>
          </a:prstGeom>
        </p:spPr>
      </p:pic>
      <p:sp>
        <p:nvSpPr>
          <p:cNvPr id="22" name="Titre 1">
            <a:extLst>
              <a:ext uri="{FF2B5EF4-FFF2-40B4-BE49-F238E27FC236}">
                <a16:creationId xmlns:a16="http://schemas.microsoft.com/office/drawing/2014/main" id="{08C5C4EE-51F7-9940-9606-76F8D4D73B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6801" y="2188868"/>
            <a:ext cx="11193074" cy="4157999"/>
          </a:xfrm>
          <a:prstGeom prst="rect">
            <a:avLst/>
          </a:prstGeom>
          <a:noFill/>
        </p:spPr>
        <p:txBody>
          <a:bodyPr lIns="251999" tIns="270000" rIns="90000" bIns="46800" anchor="t">
            <a:normAutofit/>
          </a:bodyPr>
          <a:lstStyle>
            <a:lvl1pPr algn="l">
              <a:lnSpc>
                <a:spcPct val="120000"/>
              </a:lnSpc>
              <a:spcAft>
                <a:spcPts val="0"/>
              </a:spcAft>
              <a:defRPr sz="4100"/>
            </a:lvl1pPr>
          </a:lstStyle>
          <a:p>
            <a:r>
              <a:rPr lang="fr-FR"/>
              <a:t>CLIQUEZ POUR AJOUTER UN TITRE</a:t>
            </a:r>
          </a:p>
        </p:txBody>
      </p:sp>
      <p:sp>
        <p:nvSpPr>
          <p:cNvPr id="12" name="Espace réservé de la date 11">
            <a:extLst>
              <a:ext uri="{FF2B5EF4-FFF2-40B4-BE49-F238E27FC236}">
                <a16:creationId xmlns:a16="http://schemas.microsoft.com/office/drawing/2014/main" id="{03F3D622-9637-41B2-A77E-476826BB4A98}"/>
              </a:ext>
            </a:extLst>
          </p:cNvPr>
          <p:cNvSpPr>
            <a:spLocks noGrp="1"/>
          </p:cNvSpPr>
          <p:nvPr>
            <p:ph type="dt" sz="half" idx="19"/>
          </p:nvPr>
        </p:nvSpPr>
        <p:spPr>
          <a:xfrm>
            <a:off x="9899487" y="6372000"/>
            <a:ext cx="1800000" cy="288000"/>
          </a:xfrm>
        </p:spPr>
        <p:txBody>
          <a:bodyPr/>
          <a:lstStyle/>
          <a:p>
            <a:endParaRPr lang="fr-FR"/>
          </a:p>
        </p:txBody>
      </p:sp>
      <p:sp>
        <p:nvSpPr>
          <p:cNvPr id="7" name="Espace réservé du texte 13"/>
          <p:cNvSpPr>
            <a:spLocks noGrp="1"/>
          </p:cNvSpPr>
          <p:nvPr>
            <p:ph type="body" sz="quarter" idx="12" hasCustomPrompt="1"/>
          </p:nvPr>
        </p:nvSpPr>
        <p:spPr>
          <a:xfrm>
            <a:off x="736518" y="5031320"/>
            <a:ext cx="10935221" cy="7524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22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CLIQUEZ POUR AJOUTER UN SOUS-TITRE</a:t>
            </a:r>
          </a:p>
        </p:txBody>
      </p:sp>
      <p:sp>
        <p:nvSpPr>
          <p:cNvPr id="8" name="Espace réservé du texte 13"/>
          <p:cNvSpPr>
            <a:spLocks noGrp="1"/>
          </p:cNvSpPr>
          <p:nvPr>
            <p:ph type="body" sz="quarter" idx="13" hasCustomPrompt="1"/>
          </p:nvPr>
        </p:nvSpPr>
        <p:spPr>
          <a:xfrm>
            <a:off x="4389120" y="5943568"/>
            <a:ext cx="7276241" cy="386894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 sz="1800" b="0" i="0"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/>
            </a:pPr>
            <a:r>
              <a:rPr lang="fr-FR"/>
              <a:t>Cliquez pour ajouter du texte (nom de l’entité émettrice)</a:t>
            </a:r>
          </a:p>
          <a:p>
            <a:pPr lvl="0"/>
            <a:endParaRPr lang="fr-FR"/>
          </a:p>
        </p:txBody>
      </p:sp>
      <p:pic>
        <p:nvPicPr>
          <p:cNvPr id="10" name="Picture 6">
            <a:extLst>
              <a:ext uri="{FF2B5EF4-FFF2-40B4-BE49-F238E27FC236}">
                <a16:creationId xmlns:a16="http://schemas.microsoft.com/office/drawing/2014/main" id="{F29FD38D-2FA1-4F09-8AD1-8D7CF3ED08E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7962" y="5597786"/>
            <a:ext cx="1268644" cy="799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710233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°2 CNAM Couverture fond couleur +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Une image contenant alimentation&#10;&#10;Description générée automatiquement" title="Sécurité sociale - l'Assurance Maladie : Agir ensemble, protéger chacun ">
            <a:extLst>
              <a:ext uri="{FF2B5EF4-FFF2-40B4-BE49-F238E27FC236}">
                <a16:creationId xmlns:a16="http://schemas.microsoft.com/office/drawing/2014/main" id="{62AF9597-0C86-4349-A32D-827983D78E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079" t="13944" r="62" b="12486"/>
          <a:stretch/>
        </p:blipFill>
        <p:spPr>
          <a:xfrm>
            <a:off x="536575" y="279400"/>
            <a:ext cx="4705350" cy="1689100"/>
          </a:xfrm>
          <a:prstGeom prst="rect">
            <a:avLst/>
          </a:prstGeom>
        </p:spPr>
      </p:pic>
      <p:sp>
        <p:nvSpPr>
          <p:cNvPr id="9" name="Espace réservé pour une image  2">
            <a:extLst>
              <a:ext uri="{FF2B5EF4-FFF2-40B4-BE49-F238E27FC236}">
                <a16:creationId xmlns:a16="http://schemas.microsoft.com/office/drawing/2014/main" id="{4A942647-1398-2A41-AAA1-AA7C84CCEB7A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6437375" y="2188868"/>
            <a:ext cx="5247825" cy="41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 b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fr-FR"/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61993A03-7512-D045-9F2A-F91E04EFA9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6800" y="2188868"/>
            <a:ext cx="5930575" cy="4157999"/>
          </a:xfrm>
          <a:prstGeom prst="rect">
            <a:avLst/>
          </a:prstGeom>
          <a:solidFill>
            <a:schemeClr val="tx1"/>
          </a:solidFill>
        </p:spPr>
        <p:txBody>
          <a:bodyPr lIns="251999" tIns="270000" rIns="90000" bIns="46800" anchor="t">
            <a:normAutofit/>
          </a:bodyPr>
          <a:lstStyle>
            <a:lvl1pPr algn="l">
              <a:lnSpc>
                <a:spcPct val="120000"/>
              </a:lnSpc>
              <a:spcAft>
                <a:spcPts val="0"/>
              </a:spcAft>
              <a:defRPr sz="4100"/>
            </a:lvl1pPr>
          </a:lstStyle>
          <a:p>
            <a:r>
              <a:rPr lang="fr-FR"/>
              <a:t>CLIQUEZ POUR AJOUTER UN TITRE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B17E3FC-C8AD-432C-B477-A8A2BEAFFBF7}"/>
              </a:ext>
            </a:extLst>
          </p:cNvPr>
          <p:cNvSpPr>
            <a:spLocks noGrp="1"/>
          </p:cNvSpPr>
          <p:nvPr>
            <p:ph type="dt" sz="half" idx="19"/>
          </p:nvPr>
        </p:nvSpPr>
        <p:spPr>
          <a:xfrm>
            <a:off x="9900000" y="6372000"/>
            <a:ext cx="1800000" cy="288000"/>
          </a:xfrm>
        </p:spPr>
        <p:txBody>
          <a:bodyPr/>
          <a:lstStyle/>
          <a:p>
            <a:endParaRPr lang="fr-FR"/>
          </a:p>
        </p:txBody>
      </p:sp>
      <p:sp>
        <p:nvSpPr>
          <p:cNvPr id="6" name="Espace réservé du texte 13"/>
          <p:cNvSpPr>
            <a:spLocks noGrp="1"/>
          </p:cNvSpPr>
          <p:nvPr>
            <p:ph type="body" sz="quarter" idx="12" hasCustomPrompt="1"/>
          </p:nvPr>
        </p:nvSpPr>
        <p:spPr>
          <a:xfrm>
            <a:off x="701459" y="4989120"/>
            <a:ext cx="5724394" cy="75247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22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CLIQUEZ POUR AJOUTER UN SOUS-TITRE</a:t>
            </a:r>
          </a:p>
        </p:txBody>
      </p:sp>
      <p:sp>
        <p:nvSpPr>
          <p:cNvPr id="8" name="Espace réservé du texte 13"/>
          <p:cNvSpPr>
            <a:spLocks noGrp="1"/>
          </p:cNvSpPr>
          <p:nvPr>
            <p:ph type="body" sz="quarter" idx="13" hasCustomPrompt="1"/>
          </p:nvPr>
        </p:nvSpPr>
        <p:spPr>
          <a:xfrm>
            <a:off x="4951828" y="5987313"/>
            <a:ext cx="6748047" cy="329080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lnSpc>
                <a:spcPct val="100000"/>
              </a:lnSpc>
              <a:spcAft>
                <a:spcPts val="0"/>
              </a:spcAft>
              <a:defRPr sz="1800" b="0" i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Cliquez pour ajouter du texte (nom de l’entité émettrice)</a:t>
            </a:r>
          </a:p>
        </p:txBody>
      </p:sp>
      <p:pic>
        <p:nvPicPr>
          <p:cNvPr id="11" name="Picture 6">
            <a:extLst>
              <a:ext uri="{FF2B5EF4-FFF2-40B4-BE49-F238E27FC236}">
                <a16:creationId xmlns:a16="http://schemas.microsoft.com/office/drawing/2014/main" id="{66E2E0DF-17C4-4CDE-B40F-FCE3530A72C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7962" y="5597786"/>
            <a:ext cx="1268644" cy="799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6431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°3 CNAM Couverture fond coule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Une image contenant alimentation&#10;&#10;Description générée automatiquement" title="Sécurité sociale - l'Assurance Maladie : Agir ensemble, protéger chacun ">
            <a:extLst>
              <a:ext uri="{FF2B5EF4-FFF2-40B4-BE49-F238E27FC236}">
                <a16:creationId xmlns:a16="http://schemas.microsoft.com/office/drawing/2014/main" id="{5FCC7EBB-3471-4590-8C18-BE9203E2E6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079" t="13944" r="62" b="12486"/>
          <a:stretch/>
        </p:blipFill>
        <p:spPr>
          <a:xfrm>
            <a:off x="536575" y="279400"/>
            <a:ext cx="4705350" cy="1689100"/>
          </a:xfrm>
          <a:prstGeom prst="rect">
            <a:avLst/>
          </a:prstGeom>
        </p:spPr>
      </p:pic>
      <p:sp>
        <p:nvSpPr>
          <p:cNvPr id="10" name="Titre 1">
            <a:extLst>
              <a:ext uri="{FF2B5EF4-FFF2-40B4-BE49-F238E27FC236}">
                <a16:creationId xmlns:a16="http://schemas.microsoft.com/office/drawing/2014/main" id="{61993A03-7512-D045-9F2A-F91E04EFA9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6800" y="2188868"/>
            <a:ext cx="11178400" cy="4157999"/>
          </a:xfrm>
          <a:prstGeom prst="rect">
            <a:avLst/>
          </a:prstGeom>
          <a:solidFill>
            <a:schemeClr val="tx1"/>
          </a:solidFill>
        </p:spPr>
        <p:txBody>
          <a:bodyPr lIns="251999" tIns="270000" rIns="90000" bIns="46800" anchor="t">
            <a:normAutofit/>
          </a:bodyPr>
          <a:lstStyle>
            <a:lvl1pPr algn="l">
              <a:lnSpc>
                <a:spcPct val="120000"/>
              </a:lnSpc>
              <a:spcAft>
                <a:spcPts val="0"/>
              </a:spcAft>
              <a:defRPr sz="4100"/>
            </a:lvl1pPr>
          </a:lstStyle>
          <a:p>
            <a:r>
              <a:rPr lang="fr-FR"/>
              <a:t>CLIQUEZ POUR AJOUTER UN TITRE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92507B6F-FE6B-4F61-B061-42BC8C5E7C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00000" y="6372000"/>
            <a:ext cx="1800000" cy="288000"/>
          </a:xfrm>
        </p:spPr>
        <p:txBody>
          <a:bodyPr/>
          <a:lstStyle/>
          <a:p>
            <a:endParaRPr lang="fr-FR"/>
          </a:p>
        </p:txBody>
      </p:sp>
      <p:sp>
        <p:nvSpPr>
          <p:cNvPr id="8" name="Espace réservé du texte 13"/>
          <p:cNvSpPr>
            <a:spLocks noGrp="1"/>
          </p:cNvSpPr>
          <p:nvPr>
            <p:ph type="body" sz="quarter" idx="12" hasCustomPrompt="1"/>
          </p:nvPr>
        </p:nvSpPr>
        <p:spPr>
          <a:xfrm>
            <a:off x="701458" y="4834372"/>
            <a:ext cx="10935221" cy="7524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22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CLIQUEZ POUR AJOUTER UN SOUS-TITRE</a:t>
            </a:r>
          </a:p>
        </p:txBody>
      </p:sp>
      <p:pic>
        <p:nvPicPr>
          <p:cNvPr id="14" name="Picture 6">
            <a:extLst>
              <a:ext uri="{FF2B5EF4-FFF2-40B4-BE49-F238E27FC236}">
                <a16:creationId xmlns:a16="http://schemas.microsoft.com/office/drawing/2014/main" id="{8F5ACDA2-FC75-4399-A724-6214615D105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7962" y="5597786"/>
            <a:ext cx="1268644" cy="799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90746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N°1 CNAM Couverture avec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title="Sécurité sociale - l'Assurance Maladie : Agir ensemble, protéger chacun - Caisse nationale">
            <a:extLst>
              <a:ext uri="{FF2B5EF4-FFF2-40B4-BE49-F238E27FC236}">
                <a16:creationId xmlns:a16="http://schemas.microsoft.com/office/drawing/2014/main" id="{CEA28011-C0C0-F648-8291-02F48A1D571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0752" y="-49428"/>
            <a:ext cx="7587938" cy="2304000"/>
          </a:xfrm>
          <a:prstGeom prst="rect">
            <a:avLst/>
          </a:prstGeom>
        </p:spPr>
      </p:pic>
      <p:sp>
        <p:nvSpPr>
          <p:cNvPr id="9" name="Espace réservé pour une image  2">
            <a:extLst>
              <a:ext uri="{FF2B5EF4-FFF2-40B4-BE49-F238E27FC236}">
                <a16:creationId xmlns:a16="http://schemas.microsoft.com/office/drawing/2014/main" id="{4A942647-1398-2A41-AAA1-AA7C84CCEB7A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507201" y="2188868"/>
            <a:ext cx="11178000" cy="41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 b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fr-FR"/>
          </a:p>
        </p:txBody>
      </p:sp>
      <p:sp>
        <p:nvSpPr>
          <p:cNvPr id="22" name="Titre 1">
            <a:extLst>
              <a:ext uri="{FF2B5EF4-FFF2-40B4-BE49-F238E27FC236}">
                <a16:creationId xmlns:a16="http://schemas.microsoft.com/office/drawing/2014/main" id="{08C5C4EE-51F7-9940-9606-76F8D4D73B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6801" y="2188868"/>
            <a:ext cx="6840000" cy="4157999"/>
          </a:xfrm>
          <a:prstGeom prst="rect">
            <a:avLst/>
          </a:prstGeom>
          <a:noFill/>
        </p:spPr>
        <p:txBody>
          <a:bodyPr lIns="251999" tIns="270000" rIns="90000" bIns="46800" anchor="t">
            <a:normAutofit/>
          </a:bodyPr>
          <a:lstStyle>
            <a:lvl1pPr algn="l">
              <a:lnSpc>
                <a:spcPct val="120000"/>
              </a:lnSpc>
              <a:spcAft>
                <a:spcPts val="0"/>
              </a:spcAft>
              <a:defRPr sz="4100"/>
            </a:lvl1pPr>
          </a:lstStyle>
          <a:p>
            <a:r>
              <a:rPr lang="fr-FR"/>
              <a:t>CLIQUEZ POUR AJOUTER UN TITRE</a:t>
            </a:r>
          </a:p>
        </p:txBody>
      </p:sp>
      <p:sp>
        <p:nvSpPr>
          <p:cNvPr id="12" name="Espace réservé de la date 11">
            <a:extLst>
              <a:ext uri="{FF2B5EF4-FFF2-40B4-BE49-F238E27FC236}">
                <a16:creationId xmlns:a16="http://schemas.microsoft.com/office/drawing/2014/main" id="{03F3D622-9637-41B2-A77E-476826BB4A98}"/>
              </a:ext>
            </a:extLst>
          </p:cNvPr>
          <p:cNvSpPr>
            <a:spLocks noGrp="1"/>
          </p:cNvSpPr>
          <p:nvPr>
            <p:ph type="dt" sz="half" idx="19"/>
          </p:nvPr>
        </p:nvSpPr>
        <p:spPr>
          <a:xfrm>
            <a:off x="9899487" y="6372000"/>
            <a:ext cx="1800000" cy="288000"/>
          </a:xfrm>
        </p:spPr>
        <p:txBody>
          <a:bodyPr/>
          <a:lstStyle/>
          <a:p>
            <a:endParaRPr lang="fr-FR"/>
          </a:p>
        </p:txBody>
      </p:sp>
      <p:sp>
        <p:nvSpPr>
          <p:cNvPr id="7" name="Espace réservé du texte 13"/>
          <p:cNvSpPr>
            <a:spLocks noGrp="1"/>
          </p:cNvSpPr>
          <p:nvPr>
            <p:ph type="body" sz="quarter" idx="12" hasCustomPrompt="1"/>
          </p:nvPr>
        </p:nvSpPr>
        <p:spPr>
          <a:xfrm>
            <a:off x="701458" y="4834372"/>
            <a:ext cx="10935221" cy="7524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22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CLIQUEZ POUR AJOUTER UN SOUS-TITRE</a:t>
            </a:r>
          </a:p>
        </p:txBody>
      </p:sp>
      <p:sp>
        <p:nvSpPr>
          <p:cNvPr id="8" name="Espace réservé du texte 13"/>
          <p:cNvSpPr>
            <a:spLocks noGrp="1"/>
          </p:cNvSpPr>
          <p:nvPr>
            <p:ph type="body" sz="quarter" idx="13" hasCustomPrompt="1"/>
          </p:nvPr>
        </p:nvSpPr>
        <p:spPr>
          <a:xfrm>
            <a:off x="5962389" y="5999839"/>
            <a:ext cx="5688904" cy="324263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lnSpc>
                <a:spcPct val="100000"/>
              </a:lnSpc>
              <a:spcAft>
                <a:spcPts val="0"/>
              </a:spcAft>
              <a:defRPr sz="1800" b="0" i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Cliquez pour ajouter du texte</a:t>
            </a:r>
          </a:p>
        </p:txBody>
      </p:sp>
      <p:pic>
        <p:nvPicPr>
          <p:cNvPr id="11" name="Picture 6">
            <a:extLst>
              <a:ext uri="{FF2B5EF4-FFF2-40B4-BE49-F238E27FC236}">
                <a16:creationId xmlns:a16="http://schemas.microsoft.com/office/drawing/2014/main" id="{749F3865-CE2C-4278-853A-F3A4D527709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7962" y="5597786"/>
            <a:ext cx="1268644" cy="799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164147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N°2 CNAM Couverture fond couleur +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pour une image  2">
            <a:extLst>
              <a:ext uri="{FF2B5EF4-FFF2-40B4-BE49-F238E27FC236}">
                <a16:creationId xmlns:a16="http://schemas.microsoft.com/office/drawing/2014/main" id="{4A942647-1398-2A41-AAA1-AA7C84CCEB7A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6437375" y="2188868"/>
            <a:ext cx="5247825" cy="41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 b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fr-FR"/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61993A03-7512-D045-9F2A-F91E04EFA9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6800" y="2188868"/>
            <a:ext cx="5930575" cy="4157999"/>
          </a:xfrm>
          <a:prstGeom prst="rect">
            <a:avLst/>
          </a:prstGeom>
          <a:solidFill>
            <a:srgbClr val="2A9CA9"/>
          </a:solidFill>
        </p:spPr>
        <p:txBody>
          <a:bodyPr lIns="251999" tIns="270000" rIns="90000" bIns="46800" anchor="t">
            <a:normAutofit/>
          </a:bodyPr>
          <a:lstStyle>
            <a:lvl1pPr algn="l">
              <a:lnSpc>
                <a:spcPct val="120000"/>
              </a:lnSpc>
              <a:spcAft>
                <a:spcPts val="0"/>
              </a:spcAft>
              <a:defRPr sz="4100"/>
            </a:lvl1pPr>
          </a:lstStyle>
          <a:p>
            <a:r>
              <a:rPr lang="fr-FR"/>
              <a:t>CLIQUEZ POUR AJOUTER UN TITRE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B17E3FC-C8AD-432C-B477-A8A2BEAFFBF7}"/>
              </a:ext>
            </a:extLst>
          </p:cNvPr>
          <p:cNvSpPr>
            <a:spLocks noGrp="1"/>
          </p:cNvSpPr>
          <p:nvPr>
            <p:ph type="dt" sz="half" idx="19"/>
          </p:nvPr>
        </p:nvSpPr>
        <p:spPr>
          <a:xfrm>
            <a:off x="9900000" y="6372000"/>
            <a:ext cx="1800000" cy="288000"/>
          </a:xfrm>
        </p:spPr>
        <p:txBody>
          <a:bodyPr/>
          <a:lstStyle/>
          <a:p>
            <a:endParaRPr lang="fr-FR"/>
          </a:p>
        </p:txBody>
      </p:sp>
      <p:sp>
        <p:nvSpPr>
          <p:cNvPr id="6" name="Espace réservé du texte 13"/>
          <p:cNvSpPr>
            <a:spLocks noGrp="1"/>
          </p:cNvSpPr>
          <p:nvPr>
            <p:ph type="body" sz="quarter" idx="12" hasCustomPrompt="1"/>
          </p:nvPr>
        </p:nvSpPr>
        <p:spPr>
          <a:xfrm>
            <a:off x="701459" y="4834372"/>
            <a:ext cx="5724394" cy="75247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22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CLIQUEZ POUR AJOUTER UN SOUS-TITRE</a:t>
            </a:r>
          </a:p>
        </p:txBody>
      </p:sp>
      <p:sp>
        <p:nvSpPr>
          <p:cNvPr id="8" name="Espace réservé du texte 13"/>
          <p:cNvSpPr>
            <a:spLocks noGrp="1"/>
          </p:cNvSpPr>
          <p:nvPr>
            <p:ph type="body" sz="quarter" idx="13" hasCustomPrompt="1"/>
          </p:nvPr>
        </p:nvSpPr>
        <p:spPr>
          <a:xfrm>
            <a:off x="751561" y="6001381"/>
            <a:ext cx="5688904" cy="324263"/>
          </a:xfrm>
          <a:prstGeom prst="rect">
            <a:avLst/>
          </a:prstGeo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 sz="1600" i="0"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/>
            </a:pPr>
            <a:r>
              <a:rPr lang="fr-FR"/>
              <a:t>Cliquez pour ajouter du texte (nom de l’entité émettrice)</a:t>
            </a:r>
          </a:p>
          <a:p>
            <a:pPr lvl="0"/>
            <a:endParaRPr lang="fr-FR"/>
          </a:p>
        </p:txBody>
      </p:sp>
      <p:pic>
        <p:nvPicPr>
          <p:cNvPr id="11" name="Image 10" title="Sécurité sociale - l'Assurance Maladie : Agir ensemble, protéger chacun - Caisse nationale">
            <a:extLst>
              <a:ext uri="{FF2B5EF4-FFF2-40B4-BE49-F238E27FC236}">
                <a16:creationId xmlns:a16="http://schemas.microsoft.com/office/drawing/2014/main" id="{B016652D-7AC7-B847-9586-4DBCD1C31C0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0752" y="-49428"/>
            <a:ext cx="7587938" cy="2304000"/>
          </a:xfrm>
          <a:prstGeom prst="rect">
            <a:avLst/>
          </a:prstGeom>
        </p:spPr>
      </p:pic>
      <p:pic>
        <p:nvPicPr>
          <p:cNvPr id="12" name="Picture 6">
            <a:extLst>
              <a:ext uri="{FF2B5EF4-FFF2-40B4-BE49-F238E27FC236}">
                <a16:creationId xmlns:a16="http://schemas.microsoft.com/office/drawing/2014/main" id="{92C81616-22AB-44FD-AB43-9ECBC4BA342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7962" y="5597786"/>
            <a:ext cx="1268644" cy="799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99197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N°3 CNAM Couverture fond coule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1">
            <a:extLst>
              <a:ext uri="{FF2B5EF4-FFF2-40B4-BE49-F238E27FC236}">
                <a16:creationId xmlns:a16="http://schemas.microsoft.com/office/drawing/2014/main" id="{61993A03-7512-D045-9F2A-F91E04EFA9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6800" y="2188868"/>
            <a:ext cx="11178400" cy="4157999"/>
          </a:xfrm>
          <a:prstGeom prst="rect">
            <a:avLst/>
          </a:prstGeom>
          <a:solidFill>
            <a:srgbClr val="2A9CA9"/>
          </a:solidFill>
        </p:spPr>
        <p:txBody>
          <a:bodyPr lIns="251999" tIns="270000" rIns="90000" bIns="46800" anchor="t">
            <a:normAutofit/>
          </a:bodyPr>
          <a:lstStyle>
            <a:lvl1pPr algn="l">
              <a:lnSpc>
                <a:spcPct val="120000"/>
              </a:lnSpc>
              <a:spcAft>
                <a:spcPts val="0"/>
              </a:spcAft>
              <a:defRPr sz="4100"/>
            </a:lvl1pPr>
          </a:lstStyle>
          <a:p>
            <a:r>
              <a:rPr lang="fr-FR"/>
              <a:t>CLIQUEZ POUR AJOUTER UN TITRE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92507B6F-FE6B-4F61-B061-42BC8C5E7C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00000" y="6372000"/>
            <a:ext cx="1800000" cy="288000"/>
          </a:xfrm>
        </p:spPr>
        <p:txBody>
          <a:bodyPr/>
          <a:lstStyle/>
          <a:p>
            <a:endParaRPr lang="fr-FR"/>
          </a:p>
        </p:txBody>
      </p:sp>
      <p:sp>
        <p:nvSpPr>
          <p:cNvPr id="8" name="Espace réservé du texte 13"/>
          <p:cNvSpPr>
            <a:spLocks noGrp="1"/>
          </p:cNvSpPr>
          <p:nvPr>
            <p:ph type="body" sz="quarter" idx="12" hasCustomPrompt="1"/>
          </p:nvPr>
        </p:nvSpPr>
        <p:spPr>
          <a:xfrm>
            <a:off x="701458" y="4834372"/>
            <a:ext cx="10935221" cy="7524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22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CLIQUEZ POUR AJOUTER UN SOUS-TITRE</a:t>
            </a:r>
          </a:p>
        </p:txBody>
      </p:sp>
      <p:sp>
        <p:nvSpPr>
          <p:cNvPr id="9" name="Espace réservé du texte 13"/>
          <p:cNvSpPr>
            <a:spLocks noGrp="1"/>
          </p:cNvSpPr>
          <p:nvPr>
            <p:ph type="body" sz="quarter" idx="13" hasCustomPrompt="1"/>
          </p:nvPr>
        </p:nvSpPr>
        <p:spPr>
          <a:xfrm>
            <a:off x="5962389" y="6013907"/>
            <a:ext cx="5688904" cy="324263"/>
          </a:xfrm>
          <a:prstGeom prst="rect">
            <a:avLst/>
          </a:prstGeo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 sz="1600" b="0" i="0"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/>
            </a:pPr>
            <a:r>
              <a:rPr lang="fr-FR"/>
              <a:t>Cliquez pour ajouter du texte (nom de l’entité émettrice)</a:t>
            </a:r>
          </a:p>
          <a:p>
            <a:pPr lvl="0"/>
            <a:endParaRPr lang="fr-FR"/>
          </a:p>
        </p:txBody>
      </p:sp>
      <p:pic>
        <p:nvPicPr>
          <p:cNvPr id="7" name="Image 6" title="Sécurité sociale - l'Assurance Maladie : Agir ensemble, protéger chacun - Caisse nationale">
            <a:extLst>
              <a:ext uri="{FF2B5EF4-FFF2-40B4-BE49-F238E27FC236}">
                <a16:creationId xmlns:a16="http://schemas.microsoft.com/office/drawing/2014/main" id="{C669554B-24A3-6E4A-BF99-164EAC00863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0752" y="-49428"/>
            <a:ext cx="7587938" cy="23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8671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re 1">
            <a:extLst>
              <a:ext uri="{FF2B5EF4-FFF2-40B4-BE49-F238E27FC236}">
                <a16:creationId xmlns:a16="http://schemas.microsoft.com/office/drawing/2014/main" id="{6B3716BC-8FD3-496D-ACC7-678BE5DE6E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2595" y="482903"/>
            <a:ext cx="11186809" cy="5406942"/>
          </a:xfrm>
          <a:prstGeom prst="rect">
            <a:avLst/>
          </a:prstGeom>
          <a:solidFill>
            <a:schemeClr val="tx1"/>
          </a:solidFill>
        </p:spPr>
        <p:txBody>
          <a:bodyPr lIns="396000" tIns="180000">
            <a:normAutofit/>
          </a:bodyPr>
          <a:lstStyle>
            <a:lvl1pPr algn="l">
              <a:defRPr sz="2500"/>
            </a:lvl1pPr>
          </a:lstStyle>
          <a:p>
            <a:r>
              <a:rPr lang="fr-FR"/>
              <a:t>SOMMAIRE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198747" y="1268705"/>
            <a:ext cx="1080000" cy="552732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NN.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E34A377-C4E7-474E-AF9C-C0C1512C4B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3195322" y="1808727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TITRE DU Chapitre</a:t>
            </a:r>
          </a:p>
        </p:txBody>
      </p:sp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32F40D82-1D3E-C543-A9C8-76923BEA9D35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3198747" y="2272799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NN.</a:t>
            </a:r>
          </a:p>
        </p:txBody>
      </p:sp>
      <p:sp>
        <p:nvSpPr>
          <p:cNvPr id="15" name="Espace réservé du texte 4">
            <a:extLst>
              <a:ext uri="{FF2B5EF4-FFF2-40B4-BE49-F238E27FC236}">
                <a16:creationId xmlns:a16="http://schemas.microsoft.com/office/drawing/2014/main" id="{86A352DF-AB9E-9B4F-AED0-504809360D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195322" y="2826889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TITRE DU CHAPITRE</a:t>
            </a:r>
          </a:p>
        </p:txBody>
      </p:sp>
      <p:sp>
        <p:nvSpPr>
          <p:cNvPr id="17" name="Espace réservé du texte 2">
            <a:extLst>
              <a:ext uri="{FF2B5EF4-FFF2-40B4-BE49-F238E27FC236}">
                <a16:creationId xmlns:a16="http://schemas.microsoft.com/office/drawing/2014/main" id="{9F35C531-5E0C-2348-94D4-E0DD456C2743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3198747" y="3276893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NN.</a:t>
            </a:r>
          </a:p>
        </p:txBody>
      </p:sp>
      <p:sp>
        <p:nvSpPr>
          <p:cNvPr id="18" name="Espace réservé du texte 4">
            <a:extLst>
              <a:ext uri="{FF2B5EF4-FFF2-40B4-BE49-F238E27FC236}">
                <a16:creationId xmlns:a16="http://schemas.microsoft.com/office/drawing/2014/main" id="{115F9863-8A3D-CA4E-B187-7654539E5CA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195322" y="3845051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TITRE DU CHAPITRE</a:t>
            </a:r>
          </a:p>
        </p:txBody>
      </p:sp>
      <p:sp>
        <p:nvSpPr>
          <p:cNvPr id="20" name="Espace réservé du texte 2">
            <a:extLst>
              <a:ext uri="{FF2B5EF4-FFF2-40B4-BE49-F238E27FC236}">
                <a16:creationId xmlns:a16="http://schemas.microsoft.com/office/drawing/2014/main" id="{023166E1-6828-4A45-B43D-B0C2EE9820E9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3198747" y="4315607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NN.</a:t>
            </a:r>
          </a:p>
        </p:txBody>
      </p:sp>
      <p:sp>
        <p:nvSpPr>
          <p:cNvPr id="21" name="Espace réservé du texte 4">
            <a:extLst>
              <a:ext uri="{FF2B5EF4-FFF2-40B4-BE49-F238E27FC236}">
                <a16:creationId xmlns:a16="http://schemas.microsoft.com/office/drawing/2014/main" id="{507F5AEF-E57D-BC4A-AC62-A4381DC446A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195322" y="4869697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TITRE DU CHAPITRE</a:t>
            </a:r>
          </a:p>
        </p:txBody>
      </p:sp>
      <p:sp>
        <p:nvSpPr>
          <p:cNvPr id="39" name="Espace réservé du texte 2">
            <a:extLst>
              <a:ext uri="{FF2B5EF4-FFF2-40B4-BE49-F238E27FC236}">
                <a16:creationId xmlns:a16="http://schemas.microsoft.com/office/drawing/2014/main" id="{961AF32D-B3C4-B445-80F7-88D960D0C1D1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7554360" y="1254637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NN.</a:t>
            </a:r>
          </a:p>
        </p:txBody>
      </p:sp>
      <p:sp>
        <p:nvSpPr>
          <p:cNvPr id="40" name="Espace réservé du texte 4">
            <a:extLst>
              <a:ext uri="{FF2B5EF4-FFF2-40B4-BE49-F238E27FC236}">
                <a16:creationId xmlns:a16="http://schemas.microsoft.com/office/drawing/2014/main" id="{E72F3648-22FD-2C45-9AA6-7AC920990BE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550935" y="1808727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TITRE DU CHAPITRE</a:t>
            </a:r>
          </a:p>
        </p:txBody>
      </p:sp>
      <p:sp>
        <p:nvSpPr>
          <p:cNvPr id="42" name="Espace réservé du texte 2">
            <a:extLst>
              <a:ext uri="{FF2B5EF4-FFF2-40B4-BE49-F238E27FC236}">
                <a16:creationId xmlns:a16="http://schemas.microsoft.com/office/drawing/2014/main" id="{35295063-CF4F-3C4D-B623-028D3714E8AF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7554360" y="2258731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NN.</a:t>
            </a:r>
          </a:p>
        </p:txBody>
      </p:sp>
      <p:sp>
        <p:nvSpPr>
          <p:cNvPr id="43" name="Espace réservé du texte 4">
            <a:extLst>
              <a:ext uri="{FF2B5EF4-FFF2-40B4-BE49-F238E27FC236}">
                <a16:creationId xmlns:a16="http://schemas.microsoft.com/office/drawing/2014/main" id="{DC69E802-F70E-CD47-80B7-94A25976D0D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550935" y="2826889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TITRE DU CHAPITRE</a:t>
            </a:r>
          </a:p>
        </p:txBody>
      </p:sp>
      <p:sp>
        <p:nvSpPr>
          <p:cNvPr id="45" name="Espace réservé du texte 2">
            <a:extLst>
              <a:ext uri="{FF2B5EF4-FFF2-40B4-BE49-F238E27FC236}">
                <a16:creationId xmlns:a16="http://schemas.microsoft.com/office/drawing/2014/main" id="{63405BB2-EA8B-DF4F-B40D-37B864F7C344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7554360" y="3276893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NN.</a:t>
            </a:r>
          </a:p>
        </p:txBody>
      </p:sp>
      <p:sp>
        <p:nvSpPr>
          <p:cNvPr id="46" name="Espace réservé du texte 4">
            <a:extLst>
              <a:ext uri="{FF2B5EF4-FFF2-40B4-BE49-F238E27FC236}">
                <a16:creationId xmlns:a16="http://schemas.microsoft.com/office/drawing/2014/main" id="{C96A372E-23AB-1645-B4A8-AAF1D6AE633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550935" y="3845051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TITRE DU CHAPITRE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04447C2-B2BB-094A-A2D2-3EFA71DA32C1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31" name="Espace réservé du texte 6">
            <a:extLst>
              <a:ext uri="{FF2B5EF4-FFF2-40B4-BE49-F238E27FC236}">
                <a16:creationId xmlns:a16="http://schemas.microsoft.com/office/drawing/2014/main" id="{A1BD8D2E-882B-4115-BB0A-4A38D47DF6B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150567" y="1521862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35" name="Espace réservé du texte 6">
            <a:extLst>
              <a:ext uri="{FF2B5EF4-FFF2-40B4-BE49-F238E27FC236}">
                <a16:creationId xmlns:a16="http://schemas.microsoft.com/office/drawing/2014/main" id="{084485DE-C49B-4B00-B58D-6170FBE477F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150567" y="2538946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36" name="Espace réservé du texte 6">
            <a:extLst>
              <a:ext uri="{FF2B5EF4-FFF2-40B4-BE49-F238E27FC236}">
                <a16:creationId xmlns:a16="http://schemas.microsoft.com/office/drawing/2014/main" id="{8FAC638C-D037-47B5-A2D3-B689A0E75317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150567" y="3557108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37" name="Espace réservé du texte 6">
            <a:extLst>
              <a:ext uri="{FF2B5EF4-FFF2-40B4-BE49-F238E27FC236}">
                <a16:creationId xmlns:a16="http://schemas.microsoft.com/office/drawing/2014/main" id="{BCBB00D8-F4CA-4503-AFB4-6935E50F1A3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150567" y="4581754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52" name="Espace réservé du texte 6">
            <a:extLst>
              <a:ext uri="{FF2B5EF4-FFF2-40B4-BE49-F238E27FC236}">
                <a16:creationId xmlns:a16="http://schemas.microsoft.com/office/drawing/2014/main" id="{466F3304-30B1-4357-B802-6A687D0B9E6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512502" y="1521862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53" name="Espace réservé du texte 6">
            <a:extLst>
              <a:ext uri="{FF2B5EF4-FFF2-40B4-BE49-F238E27FC236}">
                <a16:creationId xmlns:a16="http://schemas.microsoft.com/office/drawing/2014/main" id="{6A33E5C5-DEB2-4E8A-8A19-D6622B086DA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512502" y="2538946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54" name="Espace réservé du texte 6">
            <a:extLst>
              <a:ext uri="{FF2B5EF4-FFF2-40B4-BE49-F238E27FC236}">
                <a16:creationId xmlns:a16="http://schemas.microsoft.com/office/drawing/2014/main" id="{F21ADA1C-A3AB-4AC8-A63A-C3E2AE47095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512502" y="3557108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498389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re 1">
            <a:extLst>
              <a:ext uri="{FF2B5EF4-FFF2-40B4-BE49-F238E27FC236}">
                <a16:creationId xmlns:a16="http://schemas.microsoft.com/office/drawing/2014/main" id="{6B3716BC-8FD3-496D-ACC7-678BE5DE6E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2595" y="496971"/>
            <a:ext cx="11186809" cy="5406942"/>
          </a:xfrm>
          <a:prstGeom prst="rect">
            <a:avLst/>
          </a:prstGeom>
          <a:solidFill>
            <a:srgbClr val="2A9CA9"/>
          </a:solidFill>
        </p:spPr>
        <p:txBody>
          <a:bodyPr lIns="396000" tIns="180000">
            <a:normAutofit/>
          </a:bodyPr>
          <a:lstStyle>
            <a:lvl1pPr algn="l">
              <a:defRPr sz="2500"/>
            </a:lvl1pPr>
          </a:lstStyle>
          <a:p>
            <a:r>
              <a:rPr lang="fr-FR"/>
              <a:t>SOMMAIRE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198747" y="1254637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NN.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E34A377-C4E7-474E-AF9C-C0C1512C4B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3195322" y="1808727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TITRE DU Chapitre</a:t>
            </a:r>
          </a:p>
        </p:txBody>
      </p:sp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32F40D82-1D3E-C543-A9C8-76923BEA9D35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3198747" y="2272799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NN.</a:t>
            </a:r>
          </a:p>
        </p:txBody>
      </p:sp>
      <p:sp>
        <p:nvSpPr>
          <p:cNvPr id="15" name="Espace réservé du texte 4">
            <a:extLst>
              <a:ext uri="{FF2B5EF4-FFF2-40B4-BE49-F238E27FC236}">
                <a16:creationId xmlns:a16="http://schemas.microsoft.com/office/drawing/2014/main" id="{86A352DF-AB9E-9B4F-AED0-504809360D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195322" y="2826889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TITRE DU CHAPITRE</a:t>
            </a:r>
          </a:p>
        </p:txBody>
      </p:sp>
      <p:sp>
        <p:nvSpPr>
          <p:cNvPr id="17" name="Espace réservé du texte 2">
            <a:extLst>
              <a:ext uri="{FF2B5EF4-FFF2-40B4-BE49-F238E27FC236}">
                <a16:creationId xmlns:a16="http://schemas.microsoft.com/office/drawing/2014/main" id="{9F35C531-5E0C-2348-94D4-E0DD456C2743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3198747" y="3290961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NN.</a:t>
            </a:r>
          </a:p>
        </p:txBody>
      </p:sp>
      <p:sp>
        <p:nvSpPr>
          <p:cNvPr id="18" name="Espace réservé du texte 4">
            <a:extLst>
              <a:ext uri="{FF2B5EF4-FFF2-40B4-BE49-F238E27FC236}">
                <a16:creationId xmlns:a16="http://schemas.microsoft.com/office/drawing/2014/main" id="{115F9863-8A3D-CA4E-B187-7654539E5CA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195322" y="3845051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TITRE DU CHAPITRE</a:t>
            </a:r>
          </a:p>
        </p:txBody>
      </p:sp>
      <p:sp>
        <p:nvSpPr>
          <p:cNvPr id="20" name="Espace réservé du texte 2">
            <a:extLst>
              <a:ext uri="{FF2B5EF4-FFF2-40B4-BE49-F238E27FC236}">
                <a16:creationId xmlns:a16="http://schemas.microsoft.com/office/drawing/2014/main" id="{023166E1-6828-4A45-B43D-B0C2EE9820E9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3198747" y="4315607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NN.</a:t>
            </a:r>
          </a:p>
        </p:txBody>
      </p:sp>
      <p:sp>
        <p:nvSpPr>
          <p:cNvPr id="21" name="Espace réservé du texte 4">
            <a:extLst>
              <a:ext uri="{FF2B5EF4-FFF2-40B4-BE49-F238E27FC236}">
                <a16:creationId xmlns:a16="http://schemas.microsoft.com/office/drawing/2014/main" id="{507F5AEF-E57D-BC4A-AC62-A4381DC446A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195322" y="4869697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TITRE DU CHAPITRE</a:t>
            </a:r>
          </a:p>
        </p:txBody>
      </p:sp>
      <p:sp>
        <p:nvSpPr>
          <p:cNvPr id="39" name="Espace réservé du texte 2">
            <a:extLst>
              <a:ext uri="{FF2B5EF4-FFF2-40B4-BE49-F238E27FC236}">
                <a16:creationId xmlns:a16="http://schemas.microsoft.com/office/drawing/2014/main" id="{961AF32D-B3C4-B445-80F7-88D960D0C1D1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7554360" y="1254637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NN.</a:t>
            </a:r>
          </a:p>
        </p:txBody>
      </p:sp>
      <p:sp>
        <p:nvSpPr>
          <p:cNvPr id="40" name="Espace réservé du texte 4">
            <a:extLst>
              <a:ext uri="{FF2B5EF4-FFF2-40B4-BE49-F238E27FC236}">
                <a16:creationId xmlns:a16="http://schemas.microsoft.com/office/drawing/2014/main" id="{E72F3648-22FD-2C45-9AA6-7AC920990BE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550935" y="1808727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TITRE DU CHAPITRE</a:t>
            </a:r>
          </a:p>
        </p:txBody>
      </p:sp>
      <p:sp>
        <p:nvSpPr>
          <p:cNvPr id="42" name="Espace réservé du texte 2">
            <a:extLst>
              <a:ext uri="{FF2B5EF4-FFF2-40B4-BE49-F238E27FC236}">
                <a16:creationId xmlns:a16="http://schemas.microsoft.com/office/drawing/2014/main" id="{35295063-CF4F-3C4D-B623-028D3714E8AF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7554360" y="2272799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NN.</a:t>
            </a:r>
          </a:p>
        </p:txBody>
      </p:sp>
      <p:sp>
        <p:nvSpPr>
          <p:cNvPr id="43" name="Espace réservé du texte 4">
            <a:extLst>
              <a:ext uri="{FF2B5EF4-FFF2-40B4-BE49-F238E27FC236}">
                <a16:creationId xmlns:a16="http://schemas.microsoft.com/office/drawing/2014/main" id="{DC69E802-F70E-CD47-80B7-94A25976D0D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550935" y="2826889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TITRE DU CHAPITRE</a:t>
            </a:r>
          </a:p>
        </p:txBody>
      </p:sp>
      <p:sp>
        <p:nvSpPr>
          <p:cNvPr id="45" name="Espace réservé du texte 2">
            <a:extLst>
              <a:ext uri="{FF2B5EF4-FFF2-40B4-BE49-F238E27FC236}">
                <a16:creationId xmlns:a16="http://schemas.microsoft.com/office/drawing/2014/main" id="{63405BB2-EA8B-DF4F-B40D-37B864F7C344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7554360" y="3290961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NN.</a:t>
            </a:r>
          </a:p>
        </p:txBody>
      </p:sp>
      <p:sp>
        <p:nvSpPr>
          <p:cNvPr id="46" name="Espace réservé du texte 4">
            <a:extLst>
              <a:ext uri="{FF2B5EF4-FFF2-40B4-BE49-F238E27FC236}">
                <a16:creationId xmlns:a16="http://schemas.microsoft.com/office/drawing/2014/main" id="{C96A372E-23AB-1645-B4A8-AAF1D6AE633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550935" y="3845051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TITRE DU CHAPITRE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04447C2-B2BB-094A-A2D2-3EFA71DA32C1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31" name="Espace réservé du texte 6">
            <a:extLst>
              <a:ext uri="{FF2B5EF4-FFF2-40B4-BE49-F238E27FC236}">
                <a16:creationId xmlns:a16="http://schemas.microsoft.com/office/drawing/2014/main" id="{A1BD8D2E-882B-4115-BB0A-4A38D47DF6B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150567" y="1521862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35" name="Espace réservé du texte 6">
            <a:extLst>
              <a:ext uri="{FF2B5EF4-FFF2-40B4-BE49-F238E27FC236}">
                <a16:creationId xmlns:a16="http://schemas.microsoft.com/office/drawing/2014/main" id="{084485DE-C49B-4B00-B58D-6170FBE477F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150567" y="2538946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36" name="Espace réservé du texte 6">
            <a:extLst>
              <a:ext uri="{FF2B5EF4-FFF2-40B4-BE49-F238E27FC236}">
                <a16:creationId xmlns:a16="http://schemas.microsoft.com/office/drawing/2014/main" id="{8FAC638C-D037-47B5-A2D3-B689A0E75317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150567" y="3557108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37" name="Espace réservé du texte 6">
            <a:extLst>
              <a:ext uri="{FF2B5EF4-FFF2-40B4-BE49-F238E27FC236}">
                <a16:creationId xmlns:a16="http://schemas.microsoft.com/office/drawing/2014/main" id="{BCBB00D8-F4CA-4503-AFB4-6935E50F1A3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150567" y="4581754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52" name="Espace réservé du texte 6">
            <a:extLst>
              <a:ext uri="{FF2B5EF4-FFF2-40B4-BE49-F238E27FC236}">
                <a16:creationId xmlns:a16="http://schemas.microsoft.com/office/drawing/2014/main" id="{466F3304-30B1-4357-B802-6A687D0B9E6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512502" y="1521862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53" name="Espace réservé du texte 6">
            <a:extLst>
              <a:ext uri="{FF2B5EF4-FFF2-40B4-BE49-F238E27FC236}">
                <a16:creationId xmlns:a16="http://schemas.microsoft.com/office/drawing/2014/main" id="{6A33E5C5-DEB2-4E8A-8A19-D6622B086DA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512502" y="2538946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54" name="Espace réservé du texte 6">
            <a:extLst>
              <a:ext uri="{FF2B5EF4-FFF2-40B4-BE49-F238E27FC236}">
                <a16:creationId xmlns:a16="http://schemas.microsoft.com/office/drawing/2014/main" id="{F21ADA1C-A3AB-4AC8-A63A-C3E2AE47095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512502" y="3557108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126010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re 1">
            <a:extLst>
              <a:ext uri="{FF2B5EF4-FFF2-40B4-BE49-F238E27FC236}">
                <a16:creationId xmlns:a16="http://schemas.microsoft.com/office/drawing/2014/main" id="{6B3716BC-8FD3-496D-ACC7-678BE5DE6E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2595" y="496971"/>
            <a:ext cx="11186809" cy="5406942"/>
          </a:xfrm>
          <a:prstGeom prst="rect">
            <a:avLst/>
          </a:prstGeom>
          <a:solidFill>
            <a:srgbClr val="E87C54"/>
          </a:solidFill>
        </p:spPr>
        <p:txBody>
          <a:bodyPr lIns="396000" tIns="180000">
            <a:normAutofit/>
          </a:bodyPr>
          <a:lstStyle>
            <a:lvl1pPr algn="l">
              <a:defRPr sz="2500"/>
            </a:lvl1pPr>
          </a:lstStyle>
          <a:p>
            <a:r>
              <a:rPr lang="fr-FR"/>
              <a:t>SOMMAIRE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198747" y="1254637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NN.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E34A377-C4E7-474E-AF9C-C0C1512C4B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3195322" y="1808727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TITRE DU Chapitre</a:t>
            </a:r>
          </a:p>
        </p:txBody>
      </p:sp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32F40D82-1D3E-C543-A9C8-76923BEA9D35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3198747" y="2272799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NN.</a:t>
            </a:r>
          </a:p>
        </p:txBody>
      </p:sp>
      <p:sp>
        <p:nvSpPr>
          <p:cNvPr id="15" name="Espace réservé du texte 4">
            <a:extLst>
              <a:ext uri="{FF2B5EF4-FFF2-40B4-BE49-F238E27FC236}">
                <a16:creationId xmlns:a16="http://schemas.microsoft.com/office/drawing/2014/main" id="{86A352DF-AB9E-9B4F-AED0-504809360D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195322" y="2826889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TITRE DU CHAPITRE</a:t>
            </a:r>
          </a:p>
        </p:txBody>
      </p:sp>
      <p:sp>
        <p:nvSpPr>
          <p:cNvPr id="17" name="Espace réservé du texte 2">
            <a:extLst>
              <a:ext uri="{FF2B5EF4-FFF2-40B4-BE49-F238E27FC236}">
                <a16:creationId xmlns:a16="http://schemas.microsoft.com/office/drawing/2014/main" id="{9F35C531-5E0C-2348-94D4-E0DD456C2743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3198747" y="3290961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NN.</a:t>
            </a:r>
          </a:p>
        </p:txBody>
      </p:sp>
      <p:sp>
        <p:nvSpPr>
          <p:cNvPr id="18" name="Espace réservé du texte 4">
            <a:extLst>
              <a:ext uri="{FF2B5EF4-FFF2-40B4-BE49-F238E27FC236}">
                <a16:creationId xmlns:a16="http://schemas.microsoft.com/office/drawing/2014/main" id="{115F9863-8A3D-CA4E-B187-7654539E5CA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195322" y="3845051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TITRE DU CHAPITRE</a:t>
            </a:r>
          </a:p>
        </p:txBody>
      </p:sp>
      <p:sp>
        <p:nvSpPr>
          <p:cNvPr id="20" name="Espace réservé du texte 2">
            <a:extLst>
              <a:ext uri="{FF2B5EF4-FFF2-40B4-BE49-F238E27FC236}">
                <a16:creationId xmlns:a16="http://schemas.microsoft.com/office/drawing/2014/main" id="{023166E1-6828-4A45-B43D-B0C2EE9820E9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3198747" y="4315607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NN.</a:t>
            </a:r>
          </a:p>
        </p:txBody>
      </p:sp>
      <p:sp>
        <p:nvSpPr>
          <p:cNvPr id="21" name="Espace réservé du texte 4">
            <a:extLst>
              <a:ext uri="{FF2B5EF4-FFF2-40B4-BE49-F238E27FC236}">
                <a16:creationId xmlns:a16="http://schemas.microsoft.com/office/drawing/2014/main" id="{507F5AEF-E57D-BC4A-AC62-A4381DC446A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195322" y="4869697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TITRE DU CHAPITRE</a:t>
            </a:r>
          </a:p>
        </p:txBody>
      </p:sp>
      <p:sp>
        <p:nvSpPr>
          <p:cNvPr id="39" name="Espace réservé du texte 2">
            <a:extLst>
              <a:ext uri="{FF2B5EF4-FFF2-40B4-BE49-F238E27FC236}">
                <a16:creationId xmlns:a16="http://schemas.microsoft.com/office/drawing/2014/main" id="{961AF32D-B3C4-B445-80F7-88D960D0C1D1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7554360" y="1254637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NN.</a:t>
            </a:r>
          </a:p>
        </p:txBody>
      </p:sp>
      <p:sp>
        <p:nvSpPr>
          <p:cNvPr id="40" name="Espace réservé du texte 4">
            <a:extLst>
              <a:ext uri="{FF2B5EF4-FFF2-40B4-BE49-F238E27FC236}">
                <a16:creationId xmlns:a16="http://schemas.microsoft.com/office/drawing/2014/main" id="{E72F3648-22FD-2C45-9AA6-7AC920990BE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550935" y="1808727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TITRE DU CHAPITRE</a:t>
            </a:r>
          </a:p>
        </p:txBody>
      </p:sp>
      <p:sp>
        <p:nvSpPr>
          <p:cNvPr id="42" name="Espace réservé du texte 2">
            <a:extLst>
              <a:ext uri="{FF2B5EF4-FFF2-40B4-BE49-F238E27FC236}">
                <a16:creationId xmlns:a16="http://schemas.microsoft.com/office/drawing/2014/main" id="{35295063-CF4F-3C4D-B623-028D3714E8AF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7554360" y="2272799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NN.</a:t>
            </a:r>
          </a:p>
        </p:txBody>
      </p:sp>
      <p:sp>
        <p:nvSpPr>
          <p:cNvPr id="43" name="Espace réservé du texte 4">
            <a:extLst>
              <a:ext uri="{FF2B5EF4-FFF2-40B4-BE49-F238E27FC236}">
                <a16:creationId xmlns:a16="http://schemas.microsoft.com/office/drawing/2014/main" id="{DC69E802-F70E-CD47-80B7-94A25976D0D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550935" y="2826889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TITRE DU CHAPITRE</a:t>
            </a:r>
          </a:p>
        </p:txBody>
      </p:sp>
      <p:sp>
        <p:nvSpPr>
          <p:cNvPr id="45" name="Espace réservé du texte 2">
            <a:extLst>
              <a:ext uri="{FF2B5EF4-FFF2-40B4-BE49-F238E27FC236}">
                <a16:creationId xmlns:a16="http://schemas.microsoft.com/office/drawing/2014/main" id="{63405BB2-EA8B-DF4F-B40D-37B864F7C344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7554360" y="3290961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NN.</a:t>
            </a:r>
          </a:p>
        </p:txBody>
      </p:sp>
      <p:sp>
        <p:nvSpPr>
          <p:cNvPr id="46" name="Espace réservé du texte 4">
            <a:extLst>
              <a:ext uri="{FF2B5EF4-FFF2-40B4-BE49-F238E27FC236}">
                <a16:creationId xmlns:a16="http://schemas.microsoft.com/office/drawing/2014/main" id="{C96A372E-23AB-1645-B4A8-AAF1D6AE633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550935" y="3845051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TITRE DU CHAPITRE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04447C2-B2BB-094A-A2D2-3EFA71DA32C1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31" name="Espace réservé du texte 6">
            <a:extLst>
              <a:ext uri="{FF2B5EF4-FFF2-40B4-BE49-F238E27FC236}">
                <a16:creationId xmlns:a16="http://schemas.microsoft.com/office/drawing/2014/main" id="{A1BD8D2E-882B-4115-BB0A-4A38D47DF6B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150567" y="1521862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35" name="Espace réservé du texte 6">
            <a:extLst>
              <a:ext uri="{FF2B5EF4-FFF2-40B4-BE49-F238E27FC236}">
                <a16:creationId xmlns:a16="http://schemas.microsoft.com/office/drawing/2014/main" id="{084485DE-C49B-4B00-B58D-6170FBE477F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150567" y="2538946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36" name="Espace réservé du texte 6">
            <a:extLst>
              <a:ext uri="{FF2B5EF4-FFF2-40B4-BE49-F238E27FC236}">
                <a16:creationId xmlns:a16="http://schemas.microsoft.com/office/drawing/2014/main" id="{8FAC638C-D037-47B5-A2D3-B689A0E75317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150567" y="3557108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37" name="Espace réservé du texte 6">
            <a:extLst>
              <a:ext uri="{FF2B5EF4-FFF2-40B4-BE49-F238E27FC236}">
                <a16:creationId xmlns:a16="http://schemas.microsoft.com/office/drawing/2014/main" id="{BCBB00D8-F4CA-4503-AFB4-6935E50F1A3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150567" y="4581754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52" name="Espace réservé du texte 6">
            <a:extLst>
              <a:ext uri="{FF2B5EF4-FFF2-40B4-BE49-F238E27FC236}">
                <a16:creationId xmlns:a16="http://schemas.microsoft.com/office/drawing/2014/main" id="{466F3304-30B1-4357-B802-6A687D0B9E6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512502" y="1521862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53" name="Espace réservé du texte 6">
            <a:extLst>
              <a:ext uri="{FF2B5EF4-FFF2-40B4-BE49-F238E27FC236}">
                <a16:creationId xmlns:a16="http://schemas.microsoft.com/office/drawing/2014/main" id="{6A33E5C5-DEB2-4E8A-8A19-D6622B086DA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512502" y="2538946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54" name="Espace réservé du texte 6">
            <a:extLst>
              <a:ext uri="{FF2B5EF4-FFF2-40B4-BE49-F238E27FC236}">
                <a16:creationId xmlns:a16="http://schemas.microsoft.com/office/drawing/2014/main" id="{F21ADA1C-A3AB-4AC8-A63A-C3E2AE47095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512502" y="3557108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682190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re 1">
            <a:extLst>
              <a:ext uri="{FF2B5EF4-FFF2-40B4-BE49-F238E27FC236}">
                <a16:creationId xmlns:a16="http://schemas.microsoft.com/office/drawing/2014/main" id="{6B3716BC-8FD3-496D-ACC7-678BE5DE6E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2595" y="496971"/>
            <a:ext cx="11186809" cy="5406942"/>
          </a:xfrm>
          <a:prstGeom prst="rect">
            <a:avLst/>
          </a:prstGeom>
          <a:solidFill>
            <a:srgbClr val="E73083"/>
          </a:solidFill>
        </p:spPr>
        <p:txBody>
          <a:bodyPr lIns="396000" tIns="180000">
            <a:normAutofit/>
          </a:bodyPr>
          <a:lstStyle>
            <a:lvl1pPr algn="l">
              <a:defRPr sz="2500"/>
            </a:lvl1pPr>
          </a:lstStyle>
          <a:p>
            <a:r>
              <a:rPr lang="fr-FR"/>
              <a:t>SOMMAIRE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198747" y="1254637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NN.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E34A377-C4E7-474E-AF9C-C0C1512C4B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3195322" y="1808727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TITRE DU Chapitre</a:t>
            </a:r>
          </a:p>
        </p:txBody>
      </p:sp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32F40D82-1D3E-C543-A9C8-76923BEA9D35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3198747" y="2272799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NN.</a:t>
            </a:r>
          </a:p>
        </p:txBody>
      </p:sp>
      <p:sp>
        <p:nvSpPr>
          <p:cNvPr id="15" name="Espace réservé du texte 4">
            <a:extLst>
              <a:ext uri="{FF2B5EF4-FFF2-40B4-BE49-F238E27FC236}">
                <a16:creationId xmlns:a16="http://schemas.microsoft.com/office/drawing/2014/main" id="{86A352DF-AB9E-9B4F-AED0-504809360D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195322" y="2826889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TITRE DU CHAPITRE</a:t>
            </a:r>
          </a:p>
        </p:txBody>
      </p:sp>
      <p:sp>
        <p:nvSpPr>
          <p:cNvPr id="17" name="Espace réservé du texte 2">
            <a:extLst>
              <a:ext uri="{FF2B5EF4-FFF2-40B4-BE49-F238E27FC236}">
                <a16:creationId xmlns:a16="http://schemas.microsoft.com/office/drawing/2014/main" id="{9F35C531-5E0C-2348-94D4-E0DD456C2743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3198747" y="3290961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NN.</a:t>
            </a:r>
          </a:p>
        </p:txBody>
      </p:sp>
      <p:sp>
        <p:nvSpPr>
          <p:cNvPr id="18" name="Espace réservé du texte 4">
            <a:extLst>
              <a:ext uri="{FF2B5EF4-FFF2-40B4-BE49-F238E27FC236}">
                <a16:creationId xmlns:a16="http://schemas.microsoft.com/office/drawing/2014/main" id="{115F9863-8A3D-CA4E-B187-7654539E5CA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195322" y="3845051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TITRE DU CHAPITRE</a:t>
            </a:r>
          </a:p>
        </p:txBody>
      </p:sp>
      <p:sp>
        <p:nvSpPr>
          <p:cNvPr id="20" name="Espace réservé du texte 2">
            <a:extLst>
              <a:ext uri="{FF2B5EF4-FFF2-40B4-BE49-F238E27FC236}">
                <a16:creationId xmlns:a16="http://schemas.microsoft.com/office/drawing/2014/main" id="{023166E1-6828-4A45-B43D-B0C2EE9820E9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3198747" y="4315607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NN.</a:t>
            </a:r>
          </a:p>
        </p:txBody>
      </p:sp>
      <p:sp>
        <p:nvSpPr>
          <p:cNvPr id="21" name="Espace réservé du texte 4">
            <a:extLst>
              <a:ext uri="{FF2B5EF4-FFF2-40B4-BE49-F238E27FC236}">
                <a16:creationId xmlns:a16="http://schemas.microsoft.com/office/drawing/2014/main" id="{507F5AEF-E57D-BC4A-AC62-A4381DC446A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195322" y="4869697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TITRE DU CHAPITRE</a:t>
            </a:r>
          </a:p>
        </p:txBody>
      </p:sp>
      <p:sp>
        <p:nvSpPr>
          <p:cNvPr id="39" name="Espace réservé du texte 2">
            <a:extLst>
              <a:ext uri="{FF2B5EF4-FFF2-40B4-BE49-F238E27FC236}">
                <a16:creationId xmlns:a16="http://schemas.microsoft.com/office/drawing/2014/main" id="{961AF32D-B3C4-B445-80F7-88D960D0C1D1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7554360" y="1254637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NN.</a:t>
            </a:r>
          </a:p>
        </p:txBody>
      </p:sp>
      <p:sp>
        <p:nvSpPr>
          <p:cNvPr id="40" name="Espace réservé du texte 4">
            <a:extLst>
              <a:ext uri="{FF2B5EF4-FFF2-40B4-BE49-F238E27FC236}">
                <a16:creationId xmlns:a16="http://schemas.microsoft.com/office/drawing/2014/main" id="{E72F3648-22FD-2C45-9AA6-7AC920990BE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550935" y="1808727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TITRE DU CHAPITRE</a:t>
            </a:r>
          </a:p>
        </p:txBody>
      </p:sp>
      <p:sp>
        <p:nvSpPr>
          <p:cNvPr id="42" name="Espace réservé du texte 2">
            <a:extLst>
              <a:ext uri="{FF2B5EF4-FFF2-40B4-BE49-F238E27FC236}">
                <a16:creationId xmlns:a16="http://schemas.microsoft.com/office/drawing/2014/main" id="{35295063-CF4F-3C4D-B623-028D3714E8AF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7554360" y="2272799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NN.</a:t>
            </a:r>
          </a:p>
        </p:txBody>
      </p:sp>
      <p:sp>
        <p:nvSpPr>
          <p:cNvPr id="43" name="Espace réservé du texte 4">
            <a:extLst>
              <a:ext uri="{FF2B5EF4-FFF2-40B4-BE49-F238E27FC236}">
                <a16:creationId xmlns:a16="http://schemas.microsoft.com/office/drawing/2014/main" id="{DC69E802-F70E-CD47-80B7-94A25976D0D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550935" y="2826889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TITRE DU CHAPITRE</a:t>
            </a:r>
          </a:p>
        </p:txBody>
      </p:sp>
      <p:sp>
        <p:nvSpPr>
          <p:cNvPr id="45" name="Espace réservé du texte 2">
            <a:extLst>
              <a:ext uri="{FF2B5EF4-FFF2-40B4-BE49-F238E27FC236}">
                <a16:creationId xmlns:a16="http://schemas.microsoft.com/office/drawing/2014/main" id="{63405BB2-EA8B-DF4F-B40D-37B864F7C344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7554360" y="3290961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NN.</a:t>
            </a:r>
          </a:p>
        </p:txBody>
      </p:sp>
      <p:sp>
        <p:nvSpPr>
          <p:cNvPr id="46" name="Espace réservé du texte 4">
            <a:extLst>
              <a:ext uri="{FF2B5EF4-FFF2-40B4-BE49-F238E27FC236}">
                <a16:creationId xmlns:a16="http://schemas.microsoft.com/office/drawing/2014/main" id="{C96A372E-23AB-1645-B4A8-AAF1D6AE633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550935" y="3845051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TITRE DU CHAPITRE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04447C2-B2BB-094A-A2D2-3EFA71DA32C1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31" name="Espace réservé du texte 6">
            <a:extLst>
              <a:ext uri="{FF2B5EF4-FFF2-40B4-BE49-F238E27FC236}">
                <a16:creationId xmlns:a16="http://schemas.microsoft.com/office/drawing/2014/main" id="{A1BD8D2E-882B-4115-BB0A-4A38D47DF6B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150567" y="1521862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35" name="Espace réservé du texte 6">
            <a:extLst>
              <a:ext uri="{FF2B5EF4-FFF2-40B4-BE49-F238E27FC236}">
                <a16:creationId xmlns:a16="http://schemas.microsoft.com/office/drawing/2014/main" id="{084485DE-C49B-4B00-B58D-6170FBE477F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150567" y="2538946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36" name="Espace réservé du texte 6">
            <a:extLst>
              <a:ext uri="{FF2B5EF4-FFF2-40B4-BE49-F238E27FC236}">
                <a16:creationId xmlns:a16="http://schemas.microsoft.com/office/drawing/2014/main" id="{8FAC638C-D037-47B5-A2D3-B689A0E75317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150567" y="3557108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37" name="Espace réservé du texte 6">
            <a:extLst>
              <a:ext uri="{FF2B5EF4-FFF2-40B4-BE49-F238E27FC236}">
                <a16:creationId xmlns:a16="http://schemas.microsoft.com/office/drawing/2014/main" id="{BCBB00D8-F4CA-4503-AFB4-6935E50F1A3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150567" y="4581754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52" name="Espace réservé du texte 6">
            <a:extLst>
              <a:ext uri="{FF2B5EF4-FFF2-40B4-BE49-F238E27FC236}">
                <a16:creationId xmlns:a16="http://schemas.microsoft.com/office/drawing/2014/main" id="{466F3304-30B1-4357-B802-6A687D0B9E6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512502" y="1521862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53" name="Espace réservé du texte 6">
            <a:extLst>
              <a:ext uri="{FF2B5EF4-FFF2-40B4-BE49-F238E27FC236}">
                <a16:creationId xmlns:a16="http://schemas.microsoft.com/office/drawing/2014/main" id="{6A33E5C5-DEB2-4E8A-8A19-D6622B086DA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512502" y="2538946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54" name="Espace réservé du texte 6">
            <a:extLst>
              <a:ext uri="{FF2B5EF4-FFF2-40B4-BE49-F238E27FC236}">
                <a16:creationId xmlns:a16="http://schemas.microsoft.com/office/drawing/2014/main" id="{F21ADA1C-A3AB-4AC8-A63A-C3E2AE47095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512502" y="3557108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73582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re du chapitr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3450165" y="3390139"/>
            <a:ext cx="6761760" cy="1263055"/>
          </a:xfrm>
          <a:prstGeom prst="rect">
            <a:avLst/>
          </a:prstGeom>
        </p:spPr>
        <p:txBody>
          <a:bodyPr anchor="b"/>
          <a:lstStyle>
            <a:lvl1pPr defTabSz="1219169">
              <a:lnSpc>
                <a:spcPct val="80000"/>
              </a:lnSpc>
              <a:defRPr sz="3000" cap="all" spc="-60">
                <a:solidFill>
                  <a:srgbClr val="005C9B"/>
                </a:solidFill>
              </a:defRPr>
            </a:lvl1pPr>
          </a:lstStyle>
          <a:p>
            <a:r>
              <a:t>TITRE CHAPITRE</a:t>
            </a:r>
          </a:p>
        </p:txBody>
      </p:sp>
      <p:pic>
        <p:nvPicPr>
          <p:cNvPr id="11" name="Logo-ReMES.png" descr="Logo-ReMES.png">
            <a:extLst>
              <a:ext uri="{FF2B5EF4-FFF2-40B4-BE49-F238E27FC236}">
                <a16:creationId xmlns:a16="http://schemas.microsoft.com/office/drawing/2014/main" id="{25275FFF-632A-6B46-96DE-FFAF89E4BDF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16672" y="373987"/>
            <a:ext cx="1999528" cy="2163424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ZoneTexte 1"/>
          <p:cNvSpPr txBox="1"/>
          <p:nvPr userDrawn="1"/>
        </p:nvSpPr>
        <p:spPr>
          <a:xfrm>
            <a:off x="3450165" y="742962"/>
            <a:ext cx="6761760" cy="5642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3000" b="1" i="0" u="none" strike="noStrike" cap="all" spc="-60" baseline="0">
                <a:solidFill>
                  <a:srgbClr val="005C9B"/>
                </a:solidFill>
                <a:uFillTx/>
                <a:latin typeface="Trebuchet MS" panose="020B0603020202020204" pitchFamily="34" charset="0"/>
                <a:ea typeface="+mj-ea"/>
                <a:cs typeface="+mj-cs"/>
                <a:sym typeface="Helvetica Neue"/>
              </a:rPr>
              <a:t>ORDRE DU JOUR 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7209515"/>
      </p:ext>
    </p:extLst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verture d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F5338D63-7F58-4C41-967C-A9B0AAD4A3E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04000" y="496800"/>
            <a:ext cx="11185200" cy="5407113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38560" y="1700171"/>
            <a:ext cx="2880000" cy="1299879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88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NN.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E34A377-C4E7-474E-AF9C-C0C1512C4B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1538558" y="3000049"/>
            <a:ext cx="7560000" cy="16920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20000"/>
              </a:lnSpc>
              <a:buNone/>
              <a:defRPr sz="38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TITRE DU CHAPITRE sur plusieurs lignes</a:t>
            </a:r>
          </a:p>
        </p:txBody>
      </p:sp>
      <p:sp>
        <p:nvSpPr>
          <p:cNvPr id="50" name="Espace réservé du numéro de diapositive 49">
            <a:extLst>
              <a:ext uri="{FF2B5EF4-FFF2-40B4-BE49-F238E27FC236}">
                <a16:creationId xmlns:a16="http://schemas.microsoft.com/office/drawing/2014/main" id="{28BD423F-B223-3849-B9E3-A73BC014845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14" name="Espace réservé du texte 6">
            <a:extLst>
              <a:ext uri="{FF2B5EF4-FFF2-40B4-BE49-F238E27FC236}">
                <a16:creationId xmlns:a16="http://schemas.microsoft.com/office/drawing/2014/main" id="{73D67ACB-3E0F-4ED7-8607-B138A3FD73A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347961" y="2283861"/>
            <a:ext cx="28800" cy="2422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222586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uverture d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F5338D63-7F58-4C41-967C-A9B0AAD4A3E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04000" y="496800"/>
            <a:ext cx="11185200" cy="5407113"/>
          </a:xfrm>
          <a:prstGeom prst="rect">
            <a:avLst/>
          </a:prstGeom>
          <a:solidFill>
            <a:srgbClr val="2A9CA9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38560" y="1700171"/>
            <a:ext cx="2880000" cy="1299879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88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NN.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E34A377-C4E7-474E-AF9C-C0C1512C4B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1538558" y="3000049"/>
            <a:ext cx="7560000" cy="16920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20000"/>
              </a:lnSpc>
              <a:buNone/>
              <a:defRPr sz="38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TITRE DU CHAPITRE sur plusieurs lignes</a:t>
            </a:r>
          </a:p>
        </p:txBody>
      </p:sp>
      <p:sp>
        <p:nvSpPr>
          <p:cNvPr id="50" name="Espace réservé du numéro de diapositive 49">
            <a:extLst>
              <a:ext uri="{FF2B5EF4-FFF2-40B4-BE49-F238E27FC236}">
                <a16:creationId xmlns:a16="http://schemas.microsoft.com/office/drawing/2014/main" id="{28BD423F-B223-3849-B9E3-A73BC014845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14" name="Espace réservé du texte 6">
            <a:extLst>
              <a:ext uri="{FF2B5EF4-FFF2-40B4-BE49-F238E27FC236}">
                <a16:creationId xmlns:a16="http://schemas.microsoft.com/office/drawing/2014/main" id="{73D67ACB-3E0F-4ED7-8607-B138A3FD73A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347961" y="2283861"/>
            <a:ext cx="28800" cy="2422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915043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uverture d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F5338D63-7F58-4C41-967C-A9B0AAD4A3E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04000" y="496800"/>
            <a:ext cx="11185200" cy="5407113"/>
          </a:xfrm>
          <a:prstGeom prst="rect">
            <a:avLst/>
          </a:prstGeom>
          <a:solidFill>
            <a:srgbClr val="E87C54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38560" y="1700171"/>
            <a:ext cx="2880000" cy="1299879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88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NN.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E34A377-C4E7-474E-AF9C-C0C1512C4B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1538558" y="3000049"/>
            <a:ext cx="7560000" cy="16920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20000"/>
              </a:lnSpc>
              <a:buNone/>
              <a:defRPr sz="38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TITRE DU CHAPITRE sur plusieurs lignes</a:t>
            </a:r>
          </a:p>
        </p:txBody>
      </p:sp>
      <p:sp>
        <p:nvSpPr>
          <p:cNvPr id="50" name="Espace réservé du numéro de diapositive 49">
            <a:extLst>
              <a:ext uri="{FF2B5EF4-FFF2-40B4-BE49-F238E27FC236}">
                <a16:creationId xmlns:a16="http://schemas.microsoft.com/office/drawing/2014/main" id="{28BD423F-B223-3849-B9E3-A73BC014845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14" name="Espace réservé du texte 6">
            <a:extLst>
              <a:ext uri="{FF2B5EF4-FFF2-40B4-BE49-F238E27FC236}">
                <a16:creationId xmlns:a16="http://schemas.microsoft.com/office/drawing/2014/main" id="{73D67ACB-3E0F-4ED7-8607-B138A3FD73A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347961" y="2283861"/>
            <a:ext cx="28800" cy="2422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939739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uverture d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F5338D63-7F58-4C41-967C-A9B0AAD4A3E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04000" y="496800"/>
            <a:ext cx="11185200" cy="5407113"/>
          </a:xfrm>
          <a:prstGeom prst="rect">
            <a:avLst/>
          </a:prstGeom>
          <a:solidFill>
            <a:srgbClr val="E73083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38560" y="1700171"/>
            <a:ext cx="2880000" cy="1299879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88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NN.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E34A377-C4E7-474E-AF9C-C0C1512C4B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1538558" y="3000049"/>
            <a:ext cx="7560000" cy="16920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20000"/>
              </a:lnSpc>
              <a:buNone/>
              <a:defRPr sz="38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TITRE DU CHAPITRE sur plusieurs lignes</a:t>
            </a:r>
          </a:p>
        </p:txBody>
      </p:sp>
      <p:sp>
        <p:nvSpPr>
          <p:cNvPr id="50" name="Espace réservé du numéro de diapositive 49">
            <a:extLst>
              <a:ext uri="{FF2B5EF4-FFF2-40B4-BE49-F238E27FC236}">
                <a16:creationId xmlns:a16="http://schemas.microsoft.com/office/drawing/2014/main" id="{28BD423F-B223-3849-B9E3-A73BC014845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14" name="Espace réservé du texte 6">
            <a:extLst>
              <a:ext uri="{FF2B5EF4-FFF2-40B4-BE49-F238E27FC236}">
                <a16:creationId xmlns:a16="http://schemas.microsoft.com/office/drawing/2014/main" id="{73D67ACB-3E0F-4ED7-8607-B138A3FD73A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347961" y="2283861"/>
            <a:ext cx="28800" cy="2422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92467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verture de sous-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F5338D63-7F58-4C41-967C-A9B0AAD4A3E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04000" y="496800"/>
            <a:ext cx="11185200" cy="5407113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E34A377-C4E7-474E-AF9C-C0C1512C4B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1538558" y="3000049"/>
            <a:ext cx="7560000" cy="16920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20000"/>
              </a:lnSpc>
              <a:buNone/>
              <a:defRPr sz="3800" b="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TITRE DE LA SOUS-PARTIE SUR PLUSIEURS LIGNES</a:t>
            </a:r>
          </a:p>
        </p:txBody>
      </p:sp>
      <p:sp>
        <p:nvSpPr>
          <p:cNvPr id="50" name="Espace réservé du numéro de diapositive 49">
            <a:extLst>
              <a:ext uri="{FF2B5EF4-FFF2-40B4-BE49-F238E27FC236}">
                <a16:creationId xmlns:a16="http://schemas.microsoft.com/office/drawing/2014/main" id="{28BD423F-B223-3849-B9E3-A73BC014845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14" name="Espace réservé du texte 6">
            <a:extLst>
              <a:ext uri="{FF2B5EF4-FFF2-40B4-BE49-F238E27FC236}">
                <a16:creationId xmlns:a16="http://schemas.microsoft.com/office/drawing/2014/main" id="{73D67ACB-3E0F-4ED7-8607-B138A3FD73A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 flipH="1">
            <a:off x="1376760" y="2968283"/>
            <a:ext cx="45719" cy="17383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849374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uverture de sous-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F5338D63-7F58-4C41-967C-A9B0AAD4A3E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04000" y="496800"/>
            <a:ext cx="11185200" cy="5407113"/>
          </a:xfrm>
          <a:prstGeom prst="rect">
            <a:avLst/>
          </a:prstGeom>
          <a:solidFill>
            <a:srgbClr val="2A9CA9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50" name="Espace réservé du numéro de diapositive 49">
            <a:extLst>
              <a:ext uri="{FF2B5EF4-FFF2-40B4-BE49-F238E27FC236}">
                <a16:creationId xmlns:a16="http://schemas.microsoft.com/office/drawing/2014/main" id="{28BD423F-B223-3849-B9E3-A73BC014845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8" name="Espace réservé du texte 4">
            <a:extLst>
              <a:ext uri="{FF2B5EF4-FFF2-40B4-BE49-F238E27FC236}">
                <a16:creationId xmlns:a16="http://schemas.microsoft.com/office/drawing/2014/main" id="{AE34A377-C4E7-474E-AF9C-C0C1512C4B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1538558" y="3000049"/>
            <a:ext cx="7560000" cy="1692000"/>
          </a:xfrm>
          <a:prstGeom prst="rect">
            <a:avLst/>
          </a:prstGeom>
        </p:spPr>
        <p:txBody>
          <a:bodyPr anchor="t"/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 sz="3800" b="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/>
            </a:pPr>
            <a:r>
              <a:rPr lang="fr-FR"/>
              <a:t>TITRE DE LA SOUS-PARTIE SUR PLUSIEURS LIGNES</a:t>
            </a:r>
          </a:p>
          <a:p>
            <a:pPr lvl="0"/>
            <a:endParaRPr lang="fr-FR"/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73D67ACB-3E0F-4ED7-8607-B138A3FD73A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 flipH="1">
            <a:off x="1376760" y="2968283"/>
            <a:ext cx="45719" cy="17383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4482257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uverture de sous-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F5338D63-7F58-4C41-967C-A9B0AAD4A3E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04000" y="496800"/>
            <a:ext cx="11185200" cy="5407113"/>
          </a:xfrm>
          <a:prstGeom prst="rect">
            <a:avLst/>
          </a:prstGeom>
          <a:solidFill>
            <a:srgbClr val="E87C54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50" name="Espace réservé du numéro de diapositive 49">
            <a:extLst>
              <a:ext uri="{FF2B5EF4-FFF2-40B4-BE49-F238E27FC236}">
                <a16:creationId xmlns:a16="http://schemas.microsoft.com/office/drawing/2014/main" id="{28BD423F-B223-3849-B9E3-A73BC014845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8" name="Espace réservé du texte 4">
            <a:extLst>
              <a:ext uri="{FF2B5EF4-FFF2-40B4-BE49-F238E27FC236}">
                <a16:creationId xmlns:a16="http://schemas.microsoft.com/office/drawing/2014/main" id="{AE34A377-C4E7-474E-AF9C-C0C1512C4B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1538558" y="3000049"/>
            <a:ext cx="7560000" cy="1692000"/>
          </a:xfrm>
          <a:prstGeom prst="rect">
            <a:avLst/>
          </a:prstGeom>
        </p:spPr>
        <p:txBody>
          <a:bodyPr anchor="t"/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 sz="3800" b="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/>
            </a:pPr>
            <a:r>
              <a:rPr lang="fr-FR"/>
              <a:t>TITRE DE LA SOUS-PARTIE SUR PLUSIEURS LIGNES</a:t>
            </a:r>
          </a:p>
          <a:p>
            <a:pPr lvl="0"/>
            <a:endParaRPr lang="fr-FR"/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73D67ACB-3E0F-4ED7-8607-B138A3FD73A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 flipH="1">
            <a:off x="1376760" y="2968283"/>
            <a:ext cx="45719" cy="17383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0878186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uverture de sous-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F5338D63-7F58-4C41-967C-A9B0AAD4A3E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04000" y="496800"/>
            <a:ext cx="11185200" cy="5407113"/>
          </a:xfrm>
          <a:prstGeom prst="rect">
            <a:avLst/>
          </a:prstGeom>
          <a:solidFill>
            <a:srgbClr val="E73083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50" name="Espace réservé du numéro de diapositive 49">
            <a:extLst>
              <a:ext uri="{FF2B5EF4-FFF2-40B4-BE49-F238E27FC236}">
                <a16:creationId xmlns:a16="http://schemas.microsoft.com/office/drawing/2014/main" id="{28BD423F-B223-3849-B9E3-A73BC014845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8" name="Espace réservé du texte 4">
            <a:extLst>
              <a:ext uri="{FF2B5EF4-FFF2-40B4-BE49-F238E27FC236}">
                <a16:creationId xmlns:a16="http://schemas.microsoft.com/office/drawing/2014/main" id="{AE34A377-C4E7-474E-AF9C-C0C1512C4B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1538558" y="3000049"/>
            <a:ext cx="7560000" cy="1692000"/>
          </a:xfrm>
          <a:prstGeom prst="rect">
            <a:avLst/>
          </a:prstGeom>
        </p:spPr>
        <p:txBody>
          <a:bodyPr anchor="t"/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 sz="3800" b="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/>
            </a:pPr>
            <a:r>
              <a:rPr lang="fr-FR"/>
              <a:t>TITRE DE LA SOUS-PARTIE SUR PLUSIEURS LIGNES</a:t>
            </a:r>
          </a:p>
          <a:p>
            <a:pPr lvl="0"/>
            <a:endParaRPr lang="fr-FR"/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73D67ACB-3E0F-4ED7-8607-B138A3FD73A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 flipH="1">
            <a:off x="1376760" y="2968283"/>
            <a:ext cx="45719" cy="17383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7754776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BCF3B943-80A1-4E09-AFBA-4C7EDC0AD2B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273094" y="2087563"/>
            <a:ext cx="10422019" cy="37671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34E310A-4CEE-7246-82CD-435F6B104E3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70E81EC-A4CC-46F3-8A94-BB7AD42F7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/>
              <a:t>Cliquez pour ajouter un titre</a:t>
            </a:r>
          </a:p>
        </p:txBody>
      </p:sp>
    </p:spTree>
    <p:extLst>
      <p:ext uri="{BB962C8B-B14F-4D97-AF65-F5344CB8AC3E}">
        <p14:creationId xmlns:p14="http://schemas.microsoft.com/office/powerpoint/2010/main" val="23511331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2B4DC679-F54F-4846-9912-E80DB1F86B4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273094" y="2087563"/>
            <a:ext cx="10422019" cy="37671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34E310A-4CEE-7246-82CD-435F6B104E3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70E81EC-A4CC-46F3-8A94-BB7AD42F7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rgbClr val="2A9CA9"/>
          </a:solidFill>
        </p:spPr>
        <p:txBody>
          <a:bodyPr/>
          <a:lstStyle/>
          <a:p>
            <a:r>
              <a:rPr lang="fr-FR"/>
              <a:t>Cliquez pour ajouter un titre</a:t>
            </a:r>
          </a:p>
        </p:txBody>
      </p:sp>
    </p:spTree>
    <p:extLst>
      <p:ext uri="{BB962C8B-B14F-4D97-AF65-F5344CB8AC3E}">
        <p14:creationId xmlns:p14="http://schemas.microsoft.com/office/powerpoint/2010/main" val="18503428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re du chapitr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3450165" y="3390139"/>
            <a:ext cx="6761760" cy="1263055"/>
          </a:xfrm>
          <a:prstGeom prst="rect">
            <a:avLst/>
          </a:prstGeom>
        </p:spPr>
        <p:txBody>
          <a:bodyPr anchor="b"/>
          <a:lstStyle>
            <a:lvl1pPr defTabSz="1219169">
              <a:lnSpc>
                <a:spcPct val="80000"/>
              </a:lnSpc>
              <a:defRPr sz="3000" cap="all" spc="-60">
                <a:solidFill>
                  <a:srgbClr val="005C9B"/>
                </a:solidFill>
              </a:defRPr>
            </a:lvl1pPr>
          </a:lstStyle>
          <a:p>
            <a:r>
              <a:t>TITRE CHAPITRE</a:t>
            </a:r>
          </a:p>
        </p:txBody>
      </p:sp>
      <p:pic>
        <p:nvPicPr>
          <p:cNvPr id="8" name="Logo-ReMES.png" descr="Logo-ReMES.png">
            <a:extLst>
              <a:ext uri="{FF2B5EF4-FFF2-40B4-BE49-F238E27FC236}">
                <a16:creationId xmlns:a16="http://schemas.microsoft.com/office/drawing/2014/main" id="{25275FFF-632A-6B46-96DE-FFAF89E4BDF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16672" y="373987"/>
            <a:ext cx="1999528" cy="2163424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4016775"/>
      </p:ext>
    </p:extLst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98C1329A-664A-4E28-B644-3636A328F32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273094" y="2087563"/>
            <a:ext cx="10422019" cy="37671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34E310A-4CEE-7246-82CD-435F6B104E3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70E81EC-A4CC-46F3-8A94-BB7AD42F7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rgbClr val="E87C54"/>
          </a:solidFill>
        </p:spPr>
        <p:txBody>
          <a:bodyPr/>
          <a:lstStyle/>
          <a:p>
            <a:r>
              <a:rPr lang="fr-FR"/>
              <a:t>Cliquez pour ajouter un titre</a:t>
            </a:r>
          </a:p>
        </p:txBody>
      </p:sp>
    </p:spTree>
    <p:extLst>
      <p:ext uri="{BB962C8B-B14F-4D97-AF65-F5344CB8AC3E}">
        <p14:creationId xmlns:p14="http://schemas.microsoft.com/office/powerpoint/2010/main" val="19491115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D3E7924-C220-48DB-B1CD-419E6988750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273094" y="2087563"/>
            <a:ext cx="10422019" cy="37671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34E310A-4CEE-7246-82CD-435F6B104E3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70E81EC-A4CC-46F3-8A94-BB7AD42F7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rgbClr val="E73083"/>
          </a:solidFill>
        </p:spPr>
        <p:txBody>
          <a:bodyPr/>
          <a:lstStyle/>
          <a:p>
            <a:r>
              <a:rPr lang="fr-FR"/>
              <a:t>Cliquez pour ajouter un titre</a:t>
            </a:r>
          </a:p>
        </p:txBody>
      </p:sp>
    </p:spTree>
    <p:extLst>
      <p:ext uri="{BB962C8B-B14F-4D97-AF65-F5344CB8AC3E}">
        <p14:creationId xmlns:p14="http://schemas.microsoft.com/office/powerpoint/2010/main" val="27523352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84CFFACC-99FF-5840-ABC3-B3AEF7EC56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86A2F40-717A-4467-A28B-580C930339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/>
              <a:t>Cliquez pour ajouter un titre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D111AFF-88E4-7141-894B-53BBBE1918BE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096660" y="1609595"/>
            <a:ext cx="5595938" cy="42943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Cliquez pour insérer un élément</a:t>
            </a:r>
          </a:p>
        </p:txBody>
      </p:sp>
      <p:sp>
        <p:nvSpPr>
          <p:cNvPr id="6" name="Espace réservé du texte 4">
            <a:extLst>
              <a:ext uri="{FF2B5EF4-FFF2-40B4-BE49-F238E27FC236}">
                <a16:creationId xmlns:a16="http://schemas.microsoft.com/office/drawing/2014/main" id="{64C7CDFE-DF95-4CA3-98A5-7BD20AEBF1A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98661" y="2087563"/>
            <a:ext cx="5220000" cy="38163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748816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e +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84CFFACC-99FF-5840-ABC3-B3AEF7EC56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86A2F40-717A-4467-A28B-580C930339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rgbClr val="2A9CA9"/>
          </a:solidFill>
        </p:spPr>
        <p:txBody>
          <a:bodyPr/>
          <a:lstStyle/>
          <a:p>
            <a:r>
              <a:rPr lang="fr-FR"/>
              <a:t>Cliquez pour ajouter un titre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D111AFF-88E4-7141-894B-53BBBE1918BE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096660" y="1609595"/>
            <a:ext cx="5595938" cy="42943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Cliquez pour insérer un élément</a:t>
            </a:r>
          </a:p>
        </p:txBody>
      </p:sp>
      <p:sp>
        <p:nvSpPr>
          <p:cNvPr id="6" name="Espace réservé du texte 4">
            <a:extLst>
              <a:ext uri="{FF2B5EF4-FFF2-40B4-BE49-F238E27FC236}">
                <a16:creationId xmlns:a16="http://schemas.microsoft.com/office/drawing/2014/main" id="{30FA6ADF-24F5-4136-844C-F6784D4250A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98661" y="2087563"/>
            <a:ext cx="5220000" cy="38163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680405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e +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84CFFACC-99FF-5840-ABC3-B3AEF7EC56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86A2F40-717A-4467-A28B-580C930339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rgbClr val="E87C54"/>
          </a:solidFill>
        </p:spPr>
        <p:txBody>
          <a:bodyPr/>
          <a:lstStyle/>
          <a:p>
            <a:r>
              <a:rPr lang="fr-FR"/>
              <a:t>Cliquez pour ajouter un titre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D111AFF-88E4-7141-894B-53BBBE1918BE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096660" y="1609595"/>
            <a:ext cx="5595938" cy="42943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Cliquez pour insérer un élément</a:t>
            </a:r>
          </a:p>
        </p:txBody>
      </p:sp>
      <p:sp>
        <p:nvSpPr>
          <p:cNvPr id="6" name="Espace réservé du texte 4">
            <a:extLst>
              <a:ext uri="{FF2B5EF4-FFF2-40B4-BE49-F238E27FC236}">
                <a16:creationId xmlns:a16="http://schemas.microsoft.com/office/drawing/2014/main" id="{6ADE6774-34F3-49AC-A02F-D0366059DC4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98661" y="2087563"/>
            <a:ext cx="5220000" cy="38163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8425862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exte +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84CFFACC-99FF-5840-ABC3-B3AEF7EC56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86A2F40-717A-4467-A28B-580C930339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rgbClr val="E73083"/>
          </a:solidFill>
        </p:spPr>
        <p:txBody>
          <a:bodyPr/>
          <a:lstStyle/>
          <a:p>
            <a:r>
              <a:rPr lang="fr-FR"/>
              <a:t>Cliquez pour ajouter un titre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D111AFF-88E4-7141-894B-53BBBE1918BE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096660" y="1609595"/>
            <a:ext cx="5595938" cy="42943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Cliquez pour insérer un élément</a:t>
            </a:r>
          </a:p>
        </p:txBody>
      </p:sp>
      <p:sp>
        <p:nvSpPr>
          <p:cNvPr id="6" name="Espace réservé du texte 4">
            <a:extLst>
              <a:ext uri="{FF2B5EF4-FFF2-40B4-BE49-F238E27FC236}">
                <a16:creationId xmlns:a16="http://schemas.microsoft.com/office/drawing/2014/main" id="{D662AE38-9407-4D2E-9CC9-7BB7DE45925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98661" y="2087563"/>
            <a:ext cx="5220000" cy="38163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224029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exte +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84CFFACC-99FF-5840-ABC3-B3AEF7EC56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86A2F40-717A-4467-A28B-580C930339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chemeClr val="accent4"/>
          </a:solidFill>
        </p:spPr>
        <p:txBody>
          <a:bodyPr/>
          <a:lstStyle/>
          <a:p>
            <a:r>
              <a:rPr lang="fr-FR"/>
              <a:t>Cliquez pour ajouter un titre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D111AFF-88E4-7141-894B-53BBBE1918BE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096660" y="1609595"/>
            <a:ext cx="5595938" cy="42943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Cliquez pour insérer un élément</a:t>
            </a:r>
          </a:p>
        </p:txBody>
      </p:sp>
      <p:sp>
        <p:nvSpPr>
          <p:cNvPr id="6" name="Espace réservé du texte 4">
            <a:extLst>
              <a:ext uri="{FF2B5EF4-FFF2-40B4-BE49-F238E27FC236}">
                <a16:creationId xmlns:a16="http://schemas.microsoft.com/office/drawing/2014/main" id="{4C16A07E-A0DC-4D23-A540-5B576EF46D1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8661" y="2087563"/>
            <a:ext cx="5220000" cy="3816350"/>
          </a:xfrm>
        </p:spPr>
        <p:txBody>
          <a:bodyPr/>
          <a:lstStyle>
            <a:lvl4pPr>
              <a:defRPr/>
            </a:lvl4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</p:spTree>
    <p:extLst>
      <p:ext uri="{BB962C8B-B14F-4D97-AF65-F5344CB8AC3E}">
        <p14:creationId xmlns:p14="http://schemas.microsoft.com/office/powerpoint/2010/main" val="64061992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84CFFACC-99FF-5840-ABC3-B3AEF7EC56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86A2F40-717A-4467-A28B-580C930339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/>
              <a:t>Cliquez pour ajouter un titre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D111AFF-88E4-7141-894B-53BBBE1918BE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498660" y="1609595"/>
            <a:ext cx="11193938" cy="42943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Cliquez pour insérer un élément</a:t>
            </a:r>
          </a:p>
        </p:txBody>
      </p:sp>
    </p:spTree>
    <p:extLst>
      <p:ext uri="{BB962C8B-B14F-4D97-AF65-F5344CB8AC3E}">
        <p14:creationId xmlns:p14="http://schemas.microsoft.com/office/powerpoint/2010/main" val="404284729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84CFFACC-99FF-5840-ABC3-B3AEF7EC56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86A2F40-717A-4467-A28B-580C930339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rgbClr val="2A9CA9"/>
          </a:solidFill>
        </p:spPr>
        <p:txBody>
          <a:bodyPr/>
          <a:lstStyle/>
          <a:p>
            <a:r>
              <a:rPr lang="fr-FR"/>
              <a:t>Cliquez pour ajouter un titre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D111AFF-88E4-7141-894B-53BBBE1918BE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498660" y="1609595"/>
            <a:ext cx="11193938" cy="42943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Cliquez pour insérer un élément</a:t>
            </a:r>
          </a:p>
        </p:txBody>
      </p:sp>
    </p:spTree>
    <p:extLst>
      <p:ext uri="{BB962C8B-B14F-4D97-AF65-F5344CB8AC3E}">
        <p14:creationId xmlns:p14="http://schemas.microsoft.com/office/powerpoint/2010/main" val="155207676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84CFFACC-99FF-5840-ABC3-B3AEF7EC56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86A2F40-717A-4467-A28B-580C930339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rgbClr val="E87C54"/>
          </a:solidFill>
        </p:spPr>
        <p:txBody>
          <a:bodyPr/>
          <a:lstStyle/>
          <a:p>
            <a:r>
              <a:rPr lang="fr-FR"/>
              <a:t>Cliquez pour ajouter un titre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D111AFF-88E4-7141-894B-53BBBE1918BE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498660" y="1609595"/>
            <a:ext cx="11193938" cy="42943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Cliquez pour insérer un élément</a:t>
            </a:r>
          </a:p>
        </p:txBody>
      </p:sp>
    </p:spTree>
    <p:extLst>
      <p:ext uri="{BB962C8B-B14F-4D97-AF65-F5344CB8AC3E}">
        <p14:creationId xmlns:p14="http://schemas.microsoft.com/office/powerpoint/2010/main" val="2583326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re et 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MES-masque PPT3.jpg" descr="MES-masque PPT3.jpg"/>
          <p:cNvPicPr>
            <a:picLocks noChangeAspect="1"/>
          </p:cNvPicPr>
          <p:nvPr/>
        </p:nvPicPr>
        <p:blipFill rotWithShape="1">
          <a:blip r:embed="rId2"/>
          <a:srcRect b="18035"/>
          <a:stretch/>
        </p:blipFill>
        <p:spPr>
          <a:xfrm>
            <a:off x="-1" y="-13855"/>
            <a:ext cx="12192001" cy="1613733"/>
          </a:xfrm>
          <a:prstGeom prst="rect">
            <a:avLst/>
          </a:prstGeom>
          <a:ln w="12700">
            <a:miter lim="400000"/>
          </a:ln>
        </p:spPr>
      </p:pic>
      <p:sp>
        <p:nvSpPr>
          <p:cNvPr id="41" name="Texte niveau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2313517" y="2437519"/>
            <a:ext cx="9156370" cy="3359471"/>
          </a:xfrm>
          <a:prstGeom prst="rect">
            <a:avLst/>
          </a:prstGeom>
        </p:spPr>
        <p:txBody>
          <a:bodyPr/>
          <a:lstStyle>
            <a:lvl1pPr marL="254000" indent="-254000" defTabSz="1219169">
              <a:lnSpc>
                <a:spcPct val="80000"/>
              </a:lnSpc>
              <a:spcBef>
                <a:spcPts val="2250"/>
              </a:spcBef>
              <a:buSzPct val="123000"/>
              <a:buChar char="•"/>
              <a:defRPr sz="2000" b="0">
                <a:solidFill>
                  <a:srgbClr val="000000"/>
                </a:solidFill>
              </a:defRPr>
            </a:lvl1pPr>
            <a:lvl2pPr marL="520700" indent="-215900" defTabSz="1219169">
              <a:lnSpc>
                <a:spcPct val="80000"/>
              </a:lnSpc>
              <a:spcBef>
                <a:spcPts val="2250"/>
              </a:spcBef>
              <a:buSzPct val="123000"/>
              <a:buChar char="•"/>
              <a:defRPr sz="1700" b="0">
                <a:solidFill>
                  <a:srgbClr val="000000"/>
                </a:solidFill>
              </a:defRPr>
            </a:lvl2pPr>
            <a:lvl3pPr marL="800100" indent="-190500" defTabSz="1219169">
              <a:lnSpc>
                <a:spcPct val="80000"/>
              </a:lnSpc>
              <a:spcBef>
                <a:spcPts val="2250"/>
              </a:spcBef>
              <a:buSzPct val="123000"/>
              <a:buChar char="•"/>
              <a:defRPr sz="1500" b="0">
                <a:solidFill>
                  <a:srgbClr val="000000"/>
                </a:solidFill>
              </a:defRPr>
            </a:lvl3pPr>
            <a:lvl4pPr marL="1104900" indent="-190500" defTabSz="1219169">
              <a:lnSpc>
                <a:spcPct val="80000"/>
              </a:lnSpc>
              <a:spcBef>
                <a:spcPts val="2250"/>
              </a:spcBef>
              <a:buSzPct val="123000"/>
              <a:buChar char="•"/>
              <a:defRPr sz="1500" b="0">
                <a:solidFill>
                  <a:srgbClr val="000000"/>
                </a:solidFill>
              </a:defRPr>
            </a:lvl4pPr>
            <a:lvl5pPr marL="1409700" indent="-190500" defTabSz="1219169">
              <a:lnSpc>
                <a:spcPct val="80000"/>
              </a:lnSpc>
              <a:spcBef>
                <a:spcPts val="2250"/>
              </a:spcBef>
              <a:buSzPct val="123000"/>
              <a:buChar char="•"/>
              <a:defRPr sz="1500" b="0">
                <a:solidFill>
                  <a:srgbClr val="000000"/>
                </a:solidFill>
              </a:defRPr>
            </a:lvl5pPr>
          </a:lstStyle>
          <a:p>
            <a:r>
              <a:rPr err="1"/>
              <a:t>Texte</a:t>
            </a:r>
            <a:r>
              <a:t> de puce de </a:t>
            </a:r>
            <a:r>
              <a:rPr err="1"/>
              <a:t>diapositive</a:t>
            </a:r>
            <a:endParaRPr/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pic>
        <p:nvPicPr>
          <p:cNvPr id="43" name="Logo-ReMES.png" descr="Logo-ReME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482" y="16625"/>
            <a:ext cx="1415817" cy="1531867"/>
          </a:xfrm>
          <a:prstGeom prst="rect">
            <a:avLst/>
          </a:prstGeom>
          <a:ln w="12700">
            <a:miter lim="400000"/>
          </a:ln>
        </p:spPr>
      </p:pic>
      <p:sp>
        <p:nvSpPr>
          <p:cNvPr id="45" name="Ligne"/>
          <p:cNvSpPr/>
          <p:nvPr/>
        </p:nvSpPr>
        <p:spPr>
          <a:xfrm>
            <a:off x="2318430" y="1153622"/>
            <a:ext cx="7224831" cy="1"/>
          </a:xfrm>
          <a:prstGeom prst="line">
            <a:avLst/>
          </a:prstGeom>
          <a:ln w="63500">
            <a:solidFill>
              <a:srgbClr val="005C9B"/>
            </a:solidFill>
            <a:miter lim="400000"/>
          </a:ln>
        </p:spPr>
        <p:txBody>
          <a:bodyPr lIns="25400" tIns="25400" rIns="25400" bIns="25400" anchor="ctr"/>
          <a:lstStyle/>
          <a:p>
            <a:endParaRPr sz="900"/>
          </a:p>
        </p:txBody>
      </p:sp>
      <p:sp>
        <p:nvSpPr>
          <p:cNvPr id="46" name="Ligne"/>
          <p:cNvSpPr/>
          <p:nvPr/>
        </p:nvSpPr>
        <p:spPr>
          <a:xfrm>
            <a:off x="9533395" y="1146312"/>
            <a:ext cx="2201720" cy="230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923" y="684"/>
                </a:lnTo>
                <a:lnTo>
                  <a:pt x="21600" y="0"/>
                </a:lnTo>
              </a:path>
            </a:pathLst>
          </a:custGeom>
          <a:ln w="63500">
            <a:solidFill>
              <a:srgbClr val="005C9B"/>
            </a:solidFill>
            <a:miter lim="400000"/>
          </a:ln>
        </p:spPr>
        <p:txBody>
          <a:bodyPr lIns="25400" tIns="25400" rIns="25400" bIns="25400" anchor="ctr"/>
          <a:lstStyle/>
          <a:p>
            <a:pPr>
              <a:defRPr>
                <a:solidFill>
                  <a:srgbClr val="005C9B"/>
                </a:solidFill>
              </a:defRPr>
            </a:pPr>
            <a:endParaRPr sz="900"/>
          </a:p>
        </p:txBody>
      </p:sp>
      <p:sp>
        <p:nvSpPr>
          <p:cNvPr id="12" name="Titre 1">
            <a:extLst>
              <a:ext uri="{FF2B5EF4-FFF2-40B4-BE49-F238E27FC236}">
                <a16:creationId xmlns:a16="http://schemas.microsoft.com/office/drawing/2014/main" id="{D00C3AFE-F4E7-CE4A-AEA1-5618EB75DD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13517" y="16625"/>
            <a:ext cx="6984241" cy="1133342"/>
          </a:xfrm>
        </p:spPr>
        <p:txBody>
          <a:bodyPr anchor="b"/>
          <a:lstStyle/>
          <a:p>
            <a:r>
              <a:rPr lang="fr-FR"/>
              <a:t>MODIFIEZ LE STYLE DU TITRE</a:t>
            </a:r>
          </a:p>
        </p:txBody>
      </p:sp>
      <p:sp>
        <p:nvSpPr>
          <p:cNvPr id="17" name="Ligne">
            <a:extLst>
              <a:ext uri="{FF2B5EF4-FFF2-40B4-BE49-F238E27FC236}">
                <a16:creationId xmlns:a16="http://schemas.microsoft.com/office/drawing/2014/main" id="{EEC26EF3-16DB-0049-9F50-E599677CA0A6}"/>
              </a:ext>
            </a:extLst>
          </p:cNvPr>
          <p:cNvSpPr/>
          <p:nvPr userDrawn="1"/>
        </p:nvSpPr>
        <p:spPr>
          <a:xfrm flipV="1">
            <a:off x="327103" y="6154495"/>
            <a:ext cx="11434174" cy="7148"/>
          </a:xfrm>
          <a:prstGeom prst="line">
            <a:avLst/>
          </a:prstGeom>
          <a:ln w="50800">
            <a:solidFill>
              <a:srgbClr val="005C9B"/>
            </a:solidFill>
            <a:miter lim="400000"/>
          </a:ln>
        </p:spPr>
        <p:txBody>
          <a:bodyPr lIns="25400" tIns="25400" rIns="25400" bIns="25400" anchor="ctr"/>
          <a:lstStyle/>
          <a:p>
            <a:endParaRPr sz="900"/>
          </a:p>
        </p:txBody>
      </p:sp>
      <p:pic>
        <p:nvPicPr>
          <p:cNvPr id="19" name="Graphique 6">
            <a:extLst>
              <a:ext uri="{FF2B5EF4-FFF2-40B4-BE49-F238E27FC236}">
                <a16:creationId xmlns:a16="http://schemas.microsoft.com/office/drawing/2014/main" id="{B220D2EE-C8F8-5242-AC0E-C44EB0E22A2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12819" y="6390559"/>
            <a:ext cx="819724" cy="240974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2243E6BC-6888-406A-B31F-4F493CFF85EF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993865" y="6340658"/>
            <a:ext cx="989967" cy="356744"/>
          </a:xfrm>
          <a:prstGeom prst="rect">
            <a:avLst/>
          </a:prstGeom>
        </p:spPr>
      </p:pic>
      <p:sp>
        <p:nvSpPr>
          <p:cNvPr id="23" name="Numéro de diapositive"/>
          <p:cNvSpPr txBox="1">
            <a:spLocks noGrp="1"/>
          </p:cNvSpPr>
          <p:nvPr>
            <p:ph type="sldNum" sz="quarter" idx="4"/>
          </p:nvPr>
        </p:nvSpPr>
        <p:spPr>
          <a:xfrm>
            <a:off x="11620482" y="6344103"/>
            <a:ext cx="469918" cy="241092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fld id="{86CB4B4D-7CA3-9044-876B-883B54F8677D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24" name="Auteur et date">
            <a:extLst>
              <a:ext uri="{FF2B5EF4-FFF2-40B4-BE49-F238E27FC236}">
                <a16:creationId xmlns:a16="http://schemas.microsoft.com/office/drawing/2014/main" id="{E30CA11C-B037-8E48-B945-69C3DE227325}"/>
              </a:ext>
            </a:extLst>
          </p:cNvPr>
          <p:cNvSpPr txBox="1">
            <a:spLocks/>
          </p:cNvSpPr>
          <p:nvPr userDrawn="1"/>
        </p:nvSpPr>
        <p:spPr>
          <a:xfrm>
            <a:off x="7755010" y="6344103"/>
            <a:ext cx="3742855" cy="318490"/>
          </a:xfrm>
          <a:prstGeom prst="rect">
            <a:avLst/>
          </a:prstGeom>
        </p:spPr>
        <p:txBody>
          <a:bodyPr lIns="45719" tIns="45719" rIns="45719" bIns="45719"/>
          <a:lstStyle>
            <a:lvl1pPr marL="0" marR="0" indent="0" algn="r" defTabSz="4127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b="1" i="0" u="none" strike="noStrike" cap="none" spc="0" baseline="0">
                <a:solidFill>
                  <a:srgbClr val="005C9B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1pPr>
            <a:lvl2pPr marL="0" marR="0" indent="22860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50" b="1" i="0" u="none" strike="noStrike" cap="none" spc="0" baseline="0">
                <a:solidFill>
                  <a:srgbClr val="DB308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2pPr>
            <a:lvl3pPr marL="0" marR="0" indent="45720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50" b="1" i="0" u="none" strike="noStrike" cap="none" spc="0" baseline="0">
                <a:solidFill>
                  <a:srgbClr val="DB308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3pPr>
            <a:lvl4pPr marL="0" marR="0" indent="68580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50" b="1" i="0" u="none" strike="noStrike" cap="none" spc="0" baseline="0">
                <a:solidFill>
                  <a:srgbClr val="DB308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4pPr>
            <a:lvl5pPr marL="0" marR="0" indent="91440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50" b="1" i="0" u="none" strike="noStrike" cap="none" spc="0" baseline="0">
                <a:solidFill>
                  <a:srgbClr val="DB308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5pPr>
            <a:lvl6pPr marL="0" marR="0" indent="114300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50" b="1" i="0" u="none" strike="noStrike" cap="none" spc="0" baseline="0">
                <a:solidFill>
                  <a:srgbClr val="DB308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6pPr>
            <a:lvl7pPr marL="0" marR="0" indent="137160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50" b="1" i="0" u="none" strike="noStrike" cap="none" spc="0" baseline="0">
                <a:solidFill>
                  <a:srgbClr val="DB308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7pPr>
            <a:lvl8pPr marL="0" marR="0" indent="160020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50" b="1" i="0" u="none" strike="noStrike" cap="none" spc="0" baseline="0">
                <a:solidFill>
                  <a:srgbClr val="DB308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8pPr>
            <a:lvl9pPr marL="0" marR="0" indent="182880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50" b="1" i="0" u="none" strike="noStrike" cap="none" spc="0" baseline="0">
                <a:solidFill>
                  <a:srgbClr val="DB308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9pPr>
          </a:lstStyle>
          <a:p>
            <a:pPr>
              <a:defRPr/>
            </a:pPr>
            <a:r>
              <a:rPr lang="fr-FR" sz="1200" kern="0">
                <a:latin typeface="Trebuchet MS" panose="020B0603020202020204" pitchFamily="34" charset="0"/>
              </a:rPr>
              <a:t>Présentation Mon espace santé</a:t>
            </a:r>
          </a:p>
        </p:txBody>
      </p:sp>
      <p:pic>
        <p:nvPicPr>
          <p:cNvPr id="21" name="Picture 4" descr="Le Ségur du numérique en santé | esante.gouv.fr">
            <a:extLst>
              <a:ext uri="{FF2B5EF4-FFF2-40B4-BE49-F238E27FC236}">
                <a16:creationId xmlns:a16="http://schemas.microsoft.com/office/drawing/2014/main" id="{1C3E1B84-0438-4385-AA91-0AD02EFCBE31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197"/>
          <a:stretch/>
        </p:blipFill>
        <p:spPr bwMode="auto">
          <a:xfrm>
            <a:off x="6694629" y="6290475"/>
            <a:ext cx="535113" cy="480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Image 24" descr="Une image contenant texte&#10;&#10;Description générée automatiquement">
            <a:extLst>
              <a:ext uri="{FF2B5EF4-FFF2-40B4-BE49-F238E27FC236}">
                <a16:creationId xmlns:a16="http://schemas.microsoft.com/office/drawing/2014/main" id="{79C59AC4-335C-48A5-A4FC-53733DABE3F6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4793695" y="6289220"/>
            <a:ext cx="1880873" cy="472713"/>
          </a:xfrm>
          <a:prstGeom prst="rect">
            <a:avLst/>
          </a:prstGeom>
        </p:spPr>
      </p:pic>
      <p:pic>
        <p:nvPicPr>
          <p:cNvPr id="4" name="Image 3" descr="Une image contenant texte, Police, capture d’écran, Graphique&#10;&#10;Description générée automatiquement">
            <a:extLst>
              <a:ext uri="{FF2B5EF4-FFF2-40B4-BE49-F238E27FC236}">
                <a16:creationId xmlns:a16="http://schemas.microsoft.com/office/drawing/2014/main" id="{55F9A707-DAA8-AD0D-4012-6AC73D9724B9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261835" y="6276011"/>
            <a:ext cx="745169" cy="541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215429"/>
      </p:ext>
    </p:extLst>
  </p:cSld>
  <p:clrMapOvr>
    <a:masterClrMapping/>
  </p:clrMapOvr>
  <p:transition spd="med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84CFFACC-99FF-5840-ABC3-B3AEF7EC56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86A2F40-717A-4467-A28B-580C930339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rgbClr val="E73083"/>
          </a:solidFill>
        </p:spPr>
        <p:txBody>
          <a:bodyPr/>
          <a:lstStyle/>
          <a:p>
            <a:r>
              <a:rPr lang="fr-FR"/>
              <a:t>Cliquez pour ajouter un titre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D111AFF-88E4-7141-894B-53BBBE1918BE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498660" y="1609595"/>
            <a:ext cx="11193938" cy="42943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Cliquez pour insérer un élément</a:t>
            </a:r>
          </a:p>
        </p:txBody>
      </p:sp>
    </p:spTree>
    <p:extLst>
      <p:ext uri="{BB962C8B-B14F-4D97-AF65-F5344CB8AC3E}">
        <p14:creationId xmlns:p14="http://schemas.microsoft.com/office/powerpoint/2010/main" val="261484793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84CFFACC-99FF-5840-ABC3-B3AEF7EC56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86A2F40-717A-4467-A28B-580C930339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/>
              <a:t>Cliquez pour ajouter un titre</a:t>
            </a:r>
          </a:p>
        </p:txBody>
      </p:sp>
      <p:sp>
        <p:nvSpPr>
          <p:cNvPr id="10" name="Espace réservé du texte 8">
            <a:extLst>
              <a:ext uri="{FF2B5EF4-FFF2-40B4-BE49-F238E27FC236}">
                <a16:creationId xmlns:a16="http://schemas.microsoft.com/office/drawing/2014/main" id="{761F1608-1EEB-E647-B6C1-A92DFDEACC8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8660" y="4888434"/>
            <a:ext cx="3527240" cy="915468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500"/>
              </a:spcAft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Cliquez pour ajouter du texte</a:t>
            </a:r>
          </a:p>
        </p:txBody>
      </p:sp>
      <p:sp>
        <p:nvSpPr>
          <p:cNvPr id="11" name="Espace réservé du texte 8">
            <a:extLst>
              <a:ext uri="{FF2B5EF4-FFF2-40B4-BE49-F238E27FC236}">
                <a16:creationId xmlns:a16="http://schemas.microsoft.com/office/drawing/2014/main" id="{12396C78-3A19-AA4A-BA82-771000D34AB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33040" y="4888432"/>
            <a:ext cx="3527240" cy="915469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500"/>
              </a:spcAft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Cliquez pour ajouter du texte</a:t>
            </a:r>
          </a:p>
        </p:txBody>
      </p:sp>
      <p:sp>
        <p:nvSpPr>
          <p:cNvPr id="13" name="Espace réservé du texte 8">
            <a:extLst>
              <a:ext uri="{FF2B5EF4-FFF2-40B4-BE49-F238E27FC236}">
                <a16:creationId xmlns:a16="http://schemas.microsoft.com/office/drawing/2014/main" id="{EC2BF74E-545A-A440-902F-FA50E56110E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67420" y="4888431"/>
            <a:ext cx="3527240" cy="91547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500"/>
              </a:spcAft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Cliquez pour ajouter du texte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823BC6F5-8015-C948-A0DF-067DBD51FF6B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498475" y="1824038"/>
            <a:ext cx="3527425" cy="28495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Cliquez pour insérer un élément</a:t>
            </a:r>
          </a:p>
        </p:txBody>
      </p:sp>
      <p:sp>
        <p:nvSpPr>
          <p:cNvPr id="14" name="Espace réservé du contenu 4">
            <a:extLst>
              <a:ext uri="{FF2B5EF4-FFF2-40B4-BE49-F238E27FC236}">
                <a16:creationId xmlns:a16="http://schemas.microsoft.com/office/drawing/2014/main" id="{A4EA6C08-DD50-7E46-B36D-C6F5E1D6A9D7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332855" y="1824038"/>
            <a:ext cx="3527425" cy="28495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Cliquez pour insérer un élément</a:t>
            </a:r>
          </a:p>
        </p:txBody>
      </p:sp>
      <p:sp>
        <p:nvSpPr>
          <p:cNvPr id="15" name="Espace réservé du contenu 4">
            <a:extLst>
              <a:ext uri="{FF2B5EF4-FFF2-40B4-BE49-F238E27FC236}">
                <a16:creationId xmlns:a16="http://schemas.microsoft.com/office/drawing/2014/main" id="{724E9820-D288-7446-90D8-96CAB19684DA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8167235" y="1824038"/>
            <a:ext cx="3527425" cy="28495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Cliquez pour insérer un élément</a:t>
            </a:r>
          </a:p>
        </p:txBody>
      </p:sp>
    </p:spTree>
    <p:extLst>
      <p:ext uri="{BB962C8B-B14F-4D97-AF65-F5344CB8AC3E}">
        <p14:creationId xmlns:p14="http://schemas.microsoft.com/office/powerpoint/2010/main" val="47947177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 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84CFFACC-99FF-5840-ABC3-B3AEF7EC56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86A2F40-717A-4467-A28B-580C930339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rgbClr val="2A9CA9"/>
          </a:solidFill>
        </p:spPr>
        <p:txBody>
          <a:bodyPr/>
          <a:lstStyle/>
          <a:p>
            <a:r>
              <a:rPr lang="fr-FR"/>
              <a:t>Cliquez pour ajouter un titre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823BC6F5-8015-C948-A0DF-067DBD51FF6B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498475" y="1824038"/>
            <a:ext cx="3527425" cy="28495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Espace réservé du contenu 4">
            <a:extLst>
              <a:ext uri="{FF2B5EF4-FFF2-40B4-BE49-F238E27FC236}">
                <a16:creationId xmlns:a16="http://schemas.microsoft.com/office/drawing/2014/main" id="{A4EA6C08-DD50-7E46-B36D-C6F5E1D6A9D7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332855" y="1824038"/>
            <a:ext cx="3527425" cy="28495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Espace réservé du contenu 4">
            <a:extLst>
              <a:ext uri="{FF2B5EF4-FFF2-40B4-BE49-F238E27FC236}">
                <a16:creationId xmlns:a16="http://schemas.microsoft.com/office/drawing/2014/main" id="{724E9820-D288-7446-90D8-96CAB19684DA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8167235" y="1824038"/>
            <a:ext cx="3527425" cy="28495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Espace réservé du texte 8">
            <a:extLst>
              <a:ext uri="{FF2B5EF4-FFF2-40B4-BE49-F238E27FC236}">
                <a16:creationId xmlns:a16="http://schemas.microsoft.com/office/drawing/2014/main" id="{F2F5452A-EA35-364C-871A-EF7CC620C4B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8660" y="4888434"/>
            <a:ext cx="3527240" cy="915468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500"/>
              </a:spcAft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Cliquez pour ajouter du texte</a:t>
            </a:r>
          </a:p>
        </p:txBody>
      </p:sp>
      <p:sp>
        <p:nvSpPr>
          <p:cNvPr id="17" name="Espace réservé du texte 8">
            <a:extLst>
              <a:ext uri="{FF2B5EF4-FFF2-40B4-BE49-F238E27FC236}">
                <a16:creationId xmlns:a16="http://schemas.microsoft.com/office/drawing/2014/main" id="{826E2E5D-419D-F744-910A-52FB82C616E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33040" y="4888432"/>
            <a:ext cx="3527240" cy="915469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500"/>
              </a:spcAft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Cliquez pour ajouter du texte</a:t>
            </a:r>
          </a:p>
        </p:txBody>
      </p:sp>
      <p:sp>
        <p:nvSpPr>
          <p:cNvPr id="18" name="Espace réservé du texte 8">
            <a:extLst>
              <a:ext uri="{FF2B5EF4-FFF2-40B4-BE49-F238E27FC236}">
                <a16:creationId xmlns:a16="http://schemas.microsoft.com/office/drawing/2014/main" id="{822EADD7-9147-EC4B-B04B-311375EF40B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67420" y="4888431"/>
            <a:ext cx="3527240" cy="91547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500"/>
              </a:spcAft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Cliquez pour ajouter du texte</a:t>
            </a:r>
          </a:p>
        </p:txBody>
      </p:sp>
    </p:spTree>
    <p:extLst>
      <p:ext uri="{BB962C8B-B14F-4D97-AF65-F5344CB8AC3E}">
        <p14:creationId xmlns:p14="http://schemas.microsoft.com/office/powerpoint/2010/main" val="137776596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3 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84CFFACC-99FF-5840-ABC3-B3AEF7EC56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86A2F40-717A-4467-A28B-580C930339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rgbClr val="E87C54"/>
          </a:solidFill>
        </p:spPr>
        <p:txBody>
          <a:bodyPr/>
          <a:lstStyle/>
          <a:p>
            <a:r>
              <a:rPr lang="fr-FR"/>
              <a:t>Cliquez pour ajouter un titre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823BC6F5-8015-C948-A0DF-067DBD51FF6B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498475" y="1824038"/>
            <a:ext cx="3527425" cy="28495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Espace réservé du contenu 4">
            <a:extLst>
              <a:ext uri="{FF2B5EF4-FFF2-40B4-BE49-F238E27FC236}">
                <a16:creationId xmlns:a16="http://schemas.microsoft.com/office/drawing/2014/main" id="{A4EA6C08-DD50-7E46-B36D-C6F5E1D6A9D7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332855" y="1824038"/>
            <a:ext cx="3527425" cy="28495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Espace réservé du contenu 4">
            <a:extLst>
              <a:ext uri="{FF2B5EF4-FFF2-40B4-BE49-F238E27FC236}">
                <a16:creationId xmlns:a16="http://schemas.microsoft.com/office/drawing/2014/main" id="{724E9820-D288-7446-90D8-96CAB19684DA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8167235" y="1824038"/>
            <a:ext cx="3527425" cy="28495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Espace réservé du texte 8">
            <a:extLst>
              <a:ext uri="{FF2B5EF4-FFF2-40B4-BE49-F238E27FC236}">
                <a16:creationId xmlns:a16="http://schemas.microsoft.com/office/drawing/2014/main" id="{21928D4E-4DC9-7743-8E29-22CA76F8BA7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8660" y="4888434"/>
            <a:ext cx="3527240" cy="915468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500"/>
              </a:spcAft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Cliquez pour ajouter du texte</a:t>
            </a:r>
          </a:p>
        </p:txBody>
      </p:sp>
      <p:sp>
        <p:nvSpPr>
          <p:cNvPr id="17" name="Espace réservé du texte 8">
            <a:extLst>
              <a:ext uri="{FF2B5EF4-FFF2-40B4-BE49-F238E27FC236}">
                <a16:creationId xmlns:a16="http://schemas.microsoft.com/office/drawing/2014/main" id="{55C896D7-F7BF-3B45-9D73-EEF39DDECBA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33040" y="4888432"/>
            <a:ext cx="3527240" cy="915469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500"/>
              </a:spcAft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Cliquez pour ajouter du texte</a:t>
            </a:r>
          </a:p>
        </p:txBody>
      </p:sp>
      <p:sp>
        <p:nvSpPr>
          <p:cNvPr id="18" name="Espace réservé du texte 8">
            <a:extLst>
              <a:ext uri="{FF2B5EF4-FFF2-40B4-BE49-F238E27FC236}">
                <a16:creationId xmlns:a16="http://schemas.microsoft.com/office/drawing/2014/main" id="{971C6247-F563-9D41-B02F-4C097708A15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67420" y="4888431"/>
            <a:ext cx="3527240" cy="91547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500"/>
              </a:spcAft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Cliquez pour ajouter du texte</a:t>
            </a:r>
          </a:p>
        </p:txBody>
      </p:sp>
    </p:spTree>
    <p:extLst>
      <p:ext uri="{BB962C8B-B14F-4D97-AF65-F5344CB8AC3E}">
        <p14:creationId xmlns:p14="http://schemas.microsoft.com/office/powerpoint/2010/main" val="301623856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3 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84CFFACC-99FF-5840-ABC3-B3AEF7EC56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86A2F40-717A-4467-A28B-580C930339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rgbClr val="E73083"/>
          </a:solidFill>
        </p:spPr>
        <p:txBody>
          <a:bodyPr/>
          <a:lstStyle/>
          <a:p>
            <a:r>
              <a:rPr lang="fr-FR"/>
              <a:t>Cliquez pour ajouter un titre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823BC6F5-8015-C948-A0DF-067DBD51FF6B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498475" y="1824038"/>
            <a:ext cx="3527425" cy="28495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Espace réservé du contenu 4">
            <a:extLst>
              <a:ext uri="{FF2B5EF4-FFF2-40B4-BE49-F238E27FC236}">
                <a16:creationId xmlns:a16="http://schemas.microsoft.com/office/drawing/2014/main" id="{A4EA6C08-DD50-7E46-B36D-C6F5E1D6A9D7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332855" y="1824038"/>
            <a:ext cx="3527425" cy="28495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Espace réservé du contenu 4">
            <a:extLst>
              <a:ext uri="{FF2B5EF4-FFF2-40B4-BE49-F238E27FC236}">
                <a16:creationId xmlns:a16="http://schemas.microsoft.com/office/drawing/2014/main" id="{724E9820-D288-7446-90D8-96CAB19684DA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8167235" y="1824038"/>
            <a:ext cx="3527425" cy="28495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Espace réservé du texte 8">
            <a:extLst>
              <a:ext uri="{FF2B5EF4-FFF2-40B4-BE49-F238E27FC236}">
                <a16:creationId xmlns:a16="http://schemas.microsoft.com/office/drawing/2014/main" id="{2F079DAE-8087-FE48-B24F-3114264C099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8660" y="4888434"/>
            <a:ext cx="3527240" cy="915468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500"/>
              </a:spcAft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Cliquez pour ajouter du texte</a:t>
            </a:r>
          </a:p>
        </p:txBody>
      </p:sp>
      <p:sp>
        <p:nvSpPr>
          <p:cNvPr id="17" name="Espace réservé du texte 8">
            <a:extLst>
              <a:ext uri="{FF2B5EF4-FFF2-40B4-BE49-F238E27FC236}">
                <a16:creationId xmlns:a16="http://schemas.microsoft.com/office/drawing/2014/main" id="{F615992A-2E96-9841-A17D-A1581687B4A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33040" y="4888432"/>
            <a:ext cx="3527240" cy="915469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500"/>
              </a:spcAft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Cliquez pour ajouter du texte</a:t>
            </a:r>
          </a:p>
        </p:txBody>
      </p:sp>
      <p:sp>
        <p:nvSpPr>
          <p:cNvPr id="18" name="Espace réservé du texte 8">
            <a:extLst>
              <a:ext uri="{FF2B5EF4-FFF2-40B4-BE49-F238E27FC236}">
                <a16:creationId xmlns:a16="http://schemas.microsoft.com/office/drawing/2014/main" id="{2B4AA268-8909-0A46-B5FD-C7B5494FB6F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67420" y="4888431"/>
            <a:ext cx="3527240" cy="91547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500"/>
              </a:spcAft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Cliquez pour ajouter du texte</a:t>
            </a:r>
          </a:p>
        </p:txBody>
      </p:sp>
    </p:spTree>
    <p:extLst>
      <p:ext uri="{BB962C8B-B14F-4D97-AF65-F5344CB8AC3E}">
        <p14:creationId xmlns:p14="http://schemas.microsoft.com/office/powerpoint/2010/main" val="387285294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F5338D63-7F58-4C41-967C-A9B0AAD4A3E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04000" y="496800"/>
            <a:ext cx="11185200" cy="5407113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50" name="Espace réservé du numéro de diapositive 49">
            <a:extLst>
              <a:ext uri="{FF2B5EF4-FFF2-40B4-BE49-F238E27FC236}">
                <a16:creationId xmlns:a16="http://schemas.microsoft.com/office/drawing/2014/main" id="{28BD423F-B223-3849-B9E3-A73BC014845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8" name="Espace réservé du texte 6">
            <a:extLst>
              <a:ext uri="{FF2B5EF4-FFF2-40B4-BE49-F238E27FC236}">
                <a16:creationId xmlns:a16="http://schemas.microsoft.com/office/drawing/2014/main" id="{C0D333F6-48EC-8A4C-A930-531E2DE5E3C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27301" y="1437861"/>
            <a:ext cx="50599" cy="13434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9" name="Espace réservé du texte 2">
            <a:extLst>
              <a:ext uri="{FF2B5EF4-FFF2-40B4-BE49-F238E27FC236}">
                <a16:creationId xmlns:a16="http://schemas.microsoft.com/office/drawing/2014/main" id="{9F24CBFD-D250-A846-8089-C12AD963658D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116013" y="1438275"/>
            <a:ext cx="7156450" cy="1343025"/>
          </a:xfrm>
          <a:prstGeom prst="rect">
            <a:avLst/>
          </a:prstGeom>
        </p:spPr>
        <p:txBody>
          <a:bodyPr/>
          <a:lstStyle>
            <a:lvl1pPr>
              <a:defRPr sz="3600" b="1" i="0" cap="all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fr-FR"/>
              <a:t>Cliquez pour ajouter du texte</a:t>
            </a:r>
          </a:p>
        </p:txBody>
      </p: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id="{0053A370-BCB9-F741-B757-FB3ED04A0B72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116013" y="3747290"/>
            <a:ext cx="2998787" cy="16383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500"/>
              </a:spcAft>
              <a:defRPr sz="1400" b="1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/>
              <a:t>Cliquez pour ajouter du texte</a:t>
            </a:r>
          </a:p>
        </p:txBody>
      </p: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id="{DDEF4A67-CF56-D046-AA7C-7AF35FFB01E6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392341" y="3746502"/>
            <a:ext cx="2998787" cy="16383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500"/>
              </a:spcAft>
              <a:defRPr sz="1400" b="1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Cliquez pour ajouter du texte</a:t>
            </a:r>
          </a:p>
        </p:txBody>
      </p:sp>
      <p:sp>
        <p:nvSpPr>
          <p:cNvPr id="12" name="Espace réservé du texte 5">
            <a:extLst>
              <a:ext uri="{FF2B5EF4-FFF2-40B4-BE49-F238E27FC236}">
                <a16:creationId xmlns:a16="http://schemas.microsoft.com/office/drawing/2014/main" id="{E702EB90-1B53-5B40-B4D8-18EFA767867C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668669" y="3746502"/>
            <a:ext cx="2998787" cy="16383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500"/>
              </a:spcAft>
              <a:defRPr sz="1400" b="1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Cliquez pour ajouter du texte</a:t>
            </a:r>
          </a:p>
        </p:txBody>
      </p:sp>
    </p:spTree>
    <p:extLst>
      <p:ext uri="{BB962C8B-B14F-4D97-AF65-F5344CB8AC3E}">
        <p14:creationId xmlns:p14="http://schemas.microsoft.com/office/powerpoint/2010/main" val="24906863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re et 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MES-masque PPT3.jpg" descr="MES-masque PPT3.jpg"/>
          <p:cNvPicPr>
            <a:picLocks noChangeAspect="1"/>
          </p:cNvPicPr>
          <p:nvPr/>
        </p:nvPicPr>
        <p:blipFill rotWithShape="1">
          <a:blip r:embed="rId2"/>
          <a:srcRect b="18035"/>
          <a:stretch/>
        </p:blipFill>
        <p:spPr>
          <a:xfrm>
            <a:off x="-1" y="-13855"/>
            <a:ext cx="12192001" cy="1613733"/>
          </a:xfrm>
          <a:prstGeom prst="rect">
            <a:avLst/>
          </a:prstGeom>
          <a:ln w="12700">
            <a:miter lim="400000"/>
          </a:ln>
        </p:spPr>
      </p:pic>
      <p:sp>
        <p:nvSpPr>
          <p:cNvPr id="41" name="Texte niveau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2313517" y="2437519"/>
            <a:ext cx="9156370" cy="3359471"/>
          </a:xfrm>
          <a:prstGeom prst="rect">
            <a:avLst/>
          </a:prstGeom>
        </p:spPr>
        <p:txBody>
          <a:bodyPr/>
          <a:lstStyle>
            <a:lvl1pPr marL="254000" indent="-254000" defTabSz="1219169">
              <a:lnSpc>
                <a:spcPct val="80000"/>
              </a:lnSpc>
              <a:spcBef>
                <a:spcPts val="2250"/>
              </a:spcBef>
              <a:buSzPct val="123000"/>
              <a:buChar char="•"/>
              <a:defRPr sz="2000" b="0">
                <a:solidFill>
                  <a:srgbClr val="000000"/>
                </a:solidFill>
              </a:defRPr>
            </a:lvl1pPr>
            <a:lvl2pPr marL="520700" indent="-215900" defTabSz="1219169">
              <a:lnSpc>
                <a:spcPct val="80000"/>
              </a:lnSpc>
              <a:spcBef>
                <a:spcPts val="2250"/>
              </a:spcBef>
              <a:buSzPct val="123000"/>
              <a:buChar char="•"/>
              <a:defRPr sz="1700" b="0">
                <a:solidFill>
                  <a:srgbClr val="000000"/>
                </a:solidFill>
              </a:defRPr>
            </a:lvl2pPr>
            <a:lvl3pPr marL="800100" indent="-190500" defTabSz="1219169">
              <a:lnSpc>
                <a:spcPct val="80000"/>
              </a:lnSpc>
              <a:spcBef>
                <a:spcPts val="2250"/>
              </a:spcBef>
              <a:buSzPct val="123000"/>
              <a:buChar char="•"/>
              <a:defRPr sz="1500" b="0">
                <a:solidFill>
                  <a:srgbClr val="000000"/>
                </a:solidFill>
              </a:defRPr>
            </a:lvl3pPr>
            <a:lvl4pPr marL="1104900" indent="-190500" defTabSz="1219169">
              <a:lnSpc>
                <a:spcPct val="80000"/>
              </a:lnSpc>
              <a:spcBef>
                <a:spcPts val="2250"/>
              </a:spcBef>
              <a:buSzPct val="123000"/>
              <a:buChar char="•"/>
              <a:defRPr sz="1500" b="0">
                <a:solidFill>
                  <a:srgbClr val="000000"/>
                </a:solidFill>
              </a:defRPr>
            </a:lvl4pPr>
            <a:lvl5pPr marL="1409700" indent="-190500" defTabSz="1219169">
              <a:lnSpc>
                <a:spcPct val="80000"/>
              </a:lnSpc>
              <a:spcBef>
                <a:spcPts val="2250"/>
              </a:spcBef>
              <a:buSzPct val="123000"/>
              <a:buChar char="•"/>
              <a:defRPr sz="1500" b="0">
                <a:solidFill>
                  <a:srgbClr val="000000"/>
                </a:solidFill>
              </a:defRPr>
            </a:lvl5pPr>
          </a:lstStyle>
          <a:p>
            <a:r>
              <a:rPr err="1"/>
              <a:t>Texte</a:t>
            </a:r>
            <a:r>
              <a:t> de puce de diapositive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2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11620482" y="6344103"/>
            <a:ext cx="309380" cy="24109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43" name="Logo-ReMES.png" descr="Logo-ReME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482" y="16625"/>
            <a:ext cx="1415817" cy="1531867"/>
          </a:xfrm>
          <a:prstGeom prst="rect">
            <a:avLst/>
          </a:prstGeom>
          <a:ln w="12700">
            <a:miter lim="400000"/>
          </a:ln>
        </p:spPr>
      </p:pic>
      <p:sp>
        <p:nvSpPr>
          <p:cNvPr id="45" name="Ligne"/>
          <p:cNvSpPr/>
          <p:nvPr/>
        </p:nvSpPr>
        <p:spPr>
          <a:xfrm>
            <a:off x="2318430" y="1153622"/>
            <a:ext cx="7224831" cy="1"/>
          </a:xfrm>
          <a:prstGeom prst="line">
            <a:avLst/>
          </a:prstGeom>
          <a:ln w="63500">
            <a:solidFill>
              <a:srgbClr val="005C9B"/>
            </a:solidFill>
            <a:miter lim="400000"/>
          </a:ln>
        </p:spPr>
        <p:txBody>
          <a:bodyPr lIns="25400" tIns="25400" rIns="25400" bIns="25400" anchor="ctr"/>
          <a:lstStyle/>
          <a:p>
            <a:endParaRPr sz="900"/>
          </a:p>
        </p:txBody>
      </p:sp>
      <p:sp>
        <p:nvSpPr>
          <p:cNvPr id="46" name="Ligne"/>
          <p:cNvSpPr/>
          <p:nvPr/>
        </p:nvSpPr>
        <p:spPr>
          <a:xfrm>
            <a:off x="9533395" y="1146312"/>
            <a:ext cx="2201720" cy="230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923" y="684"/>
                </a:lnTo>
                <a:lnTo>
                  <a:pt x="21600" y="0"/>
                </a:lnTo>
              </a:path>
            </a:pathLst>
          </a:custGeom>
          <a:ln w="63500">
            <a:solidFill>
              <a:srgbClr val="005C9B"/>
            </a:solidFill>
            <a:miter lim="400000"/>
          </a:ln>
        </p:spPr>
        <p:txBody>
          <a:bodyPr lIns="25400" tIns="25400" rIns="25400" bIns="25400" anchor="ctr"/>
          <a:lstStyle/>
          <a:p>
            <a:pPr>
              <a:defRPr>
                <a:solidFill>
                  <a:srgbClr val="005C9B"/>
                </a:solidFill>
              </a:defRPr>
            </a:pPr>
            <a:endParaRPr sz="900"/>
          </a:p>
        </p:txBody>
      </p:sp>
      <p:sp>
        <p:nvSpPr>
          <p:cNvPr id="12" name="Titre 1">
            <a:extLst>
              <a:ext uri="{FF2B5EF4-FFF2-40B4-BE49-F238E27FC236}">
                <a16:creationId xmlns:a16="http://schemas.microsoft.com/office/drawing/2014/main" id="{D00C3AFE-F4E7-CE4A-AEA1-5618EB75DD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13517" y="16625"/>
            <a:ext cx="6984241" cy="1133342"/>
          </a:xfrm>
        </p:spPr>
        <p:txBody>
          <a:bodyPr anchor="b"/>
          <a:lstStyle/>
          <a:p>
            <a:r>
              <a:rPr lang="fr-FR"/>
              <a:t>MODIFIEZ LE STYLE DU TITRE</a:t>
            </a:r>
          </a:p>
        </p:txBody>
      </p:sp>
      <p:sp>
        <p:nvSpPr>
          <p:cNvPr id="17" name="Ligne">
            <a:extLst>
              <a:ext uri="{FF2B5EF4-FFF2-40B4-BE49-F238E27FC236}">
                <a16:creationId xmlns:a16="http://schemas.microsoft.com/office/drawing/2014/main" id="{EEC26EF3-16DB-0049-9F50-E599677CA0A6}"/>
              </a:ext>
            </a:extLst>
          </p:cNvPr>
          <p:cNvSpPr/>
          <p:nvPr userDrawn="1"/>
        </p:nvSpPr>
        <p:spPr>
          <a:xfrm flipV="1">
            <a:off x="327103" y="6154495"/>
            <a:ext cx="11434174" cy="7148"/>
          </a:xfrm>
          <a:prstGeom prst="line">
            <a:avLst/>
          </a:prstGeom>
          <a:ln w="50800">
            <a:solidFill>
              <a:srgbClr val="005C9B"/>
            </a:solidFill>
            <a:miter lim="400000"/>
          </a:ln>
        </p:spPr>
        <p:txBody>
          <a:bodyPr lIns="25400" tIns="25400" rIns="25400" bIns="25400" anchor="ctr"/>
          <a:lstStyle/>
          <a:p>
            <a:endParaRPr sz="900"/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6BE71E94-1DF2-3A46-8E91-906ADC041DD4}"/>
              </a:ext>
            </a:extLst>
          </p:cNvPr>
          <p:cNvGrpSpPr/>
          <p:nvPr userDrawn="1"/>
        </p:nvGrpSpPr>
        <p:grpSpPr>
          <a:xfrm>
            <a:off x="255787" y="6233160"/>
            <a:ext cx="1676757" cy="574622"/>
            <a:chOff x="373815" y="6143191"/>
            <a:chExt cx="1828112" cy="626491"/>
          </a:xfrm>
        </p:grpSpPr>
        <p:pic>
          <p:nvPicPr>
            <p:cNvPr id="19" name="Graphique 18">
              <a:extLst>
                <a:ext uri="{FF2B5EF4-FFF2-40B4-BE49-F238E27FC236}">
                  <a16:creationId xmlns:a16="http://schemas.microsoft.com/office/drawing/2014/main" id="{83F8677E-CB5D-2141-8C43-E64AA59F446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308209" y="6314802"/>
              <a:ext cx="893718" cy="262726"/>
            </a:xfrm>
            <a:prstGeom prst="rect">
              <a:avLst/>
            </a:prstGeom>
          </p:spPr>
        </p:pic>
        <p:pic>
          <p:nvPicPr>
            <p:cNvPr id="20" name="Image 19">
              <a:extLst>
                <a:ext uri="{FF2B5EF4-FFF2-40B4-BE49-F238E27FC236}">
                  <a16:creationId xmlns:a16="http://schemas.microsoft.com/office/drawing/2014/main" id="{9B40E965-C296-F84D-A1C2-88449CB11A8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373815" y="6143191"/>
              <a:ext cx="804201" cy="626491"/>
            </a:xfrm>
            <a:prstGeom prst="rect">
              <a:avLst/>
            </a:prstGeom>
          </p:spPr>
        </p:pic>
      </p:grpSp>
      <p:sp>
        <p:nvSpPr>
          <p:cNvPr id="13" name="Auteur et date">
            <a:extLst>
              <a:ext uri="{FF2B5EF4-FFF2-40B4-BE49-F238E27FC236}">
                <a16:creationId xmlns:a16="http://schemas.microsoft.com/office/drawing/2014/main" id="{E30CA11C-B037-8E48-B945-69C3DE227325}"/>
              </a:ext>
            </a:extLst>
          </p:cNvPr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7755010" y="6344103"/>
            <a:ext cx="3742855" cy="318490"/>
          </a:xfrm>
          <a:prstGeom prst="rect">
            <a:avLst/>
          </a:prstGeom>
        </p:spPr>
        <p:txBody>
          <a:bodyPr lIns="45719" tIns="45719" rIns="45719" bIns="45719"/>
          <a:lstStyle>
            <a:lvl1pPr algn="r">
              <a:defRPr sz="1000">
                <a:solidFill>
                  <a:srgbClr val="005C9B"/>
                </a:solidFill>
              </a:defRPr>
            </a:lvl1pPr>
          </a:lstStyle>
          <a:p>
            <a:r>
              <a:rPr lang="fr-FR" kern="0"/>
              <a:t>Webinaire Mon espace santé</a:t>
            </a:r>
          </a:p>
        </p:txBody>
      </p:sp>
    </p:spTree>
    <p:extLst>
      <p:ext uri="{BB962C8B-B14F-4D97-AF65-F5344CB8AC3E}">
        <p14:creationId xmlns:p14="http://schemas.microsoft.com/office/powerpoint/2010/main" val="3835906387"/>
      </p:ext>
    </p:extLst>
  </p:cSld>
  <p:clrMapOvr>
    <a:masterClrMapping/>
  </p:clrMapOvr>
  <p:transition spd="med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1C239E-2695-4324-8F54-9956672EE4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959EEC-B897-4B23-B172-88A1192F82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8525E3-7337-4601-A02D-86DEB9442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5118B9-498B-4680-BEC1-C6F92ED39C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B62297-4FCE-43EF-8CAB-B2A029D0C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DEAFA-2471-4861-B2D7-31F1529D3F9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934180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81E9098-631C-4BFC-9CAC-7A4EAE0DB8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4"/>
            <a:ext cx="10515600" cy="576000"/>
          </a:xfrm>
        </p:spPr>
        <p:txBody>
          <a:bodyPr>
            <a:noAutofit/>
          </a:bodyPr>
          <a:lstStyle>
            <a:lvl1pPr>
              <a:defRPr sz="2800" b="1">
                <a:solidFill>
                  <a:srgbClr val="0B41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A2EF778-2493-447D-A6B1-524C4E086E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32514"/>
            <a:ext cx="10515600" cy="5044449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/>
                </a:solidFill>
                <a:latin typeface="+mj-lt"/>
              </a:defRPr>
            </a:lvl1pPr>
            <a:lvl2pPr>
              <a:defRPr sz="1800">
                <a:solidFill>
                  <a:schemeClr val="tx1"/>
                </a:solidFill>
                <a:latin typeface="+mj-lt"/>
              </a:defRPr>
            </a:lvl2pPr>
            <a:lvl3pPr>
              <a:defRPr sz="1600">
                <a:solidFill>
                  <a:schemeClr val="tx1"/>
                </a:solidFill>
                <a:latin typeface="+mj-lt"/>
              </a:defRPr>
            </a:lvl3pPr>
            <a:lvl4pPr>
              <a:defRPr sz="1400">
                <a:solidFill>
                  <a:schemeClr val="tx1"/>
                </a:solidFill>
                <a:latin typeface="+mj-lt"/>
              </a:defRPr>
            </a:lvl4pPr>
            <a:lvl5pPr>
              <a:defRPr sz="140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4D5F54F-C786-4EFA-9645-34022CD0A4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06F6ED6-DFEF-4E31-8A6E-97CE41427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8D2ECCC-050E-4F69-9C6A-A99D4903F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F1EAC-4307-41BB-911F-6A9D4E1D6BC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3587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age article / For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texte 21">
            <a:extLst>
              <a:ext uri="{FF2B5EF4-FFF2-40B4-BE49-F238E27FC236}">
                <a16:creationId xmlns:a16="http://schemas.microsoft.com/office/drawing/2014/main" id="{AF16BD01-4833-1145-B1F4-E80F47DC6AB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44586" y="716882"/>
            <a:ext cx="7042894" cy="304800"/>
          </a:xfr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FR" sz="2000" b="1" kern="1200" dirty="0">
                <a:solidFill>
                  <a:srgbClr val="6F7072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fr-FR"/>
              <a:t>Titre de la partie</a:t>
            </a:r>
          </a:p>
        </p:txBody>
      </p:sp>
      <p:sp>
        <p:nvSpPr>
          <p:cNvPr id="12" name="Titre 1">
            <a:extLst>
              <a:ext uri="{FF2B5EF4-FFF2-40B4-BE49-F238E27FC236}">
                <a16:creationId xmlns:a16="http://schemas.microsoft.com/office/drawing/2014/main" id="{8816FF46-CBD5-4942-B676-27BE5BD81F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0355" y="1799198"/>
            <a:ext cx="5625645" cy="480400"/>
          </a:xfrm>
        </p:spPr>
        <p:txBody>
          <a:bodyPr lIns="0" tIns="0" rIns="0" bIns="0">
            <a:noAutofit/>
          </a:bodyPr>
          <a:lstStyle>
            <a:lvl1pPr>
              <a:defRPr lang="fr-FR" sz="28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lnSpc>
                <a:spcPts val="2400"/>
              </a:lnSpc>
            </a:pPr>
            <a:r>
              <a:rPr lang="fr-FR" sz="2800" b="1">
                <a:latin typeface="Arial" panose="020B0604020202020204" pitchFamily="34" charset="0"/>
                <a:cs typeface="Arial" panose="020B0604020202020204" pitchFamily="34" charset="0"/>
              </a:rPr>
              <a:t>Cliquer pour ajouter un titre</a:t>
            </a:r>
          </a:p>
        </p:txBody>
      </p:sp>
      <p:sp>
        <p:nvSpPr>
          <p:cNvPr id="13" name="Espace réservé du contenu 2">
            <a:extLst>
              <a:ext uri="{FF2B5EF4-FFF2-40B4-BE49-F238E27FC236}">
                <a16:creationId xmlns:a16="http://schemas.microsoft.com/office/drawing/2014/main" id="{A7E251FD-9F0E-194D-8757-F7FD7B73E04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70355" y="2376618"/>
            <a:ext cx="5625645" cy="3054491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lang="fr-FR" sz="14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algn="just">
              <a:lnSpc>
                <a:spcPts val="2000"/>
              </a:lnSpc>
            </a:pPr>
            <a:r>
              <a:rPr lang="fr-FR" sz="1400" err="1">
                <a:latin typeface="Arial" panose="020B0604020202020204" pitchFamily="34" charset="0"/>
                <a:cs typeface="Arial" panose="020B0604020202020204" pitchFamily="34" charset="0"/>
              </a:rPr>
              <a:t>Aximus</a:t>
            </a:r>
            <a:r>
              <a:rPr lang="fr-FR" sz="1400">
                <a:latin typeface="Arial" panose="020B0604020202020204" pitchFamily="34" charset="0"/>
                <a:cs typeface="Arial" panose="020B0604020202020204" pitchFamily="34" charset="0"/>
              </a:rPr>
              <a:t>. Fic </a:t>
            </a:r>
            <a:r>
              <a:rPr lang="fr-FR" sz="1400" err="1">
                <a:latin typeface="Arial" panose="020B0604020202020204" pitchFamily="34" charset="0"/>
                <a:cs typeface="Arial" panose="020B0604020202020204" pitchFamily="34" charset="0"/>
              </a:rPr>
              <a:t>temporit</a:t>
            </a:r>
            <a:r>
              <a:rPr lang="fr-FR" sz="14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err="1">
                <a:latin typeface="Arial" panose="020B0604020202020204" pitchFamily="34" charset="0"/>
                <a:cs typeface="Arial" panose="020B0604020202020204" pitchFamily="34" charset="0"/>
              </a:rPr>
              <a:t>idis</a:t>
            </a:r>
            <a:r>
              <a:rPr lang="fr-FR" sz="1400"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fr-FR" sz="1400" err="1">
                <a:latin typeface="Arial" panose="020B0604020202020204" pitchFamily="34" charset="0"/>
                <a:cs typeface="Arial" panose="020B0604020202020204" pitchFamily="34" charset="0"/>
              </a:rPr>
              <a:t>licature</a:t>
            </a:r>
            <a:r>
              <a:rPr lang="fr-FR" sz="14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err="1">
                <a:latin typeface="Arial" panose="020B0604020202020204" pitchFamily="34" charset="0"/>
                <a:cs typeface="Arial" panose="020B0604020202020204" pitchFamily="34" charset="0"/>
              </a:rPr>
              <a:t>comnisquidem</a:t>
            </a:r>
            <a:r>
              <a:rPr lang="fr-FR" sz="14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err="1">
                <a:latin typeface="Arial" panose="020B0604020202020204" pitchFamily="34" charset="0"/>
                <a:cs typeface="Arial" panose="020B0604020202020204" pitchFamily="34" charset="0"/>
              </a:rPr>
              <a:t>etur</a:t>
            </a:r>
            <a:r>
              <a:rPr lang="fr-FR" sz="140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1400" err="1">
                <a:latin typeface="Arial" panose="020B0604020202020204" pitchFamily="34" charset="0"/>
                <a:cs typeface="Arial" panose="020B0604020202020204" pitchFamily="34" charset="0"/>
              </a:rPr>
              <a:t>officae</a:t>
            </a:r>
            <a:r>
              <a:rPr lang="fr-FR" sz="14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err="1">
                <a:latin typeface="Arial" panose="020B0604020202020204" pitchFamily="34" charset="0"/>
                <a:cs typeface="Arial" panose="020B0604020202020204" pitchFamily="34" charset="0"/>
              </a:rPr>
              <a:t>ipsandant</a:t>
            </a:r>
            <a:r>
              <a:rPr lang="fr-FR" sz="1400">
                <a:latin typeface="Arial" panose="020B0604020202020204" pitchFamily="34" charset="0"/>
                <a:cs typeface="Arial" panose="020B0604020202020204" pitchFamily="34" charset="0"/>
              </a:rPr>
              <a:t> as </a:t>
            </a:r>
            <a:r>
              <a:rPr lang="fr-FR" sz="1400" err="1">
                <a:latin typeface="Arial" panose="020B0604020202020204" pitchFamily="34" charset="0"/>
                <a:cs typeface="Arial" panose="020B0604020202020204" pitchFamily="34" charset="0"/>
              </a:rPr>
              <a:t>sum</a:t>
            </a:r>
            <a:r>
              <a:rPr lang="fr-FR" sz="14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err="1">
                <a:latin typeface="Arial" panose="020B0604020202020204" pitchFamily="34" charset="0"/>
                <a:cs typeface="Arial" panose="020B0604020202020204" pitchFamily="34" charset="0"/>
              </a:rPr>
              <a:t>etur</a:t>
            </a:r>
            <a:r>
              <a:rPr lang="fr-FR" sz="14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err="1">
                <a:latin typeface="Arial" panose="020B0604020202020204" pitchFamily="34" charset="0"/>
                <a:cs typeface="Arial" panose="020B0604020202020204" pitchFamily="34" charset="0"/>
              </a:rPr>
              <a:t>adipsam</a:t>
            </a:r>
            <a:r>
              <a:rPr lang="fr-FR" sz="1400">
                <a:latin typeface="Arial" panose="020B0604020202020204" pitchFamily="34" charset="0"/>
                <a:cs typeface="Arial" panose="020B0604020202020204" pitchFamily="34" charset="0"/>
              </a:rPr>
              <a:t> que </a:t>
            </a:r>
            <a:r>
              <a:rPr lang="fr-FR" sz="1400" err="1">
                <a:latin typeface="Arial" panose="020B0604020202020204" pitchFamily="34" charset="0"/>
                <a:cs typeface="Arial" panose="020B0604020202020204" pitchFamily="34" charset="0"/>
              </a:rPr>
              <a:t>parum</a:t>
            </a:r>
            <a:r>
              <a:rPr lang="fr-FR" sz="14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err="1">
                <a:latin typeface="Arial" panose="020B0604020202020204" pitchFamily="34" charset="0"/>
                <a:cs typeface="Arial" panose="020B0604020202020204" pitchFamily="34" charset="0"/>
              </a:rPr>
              <a:t>latem</a:t>
            </a:r>
            <a:r>
              <a:rPr lang="fr-FR" sz="14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err="1">
                <a:latin typeface="Arial" panose="020B0604020202020204" pitchFamily="34" charset="0"/>
                <a:cs typeface="Arial" panose="020B0604020202020204" pitchFamily="34" charset="0"/>
              </a:rPr>
              <a:t>verum</a:t>
            </a:r>
            <a:r>
              <a:rPr lang="fr-FR" sz="14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err="1">
                <a:latin typeface="Arial" panose="020B0604020202020204" pitchFamily="34" charset="0"/>
                <a:cs typeface="Arial" panose="020B0604020202020204" pitchFamily="34" charset="0"/>
              </a:rPr>
              <a:t>volorem</a:t>
            </a:r>
            <a:r>
              <a:rPr lang="fr-FR" sz="14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err="1">
                <a:latin typeface="Arial" panose="020B0604020202020204" pitchFamily="34" charset="0"/>
                <a:cs typeface="Arial" panose="020B0604020202020204" pitchFamily="34" charset="0"/>
              </a:rPr>
              <a:t>etur</a:t>
            </a:r>
            <a:r>
              <a:rPr lang="fr-FR" sz="14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err="1">
                <a:latin typeface="Arial" panose="020B0604020202020204" pitchFamily="34" charset="0"/>
                <a:cs typeface="Arial" panose="020B0604020202020204" pitchFamily="34" charset="0"/>
              </a:rPr>
              <a:t>auda</a:t>
            </a:r>
            <a:r>
              <a:rPr lang="fr-FR" sz="14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err="1">
                <a:latin typeface="Arial" panose="020B0604020202020204" pitchFamily="34" charset="0"/>
                <a:cs typeface="Arial" panose="020B0604020202020204" pitchFamily="34" charset="0"/>
              </a:rPr>
              <a:t>conetum</a:t>
            </a:r>
            <a:r>
              <a:rPr lang="fr-FR" sz="14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err="1">
                <a:latin typeface="Arial" panose="020B0604020202020204" pitchFamily="34" charset="0"/>
                <a:cs typeface="Arial" panose="020B0604020202020204" pitchFamily="34" charset="0"/>
              </a:rPr>
              <a:t>imint</a:t>
            </a:r>
            <a:r>
              <a:rPr lang="fr-FR" sz="14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err="1">
                <a:latin typeface="Arial" panose="020B0604020202020204" pitchFamily="34" charset="0"/>
                <a:cs typeface="Arial" panose="020B0604020202020204" pitchFamily="34" charset="0"/>
              </a:rPr>
              <a:t>quide</a:t>
            </a:r>
            <a:r>
              <a:rPr lang="fr-FR" sz="1400">
                <a:latin typeface="Arial" panose="020B0604020202020204" pitchFamily="34" charset="0"/>
                <a:cs typeface="Arial" panose="020B0604020202020204" pitchFamily="34" charset="0"/>
              </a:rPr>
              <a:t> et, </a:t>
            </a:r>
            <a:r>
              <a:rPr lang="fr-FR" sz="1400" err="1">
                <a:latin typeface="Arial" panose="020B0604020202020204" pitchFamily="34" charset="0"/>
                <a:cs typeface="Arial" panose="020B0604020202020204" pitchFamily="34" charset="0"/>
              </a:rPr>
              <a:t>velicipiento</a:t>
            </a:r>
            <a:r>
              <a:rPr lang="fr-FR" sz="14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err="1">
                <a:latin typeface="Arial" panose="020B0604020202020204" pitchFamily="34" charset="0"/>
                <a:cs typeface="Arial" panose="020B0604020202020204" pitchFamily="34" charset="0"/>
              </a:rPr>
              <a:t>consequo</a:t>
            </a:r>
            <a:r>
              <a:rPr lang="fr-FR" sz="1400">
                <a:latin typeface="Arial" panose="020B0604020202020204" pitchFamily="34" charset="0"/>
                <a:cs typeface="Arial" panose="020B0604020202020204" pitchFamily="34" charset="0"/>
              </a:rPr>
              <a:t> et ad </a:t>
            </a:r>
            <a:r>
              <a:rPr lang="fr-FR" sz="1400" err="1">
                <a:latin typeface="Arial" panose="020B0604020202020204" pitchFamily="34" charset="0"/>
                <a:cs typeface="Arial" panose="020B0604020202020204" pitchFamily="34" charset="0"/>
              </a:rPr>
              <a:t>magnis</a:t>
            </a:r>
            <a:r>
              <a:rPr lang="fr-FR" sz="14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err="1">
                <a:latin typeface="Arial" panose="020B0604020202020204" pitchFamily="34" charset="0"/>
                <a:cs typeface="Arial" panose="020B0604020202020204" pitchFamily="34" charset="0"/>
              </a:rPr>
              <a:t>aceaquunt</a:t>
            </a:r>
            <a:r>
              <a:rPr lang="fr-FR" sz="14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err="1">
                <a:latin typeface="Arial" panose="020B0604020202020204" pitchFamily="34" charset="0"/>
                <a:cs typeface="Arial" panose="020B0604020202020204" pitchFamily="34" charset="0"/>
              </a:rPr>
              <a:t>modiossed</a:t>
            </a:r>
            <a:r>
              <a:rPr lang="fr-FR" sz="1400">
                <a:latin typeface="Arial" panose="020B0604020202020204" pitchFamily="34" charset="0"/>
                <a:cs typeface="Arial" panose="020B0604020202020204" pitchFamily="34" charset="0"/>
              </a:rPr>
              <a:t> quo </a:t>
            </a:r>
            <a:r>
              <a:rPr lang="fr-FR" sz="1400" err="1">
                <a:latin typeface="Arial" panose="020B0604020202020204" pitchFamily="34" charset="0"/>
                <a:cs typeface="Arial" panose="020B0604020202020204" pitchFamily="34" charset="0"/>
              </a:rPr>
              <a:t>veliquam</a:t>
            </a:r>
            <a:r>
              <a:rPr lang="fr-FR" sz="140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1400" err="1">
                <a:latin typeface="Arial" panose="020B0604020202020204" pitchFamily="34" charset="0"/>
                <a:cs typeface="Arial" panose="020B0604020202020204" pitchFamily="34" charset="0"/>
              </a:rPr>
              <a:t>illab</a:t>
            </a:r>
            <a:r>
              <a:rPr lang="fr-FR" sz="14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err="1">
                <a:latin typeface="Arial" panose="020B0604020202020204" pitchFamily="34" charset="0"/>
                <a:cs typeface="Arial" panose="020B0604020202020204" pitchFamily="34" charset="0"/>
              </a:rPr>
              <a:t>imolenis</a:t>
            </a:r>
            <a:r>
              <a:rPr lang="fr-FR" sz="14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err="1">
                <a:latin typeface="Arial" panose="020B0604020202020204" pitchFamily="34" charset="0"/>
                <a:cs typeface="Arial" panose="020B0604020202020204" pitchFamily="34" charset="0"/>
              </a:rPr>
              <a:t>sam</a:t>
            </a:r>
            <a:r>
              <a:rPr lang="fr-FR" sz="14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err="1">
                <a:latin typeface="Arial" panose="020B0604020202020204" pitchFamily="34" charset="0"/>
                <a:cs typeface="Arial" panose="020B0604020202020204" pitchFamily="34" charset="0"/>
              </a:rPr>
              <a:t>sequo</a:t>
            </a:r>
            <a:r>
              <a:rPr lang="fr-FR" sz="14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err="1">
                <a:latin typeface="Arial" panose="020B0604020202020204" pitchFamily="34" charset="0"/>
                <a:cs typeface="Arial" panose="020B0604020202020204" pitchFamily="34" charset="0"/>
              </a:rPr>
              <a:t>eaquam</a:t>
            </a:r>
            <a:r>
              <a:rPr lang="fr-FR" sz="14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err="1">
                <a:latin typeface="Arial" panose="020B0604020202020204" pitchFamily="34" charset="0"/>
                <a:cs typeface="Arial" panose="020B0604020202020204" pitchFamily="34" charset="0"/>
              </a:rPr>
              <a:t>velis</a:t>
            </a:r>
            <a:r>
              <a:rPr lang="fr-FR" sz="14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err="1">
                <a:latin typeface="Arial" panose="020B0604020202020204" pitchFamily="34" charset="0"/>
                <a:cs typeface="Arial" panose="020B0604020202020204" pitchFamily="34" charset="0"/>
              </a:rPr>
              <a:t>rest</a:t>
            </a:r>
            <a:r>
              <a:rPr lang="fr-FR" sz="14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err="1">
                <a:latin typeface="Arial" panose="020B0604020202020204" pitchFamily="34" charset="0"/>
                <a:cs typeface="Arial" panose="020B0604020202020204" pitchFamily="34" charset="0"/>
              </a:rPr>
              <a:t>optasinto</a:t>
            </a:r>
            <a:r>
              <a:rPr lang="fr-FR" sz="14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err="1">
                <a:latin typeface="Arial" panose="020B0604020202020204" pitchFamily="34" charset="0"/>
                <a:cs typeface="Arial" panose="020B0604020202020204" pitchFamily="34" charset="0"/>
              </a:rPr>
              <a:t>dolorest</a:t>
            </a:r>
            <a:r>
              <a:rPr lang="fr-FR" sz="14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err="1">
                <a:latin typeface="Arial" panose="020B0604020202020204" pitchFamily="34" charset="0"/>
                <a:cs typeface="Arial" panose="020B0604020202020204" pitchFamily="34" charset="0"/>
              </a:rPr>
              <a:t>aperita</a:t>
            </a:r>
            <a:r>
              <a:rPr lang="fr-FR" sz="14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err="1">
                <a:latin typeface="Arial" panose="020B0604020202020204" pitchFamily="34" charset="0"/>
                <a:cs typeface="Arial" panose="020B0604020202020204" pitchFamily="34" charset="0"/>
              </a:rPr>
              <a:t>estias</a:t>
            </a:r>
            <a:r>
              <a:rPr lang="fr-FR" sz="1400">
                <a:latin typeface="Arial" panose="020B0604020202020204" pitchFamily="34" charset="0"/>
                <a:cs typeface="Arial" panose="020B0604020202020204" pitchFamily="34" charset="0"/>
              </a:rPr>
              <a:t> quia sus, </a:t>
            </a:r>
            <a:r>
              <a:rPr lang="fr-FR" sz="1400" err="1">
                <a:latin typeface="Arial" panose="020B0604020202020204" pitchFamily="34" charset="0"/>
                <a:cs typeface="Arial" panose="020B0604020202020204" pitchFamily="34" charset="0"/>
              </a:rPr>
              <a:t>volorio</a:t>
            </a:r>
            <a:r>
              <a:rPr lang="fr-FR" sz="1400">
                <a:latin typeface="Arial" panose="020B0604020202020204" pitchFamily="34" charset="0"/>
                <a:cs typeface="Arial" panose="020B0604020202020204" pitchFamily="34" charset="0"/>
              </a:rPr>
              <a:t> il minci </a:t>
            </a:r>
            <a:r>
              <a:rPr lang="fr-FR" sz="1400" err="1">
                <a:latin typeface="Arial" panose="020B0604020202020204" pitchFamily="34" charset="0"/>
                <a:cs typeface="Arial" panose="020B0604020202020204" pitchFamily="34" charset="0"/>
              </a:rPr>
              <a:t>officienimin</a:t>
            </a:r>
            <a:r>
              <a:rPr lang="fr-FR" sz="14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err="1">
                <a:latin typeface="Arial" panose="020B0604020202020204" pitchFamily="34" charset="0"/>
                <a:cs typeface="Arial" panose="020B0604020202020204" pitchFamily="34" charset="0"/>
              </a:rPr>
              <a:t>cullor</a:t>
            </a:r>
            <a:r>
              <a:rPr lang="fr-FR" sz="1400">
                <a:latin typeface="Arial" panose="020B0604020202020204" pitchFamily="34" charset="0"/>
                <a:cs typeface="Arial" panose="020B0604020202020204" pitchFamily="34" charset="0"/>
              </a:rPr>
              <a:t> mo </a:t>
            </a:r>
            <a:r>
              <a:rPr lang="fr-FR" sz="1400" err="1">
                <a:latin typeface="Arial" panose="020B0604020202020204" pitchFamily="34" charset="0"/>
                <a:cs typeface="Arial" panose="020B0604020202020204" pitchFamily="34" charset="0"/>
              </a:rPr>
              <a:t>doluptas</a:t>
            </a:r>
            <a:r>
              <a:rPr lang="fr-FR" sz="14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err="1">
                <a:latin typeface="Arial" panose="020B0604020202020204" pitchFamily="34" charset="0"/>
                <a:cs typeface="Arial" panose="020B0604020202020204" pitchFamily="34" charset="0"/>
              </a:rPr>
              <a:t>inume</a:t>
            </a:r>
            <a:r>
              <a:rPr lang="fr-FR" sz="14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err="1">
                <a:latin typeface="Arial" panose="020B0604020202020204" pitchFamily="34" charset="0"/>
                <a:cs typeface="Arial" panose="020B0604020202020204" pitchFamily="34" charset="0"/>
              </a:rPr>
              <a:t>pratae</a:t>
            </a:r>
            <a:r>
              <a:rPr lang="fr-FR" sz="14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err="1">
                <a:latin typeface="Arial" panose="020B0604020202020204" pitchFamily="34" charset="0"/>
                <a:cs typeface="Arial" panose="020B0604020202020204" pitchFamily="34" charset="0"/>
              </a:rPr>
              <a:t>latem</a:t>
            </a:r>
            <a:r>
              <a:rPr lang="fr-FR" sz="14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err="1">
                <a:latin typeface="Arial" panose="020B0604020202020204" pitchFamily="34" charset="0"/>
                <a:cs typeface="Arial" panose="020B0604020202020204" pitchFamily="34" charset="0"/>
              </a:rPr>
              <a:t>apita</a:t>
            </a:r>
            <a:r>
              <a:rPr lang="fr-FR" sz="14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err="1">
                <a:latin typeface="Arial" panose="020B0604020202020204" pitchFamily="34" charset="0"/>
                <a:cs typeface="Arial" panose="020B0604020202020204" pitchFamily="34" charset="0"/>
              </a:rPr>
              <a:t>veruptas</a:t>
            </a:r>
            <a:r>
              <a:rPr lang="fr-FR" sz="14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err="1">
                <a:latin typeface="Arial" panose="020B0604020202020204" pitchFamily="34" charset="0"/>
                <a:cs typeface="Arial" panose="020B0604020202020204" pitchFamily="34" charset="0"/>
              </a:rPr>
              <a:t>velenec</a:t>
            </a:r>
            <a:r>
              <a:rPr lang="fr-FR" sz="14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err="1">
                <a:latin typeface="Arial" panose="020B0604020202020204" pitchFamily="34" charset="0"/>
                <a:cs typeface="Arial" panose="020B0604020202020204" pitchFamily="34" charset="0"/>
              </a:rPr>
              <a:t>ullaborem</a:t>
            </a:r>
            <a:r>
              <a:rPr lang="fr-FR" sz="1400">
                <a:latin typeface="Arial" panose="020B0604020202020204" pitchFamily="34" charset="0"/>
                <a:cs typeface="Arial" panose="020B0604020202020204" pitchFamily="34" charset="0"/>
              </a:rPr>
              <a:t> anis doles </a:t>
            </a:r>
            <a:r>
              <a:rPr lang="fr-FR" sz="1400" err="1">
                <a:latin typeface="Arial" panose="020B0604020202020204" pitchFamily="34" charset="0"/>
                <a:cs typeface="Arial" panose="020B0604020202020204" pitchFamily="34" charset="0"/>
              </a:rPr>
              <a:t>rehenda</a:t>
            </a:r>
            <a:r>
              <a:rPr lang="fr-FR" sz="14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err="1">
                <a:latin typeface="Arial" panose="020B0604020202020204" pitchFamily="34" charset="0"/>
                <a:cs typeface="Arial" panose="020B0604020202020204" pitchFamily="34" charset="0"/>
              </a:rPr>
              <a:t>escipienihil</a:t>
            </a:r>
            <a:r>
              <a:rPr lang="fr-FR" sz="1400">
                <a:latin typeface="Arial" panose="020B0604020202020204" pitchFamily="34" charset="0"/>
                <a:cs typeface="Arial" panose="020B0604020202020204" pitchFamily="34" charset="0"/>
              </a:rPr>
              <a:t> id </a:t>
            </a:r>
            <a:r>
              <a:rPr lang="fr-FR" sz="1400" err="1">
                <a:latin typeface="Arial" panose="020B0604020202020204" pitchFamily="34" charset="0"/>
                <a:cs typeface="Arial" panose="020B0604020202020204" pitchFamily="34" charset="0"/>
              </a:rPr>
              <a:t>quodita</a:t>
            </a:r>
            <a:r>
              <a:rPr lang="fr-FR" sz="14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err="1">
                <a:latin typeface="Arial" panose="020B0604020202020204" pitchFamily="34" charset="0"/>
                <a:cs typeface="Arial" panose="020B0604020202020204" pitchFamily="34" charset="0"/>
              </a:rPr>
              <a:t>tusapisCus</a:t>
            </a:r>
            <a:r>
              <a:rPr lang="fr-FR" sz="14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err="1">
                <a:latin typeface="Arial" panose="020B0604020202020204" pitchFamily="34" charset="0"/>
                <a:cs typeface="Arial" panose="020B0604020202020204" pitchFamily="34" charset="0"/>
              </a:rPr>
              <a:t>re</a:t>
            </a:r>
            <a:r>
              <a:rPr lang="fr-FR" sz="14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err="1">
                <a:latin typeface="Arial" panose="020B0604020202020204" pitchFamily="34" charset="0"/>
                <a:cs typeface="Arial" panose="020B0604020202020204" pitchFamily="34" charset="0"/>
              </a:rPr>
              <a:t>prorepe</a:t>
            </a:r>
            <a:r>
              <a:rPr lang="fr-FR" sz="14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err="1">
                <a:latin typeface="Arial" panose="020B0604020202020204" pitchFamily="34" charset="0"/>
                <a:cs typeface="Arial" panose="020B0604020202020204" pitchFamily="34" charset="0"/>
              </a:rPr>
              <a:t>litempo</a:t>
            </a:r>
            <a:r>
              <a:rPr lang="fr-FR" sz="14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err="1">
                <a:latin typeface="Arial" panose="020B0604020202020204" pitchFamily="34" charset="0"/>
                <a:cs typeface="Arial" panose="020B0604020202020204" pitchFamily="34" charset="0"/>
              </a:rPr>
              <a:t>riantem</a:t>
            </a:r>
            <a:r>
              <a:rPr lang="fr-FR" sz="14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err="1">
                <a:latin typeface="Arial" panose="020B0604020202020204" pitchFamily="34" charset="0"/>
                <a:cs typeface="Arial" panose="020B0604020202020204" pitchFamily="34" charset="0"/>
              </a:rPr>
              <a:t>porerestrunt</a:t>
            </a:r>
            <a:r>
              <a:rPr lang="fr-FR" sz="14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err="1">
                <a:latin typeface="Arial" panose="020B0604020202020204" pitchFamily="34" charset="0"/>
                <a:cs typeface="Arial" panose="020B0604020202020204" pitchFamily="34" charset="0"/>
              </a:rPr>
              <a:t>volendi</a:t>
            </a:r>
            <a:r>
              <a:rPr lang="fr-FR" sz="14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err="1">
                <a:latin typeface="Arial" panose="020B0604020202020204" pitchFamily="34" charset="0"/>
                <a:cs typeface="Arial" panose="020B0604020202020204" pitchFamily="34" charset="0"/>
              </a:rPr>
              <a:t>temolum</a:t>
            </a:r>
            <a:r>
              <a:rPr lang="fr-FR" sz="140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1400" err="1">
                <a:latin typeface="Arial" panose="020B0604020202020204" pitchFamily="34" charset="0"/>
                <a:cs typeface="Arial" panose="020B0604020202020204" pitchFamily="34" charset="0"/>
              </a:rPr>
              <a:t>simodit</a:t>
            </a:r>
            <a:r>
              <a:rPr lang="fr-FR" sz="14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err="1">
                <a:latin typeface="Arial" panose="020B0604020202020204" pitchFamily="34" charset="0"/>
                <a:cs typeface="Arial" panose="020B0604020202020204" pitchFamily="34" charset="0"/>
              </a:rPr>
              <a:t>exceprae</a:t>
            </a:r>
            <a:r>
              <a:rPr lang="fr-FR" sz="14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err="1">
                <a:latin typeface="Arial" panose="020B0604020202020204" pitchFamily="34" charset="0"/>
                <a:cs typeface="Arial" panose="020B0604020202020204" pitchFamily="34" charset="0"/>
              </a:rPr>
              <a:t>siti</a:t>
            </a:r>
            <a:r>
              <a:rPr lang="fr-FR" sz="1400">
                <a:latin typeface="Arial" panose="020B0604020202020204" pitchFamily="34" charset="0"/>
                <a:cs typeface="Arial" panose="020B0604020202020204" pitchFamily="34" charset="0"/>
              </a:rPr>
              <a:t> rem. </a:t>
            </a:r>
            <a:r>
              <a:rPr lang="fr-FR" sz="1400" err="1">
                <a:latin typeface="Arial" panose="020B0604020202020204" pitchFamily="34" charset="0"/>
                <a:cs typeface="Arial" panose="020B0604020202020204" pitchFamily="34" charset="0"/>
              </a:rPr>
              <a:t>Ucia</a:t>
            </a:r>
            <a:r>
              <a:rPr lang="fr-FR" sz="14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err="1">
                <a:latin typeface="Arial" panose="020B0604020202020204" pitchFamily="34" charset="0"/>
                <a:cs typeface="Arial" panose="020B0604020202020204" pitchFamily="34" charset="0"/>
              </a:rPr>
              <a:t>duciis</a:t>
            </a:r>
            <a:r>
              <a:rPr lang="fr-FR" sz="14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err="1">
                <a:latin typeface="Arial" panose="020B0604020202020204" pitchFamily="34" charset="0"/>
                <a:cs typeface="Arial" panose="020B0604020202020204" pitchFamily="34" charset="0"/>
              </a:rPr>
              <a:t>ium</a:t>
            </a:r>
            <a:r>
              <a:rPr lang="fr-FR" sz="14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err="1">
                <a:latin typeface="Arial" panose="020B0604020202020204" pitchFamily="34" charset="0"/>
                <a:cs typeface="Arial" panose="020B0604020202020204" pitchFamily="34" charset="0"/>
              </a:rPr>
              <a:t>adicipsa</a:t>
            </a:r>
            <a:r>
              <a:rPr lang="fr-FR" sz="14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err="1">
                <a:latin typeface="Arial" panose="020B0604020202020204" pitchFamily="34" charset="0"/>
                <a:cs typeface="Arial" panose="020B0604020202020204" pitchFamily="34" charset="0"/>
              </a:rPr>
              <a:t>volorem</a:t>
            </a:r>
            <a:r>
              <a:rPr lang="fr-FR" sz="14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err="1">
                <a:latin typeface="Arial" panose="020B0604020202020204" pitchFamily="34" charset="0"/>
                <a:cs typeface="Arial" panose="020B0604020202020204" pitchFamily="34" charset="0"/>
              </a:rPr>
              <a:t>nonseditat</a:t>
            </a:r>
            <a:r>
              <a:rPr lang="fr-FR" sz="14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err="1">
                <a:latin typeface="Arial" panose="020B0604020202020204" pitchFamily="34" charset="0"/>
                <a:cs typeface="Arial" panose="020B0604020202020204" pitchFamily="34" charset="0"/>
              </a:rPr>
              <a:t>fuga</a:t>
            </a:r>
            <a:r>
              <a:rPr lang="fr-FR" sz="1400">
                <a:latin typeface="Arial" panose="020B0604020202020204" pitchFamily="34" charset="0"/>
                <a:cs typeface="Arial" panose="020B0604020202020204" pitchFamily="34" charset="0"/>
              </a:rPr>
              <a:t>. Nam, non </a:t>
            </a:r>
            <a:r>
              <a:rPr lang="fr-FR" sz="1400" err="1">
                <a:latin typeface="Arial" panose="020B0604020202020204" pitchFamily="34" charset="0"/>
                <a:cs typeface="Arial" panose="020B0604020202020204" pitchFamily="34" charset="0"/>
              </a:rPr>
              <a:t>nimuscia</a:t>
            </a:r>
            <a:r>
              <a:rPr lang="fr-FR" sz="1400">
                <a:latin typeface="Arial" panose="020B0604020202020204" pitchFamily="34" charset="0"/>
                <a:cs typeface="Arial" panose="020B0604020202020204" pitchFamily="34" charset="0"/>
              </a:rPr>
              <a:t> cum </a:t>
            </a:r>
            <a:r>
              <a:rPr lang="fr-FR" sz="1400" err="1">
                <a:latin typeface="Arial" panose="020B0604020202020204" pitchFamily="34" charset="0"/>
                <a:cs typeface="Arial" panose="020B0604020202020204" pitchFamily="34" charset="0"/>
              </a:rPr>
              <a:t>aut</a:t>
            </a:r>
            <a:r>
              <a:rPr lang="fr-FR" sz="14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err="1">
                <a:latin typeface="Arial" panose="020B0604020202020204" pitchFamily="34" charset="0"/>
                <a:cs typeface="Arial" panose="020B0604020202020204" pitchFamily="34" charset="0"/>
              </a:rPr>
              <a:t>repedit</a:t>
            </a:r>
            <a:r>
              <a:rPr lang="fr-FR" sz="14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err="1">
                <a:latin typeface="Arial" panose="020B0604020202020204" pitchFamily="34" charset="0"/>
                <a:cs typeface="Arial" panose="020B0604020202020204" pitchFamily="34" charset="0"/>
              </a:rPr>
              <a:t>atibus</a:t>
            </a:r>
            <a:r>
              <a:rPr lang="fr-FR" sz="14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err="1">
                <a:latin typeface="Arial" panose="020B0604020202020204" pitchFamily="34" charset="0"/>
                <a:cs typeface="Arial" panose="020B0604020202020204" pitchFamily="34" charset="0"/>
              </a:rPr>
              <a:t>simos</a:t>
            </a:r>
            <a:r>
              <a:rPr lang="fr-FR" sz="1400">
                <a:latin typeface="Arial" panose="020B0604020202020204" pitchFamily="34" charset="0"/>
                <a:cs typeface="Arial" panose="020B0604020202020204" pitchFamily="34" charset="0"/>
              </a:rPr>
              <a:t> est ex </a:t>
            </a:r>
            <a:r>
              <a:rPr lang="fr-FR" sz="1400" err="1">
                <a:latin typeface="Arial" panose="020B0604020202020204" pitchFamily="34" charset="0"/>
                <a:cs typeface="Arial" panose="020B0604020202020204" pitchFamily="34" charset="0"/>
              </a:rPr>
              <a:t>elique</a:t>
            </a:r>
            <a:r>
              <a:rPr lang="fr-FR" sz="14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err="1">
                <a:latin typeface="Arial" panose="020B0604020202020204" pitchFamily="34" charset="0"/>
                <a:cs typeface="Arial" panose="020B0604020202020204" pitchFamily="34" charset="0"/>
              </a:rPr>
              <a:t>re</a:t>
            </a:r>
            <a:r>
              <a:rPr lang="fr-FR" sz="140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1400" err="1">
                <a:latin typeface="Arial" panose="020B0604020202020204" pitchFamily="34" charset="0"/>
                <a:cs typeface="Arial" panose="020B0604020202020204" pitchFamily="34" charset="0"/>
              </a:rPr>
              <a:t>simaio</a:t>
            </a:r>
            <a:r>
              <a:rPr lang="fr-FR" sz="1400">
                <a:latin typeface="Arial" panose="020B0604020202020204" pitchFamily="34" charset="0"/>
                <a:cs typeface="Arial" panose="020B0604020202020204" pitchFamily="34" charset="0"/>
              </a:rPr>
              <a:t> mo quid et </a:t>
            </a:r>
            <a:r>
              <a:rPr lang="fr-FR" sz="1400" err="1">
                <a:latin typeface="Arial" panose="020B0604020202020204" pitchFamily="34" charset="0"/>
                <a:cs typeface="Arial" panose="020B0604020202020204" pitchFamily="34" charset="0"/>
              </a:rPr>
              <a:t>mint</a:t>
            </a:r>
            <a:r>
              <a:rPr lang="fr-FR" sz="1400">
                <a:latin typeface="Arial" panose="020B0604020202020204" pitchFamily="34" charset="0"/>
                <a:cs typeface="Arial" panose="020B0604020202020204" pitchFamily="34" charset="0"/>
              </a:rPr>
              <a:t> es rendent </a:t>
            </a:r>
            <a:r>
              <a:rPr lang="fr-FR" sz="1400" err="1">
                <a:latin typeface="Arial" panose="020B0604020202020204" pitchFamily="34" charset="0"/>
                <a:cs typeface="Arial" panose="020B0604020202020204" pitchFamily="34" charset="0"/>
              </a:rPr>
              <a:t>iuntinus</a:t>
            </a:r>
            <a:r>
              <a:rPr lang="fr-FR" sz="14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err="1">
                <a:latin typeface="Arial" panose="020B0604020202020204" pitchFamily="34" charset="0"/>
                <a:cs typeface="Arial" panose="020B0604020202020204" pitchFamily="34" charset="0"/>
              </a:rPr>
              <a:t>ulluptas</a:t>
            </a:r>
            <a:r>
              <a:rPr lang="fr-FR" sz="14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err="1">
                <a:latin typeface="Arial" panose="020B0604020202020204" pitchFamily="34" charset="0"/>
                <a:cs typeface="Arial" panose="020B0604020202020204" pitchFamily="34" charset="0"/>
              </a:rPr>
              <a:t>int</a:t>
            </a:r>
            <a:r>
              <a:rPr lang="fr-FR" sz="14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err="1">
                <a:latin typeface="Arial" panose="020B0604020202020204" pitchFamily="34" charset="0"/>
                <a:cs typeface="Arial" panose="020B0604020202020204" pitchFamily="34" charset="0"/>
              </a:rPr>
              <a:t>plaut</a:t>
            </a:r>
            <a:r>
              <a:rPr lang="fr-FR" sz="14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err="1">
                <a:latin typeface="Arial" panose="020B0604020202020204" pitchFamily="34" charset="0"/>
                <a:cs typeface="Arial" panose="020B0604020202020204" pitchFamily="34" charset="0"/>
              </a:rPr>
              <a:t>pliquatur</a:t>
            </a:r>
            <a:r>
              <a:rPr lang="fr-FR" sz="14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err="1">
                <a:latin typeface="Arial" panose="020B0604020202020204" pitchFamily="34" charset="0"/>
                <a:cs typeface="Arial" panose="020B0604020202020204" pitchFamily="34" charset="0"/>
              </a:rPr>
              <a:t>serepudae</a:t>
            </a:r>
            <a:r>
              <a:rPr lang="fr-FR" sz="1400">
                <a:latin typeface="Arial" panose="020B0604020202020204" pitchFamily="34" charset="0"/>
                <a:cs typeface="Arial" panose="020B0604020202020204" pitchFamily="34" charset="0"/>
              </a:rPr>
              <a:t> lis ut </a:t>
            </a:r>
            <a:r>
              <a:rPr lang="fr-FR" sz="1400" err="1">
                <a:latin typeface="Arial" panose="020B0604020202020204" pitchFamily="34" charset="0"/>
                <a:cs typeface="Arial" panose="020B0604020202020204" pitchFamily="34" charset="0"/>
              </a:rPr>
              <a:t>alis</a:t>
            </a:r>
            <a:r>
              <a:rPr lang="fr-FR" sz="14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err="1">
                <a:latin typeface="Arial" panose="020B0604020202020204" pitchFamily="34" charset="0"/>
                <a:cs typeface="Arial" panose="020B0604020202020204" pitchFamily="34" charset="0"/>
              </a:rPr>
              <a:t>accupti</a:t>
            </a:r>
            <a:r>
              <a:rPr lang="fr-FR" sz="14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err="1">
                <a:latin typeface="Arial" panose="020B0604020202020204" pitchFamily="34" charset="0"/>
                <a:cs typeface="Arial" panose="020B0604020202020204" pitchFamily="34" charset="0"/>
              </a:rPr>
              <a:t>atquiditatem</a:t>
            </a:r>
            <a:r>
              <a:rPr lang="fr-FR" sz="1400">
                <a:latin typeface="Arial" panose="020B0604020202020204" pitchFamily="34" charset="0"/>
                <a:cs typeface="Arial" panose="020B0604020202020204" pitchFamily="34" charset="0"/>
              </a:rPr>
              <a:t> est.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BF65BC1F-129F-934C-BD82-CB1592C34E16}"/>
              </a:ext>
            </a:extLst>
          </p:cNvPr>
          <p:cNvSpPr txBox="1"/>
          <p:nvPr userDrawn="1"/>
        </p:nvSpPr>
        <p:spPr>
          <a:xfrm>
            <a:off x="484964" y="6552514"/>
            <a:ext cx="6595672" cy="1410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fld id="{942FCC0B-ED92-42D7-8A66-BF2DFC78E49D}" type="slidenum">
              <a:rPr lang="fr-FR" sz="850" smtClean="0">
                <a:solidFill>
                  <a:srgbClr val="6F70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lnSpc>
                  <a:spcPts val="1100"/>
                </a:lnSpc>
              </a:pPr>
              <a:t>‹#›</a:t>
            </a:fld>
            <a:r>
              <a:rPr lang="fr-FR" sz="850">
                <a:solidFill>
                  <a:srgbClr val="6F70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| Webinaire Mon</a:t>
            </a:r>
            <a:r>
              <a:rPr lang="fr-FR" sz="850" baseline="0">
                <a:solidFill>
                  <a:srgbClr val="6F70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espace santé</a:t>
            </a:r>
            <a:endParaRPr lang="fr-FR" sz="850">
              <a:solidFill>
                <a:srgbClr val="6F707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2243E6BC-6888-406A-B31F-4F493CFF85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532787" y="6155877"/>
            <a:ext cx="1186973" cy="427738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788858" y="6085944"/>
            <a:ext cx="1375434" cy="584830"/>
          </a:xfrm>
          <a:prstGeom prst="rect">
            <a:avLst/>
          </a:prstGeom>
        </p:spPr>
      </p:pic>
      <p:pic>
        <p:nvPicPr>
          <p:cNvPr id="19" name="Picture 10" descr="Ministère de la Santé (France) — Wikipédia">
            <a:extLst>
              <a:ext uri="{FF2B5EF4-FFF2-40B4-BE49-F238E27FC236}">
                <a16:creationId xmlns:a16="http://schemas.microsoft.com/office/drawing/2014/main" id="{09E7D054-28EA-3471-4A19-CE0C682BD0F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3783" y="6084949"/>
            <a:ext cx="983739" cy="62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47570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0D5CF76-CCF0-FE7B-6A97-D16374C1A6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842EA1B-3D3E-F34C-4DF7-714D4B282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7A157B9-C6A2-C6BF-5C18-3B517F6A85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5E648B2-F735-9933-7F91-0F8E31FDD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267A05E-9B91-1BAD-E3B1-7B530CBEC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70F65-1136-4797-9AC4-5C3D9DA37B8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68296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4414C2C4-C3C3-942D-3792-C2D466916C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39B6AD23-5F08-7765-B496-74BF56FB9C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157A6E7-D1C1-5777-9AD0-0FF7DBFA4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70F65-1136-4797-9AC4-5C3D9DA37B8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57468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7">
            <a:extLst>
              <a:ext uri="{FF2B5EF4-FFF2-40B4-BE49-F238E27FC236}">
                <a16:creationId xmlns:a16="http://schemas.microsoft.com/office/drawing/2014/main" id="{897A4D18-EBEF-85ED-605F-5048C51C80C2}"/>
              </a:ext>
            </a:extLst>
          </p:cNvPr>
          <p:cNvSpPr txBox="1">
            <a:spLocks/>
          </p:cNvSpPr>
          <p:nvPr userDrawn="1"/>
        </p:nvSpPr>
        <p:spPr>
          <a:xfrm>
            <a:off x="152399" y="238125"/>
            <a:ext cx="11887202" cy="6381750"/>
          </a:xfrm>
          <a:prstGeom prst="rect">
            <a:avLst/>
          </a:prstGeom>
          <a:noFill/>
          <a:ln w="28575">
            <a:solidFill>
              <a:srgbClr val="E41A83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kzidenz-Grotesk Pro Med Ext" panose="02000605050000020004" pitchFamily="50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kzidenz-Grotesk Pro Med Ext" panose="02000605050000020004" pitchFamily="50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kzidenz-Grotesk Pro Med Ext" panose="02000605050000020004" pitchFamily="50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Akzidenz-Grotesk Pro Med Ext" panose="02000605050000020004" pitchFamily="50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Akzidenz-Grotesk Pro Med Ext" panose="02000605050000020004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>
              <a:solidFill>
                <a:schemeClr val="bg1"/>
              </a:solidFill>
            </a:endParaRPr>
          </a:p>
          <a:p>
            <a:pPr algn="ctr"/>
            <a:endParaRPr lang="fr-FR" sz="2800" b="1">
              <a:solidFill>
                <a:srgbClr val="0C439F"/>
              </a:solidFill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1B38A4D6-274B-4010-522E-B4A0823FC1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399" y="365126"/>
            <a:ext cx="11887202" cy="677562"/>
          </a:xfrm>
        </p:spPr>
        <p:txBody>
          <a:bodyPr>
            <a:normAutofit/>
          </a:bodyPr>
          <a:lstStyle>
            <a:lvl1pPr algn="ctr">
              <a:defRPr sz="3200" b="1">
                <a:solidFill>
                  <a:srgbClr val="0C439F"/>
                </a:solidFill>
                <a:latin typeface="Akzidenz-Grotesk Pro Med Ext" panose="02000605050000020004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FBF0EAF-E790-0CB1-856D-0642D97974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75B9BE1-E9F4-E933-31C8-396E8CD592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590D8CC-229E-2DF2-A25E-68F6D57E80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70F65-1136-4797-9AC4-5C3D9DA37B8A}" type="slidenum">
              <a:rPr lang="fr-FR" smtClean="0"/>
              <a:t>‹#›</a:t>
            </a:fld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25A25898-EC04-19F1-BD7B-BD681DA48BE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9963" y="336716"/>
            <a:ext cx="1003795" cy="677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7130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BCF3B943-80A1-4E09-AFBA-4C7EDC0AD2B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273094" y="2087563"/>
            <a:ext cx="10422019" cy="37671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34E310A-4CEE-7246-82CD-435F6B104E3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70E81EC-A4CC-46F3-8A94-BB7AD42F7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/>
              <a:t>Cliquez pour ajouter un titre</a:t>
            </a:r>
          </a:p>
        </p:txBody>
      </p:sp>
    </p:spTree>
    <p:extLst>
      <p:ext uri="{BB962C8B-B14F-4D97-AF65-F5344CB8AC3E}">
        <p14:creationId xmlns:p14="http://schemas.microsoft.com/office/powerpoint/2010/main" val="21600115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jpeg"/><Relationship Id="rId17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5.png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svg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2.xml"/><Relationship Id="rId18" Type="http://schemas.openxmlformats.org/officeDocument/2006/relationships/slideLayout" Target="../slideLayouts/slideLayout27.xml"/><Relationship Id="rId26" Type="http://schemas.openxmlformats.org/officeDocument/2006/relationships/slideLayout" Target="../slideLayouts/slideLayout35.xml"/><Relationship Id="rId39" Type="http://schemas.openxmlformats.org/officeDocument/2006/relationships/slideLayout" Target="../slideLayouts/slideLayout48.xml"/><Relationship Id="rId21" Type="http://schemas.openxmlformats.org/officeDocument/2006/relationships/slideLayout" Target="../slideLayouts/slideLayout30.xml"/><Relationship Id="rId34" Type="http://schemas.openxmlformats.org/officeDocument/2006/relationships/slideLayout" Target="../slideLayouts/slideLayout43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6" Type="http://schemas.openxmlformats.org/officeDocument/2006/relationships/slideLayout" Target="../slideLayouts/slideLayout25.xml"/><Relationship Id="rId20" Type="http://schemas.openxmlformats.org/officeDocument/2006/relationships/slideLayout" Target="../slideLayouts/slideLayout29.xml"/><Relationship Id="rId29" Type="http://schemas.openxmlformats.org/officeDocument/2006/relationships/slideLayout" Target="../slideLayouts/slideLayout38.xml"/><Relationship Id="rId41" Type="http://schemas.openxmlformats.org/officeDocument/2006/relationships/image" Target="../media/image14.png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24" Type="http://schemas.openxmlformats.org/officeDocument/2006/relationships/slideLayout" Target="../slideLayouts/slideLayout33.xml"/><Relationship Id="rId32" Type="http://schemas.openxmlformats.org/officeDocument/2006/relationships/slideLayout" Target="../slideLayouts/slideLayout41.xml"/><Relationship Id="rId37" Type="http://schemas.openxmlformats.org/officeDocument/2006/relationships/slideLayout" Target="../slideLayouts/slideLayout46.xml"/><Relationship Id="rId40" Type="http://schemas.openxmlformats.org/officeDocument/2006/relationships/theme" Target="../theme/theme2.xml"/><Relationship Id="rId5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32.xml"/><Relationship Id="rId28" Type="http://schemas.openxmlformats.org/officeDocument/2006/relationships/slideLayout" Target="../slideLayouts/slideLayout37.xml"/><Relationship Id="rId36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19.xml"/><Relationship Id="rId19" Type="http://schemas.openxmlformats.org/officeDocument/2006/relationships/slideLayout" Target="../slideLayouts/slideLayout28.xml"/><Relationship Id="rId31" Type="http://schemas.openxmlformats.org/officeDocument/2006/relationships/slideLayout" Target="../slideLayouts/slideLayout40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slideLayout" Target="../slideLayouts/slideLayout23.xml"/><Relationship Id="rId22" Type="http://schemas.openxmlformats.org/officeDocument/2006/relationships/slideLayout" Target="../slideLayouts/slideLayout31.xml"/><Relationship Id="rId27" Type="http://schemas.openxmlformats.org/officeDocument/2006/relationships/slideLayout" Target="../slideLayouts/slideLayout36.xml"/><Relationship Id="rId30" Type="http://schemas.openxmlformats.org/officeDocument/2006/relationships/slideLayout" Target="../slideLayouts/slideLayout39.xml"/><Relationship Id="rId35" Type="http://schemas.openxmlformats.org/officeDocument/2006/relationships/slideLayout" Target="../slideLayouts/slideLayout44.xml"/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21.xml"/><Relationship Id="rId17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34.xml"/><Relationship Id="rId33" Type="http://schemas.openxmlformats.org/officeDocument/2006/relationships/slideLayout" Target="../slideLayouts/slideLayout42.xml"/><Relationship Id="rId38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Une image contenant texte, Police, capture d’écran, Graphique&#10;&#10;Description générée automatiquement">
            <a:extLst>
              <a:ext uri="{FF2B5EF4-FFF2-40B4-BE49-F238E27FC236}">
                <a16:creationId xmlns:a16="http://schemas.microsoft.com/office/drawing/2014/main" id="{9023BE6D-3324-3E0E-70BA-B48875E16237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261835" y="6276011"/>
            <a:ext cx="745169" cy="541216"/>
          </a:xfrm>
          <a:prstGeom prst="rect">
            <a:avLst/>
          </a:prstGeom>
        </p:spPr>
      </p:pic>
      <p:pic>
        <p:nvPicPr>
          <p:cNvPr id="2" name="MES-masque PPT2.jpg" descr="MES-masque PPT2.jp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-1" y="-1354"/>
            <a:ext cx="12192001" cy="6196413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Ligne"/>
          <p:cNvSpPr/>
          <p:nvPr/>
        </p:nvSpPr>
        <p:spPr>
          <a:xfrm>
            <a:off x="3442403" y="4737753"/>
            <a:ext cx="6106157" cy="1"/>
          </a:xfrm>
          <a:prstGeom prst="line">
            <a:avLst/>
          </a:prstGeom>
          <a:ln w="101600">
            <a:solidFill>
              <a:srgbClr val="005C9B"/>
            </a:solidFill>
            <a:miter lim="400000"/>
          </a:ln>
        </p:spPr>
        <p:txBody>
          <a:bodyPr lIns="25400" tIns="25400" rIns="25400" bIns="25400" anchor="ctr"/>
          <a:lstStyle/>
          <a:p>
            <a:endParaRPr sz="900"/>
          </a:p>
        </p:txBody>
      </p:sp>
      <p:sp>
        <p:nvSpPr>
          <p:cNvPr id="5" name="Ligne"/>
          <p:cNvSpPr/>
          <p:nvPr/>
        </p:nvSpPr>
        <p:spPr>
          <a:xfrm>
            <a:off x="9538695" y="4730444"/>
            <a:ext cx="2201720" cy="230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923" y="684"/>
                </a:lnTo>
                <a:lnTo>
                  <a:pt x="21600" y="0"/>
                </a:lnTo>
              </a:path>
            </a:pathLst>
          </a:custGeom>
          <a:ln w="101600">
            <a:solidFill>
              <a:srgbClr val="005C9B"/>
            </a:solidFill>
            <a:miter lim="400000"/>
          </a:ln>
        </p:spPr>
        <p:txBody>
          <a:bodyPr lIns="25400" tIns="25400" rIns="25400" bIns="25400" anchor="ctr"/>
          <a:lstStyle/>
          <a:p>
            <a:pPr>
              <a:defRPr>
                <a:solidFill>
                  <a:srgbClr val="005C9B"/>
                </a:solidFill>
              </a:defRPr>
            </a:pPr>
            <a:endParaRPr sz="900"/>
          </a:p>
        </p:txBody>
      </p:sp>
      <p:sp>
        <p:nvSpPr>
          <p:cNvPr id="9" name="Titre de la présentation"/>
          <p:cNvSpPr txBox="1">
            <a:spLocks noGrp="1"/>
          </p:cNvSpPr>
          <p:nvPr>
            <p:ph type="title"/>
          </p:nvPr>
        </p:nvSpPr>
        <p:spPr>
          <a:xfrm>
            <a:off x="3442403" y="1713281"/>
            <a:ext cx="6266062" cy="2324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b">
            <a:normAutofit/>
          </a:bodyPr>
          <a:lstStyle/>
          <a:p>
            <a:r>
              <a:rPr err="1"/>
              <a:t>Titre</a:t>
            </a:r>
            <a:r>
              <a:t> de la </a:t>
            </a:r>
            <a:r>
              <a:rPr err="1"/>
              <a:t>présentation</a:t>
            </a:r>
            <a:endParaRPr/>
          </a:p>
        </p:txBody>
      </p:sp>
      <p:sp>
        <p:nvSpPr>
          <p:cNvPr id="10" name="Texte niveau 1…"/>
          <p:cNvSpPr txBox="1">
            <a:spLocks noGrp="1"/>
          </p:cNvSpPr>
          <p:nvPr>
            <p:ph type="body" idx="1"/>
          </p:nvPr>
        </p:nvSpPr>
        <p:spPr>
          <a:xfrm>
            <a:off x="3442403" y="3955885"/>
            <a:ext cx="6266062" cy="7039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Sous-</a:t>
            </a:r>
            <a:r>
              <a:rPr err="1"/>
              <a:t>titre</a:t>
            </a:r>
            <a:r>
              <a:t> de la </a:t>
            </a:r>
            <a:r>
              <a:rPr err="1"/>
              <a:t>présentation</a:t>
            </a:r>
            <a:endParaRPr/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Numéro de diapositive"/>
          <p:cNvSpPr txBox="1">
            <a:spLocks noGrp="1"/>
          </p:cNvSpPr>
          <p:nvPr>
            <p:ph type="sldNum" sz="quarter" idx="4"/>
          </p:nvPr>
        </p:nvSpPr>
        <p:spPr>
          <a:xfrm>
            <a:off x="11620482" y="6344103"/>
            <a:ext cx="469918" cy="241092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fld id="{86CB4B4D-7CA3-9044-876B-883B54F8677D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15" name="Auteur et date">
            <a:extLst>
              <a:ext uri="{FF2B5EF4-FFF2-40B4-BE49-F238E27FC236}">
                <a16:creationId xmlns:a16="http://schemas.microsoft.com/office/drawing/2014/main" id="{E30CA11C-B037-8E48-B945-69C3DE227325}"/>
              </a:ext>
            </a:extLst>
          </p:cNvPr>
          <p:cNvSpPr txBox="1">
            <a:spLocks/>
          </p:cNvSpPr>
          <p:nvPr userDrawn="1"/>
        </p:nvSpPr>
        <p:spPr>
          <a:xfrm>
            <a:off x="7755010" y="6344103"/>
            <a:ext cx="3742855" cy="318490"/>
          </a:xfrm>
          <a:prstGeom prst="rect">
            <a:avLst/>
          </a:prstGeom>
        </p:spPr>
        <p:txBody>
          <a:bodyPr lIns="45719" tIns="45719" rIns="45719" bIns="45719"/>
          <a:lstStyle>
            <a:lvl1pPr marL="0" marR="0" indent="0" algn="r" defTabSz="4127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b="1" i="0" u="none" strike="noStrike" cap="none" spc="0" baseline="0">
                <a:solidFill>
                  <a:srgbClr val="005C9B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1pPr>
            <a:lvl2pPr marL="0" marR="0" indent="22860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50" b="1" i="0" u="none" strike="noStrike" cap="none" spc="0" baseline="0">
                <a:solidFill>
                  <a:srgbClr val="DB308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2pPr>
            <a:lvl3pPr marL="0" marR="0" indent="45720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50" b="1" i="0" u="none" strike="noStrike" cap="none" spc="0" baseline="0">
                <a:solidFill>
                  <a:srgbClr val="DB308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3pPr>
            <a:lvl4pPr marL="0" marR="0" indent="68580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50" b="1" i="0" u="none" strike="noStrike" cap="none" spc="0" baseline="0">
                <a:solidFill>
                  <a:srgbClr val="DB308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4pPr>
            <a:lvl5pPr marL="0" marR="0" indent="91440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50" b="1" i="0" u="none" strike="noStrike" cap="none" spc="0" baseline="0">
                <a:solidFill>
                  <a:srgbClr val="DB308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5pPr>
            <a:lvl6pPr marL="0" marR="0" indent="114300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50" b="1" i="0" u="none" strike="noStrike" cap="none" spc="0" baseline="0">
                <a:solidFill>
                  <a:srgbClr val="DB308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6pPr>
            <a:lvl7pPr marL="0" marR="0" indent="137160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50" b="1" i="0" u="none" strike="noStrike" cap="none" spc="0" baseline="0">
                <a:solidFill>
                  <a:srgbClr val="DB308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7pPr>
            <a:lvl8pPr marL="0" marR="0" indent="160020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50" b="1" i="0" u="none" strike="noStrike" cap="none" spc="0" baseline="0">
                <a:solidFill>
                  <a:srgbClr val="DB308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8pPr>
            <a:lvl9pPr marL="0" marR="0" indent="182880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50" b="1" i="0" u="none" strike="noStrike" cap="none" spc="0" baseline="0">
                <a:solidFill>
                  <a:srgbClr val="DB308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9pPr>
          </a:lstStyle>
          <a:p>
            <a:pPr>
              <a:defRPr/>
            </a:pPr>
            <a:r>
              <a:rPr lang="fr-FR" sz="1200" kern="0">
                <a:latin typeface="Trebuchet MS" panose="020B0603020202020204" pitchFamily="34" charset="0"/>
              </a:rPr>
              <a:t>Présentation Mon espace santé</a:t>
            </a:r>
          </a:p>
        </p:txBody>
      </p:sp>
      <p:pic>
        <p:nvPicPr>
          <p:cNvPr id="16" name="Graphique 6">
            <a:extLst>
              <a:ext uri="{FF2B5EF4-FFF2-40B4-BE49-F238E27FC236}">
                <a16:creationId xmlns:a16="http://schemas.microsoft.com/office/drawing/2014/main" id="{B220D2EE-C8F8-5242-AC0E-C44EB0E22A2D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112819" y="6390559"/>
            <a:ext cx="819724" cy="240974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2243E6BC-6888-406A-B31F-4F493CFF85EF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1993865" y="6340658"/>
            <a:ext cx="989967" cy="356744"/>
          </a:xfrm>
          <a:prstGeom prst="rect">
            <a:avLst/>
          </a:prstGeom>
        </p:spPr>
      </p:pic>
      <p:pic>
        <p:nvPicPr>
          <p:cNvPr id="21" name="Image 20" descr="Une image contenant texte&#10;&#10;Description générée automatiquement">
            <a:extLst>
              <a:ext uri="{FF2B5EF4-FFF2-40B4-BE49-F238E27FC236}">
                <a16:creationId xmlns:a16="http://schemas.microsoft.com/office/drawing/2014/main" id="{79C59AC4-335C-48A5-A4FC-53733DABE3F6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4793695" y="6289220"/>
            <a:ext cx="1880873" cy="472713"/>
          </a:xfrm>
          <a:prstGeom prst="rect">
            <a:avLst/>
          </a:prstGeom>
        </p:spPr>
      </p:pic>
      <p:pic>
        <p:nvPicPr>
          <p:cNvPr id="19" name="Picture 4" descr="Le Ségur du numérique en santé | esante.gouv.fr">
            <a:extLst>
              <a:ext uri="{FF2B5EF4-FFF2-40B4-BE49-F238E27FC236}">
                <a16:creationId xmlns:a16="http://schemas.microsoft.com/office/drawing/2014/main" id="{1C3E1B84-0438-4385-AA91-0AD02EFCBE31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884"/>
          <a:stretch/>
        </p:blipFill>
        <p:spPr bwMode="auto">
          <a:xfrm>
            <a:off x="6694629" y="6290475"/>
            <a:ext cx="518021" cy="480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SIPCMContentMarking" descr="{&quot;HashCode&quot;:-1489314896,&quot;Placement&quot;:&quot;Footer&quot;,&quot;Top&quot;:520.8117,&quot;Left&quot;:0.0,&quot;SlideWidth&quot;:960,&quot;SlideHeight&quot;:540}"/>
          <p:cNvSpPr txBox="1"/>
          <p:nvPr userDrawn="1"/>
        </p:nvSpPr>
        <p:spPr>
          <a:xfrm>
            <a:off x="0" y="6614309"/>
            <a:ext cx="1304575" cy="2436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 anchorCtr="1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900" b="0" i="0" u="none" strike="noStrike" cap="none" spc="0" normalizeH="0" baseline="0">
                <a:ln>
                  <a:noFill/>
                </a:ln>
                <a:solidFill>
                  <a:srgbClr val="CF022B"/>
                </a:solidFill>
                <a:effectLst/>
                <a:uFillTx/>
                <a:latin typeface="Tahoma" panose="020B0604030504040204" pitchFamily="34" charset="0"/>
                <a:ea typeface="+mn-ea"/>
                <a:cs typeface="+mn-cs"/>
                <a:sym typeface="Helvetica Neue"/>
              </a:rPr>
              <a:t>C2 – Usage restreint </a:t>
            </a:r>
          </a:p>
        </p:txBody>
      </p:sp>
    </p:spTree>
    <p:extLst>
      <p:ext uri="{BB962C8B-B14F-4D97-AF65-F5344CB8AC3E}">
        <p14:creationId xmlns:p14="http://schemas.microsoft.com/office/powerpoint/2010/main" val="2753305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4129" r:id="rId6"/>
    <p:sldLayoutId id="2147484130" r:id="rId7"/>
    <p:sldLayoutId id="2147484131" r:id="rId8"/>
    <p:sldLayoutId id="2147484132" r:id="rId9"/>
  </p:sldLayoutIdLst>
  <p:transition spd="med"/>
  <p:hf hdr="0" ftr="0" dt="0"/>
  <p:txStyles>
    <p:titleStyle>
      <a:lvl1pPr marL="0" marR="0" indent="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1" i="0" u="none" strike="noStrike" cap="none" spc="-70" baseline="0">
          <a:solidFill>
            <a:srgbClr val="005C9B"/>
          </a:solidFill>
          <a:uFillTx/>
          <a:latin typeface="Trebuchet MS" panose="020B0603020202020204" pitchFamily="34" charset="0"/>
          <a:ea typeface="+mj-ea"/>
          <a:cs typeface="+mj-cs"/>
          <a:sym typeface="Arial"/>
        </a:defRPr>
      </a:lvl1pPr>
      <a:lvl2pPr marL="0" marR="0" indent="2286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1" i="0" u="none" strike="noStrike" cap="none" spc="-70" baseline="0">
          <a:solidFill>
            <a:srgbClr val="005C9B"/>
          </a:solidFill>
          <a:uFillTx/>
          <a:latin typeface="+mj-lt"/>
          <a:ea typeface="+mj-ea"/>
          <a:cs typeface="+mj-cs"/>
          <a:sym typeface="Arial"/>
        </a:defRPr>
      </a:lvl2pPr>
      <a:lvl3pPr marL="0" marR="0" indent="4572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1" i="0" u="none" strike="noStrike" cap="none" spc="-70" baseline="0">
          <a:solidFill>
            <a:srgbClr val="005C9B"/>
          </a:solidFill>
          <a:uFillTx/>
          <a:latin typeface="+mj-lt"/>
          <a:ea typeface="+mj-ea"/>
          <a:cs typeface="+mj-cs"/>
          <a:sym typeface="Arial"/>
        </a:defRPr>
      </a:lvl3pPr>
      <a:lvl4pPr marL="0" marR="0" indent="6858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1" i="0" u="none" strike="noStrike" cap="none" spc="-70" baseline="0">
          <a:solidFill>
            <a:srgbClr val="005C9B"/>
          </a:solidFill>
          <a:uFillTx/>
          <a:latin typeface="+mj-lt"/>
          <a:ea typeface="+mj-ea"/>
          <a:cs typeface="+mj-cs"/>
          <a:sym typeface="Arial"/>
        </a:defRPr>
      </a:lvl4pPr>
      <a:lvl5pPr marL="0" marR="0" indent="9144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1" i="0" u="none" strike="noStrike" cap="none" spc="-70" baseline="0">
          <a:solidFill>
            <a:srgbClr val="005C9B"/>
          </a:solidFill>
          <a:uFillTx/>
          <a:latin typeface="+mj-lt"/>
          <a:ea typeface="+mj-ea"/>
          <a:cs typeface="+mj-cs"/>
          <a:sym typeface="Arial"/>
        </a:defRPr>
      </a:lvl5pPr>
      <a:lvl6pPr marL="0" marR="0" indent="11430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1" i="0" u="none" strike="noStrike" cap="none" spc="-70" baseline="0">
          <a:solidFill>
            <a:srgbClr val="005C9B"/>
          </a:solidFill>
          <a:uFillTx/>
          <a:latin typeface="+mj-lt"/>
          <a:ea typeface="+mj-ea"/>
          <a:cs typeface="+mj-cs"/>
          <a:sym typeface="Arial"/>
        </a:defRPr>
      </a:lvl6pPr>
      <a:lvl7pPr marL="0" marR="0" indent="13716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1" i="0" u="none" strike="noStrike" cap="none" spc="-70" baseline="0">
          <a:solidFill>
            <a:srgbClr val="005C9B"/>
          </a:solidFill>
          <a:uFillTx/>
          <a:latin typeface="+mj-lt"/>
          <a:ea typeface="+mj-ea"/>
          <a:cs typeface="+mj-cs"/>
          <a:sym typeface="Arial"/>
        </a:defRPr>
      </a:lvl7pPr>
      <a:lvl8pPr marL="0" marR="0" indent="16002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1" i="0" u="none" strike="noStrike" cap="none" spc="-70" baseline="0">
          <a:solidFill>
            <a:srgbClr val="005C9B"/>
          </a:solidFill>
          <a:uFillTx/>
          <a:latin typeface="+mj-lt"/>
          <a:ea typeface="+mj-ea"/>
          <a:cs typeface="+mj-cs"/>
          <a:sym typeface="Arial"/>
        </a:defRPr>
      </a:lvl8pPr>
      <a:lvl9pPr marL="0" marR="0" indent="18288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1" i="0" u="none" strike="noStrike" cap="none" spc="-70" baseline="0">
          <a:solidFill>
            <a:srgbClr val="005C9B"/>
          </a:solidFill>
          <a:uFillTx/>
          <a:latin typeface="+mj-lt"/>
          <a:ea typeface="+mj-ea"/>
          <a:cs typeface="+mj-cs"/>
          <a:sym typeface="Arial"/>
        </a:defRPr>
      </a:lvl9pPr>
    </p:titleStyle>
    <p:bodyStyle>
      <a:lvl1pPr marL="0" marR="0" indent="0" algn="l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750" b="1" i="0" u="none" strike="noStrike" cap="none" spc="0" baseline="0">
          <a:solidFill>
            <a:srgbClr val="DB3080"/>
          </a:solidFill>
          <a:uFillTx/>
          <a:latin typeface="Trebuchet MS" panose="020B0603020202020204" pitchFamily="34" charset="0"/>
          <a:ea typeface="+mj-ea"/>
          <a:cs typeface="+mj-cs"/>
          <a:sym typeface="Arial"/>
        </a:defRPr>
      </a:lvl1pPr>
      <a:lvl2pPr marL="0" marR="0" indent="228600" algn="l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750" b="1" i="0" u="none" strike="noStrike" cap="none" spc="0" baseline="0">
          <a:solidFill>
            <a:srgbClr val="DB3080"/>
          </a:solidFill>
          <a:uFillTx/>
          <a:latin typeface="Trebuchet MS" panose="020B0603020202020204" pitchFamily="34" charset="0"/>
          <a:ea typeface="+mj-ea"/>
          <a:cs typeface="+mj-cs"/>
          <a:sym typeface="Arial"/>
        </a:defRPr>
      </a:lvl2pPr>
      <a:lvl3pPr marL="0" marR="0" indent="457200" algn="l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750" b="1" i="0" u="none" strike="noStrike" cap="none" spc="0" baseline="0">
          <a:solidFill>
            <a:srgbClr val="DB3080"/>
          </a:solidFill>
          <a:uFillTx/>
          <a:latin typeface="Trebuchet MS" panose="020B0603020202020204" pitchFamily="34" charset="0"/>
          <a:ea typeface="+mj-ea"/>
          <a:cs typeface="+mj-cs"/>
          <a:sym typeface="Arial"/>
        </a:defRPr>
      </a:lvl3pPr>
      <a:lvl4pPr marL="0" marR="0" indent="685800" algn="l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750" b="1" i="0" u="none" strike="noStrike" cap="none" spc="0" baseline="0">
          <a:solidFill>
            <a:srgbClr val="DB3080"/>
          </a:solidFill>
          <a:uFillTx/>
          <a:latin typeface="Trebuchet MS" panose="020B0603020202020204" pitchFamily="34" charset="0"/>
          <a:ea typeface="+mj-ea"/>
          <a:cs typeface="+mj-cs"/>
          <a:sym typeface="Arial"/>
        </a:defRPr>
      </a:lvl4pPr>
      <a:lvl5pPr marL="0" marR="0" indent="914400" algn="l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750" b="1" i="0" u="none" strike="noStrike" cap="none" spc="0" baseline="0">
          <a:solidFill>
            <a:srgbClr val="DB3080"/>
          </a:solidFill>
          <a:uFillTx/>
          <a:latin typeface="Trebuchet MS" panose="020B0603020202020204" pitchFamily="34" charset="0"/>
          <a:ea typeface="+mj-ea"/>
          <a:cs typeface="+mj-cs"/>
          <a:sym typeface="Arial"/>
        </a:defRPr>
      </a:lvl5pPr>
      <a:lvl6pPr marL="0" marR="0" indent="1143000" algn="l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750" b="1" i="0" u="none" strike="noStrike" cap="none" spc="0" baseline="0">
          <a:solidFill>
            <a:srgbClr val="DB3080"/>
          </a:solidFill>
          <a:uFillTx/>
          <a:latin typeface="+mj-lt"/>
          <a:ea typeface="+mj-ea"/>
          <a:cs typeface="+mj-cs"/>
          <a:sym typeface="Arial"/>
        </a:defRPr>
      </a:lvl6pPr>
      <a:lvl7pPr marL="0" marR="0" indent="1371600" algn="l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750" b="1" i="0" u="none" strike="noStrike" cap="none" spc="0" baseline="0">
          <a:solidFill>
            <a:srgbClr val="DB3080"/>
          </a:solidFill>
          <a:uFillTx/>
          <a:latin typeface="+mj-lt"/>
          <a:ea typeface="+mj-ea"/>
          <a:cs typeface="+mj-cs"/>
          <a:sym typeface="Arial"/>
        </a:defRPr>
      </a:lvl7pPr>
      <a:lvl8pPr marL="0" marR="0" indent="1600200" algn="l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750" b="1" i="0" u="none" strike="noStrike" cap="none" spc="0" baseline="0">
          <a:solidFill>
            <a:srgbClr val="DB3080"/>
          </a:solidFill>
          <a:uFillTx/>
          <a:latin typeface="+mj-lt"/>
          <a:ea typeface="+mj-ea"/>
          <a:cs typeface="+mj-cs"/>
          <a:sym typeface="Arial"/>
        </a:defRPr>
      </a:lvl8pPr>
      <a:lvl9pPr marL="0" marR="0" indent="1828800" algn="l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750" b="1" i="0" u="none" strike="noStrike" cap="none" spc="0" baseline="0">
          <a:solidFill>
            <a:srgbClr val="DB3080"/>
          </a:solidFill>
          <a:uFillTx/>
          <a:latin typeface="+mj-lt"/>
          <a:ea typeface="+mj-ea"/>
          <a:cs typeface="+mj-cs"/>
          <a:sym typeface="Arial"/>
        </a:defRPr>
      </a:lvl9pPr>
    </p:bodyStyle>
    <p:otherStyle>
      <a:lvl1pPr marL="0" marR="0" indent="0" algn="ctr" defTabSz="2921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228600" algn="ctr" defTabSz="2921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457200" algn="ctr" defTabSz="2921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685800" algn="ctr" defTabSz="2921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914400" algn="ctr" defTabSz="2921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1143000" algn="ctr" defTabSz="2921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1371600" algn="ctr" defTabSz="2921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1600200" algn="ctr" defTabSz="2921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1828800" algn="ctr" defTabSz="2921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Une image contenant alimentation&#10;&#10;Description générée automatiquement">
            <a:extLst>
              <a:ext uri="{FF2B5EF4-FFF2-40B4-BE49-F238E27FC236}">
                <a16:creationId xmlns:a16="http://schemas.microsoft.com/office/drawing/2014/main" id="{8E264B87-B7E8-47BF-BC87-2D2E37668E67}"/>
              </a:ext>
            </a:extLst>
          </p:cNvPr>
          <p:cNvPicPr>
            <a:picLocks noChangeAspect="1"/>
          </p:cNvPicPr>
          <p:nvPr/>
        </p:nvPicPr>
        <p:blipFill>
          <a:blip r:embed="rId41"/>
          <a:stretch>
            <a:fillRect/>
          </a:stretch>
        </p:blipFill>
        <p:spPr>
          <a:xfrm>
            <a:off x="9595390" y="5907628"/>
            <a:ext cx="2099671" cy="961074"/>
          </a:xfrm>
          <a:prstGeom prst="rect">
            <a:avLst/>
          </a:prstGeom>
        </p:spPr>
      </p:pic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DD59078-F0EA-4B2B-B92A-CB1D0AA4F8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73095" y="6229647"/>
            <a:ext cx="1800000" cy="288000"/>
          </a:xfrm>
          <a:prstGeom prst="rect">
            <a:avLst/>
          </a:prstGeom>
        </p:spPr>
        <p:txBody>
          <a:bodyPr vert="horz" lIns="91440" tIns="45720" rIns="0" bIns="45720" rtlCol="0" anchor="ctr">
            <a:noAutofit/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A1B493F-9EAA-4161-9132-F480E263F1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95469" y="6229647"/>
            <a:ext cx="720000" cy="288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12" name="Espace réservé du titre 11">
            <a:extLst>
              <a:ext uri="{FF2B5EF4-FFF2-40B4-BE49-F238E27FC236}">
                <a16:creationId xmlns:a16="http://schemas.microsoft.com/office/drawing/2014/main" id="{55144D2C-A2A5-B94C-B384-9177ADFC1F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660" y="494778"/>
            <a:ext cx="11196000" cy="1114817"/>
          </a:xfrm>
          <a:prstGeom prst="rect">
            <a:avLst/>
          </a:prstGeom>
          <a:solidFill>
            <a:schemeClr val="tx1"/>
          </a:solidFill>
          <a:ln w="3175">
            <a:noFill/>
          </a:ln>
        </p:spPr>
        <p:txBody>
          <a:bodyPr vert="horz" lIns="864000" tIns="72000" rIns="72000" bIns="72000" rtlCol="0" anchor="ctr">
            <a:normAutofit/>
          </a:bodyPr>
          <a:lstStyle/>
          <a:p>
            <a:r>
              <a:rPr lang="fr-FR"/>
              <a:t>Cliquez pour ajouter un titre</a:t>
            </a:r>
          </a:p>
        </p:txBody>
      </p:sp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9D6D73F9-492D-4585-A4AD-255F5B73B7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73095" y="2087731"/>
            <a:ext cx="10421565" cy="3780000"/>
          </a:xfrm>
          <a:prstGeom prst="rect">
            <a:avLst/>
          </a:prstGeom>
          <a:ln w="3175"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3"/>
            <a:endParaRPr lang="fr-FR"/>
          </a:p>
          <a:p>
            <a:pPr lvl="4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5964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0" r:id="rId1"/>
    <p:sldLayoutId id="2147484091" r:id="rId2"/>
    <p:sldLayoutId id="2147484092" r:id="rId3"/>
    <p:sldLayoutId id="2147484093" r:id="rId4"/>
    <p:sldLayoutId id="2147484094" r:id="rId5"/>
    <p:sldLayoutId id="2147484095" r:id="rId6"/>
    <p:sldLayoutId id="2147484096" r:id="rId7"/>
    <p:sldLayoutId id="2147484097" r:id="rId8"/>
    <p:sldLayoutId id="2147484098" r:id="rId9"/>
    <p:sldLayoutId id="2147484099" r:id="rId10"/>
    <p:sldLayoutId id="2147484100" r:id="rId11"/>
    <p:sldLayoutId id="2147484101" r:id="rId12"/>
    <p:sldLayoutId id="2147484102" r:id="rId13"/>
    <p:sldLayoutId id="2147484103" r:id="rId14"/>
    <p:sldLayoutId id="2147484104" r:id="rId15"/>
    <p:sldLayoutId id="2147484105" r:id="rId16"/>
    <p:sldLayoutId id="2147484106" r:id="rId17"/>
    <p:sldLayoutId id="2147484107" r:id="rId18"/>
    <p:sldLayoutId id="2147484108" r:id="rId19"/>
    <p:sldLayoutId id="2147484109" r:id="rId20"/>
    <p:sldLayoutId id="2147484110" r:id="rId21"/>
    <p:sldLayoutId id="2147484111" r:id="rId22"/>
    <p:sldLayoutId id="2147484112" r:id="rId23"/>
    <p:sldLayoutId id="2147484113" r:id="rId24"/>
    <p:sldLayoutId id="2147484114" r:id="rId25"/>
    <p:sldLayoutId id="2147484115" r:id="rId26"/>
    <p:sldLayoutId id="2147484116" r:id="rId27"/>
    <p:sldLayoutId id="2147484117" r:id="rId28"/>
    <p:sldLayoutId id="2147484118" r:id="rId29"/>
    <p:sldLayoutId id="2147484119" r:id="rId30"/>
    <p:sldLayoutId id="2147484120" r:id="rId31"/>
    <p:sldLayoutId id="2147484121" r:id="rId32"/>
    <p:sldLayoutId id="2147484122" r:id="rId33"/>
    <p:sldLayoutId id="2147484123" r:id="rId34"/>
    <p:sldLayoutId id="2147484124" r:id="rId35"/>
    <p:sldLayoutId id="2147484125" r:id="rId36"/>
    <p:sldLayoutId id="2147484126" r:id="rId37"/>
    <p:sldLayoutId id="2147484127" r:id="rId38"/>
    <p:sldLayoutId id="2147484128" r:id="rId3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200" b="1" kern="1200" cap="all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600"/>
        </a:spcBef>
        <a:spcAft>
          <a:spcPts val="0"/>
        </a:spcAft>
        <a:buClr>
          <a:schemeClr val="tx2"/>
        </a:buClr>
        <a:buFont typeface="Symbol" panose="05050102010706020507" pitchFamily="18" charset="2"/>
        <a:buNone/>
        <a:defRPr sz="2000" b="0" kern="1200">
          <a:solidFill>
            <a:schemeClr val="tx2"/>
          </a:solidFill>
          <a:latin typeface="+mn-lt"/>
          <a:ea typeface="+mn-ea"/>
          <a:cs typeface="+mn-cs"/>
        </a:defRPr>
      </a:lvl1pPr>
      <a:lvl2pPr marL="174625" indent="-174625" algn="l" defTabSz="914400" rtl="0" eaLnBrk="1" latinLnBrk="0" hangingPunct="1">
        <a:lnSpc>
          <a:spcPct val="110000"/>
        </a:lnSpc>
        <a:spcBef>
          <a:spcPts val="600"/>
        </a:spcBef>
        <a:spcAft>
          <a:spcPts val="0"/>
        </a:spcAft>
        <a:buClr>
          <a:schemeClr val="tx2"/>
        </a:buClr>
        <a:buSzPct val="120000"/>
        <a:buFont typeface="Arial" panose="020B0604020202020204" pitchFamily="34" charset="0"/>
        <a:buChar char="•"/>
        <a:defRPr sz="1600" b="1" i="0" kern="1200">
          <a:solidFill>
            <a:schemeClr val="tx1"/>
          </a:solidFill>
          <a:latin typeface="+mn-lt"/>
          <a:ea typeface="+mn-ea"/>
          <a:cs typeface="+mn-cs"/>
        </a:defRPr>
      </a:lvl2pPr>
      <a:lvl3pPr marL="358775" indent="-184150" algn="l" defTabSz="914400" rtl="0" eaLnBrk="1" latinLnBrk="0" hangingPunct="1">
        <a:lnSpc>
          <a:spcPct val="110000"/>
        </a:lnSpc>
        <a:spcBef>
          <a:spcPts val="300"/>
        </a:spcBef>
        <a:spcAft>
          <a:spcPts val="0"/>
        </a:spcAft>
        <a:buClr>
          <a:schemeClr val="tx2"/>
        </a:buClr>
        <a:buFont typeface="Arial" panose="020B0604020202020204" pitchFamily="34" charset="0"/>
        <a:buChar char="-"/>
        <a:defRPr sz="16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530225" indent="-171450" algn="l" defTabSz="914400" rtl="0" eaLnBrk="1" latinLnBrk="0" hangingPunct="1">
        <a:lnSpc>
          <a:spcPct val="110000"/>
        </a:lnSpc>
        <a:spcBef>
          <a:spcPts val="0"/>
        </a:spcBef>
        <a:spcAft>
          <a:spcPts val="0"/>
        </a:spcAft>
        <a:buClr>
          <a:schemeClr val="tx2"/>
        </a:buClr>
        <a:buSzPct val="100000"/>
        <a:buFont typeface="Arial" panose="020B0604020202020204" pitchFamily="34" charset="0"/>
        <a:buChar char="•"/>
        <a:defRPr sz="120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538163" indent="-80963" algn="l" defTabSz="914400" rtl="0" eaLnBrk="1" latinLnBrk="0" hangingPunct="1">
        <a:lnSpc>
          <a:spcPct val="110000"/>
        </a:lnSpc>
        <a:spcBef>
          <a:spcPts val="0"/>
        </a:spcBef>
        <a:spcAft>
          <a:spcPts val="0"/>
        </a:spcAft>
        <a:buFont typeface="Arial" panose="020B0604020202020204" pitchFamily="34" charset="0"/>
        <a:buNone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esante.gouv.fr/webinaires/dites-nous-tout-sur-mon-espace-sante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7FFFCC0E_D3774C99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7FFFCC0F_29BD71C5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7FFFCBF2_60A5CD9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0.jpg"/><Relationship Id="rId4" Type="http://schemas.openxmlformats.org/officeDocument/2006/relationships/image" Target="../media/image39.jp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7FFFCBF3_908B9A2F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1.jp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7FFFCC10_218B9CCE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4.jp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zT0VbEbU--k?feature=oembed" TargetMode="External"/><Relationship Id="rId5" Type="http://schemas.openxmlformats.org/officeDocument/2006/relationships/hyperlink" Target="https://youtu.be/4qbJVqDhtZA?si=KIGZ6X7c4H-Tn_Ft" TargetMode="External"/><Relationship Id="rId4" Type="http://schemas.openxmlformats.org/officeDocument/2006/relationships/image" Target="../media/image45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esante.gouv.fr/pres-dun-million-dusagers-ont-depose-leurs-directives-anticipees-dans-mon-espace-sante" TargetMode="Externa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egifrance.gouv.fr/codes/article_lc/LEGIARTI000041721063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conomie.gouv.fr/files/files/2021/guide_proche-aidant.pdf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1.png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7FFFCBFF_4182497F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esante.gouv.fr/pres-dun-million-dusagers-ont-depose-leurs-directives-anticipees-dans-mon-espace-sante" TargetMode="External"/><Relationship Id="rId5" Type="http://schemas.openxmlformats.org/officeDocument/2006/relationships/image" Target="../media/image50.png"/><Relationship Id="rId4" Type="http://schemas.openxmlformats.org/officeDocument/2006/relationships/image" Target="../media/image5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s://esante.gouv.fr/strategie-nationale/mon-espace-sante" TargetMode="External"/><Relationship Id="rId3" Type="http://schemas.openxmlformats.org/officeDocument/2006/relationships/image" Target="../media/image52.png"/><Relationship Id="rId7" Type="http://schemas.openxmlformats.org/officeDocument/2006/relationships/image" Target="../media/image54.png"/><Relationship Id="rId2" Type="http://schemas.openxmlformats.org/officeDocument/2006/relationships/hyperlink" Target="https://esante.gouv.fr/strategie-nationale/mon-espace-sante/professionnel-de-sante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esante.gouv.fr/strategie-nationale/mon-espace-sante/etablissements-services-medico-sociaux" TargetMode="External"/><Relationship Id="rId5" Type="http://schemas.openxmlformats.org/officeDocument/2006/relationships/image" Target="../media/image53.png"/><Relationship Id="rId4" Type="http://schemas.openxmlformats.org/officeDocument/2006/relationships/hyperlink" Target="https://esante.gouv.fr/strategie-nationale/mon-espace-sante/etablissement-de-sante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coorpacademy.com/esante-formation/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hyperlink" Target="https://forms.sbc33.com/5a5873edb85b530da84d23f7/SUAGkYYbSzKl-pHmpyaZxQ/PRv5D1T6T3WECFVnKSjDvw/form.html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8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esante.gouv.fr/sites/default/files/media_entity/documents/fiche-pedagogique-donnees-de-sante-ms.pdf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7FFFCC0B_402CE3C8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7FFFCC0D_6E76EFF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esante.gouv.fr/sites/default/files/media_entity/documents/M%C3%A9mo_Synth%C3%A8se%20des%20droits%20et%20r%C3%A8gles%20d%27acc%C3%A8s%20%C3%A0%20Monespacesant%C3%A9_DMP.pdf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7FFFCC06_2D16B3F7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view.officeapps.live.com/op/view.aspx?src=https%3A%2F%2Fesante.gouv.fr%2Fsites%2Fdefault%2Ffiles%2Fmedia_entity%2Fdocuments%2FFAQ_Mon%2520espace%2520sant%25C3%25A9_MAJ_23052023.xlsx&amp;wdOrigin=BROWSELINK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forms.office.com/e/3QTNx6UnVT" TargetMode="External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1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M&#233;mo_PS_Synth&#232;se%20des%20droits%20et%20r&#232;gles%20d'acc&#232;s%20&#224;%20Monespacesant&#233;_DMP.pptx%20(esante.gouv.fr)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Relationship Id="rId4" Type="http://schemas.openxmlformats.org/officeDocument/2006/relationships/hyperlink" Target="(https:/www.dmp.fr/documents/d/dmp/matrice-habilitation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7FFFCBE3_9BAC47ED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png"/><Relationship Id="rId5" Type="http://schemas.openxmlformats.org/officeDocument/2006/relationships/chart" Target="../charts/chart1.xml"/><Relationship Id="rId4" Type="http://schemas.openxmlformats.org/officeDocument/2006/relationships/image" Target="../media/image27.svg"/><Relationship Id="rId9" Type="http://schemas.openxmlformats.org/officeDocument/2006/relationships/image" Target="../media/image32.sv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A346F03-AB25-4414-B839-DEB8A8D45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666" y="2065466"/>
            <a:ext cx="7684080" cy="1263055"/>
          </a:xfrm>
        </p:spPr>
        <p:txBody>
          <a:bodyPr/>
          <a:lstStyle/>
          <a:p>
            <a:r>
              <a:rPr lang="fr-FR">
                <a:cs typeface="Calibri" panose="020F0502020204030204" pitchFamily="34" charset="0"/>
              </a:rPr>
              <a:t>Dîtes-nous tout mon espace santé  </a:t>
            </a: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22"/>
          </p:nvPr>
        </p:nvSpPr>
        <p:spPr>
          <a:xfrm>
            <a:off x="785666" y="3587951"/>
            <a:ext cx="1651094" cy="410369"/>
          </a:xfrm>
        </p:spPr>
        <p:txBody>
          <a:bodyPr/>
          <a:lstStyle/>
          <a:p>
            <a:r>
              <a:rPr lang="fr-FR" sz="2000">
                <a:latin typeface="Trebuchet MS"/>
                <a:cs typeface="Calibri"/>
              </a:rPr>
              <a:t>7 MARS 2024</a:t>
            </a:r>
            <a:endParaRPr lang="en-US"/>
          </a:p>
        </p:txBody>
      </p:sp>
      <p:sp>
        <p:nvSpPr>
          <p:cNvPr id="2" name="ZoneTexte 1"/>
          <p:cNvSpPr txBox="1"/>
          <p:nvPr/>
        </p:nvSpPr>
        <p:spPr>
          <a:xfrm>
            <a:off x="785666" y="4257750"/>
            <a:ext cx="7941645" cy="93358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2438338" hangingPunct="0"/>
            <a:r>
              <a:rPr kumimoji="0" lang="fr-FR" b="0" i="1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Trebuchet MS" panose="020B0603020202020204" pitchFamily="34" charset="0"/>
                <a:sym typeface="Helvetica Neue"/>
              </a:rPr>
              <a:t>Cette session est enregistrée, et tous les supports</a:t>
            </a:r>
            <a:r>
              <a:rPr kumimoji="0" lang="fr-FR" b="0" i="1" u="none" strike="noStrike" cap="none" spc="0" normalizeH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Trebuchet MS" panose="020B0603020202020204" pitchFamily="34" charset="0"/>
                <a:sym typeface="Helvetica Neue"/>
              </a:rPr>
              <a:t> et replay sont disponibles ici : </a:t>
            </a:r>
            <a:r>
              <a:rPr lang="fr-FR">
                <a:latin typeface="Trebuchet MS" panose="020B0603020202020204" pitchFamily="34" charset="0"/>
                <a:hlinkClick r:id="rId3"/>
              </a:rPr>
              <a:t>Dites-nous tout sur Mon espace santé ! | Agence du Numérique en Santé (esante.gouv.fr)</a:t>
            </a:r>
            <a:endParaRPr kumimoji="0" lang="fr-FR" b="0" i="1" u="none" strike="noStrike" cap="none" spc="0" normalizeH="0" baseline="0">
              <a:ln>
                <a:noFill/>
              </a:ln>
              <a:solidFill>
                <a:srgbClr val="5E5E5E"/>
              </a:solidFill>
              <a:effectLst/>
              <a:uFillTx/>
              <a:latin typeface="Trebuchet MS" panose="020B0603020202020204" pitchFamily="34" charset="0"/>
              <a:sym typeface="Helvetica Neue"/>
            </a:endParaRP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F82A8587-3D08-FE94-8407-5ACAC812F0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pPr/>
              <a:t>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7629977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D21283F6-54FB-930B-2A95-CC2E8B17E6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3517" y="2248"/>
            <a:ext cx="9442769" cy="1147719"/>
          </a:xfrm>
        </p:spPr>
        <p:txBody>
          <a:bodyPr>
            <a:normAutofit/>
          </a:bodyPr>
          <a:lstStyle/>
          <a:p>
            <a:r>
              <a:rPr lang="fr-FR">
                <a:latin typeface="Trebuchet MS"/>
              </a:rPr>
              <a:t>Focus sur l'envoi d'une ordonnance via la messagerie de santé de Mon espace santé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DA9E68F6-1D92-3E28-BC42-C0646E927F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pPr/>
              <a:t>9</a:t>
            </a:fld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B9F2564-0995-F067-45B0-1795C02178EB}"/>
              </a:ext>
            </a:extLst>
          </p:cNvPr>
          <p:cNvSpPr/>
          <p:nvPr/>
        </p:nvSpPr>
        <p:spPr>
          <a:xfrm>
            <a:off x="1883976" y="1894340"/>
            <a:ext cx="8424048" cy="656590"/>
          </a:xfrm>
          <a:prstGeom prst="rect">
            <a:avLst/>
          </a:prstGeom>
          <a:solidFill>
            <a:srgbClr val="F0FBFE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just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200" b="0" i="0" u="none" strike="noStrike" cap="none" spc="0" normalizeH="0" baseline="0">
                <a:ln>
                  <a:noFill/>
                </a:ln>
                <a:effectLst/>
                <a:uFillTx/>
                <a:latin typeface="Trebuchet MS" panose="020B0603020202020204" pitchFamily="34" charset="0"/>
                <a:ea typeface="Helvetica Neue Medium"/>
                <a:cs typeface="Calibri" panose="020F0502020204030204" pitchFamily="34" charset="0"/>
                <a:sym typeface="Helvetica Neue Medium"/>
              </a:rPr>
              <a:t>Depuis mai 2023, le patient peut </a:t>
            </a:r>
            <a:r>
              <a:rPr kumimoji="0" lang="fr-FR" sz="1200" b="1" i="0" u="none" strike="noStrike" cap="none" spc="0" normalizeH="0" baseline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Trebuchet MS" panose="020B0603020202020204" pitchFamily="34" charset="0"/>
                <a:ea typeface="Helvetica Neue Medium"/>
                <a:cs typeface="Calibri" panose="020F0502020204030204" pitchFamily="34" charset="0"/>
                <a:sym typeface="Helvetica Neue Medium"/>
              </a:rPr>
              <a:t>contacter </a:t>
            </a:r>
            <a:r>
              <a:rPr kumimoji="0" lang="fr-FR" sz="1200" b="1" i="0" u="none" strike="noStrike" cap="none" spc="0" normalizeH="0" baseline="0" err="1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Trebuchet MS" panose="020B0603020202020204" pitchFamily="34" charset="0"/>
                <a:ea typeface="Helvetica Neue Medium"/>
                <a:cs typeface="Calibri" panose="020F0502020204030204" pitchFamily="34" charset="0"/>
                <a:sym typeface="Helvetica Neue Medium"/>
              </a:rPr>
              <a:t>direment</a:t>
            </a:r>
            <a:r>
              <a:rPr kumimoji="0" lang="fr-FR" sz="1200" b="1" i="0" u="none" strike="noStrike" cap="none" spc="0" normalizeH="0" baseline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Trebuchet MS" panose="020B0603020202020204" pitchFamily="34" charset="0"/>
                <a:ea typeface="Helvetica Neue Medium"/>
                <a:cs typeface="Calibri" panose="020F0502020204030204" pitchFamily="34" charset="0"/>
                <a:sym typeface="Helvetica Neue Medium"/>
              </a:rPr>
              <a:t> sa pharmacie via Mon espace santé</a:t>
            </a:r>
            <a:r>
              <a:rPr kumimoji="0" lang="fr-FR" sz="1200" b="0" i="0" u="none" strike="noStrike" cap="none" spc="0" normalizeH="0" baseline="0">
                <a:ln>
                  <a:noFill/>
                </a:ln>
                <a:effectLst/>
                <a:uFillTx/>
                <a:latin typeface="Trebuchet MS" panose="020B0603020202020204" pitchFamily="34" charset="0"/>
                <a:ea typeface="Helvetica Neue Medium"/>
                <a:cs typeface="Calibri" panose="020F0502020204030204" pitchFamily="34" charset="0"/>
                <a:sym typeface="Helvetica Neue Medium"/>
              </a:rPr>
              <a:t> sur l’application mobile ou le site web, </a:t>
            </a:r>
            <a:r>
              <a:rPr kumimoji="0" lang="fr-FR" sz="1200" b="1" i="0" u="none" strike="noStrike" cap="none" spc="0" normalizeH="0" baseline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Trebuchet MS" panose="020B0603020202020204" pitchFamily="34" charset="0"/>
                <a:ea typeface="Helvetica Neue Medium"/>
                <a:cs typeface="Calibri" panose="020F0502020204030204" pitchFamily="34" charset="0"/>
                <a:sym typeface="Helvetica Neue Medium"/>
              </a:rPr>
              <a:t>en envoyant son ordonnance via la messagerie accessible</a:t>
            </a:r>
            <a:r>
              <a:rPr kumimoji="0" lang="fr-FR" sz="1200" b="0" i="0" u="none" strike="noStrike" cap="none" spc="0" normalizeH="0" baseline="0">
                <a:ln>
                  <a:noFill/>
                </a:ln>
                <a:effectLst/>
                <a:uFillTx/>
                <a:latin typeface="Trebuchet MS" panose="020B0603020202020204" pitchFamily="34" charset="0"/>
                <a:ea typeface="Helvetica Neue Medium"/>
                <a:cs typeface="Calibri" panose="020F0502020204030204" pitchFamily="34" charset="0"/>
                <a:sym typeface="Helvetica Neue Medium"/>
              </a:rPr>
              <a:t> depuis son profil Mon espace santé, mais également tout document stocké dans la rubrique « Documents » de Mon espace santé.</a:t>
            </a:r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2F26E4EC-1806-B928-625F-CD7DCB3424D2}"/>
              </a:ext>
            </a:extLst>
          </p:cNvPr>
          <p:cNvGrpSpPr/>
          <p:nvPr/>
        </p:nvGrpSpPr>
        <p:grpSpPr>
          <a:xfrm>
            <a:off x="3046142" y="2840049"/>
            <a:ext cx="6099717" cy="1728000"/>
            <a:chOff x="234176" y="2840049"/>
            <a:chExt cx="6099717" cy="17280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0DE3E52-1E12-DD30-2B4B-A207EEEE6B2D}"/>
                </a:ext>
              </a:extLst>
            </p:cNvPr>
            <p:cNvSpPr/>
            <p:nvPr/>
          </p:nvSpPr>
          <p:spPr>
            <a:xfrm>
              <a:off x="234176" y="2840049"/>
              <a:ext cx="6099717" cy="1728000"/>
            </a:xfrm>
            <a:prstGeom prst="rect">
              <a:avLst/>
            </a:prstGeom>
            <a:ln>
              <a:solidFill>
                <a:schemeClr val="accent1">
                  <a:lumMod val="75000"/>
                </a:schemeClr>
              </a:solidFill>
              <a:prstDash val="sysDash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fr-FR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id="{D54EE556-77A3-0E1C-35C6-63A95481A746}"/>
                </a:ext>
              </a:extLst>
            </p:cNvPr>
            <p:cNvSpPr txBox="1"/>
            <p:nvPr/>
          </p:nvSpPr>
          <p:spPr>
            <a:xfrm>
              <a:off x="2258121" y="2906933"/>
              <a:ext cx="2129884" cy="32135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243833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fr-FR" sz="1400" b="1" i="0" u="sng" strike="noStrike" cap="none" spc="0" normalizeH="0" baseline="0">
                  <a:ln>
                    <a:noFill/>
                  </a:ln>
                  <a:solidFill>
                    <a:schemeClr val="accent1">
                      <a:lumMod val="75000"/>
                    </a:schemeClr>
                  </a:solidFill>
                  <a:effectLst/>
                  <a:uFillTx/>
                  <a:latin typeface="Trebuchet MS" panose="020B0603020202020204" pitchFamily="34" charset="0"/>
                  <a:cs typeface="Calibri" panose="020F0502020204030204" pitchFamily="34" charset="0"/>
                  <a:sym typeface="Helvetica Neue"/>
                </a:rPr>
                <a:t>Pré – requis : </a:t>
              </a:r>
            </a:p>
          </p:txBody>
        </p:sp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id="{B47A1516-3FC3-8DCB-C49D-5E4263BAFF66}"/>
                </a:ext>
              </a:extLst>
            </p:cNvPr>
            <p:cNvSpPr txBox="1"/>
            <p:nvPr/>
          </p:nvSpPr>
          <p:spPr>
            <a:xfrm>
              <a:off x="292656" y="3417143"/>
              <a:ext cx="4457763" cy="31803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just" defTabSz="243833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fr-FR" sz="1400" b="1" i="0" u="sng" strike="noStrike" cap="none" spc="0" normalizeH="0" baseline="0">
                  <a:ln>
                    <a:noFill/>
                  </a:ln>
                  <a:solidFill>
                    <a:schemeClr val="accent1">
                      <a:lumMod val="75000"/>
                    </a:schemeClr>
                  </a:solidFill>
                  <a:effectLst/>
                  <a:uFillTx/>
                  <a:latin typeface="Trebuchet MS" panose="020B0603020202020204" pitchFamily="34" charset="0"/>
                  <a:cs typeface="Calibri" panose="020F0502020204030204" pitchFamily="34" charset="0"/>
                  <a:sym typeface="Helvetica Neue"/>
                </a:rPr>
                <a:t>Patients </a:t>
              </a:r>
              <a:r>
                <a:rPr kumimoji="0" lang="fr-FR" sz="1400" b="1" i="0" strike="noStrike" cap="none" spc="0" normalizeH="0" baseline="0">
                  <a:ln>
                    <a:noFill/>
                  </a:ln>
                  <a:solidFill>
                    <a:schemeClr val="accent1">
                      <a:lumMod val="75000"/>
                    </a:schemeClr>
                  </a:solidFill>
                  <a:effectLst/>
                  <a:uFillTx/>
                  <a:latin typeface="Trebuchet MS" panose="020B0603020202020204" pitchFamily="34" charset="0"/>
                  <a:cs typeface="Calibri" panose="020F0502020204030204" pitchFamily="34" charset="0"/>
                  <a:sym typeface="Helvetica Neue"/>
                </a:rPr>
                <a:t>: </a:t>
              </a:r>
              <a:r>
                <a:rPr kumimoji="0" lang="fr-FR" sz="1400" b="1" i="0" u="sng" strike="noStrike" cap="none" spc="0" normalizeH="0" baseline="0">
                  <a:ln>
                    <a:noFill/>
                  </a:ln>
                  <a:solidFill>
                    <a:schemeClr val="accent1">
                      <a:lumMod val="75000"/>
                    </a:schemeClr>
                  </a:solidFill>
                  <a:effectLst/>
                  <a:uFillTx/>
                  <a:latin typeface="Trebuchet MS" panose="020B0603020202020204" pitchFamily="34" charset="0"/>
                  <a:cs typeface="Calibri" panose="020F0502020204030204" pitchFamily="34" charset="0"/>
                  <a:sym typeface="Helvetica Neue"/>
                </a:rPr>
                <a:t> </a:t>
              </a:r>
              <a:r>
                <a:rPr kumimoji="0" lang="fr-FR" sz="1400" i="0" strike="noStrike" cap="none" spc="0" normalizeH="0" baseline="0">
                  <a:ln>
                    <a:noFill/>
                  </a:ln>
                  <a:effectLst/>
                  <a:uFillTx/>
                  <a:latin typeface="Trebuchet MS" panose="020B0603020202020204" pitchFamily="34" charset="0"/>
                  <a:cs typeface="Calibri" panose="020F0502020204030204" pitchFamily="34" charset="0"/>
                  <a:sym typeface="Helvetica Neue"/>
                </a:rPr>
                <a:t>avoir </a:t>
              </a:r>
              <a:r>
                <a:rPr kumimoji="0" lang="fr-FR" sz="1400" b="1" i="0" strike="noStrike" cap="none" spc="0" normalizeH="0" baseline="0">
                  <a:ln>
                    <a:noFill/>
                  </a:ln>
                  <a:effectLst/>
                  <a:uFillTx/>
                  <a:latin typeface="Trebuchet MS" panose="020B0603020202020204" pitchFamily="34" charset="0"/>
                  <a:cs typeface="Calibri" panose="020F0502020204030204" pitchFamily="34" charset="0"/>
                  <a:sym typeface="Helvetica Neue"/>
                </a:rPr>
                <a:t>activé</a:t>
              </a:r>
              <a:r>
                <a:rPr kumimoji="0" lang="fr-FR" sz="1400" i="0" strike="noStrike" cap="none" spc="0" normalizeH="0" baseline="0">
                  <a:ln>
                    <a:noFill/>
                  </a:ln>
                  <a:effectLst/>
                  <a:uFillTx/>
                  <a:latin typeface="Trebuchet MS" panose="020B0603020202020204" pitchFamily="34" charset="0"/>
                  <a:cs typeface="Calibri" panose="020F0502020204030204" pitchFamily="34" charset="0"/>
                  <a:sym typeface="Helvetica Neue"/>
                </a:rPr>
                <a:t> son profil Mon espace santé. </a:t>
              </a:r>
            </a:p>
          </p:txBody>
        </p:sp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0F55941A-5271-F61F-8F81-38D144E2EEBB}"/>
                </a:ext>
              </a:extLst>
            </p:cNvPr>
            <p:cNvSpPr txBox="1"/>
            <p:nvPr/>
          </p:nvSpPr>
          <p:spPr>
            <a:xfrm>
              <a:off x="292656" y="3710467"/>
              <a:ext cx="5885120" cy="53347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just" defTabSz="243833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fr-FR" sz="1400" b="1" i="0" u="sng" strike="noStrike" cap="none" spc="0" normalizeH="0" baseline="0">
                  <a:ln>
                    <a:noFill/>
                  </a:ln>
                  <a:solidFill>
                    <a:schemeClr val="accent1">
                      <a:lumMod val="75000"/>
                    </a:schemeClr>
                  </a:solidFill>
                  <a:uFillTx/>
                  <a:latin typeface="Trebuchet MS" panose="020B0603020202020204" pitchFamily="34" charset="0"/>
                  <a:cs typeface="Calibri" panose="020F0502020204030204" pitchFamily="34" charset="0"/>
                  <a:sym typeface="Helvetica Neue"/>
                </a:rPr>
                <a:t>Pharmacie </a:t>
              </a:r>
              <a:r>
                <a:rPr kumimoji="0" lang="fr-FR" sz="1400" b="1" i="0" strike="noStrike" cap="none" spc="0" normalizeH="0" baseline="0">
                  <a:ln>
                    <a:noFill/>
                  </a:ln>
                  <a:solidFill>
                    <a:schemeClr val="accent1">
                      <a:lumMod val="75000"/>
                    </a:schemeClr>
                  </a:solidFill>
                  <a:uFillTx/>
                  <a:latin typeface="Trebuchet MS" panose="020B0603020202020204" pitchFamily="34" charset="0"/>
                  <a:cs typeface="Calibri" panose="020F0502020204030204" pitchFamily="34" charset="0"/>
                  <a:sym typeface="Helvetica Neue"/>
                </a:rPr>
                <a:t>: </a:t>
              </a:r>
              <a:r>
                <a:rPr lang="fr-FR" sz="1400">
                  <a:latin typeface="Trebuchet MS" panose="020B0603020202020204" pitchFamily="34" charset="0"/>
                  <a:cs typeface="Calibri" panose="020F0502020204030204" pitchFamily="34" charset="0"/>
                  <a:sym typeface="Helvetica Neue"/>
                </a:rPr>
                <a:t>être équipé d’une </a:t>
              </a:r>
              <a:r>
                <a:rPr lang="fr-FR" sz="1400" b="1">
                  <a:latin typeface="Trebuchet MS" panose="020B0603020202020204" pitchFamily="34" charset="0"/>
                  <a:cs typeface="Calibri" panose="020F0502020204030204" pitchFamily="34" charset="0"/>
                  <a:sym typeface="Helvetica Neue"/>
                </a:rPr>
                <a:t>boîte aux lettres (BAL) MSSanté </a:t>
              </a:r>
              <a:r>
                <a:rPr lang="fr-FR" sz="1400">
                  <a:latin typeface="Trebuchet MS" panose="020B0603020202020204" pitchFamily="34" charset="0"/>
                  <a:cs typeface="Calibri" panose="020F0502020204030204" pitchFamily="34" charset="0"/>
                  <a:sym typeface="Helvetica Neue"/>
                </a:rPr>
                <a:t>de type organisationnelle</a:t>
              </a:r>
              <a:r>
                <a:rPr kumimoji="0" lang="fr-FR" sz="1400" i="0" strike="noStrike" cap="none" spc="0" normalizeH="0" baseline="0">
                  <a:ln>
                    <a:noFill/>
                  </a:ln>
                  <a:uFillTx/>
                  <a:latin typeface="Trebuchet MS" panose="020B0603020202020204" pitchFamily="34" charset="0"/>
                  <a:cs typeface="Calibri" panose="020F0502020204030204" pitchFamily="34" charset="0"/>
                  <a:sym typeface="Helvetica Neue"/>
                </a:rPr>
                <a:t>. </a:t>
              </a:r>
            </a:p>
          </p:txBody>
        </p:sp>
      </p:grpSp>
      <p:sp>
        <p:nvSpPr>
          <p:cNvPr id="170" name="ZoneTexte 169">
            <a:extLst>
              <a:ext uri="{FF2B5EF4-FFF2-40B4-BE49-F238E27FC236}">
                <a16:creationId xmlns:a16="http://schemas.microsoft.com/office/drawing/2014/main" id="{2429530E-5817-F63E-F6A4-95E5477C2F7F}"/>
              </a:ext>
            </a:extLst>
          </p:cNvPr>
          <p:cNvSpPr txBox="1"/>
          <p:nvPr/>
        </p:nvSpPr>
        <p:spPr>
          <a:xfrm>
            <a:off x="3046142" y="4837441"/>
            <a:ext cx="6099717" cy="471924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just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2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Trebuchet MS" panose="020B0603020202020204" pitchFamily="34" charset="0"/>
                <a:sym typeface="Helvetica Neue"/>
              </a:rPr>
              <a:t>Pour l’instant, l’envoi d’un document via Mon espace santé ne dispense pas le patient de ramener l’ordonnance papier à la pharmacie</a:t>
            </a:r>
          </a:p>
        </p:txBody>
      </p:sp>
      <p:pic>
        <p:nvPicPr>
          <p:cNvPr id="14" name="Image 13" descr="Une image contenant Visage humain, texte, habits, personne&#10;&#10;Description générée automatiquement">
            <a:extLst>
              <a:ext uri="{FF2B5EF4-FFF2-40B4-BE49-F238E27FC236}">
                <a16:creationId xmlns:a16="http://schemas.microsoft.com/office/drawing/2014/main" id="{B3C770AF-739E-AE42-59E0-50E0A8F263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86330" y="2656299"/>
            <a:ext cx="2095500" cy="209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810969"/>
      </p:ext>
    </p:extLst>
  </p:cSld>
  <p:clrMapOvr>
    <a:masterClrMapping/>
  </p:clrMapOvr>
  <p:transition spd="med"/>
  <p:extLst>
    <p:ext uri="{6950BFC3-D8DA-4A85-94F7-54DA5524770B}">
      <p188:commentRel xmlns:p188="http://schemas.microsoft.com/office/powerpoint/2018/8/main" r:id="rId3"/>
    </p:ext>
  </p:extLs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22"/>
          </p:nvPr>
        </p:nvSpPr>
        <p:spPr>
          <a:xfrm>
            <a:off x="3450164" y="3390139"/>
            <a:ext cx="8289551" cy="1263055"/>
          </a:xfrm>
        </p:spPr>
        <p:txBody>
          <a:bodyPr>
            <a:normAutofit/>
          </a:bodyPr>
          <a:lstStyle/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fr-FR" sz="3200">
                <a:cs typeface="Calibri" panose="020F0502020204030204" pitchFamily="34" charset="0"/>
              </a:rPr>
              <a:t>Retour d’expérience région paca : LE ROADSHOW MOBILE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8EB5AD0-E013-E154-DAD7-020CCC8A7B24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pPr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6653468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re 2">
            <a:extLst>
              <a:ext uri="{FF2B5EF4-FFF2-40B4-BE49-F238E27FC236}">
                <a16:creationId xmlns:a16="http://schemas.microsoft.com/office/drawing/2014/main" id="{BD26FF45-DFF1-BCD5-7503-73FD50DEBB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3518" y="16625"/>
            <a:ext cx="9306964" cy="1133342"/>
          </a:xfrm>
        </p:spPr>
        <p:txBody>
          <a:bodyPr>
            <a:normAutofit/>
          </a:bodyPr>
          <a:lstStyle/>
          <a:p>
            <a:r>
              <a:rPr lang="fr-FR" sz="3200"/>
              <a:t>Plan de communication Ségur numérique</a:t>
            </a:r>
          </a:p>
        </p:txBody>
      </p:sp>
      <p:sp>
        <p:nvSpPr>
          <p:cNvPr id="44" name="Espace réservé du numéro de diapositive 43">
            <a:extLst>
              <a:ext uri="{FF2B5EF4-FFF2-40B4-BE49-F238E27FC236}">
                <a16:creationId xmlns:a16="http://schemas.microsoft.com/office/drawing/2014/main" id="{23688249-81B8-260D-C428-5AC541BA63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pPr/>
              <a:t>11</a:t>
            </a:fld>
            <a:endParaRPr lang="fr-FR"/>
          </a:p>
        </p:txBody>
      </p:sp>
      <p:sp>
        <p:nvSpPr>
          <p:cNvPr id="3" name="object 9">
            <a:extLst>
              <a:ext uri="{FF2B5EF4-FFF2-40B4-BE49-F238E27FC236}">
                <a16:creationId xmlns:a16="http://schemas.microsoft.com/office/drawing/2014/main" id="{28D469F3-CB77-838B-6EC6-68B30B11D709}"/>
              </a:ext>
            </a:extLst>
          </p:cNvPr>
          <p:cNvSpPr txBox="1"/>
          <p:nvPr/>
        </p:nvSpPr>
        <p:spPr>
          <a:xfrm>
            <a:off x="1199207" y="1806917"/>
            <a:ext cx="9793587" cy="443711"/>
          </a:xfrm>
          <a:prstGeom prst="rect">
            <a:avLst/>
          </a:prstGeom>
          <a:solidFill>
            <a:srgbClr val="FFF3F9"/>
          </a:solidFill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sz="1400">
                <a:solidFill>
                  <a:srgbClr val="58585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Dès</a:t>
            </a:r>
            <a:r>
              <a:rPr sz="1400" spc="-15">
                <a:solidFill>
                  <a:srgbClr val="58585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00">
                <a:solidFill>
                  <a:srgbClr val="58585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2022,</a:t>
            </a:r>
            <a:r>
              <a:rPr sz="1400" spc="-25">
                <a:solidFill>
                  <a:srgbClr val="58585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00">
                <a:solidFill>
                  <a:srgbClr val="58585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</a:t>
            </a:r>
            <a:r>
              <a:rPr sz="1400" spc="-10">
                <a:solidFill>
                  <a:srgbClr val="58585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00">
                <a:solidFill>
                  <a:srgbClr val="58585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stratégie</a:t>
            </a:r>
            <a:r>
              <a:rPr sz="1400" spc="-10">
                <a:solidFill>
                  <a:srgbClr val="58585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00">
                <a:solidFill>
                  <a:srgbClr val="58585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et</a:t>
            </a:r>
            <a:r>
              <a:rPr sz="1400" spc="-10">
                <a:solidFill>
                  <a:srgbClr val="58585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00">
                <a:solidFill>
                  <a:srgbClr val="58585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 plan</a:t>
            </a:r>
            <a:r>
              <a:rPr sz="1400" spc="-30">
                <a:solidFill>
                  <a:srgbClr val="58585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00">
                <a:solidFill>
                  <a:srgbClr val="58585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</a:t>
            </a:r>
            <a:r>
              <a:rPr sz="1400" spc="-15">
                <a:solidFill>
                  <a:srgbClr val="58585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00" spc="-10">
                <a:solidFill>
                  <a:srgbClr val="58585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communication</a:t>
            </a:r>
            <a:r>
              <a:rPr sz="1400" spc="-30">
                <a:solidFill>
                  <a:srgbClr val="58585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00">
                <a:solidFill>
                  <a:srgbClr val="58585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</a:t>
            </a:r>
            <a:r>
              <a:rPr sz="1400" spc="10">
                <a:solidFill>
                  <a:srgbClr val="58585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00" spc="-10">
                <a:solidFill>
                  <a:srgbClr val="58585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co-</a:t>
            </a:r>
            <a:r>
              <a:rPr sz="1400">
                <a:solidFill>
                  <a:srgbClr val="58585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construit</a:t>
            </a:r>
            <a:r>
              <a:rPr sz="1400" spc="-25">
                <a:solidFill>
                  <a:srgbClr val="58585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00">
                <a:solidFill>
                  <a:srgbClr val="58585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</a:t>
            </a:r>
            <a:r>
              <a:rPr sz="1400" spc="-20">
                <a:solidFill>
                  <a:srgbClr val="58585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00">
                <a:solidFill>
                  <a:srgbClr val="58585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région</a:t>
            </a:r>
            <a:r>
              <a:rPr sz="1400" spc="-5">
                <a:solidFill>
                  <a:srgbClr val="58585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00">
                <a:solidFill>
                  <a:srgbClr val="58585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PACA</a:t>
            </a:r>
            <a:r>
              <a:rPr sz="1400" spc="-10">
                <a:solidFill>
                  <a:srgbClr val="58585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00">
                <a:solidFill>
                  <a:srgbClr val="58585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entre</a:t>
            </a:r>
            <a:r>
              <a:rPr sz="1400" spc="-25">
                <a:solidFill>
                  <a:srgbClr val="58585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00">
                <a:solidFill>
                  <a:srgbClr val="58585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l’ARS,</a:t>
            </a:r>
            <a:r>
              <a:rPr sz="1400" spc="-10">
                <a:solidFill>
                  <a:srgbClr val="58585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00">
                <a:solidFill>
                  <a:srgbClr val="58585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</a:t>
            </a:r>
            <a:r>
              <a:rPr sz="1400" spc="-10">
                <a:solidFill>
                  <a:srgbClr val="58585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coordination</a:t>
            </a:r>
            <a:r>
              <a:rPr sz="1400" spc="-45">
                <a:solidFill>
                  <a:srgbClr val="58585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00">
                <a:solidFill>
                  <a:srgbClr val="58585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régionale</a:t>
            </a:r>
            <a:r>
              <a:rPr sz="1400" spc="-45">
                <a:solidFill>
                  <a:srgbClr val="58585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00">
                <a:solidFill>
                  <a:srgbClr val="58585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et </a:t>
            </a:r>
            <a:r>
              <a:rPr sz="1400" spc="-25">
                <a:solidFill>
                  <a:srgbClr val="58585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</a:t>
            </a:r>
            <a:r>
              <a:rPr lang="en-US" sz="1400" spc="-25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00">
                <a:solidFill>
                  <a:srgbClr val="58585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GRADeS</a:t>
            </a:r>
            <a:r>
              <a:rPr sz="1400" spc="-10">
                <a:solidFill>
                  <a:srgbClr val="58585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00">
                <a:solidFill>
                  <a:srgbClr val="58585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ieSS.</a:t>
            </a:r>
            <a:r>
              <a:rPr sz="1400" spc="-20">
                <a:solidFill>
                  <a:srgbClr val="58585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00">
                <a:solidFill>
                  <a:srgbClr val="58585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</a:t>
            </a:r>
            <a:r>
              <a:rPr sz="1400" spc="-10">
                <a:solidFill>
                  <a:srgbClr val="58585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00">
                <a:solidFill>
                  <a:srgbClr val="58585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réunions</a:t>
            </a:r>
            <a:r>
              <a:rPr sz="1400" spc="-40">
                <a:solidFill>
                  <a:srgbClr val="58585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00" spc="-10">
                <a:solidFill>
                  <a:srgbClr val="58585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opérationnelles</a:t>
            </a:r>
            <a:r>
              <a:rPr sz="1400" spc="-35">
                <a:solidFill>
                  <a:srgbClr val="58585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00">
                <a:solidFill>
                  <a:srgbClr val="58585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associant</a:t>
            </a:r>
            <a:r>
              <a:rPr sz="1400" spc="-35">
                <a:solidFill>
                  <a:srgbClr val="58585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00">
                <a:solidFill>
                  <a:srgbClr val="58585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ces</a:t>
            </a:r>
            <a:r>
              <a:rPr sz="1400" spc="-15">
                <a:solidFill>
                  <a:srgbClr val="58585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00">
                <a:solidFill>
                  <a:srgbClr val="58585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acteurs</a:t>
            </a:r>
            <a:r>
              <a:rPr sz="1400" spc="-25">
                <a:solidFill>
                  <a:srgbClr val="58585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00">
                <a:solidFill>
                  <a:srgbClr val="58585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sont</a:t>
            </a:r>
            <a:r>
              <a:rPr sz="1400" spc="5">
                <a:solidFill>
                  <a:srgbClr val="58585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00">
                <a:solidFill>
                  <a:srgbClr val="58585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réalisées</a:t>
            </a:r>
            <a:r>
              <a:rPr sz="1400" spc="-40">
                <a:solidFill>
                  <a:srgbClr val="58585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00">
                <a:solidFill>
                  <a:srgbClr val="58585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chaque</a:t>
            </a:r>
            <a:r>
              <a:rPr sz="1400" spc="-30">
                <a:solidFill>
                  <a:srgbClr val="58585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00">
                <a:solidFill>
                  <a:srgbClr val="58585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semaine.</a:t>
            </a:r>
            <a:r>
              <a:rPr sz="1400" spc="-20">
                <a:solidFill>
                  <a:srgbClr val="58585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00">
                <a:solidFill>
                  <a:srgbClr val="58585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Parmi</a:t>
            </a:r>
            <a:r>
              <a:rPr sz="1400" spc="-30">
                <a:solidFill>
                  <a:srgbClr val="58585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00">
                <a:solidFill>
                  <a:srgbClr val="58585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les</a:t>
            </a:r>
            <a:r>
              <a:rPr sz="1400" spc="-10">
                <a:solidFill>
                  <a:srgbClr val="58585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00">
                <a:solidFill>
                  <a:srgbClr val="58585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actions</a:t>
            </a:r>
            <a:r>
              <a:rPr sz="1400" spc="-25">
                <a:solidFill>
                  <a:srgbClr val="58585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00">
                <a:solidFill>
                  <a:srgbClr val="58585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phares</a:t>
            </a:r>
            <a:r>
              <a:rPr sz="1400" spc="-40">
                <a:solidFill>
                  <a:srgbClr val="58585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00" spc="-50">
                <a:solidFill>
                  <a:srgbClr val="58585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en-US" sz="1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object 10">
            <a:extLst>
              <a:ext uri="{FF2B5EF4-FFF2-40B4-BE49-F238E27FC236}">
                <a16:creationId xmlns:a16="http://schemas.microsoft.com/office/drawing/2014/main" id="{900DA04D-517C-3427-0E15-A28ED3B6E79A}"/>
              </a:ext>
            </a:extLst>
          </p:cNvPr>
          <p:cNvSpPr/>
          <p:nvPr/>
        </p:nvSpPr>
        <p:spPr>
          <a:xfrm>
            <a:off x="8683752" y="2907578"/>
            <a:ext cx="2712720" cy="2193290"/>
          </a:xfrm>
          <a:custGeom>
            <a:avLst/>
            <a:gdLst/>
            <a:ahLst/>
            <a:cxnLst/>
            <a:rect l="l" t="t" r="r" b="b"/>
            <a:pathLst>
              <a:path w="2712720" h="2193290">
                <a:moveTo>
                  <a:pt x="0" y="2193036"/>
                </a:moveTo>
                <a:lnTo>
                  <a:pt x="2712720" y="2193036"/>
                </a:lnTo>
                <a:lnTo>
                  <a:pt x="2712720" y="0"/>
                </a:lnTo>
                <a:lnTo>
                  <a:pt x="0" y="0"/>
                </a:lnTo>
                <a:lnTo>
                  <a:pt x="0" y="2193036"/>
                </a:lnTo>
                <a:close/>
              </a:path>
            </a:pathLst>
          </a:custGeom>
          <a:ln w="9144">
            <a:solidFill>
              <a:srgbClr val="D75D75"/>
            </a:solidFill>
          </a:ln>
        </p:spPr>
        <p:txBody>
          <a:bodyPr wrap="square" lIns="0" tIns="0" rIns="0" bIns="0" rtlCol="0"/>
          <a:lstStyle/>
          <a:p>
            <a:endParaRPr>
              <a:latin typeface="Trebuchet MS" panose="020B0603020202020204" pitchFamily="34" charset="0"/>
            </a:endParaRPr>
          </a:p>
        </p:txBody>
      </p:sp>
      <p:sp>
        <p:nvSpPr>
          <p:cNvPr id="7" name="object 11">
            <a:extLst>
              <a:ext uri="{FF2B5EF4-FFF2-40B4-BE49-F238E27FC236}">
                <a16:creationId xmlns:a16="http://schemas.microsoft.com/office/drawing/2014/main" id="{C5EB71CE-C52C-D145-7307-832860893BE7}"/>
              </a:ext>
            </a:extLst>
          </p:cNvPr>
          <p:cNvSpPr txBox="1"/>
          <p:nvPr/>
        </p:nvSpPr>
        <p:spPr>
          <a:xfrm>
            <a:off x="8763380" y="3096376"/>
            <a:ext cx="1687830" cy="17504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b="1">
                <a:solidFill>
                  <a:srgbClr val="585858"/>
                </a:solidFill>
                <a:latin typeface="Trebuchet MS" panose="020B0603020202020204" pitchFamily="34" charset="0"/>
                <a:cs typeface="Arial"/>
              </a:rPr>
              <a:t>Conception,</a:t>
            </a:r>
            <a:r>
              <a:rPr sz="1050" b="1" spc="-50">
                <a:solidFill>
                  <a:srgbClr val="585858"/>
                </a:solidFill>
                <a:latin typeface="Trebuchet MS" panose="020B0603020202020204" pitchFamily="34" charset="0"/>
                <a:cs typeface="Arial"/>
              </a:rPr>
              <a:t> </a:t>
            </a:r>
            <a:r>
              <a:rPr sz="1050" b="1">
                <a:solidFill>
                  <a:srgbClr val="585858"/>
                </a:solidFill>
                <a:latin typeface="Trebuchet MS" panose="020B0603020202020204" pitchFamily="34" charset="0"/>
                <a:cs typeface="Arial"/>
              </a:rPr>
              <a:t>planification</a:t>
            </a:r>
            <a:r>
              <a:rPr sz="1050" b="1" spc="-35">
                <a:solidFill>
                  <a:srgbClr val="585858"/>
                </a:solidFill>
                <a:latin typeface="Trebuchet MS" panose="020B0603020202020204" pitchFamily="34" charset="0"/>
                <a:cs typeface="Arial"/>
              </a:rPr>
              <a:t> </a:t>
            </a:r>
            <a:r>
              <a:rPr sz="1050" spc="-50">
                <a:solidFill>
                  <a:srgbClr val="585858"/>
                </a:solidFill>
                <a:latin typeface="Trebuchet MS" panose="020B0603020202020204" pitchFamily="34" charset="0"/>
                <a:cs typeface="Arial MT"/>
              </a:rPr>
              <a:t>:</a:t>
            </a:r>
            <a:endParaRPr sz="1050">
              <a:latin typeface="Trebuchet MS" panose="020B0603020202020204" pitchFamily="34" charset="0"/>
              <a:cs typeface="Arial MT"/>
            </a:endParaRPr>
          </a:p>
        </p:txBody>
      </p:sp>
      <p:sp>
        <p:nvSpPr>
          <p:cNvPr id="9" name="object 12">
            <a:extLst>
              <a:ext uri="{FF2B5EF4-FFF2-40B4-BE49-F238E27FC236}">
                <a16:creationId xmlns:a16="http://schemas.microsoft.com/office/drawing/2014/main" id="{835191DA-A4B9-8A68-99CB-3ED038DB17C2}"/>
              </a:ext>
            </a:extLst>
          </p:cNvPr>
          <p:cNvSpPr txBox="1"/>
          <p:nvPr/>
        </p:nvSpPr>
        <p:spPr>
          <a:xfrm>
            <a:off x="8763380" y="3416975"/>
            <a:ext cx="2202180" cy="3467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050">
                <a:solidFill>
                  <a:srgbClr val="585858"/>
                </a:solidFill>
                <a:latin typeface="Trebuchet MS" panose="020B0603020202020204" pitchFamily="34" charset="0"/>
                <a:cs typeface="Arial MT"/>
              </a:rPr>
              <a:t>ARS</a:t>
            </a:r>
            <a:r>
              <a:rPr sz="1050" spc="-15">
                <a:solidFill>
                  <a:srgbClr val="585858"/>
                </a:solidFill>
                <a:latin typeface="Trebuchet MS" panose="020B0603020202020204" pitchFamily="34" charset="0"/>
                <a:cs typeface="Arial MT"/>
              </a:rPr>
              <a:t> </a:t>
            </a:r>
            <a:r>
              <a:rPr sz="1050">
                <a:solidFill>
                  <a:srgbClr val="585858"/>
                </a:solidFill>
                <a:latin typeface="Trebuchet MS" panose="020B0603020202020204" pitchFamily="34" charset="0"/>
                <a:cs typeface="Arial MT"/>
              </a:rPr>
              <a:t>:</a:t>
            </a:r>
            <a:r>
              <a:rPr sz="1050" spc="5">
                <a:solidFill>
                  <a:srgbClr val="585858"/>
                </a:solidFill>
                <a:latin typeface="Trebuchet MS" panose="020B0603020202020204" pitchFamily="34" charset="0"/>
                <a:cs typeface="Arial MT"/>
              </a:rPr>
              <a:t> </a:t>
            </a:r>
            <a:r>
              <a:rPr sz="1050">
                <a:solidFill>
                  <a:srgbClr val="585858"/>
                </a:solidFill>
                <a:latin typeface="Trebuchet MS" panose="020B0603020202020204" pitchFamily="34" charset="0"/>
                <a:cs typeface="Arial MT"/>
              </a:rPr>
              <a:t>service</a:t>
            </a:r>
            <a:r>
              <a:rPr sz="1050" spc="15">
                <a:solidFill>
                  <a:srgbClr val="585858"/>
                </a:solidFill>
                <a:latin typeface="Trebuchet MS" panose="020B0603020202020204" pitchFamily="34" charset="0"/>
                <a:cs typeface="Arial MT"/>
              </a:rPr>
              <a:t> </a:t>
            </a:r>
            <a:r>
              <a:rPr sz="1050" spc="-10">
                <a:solidFill>
                  <a:srgbClr val="585858"/>
                </a:solidFill>
                <a:latin typeface="Trebuchet MS" panose="020B0603020202020204" pitchFamily="34" charset="0"/>
                <a:cs typeface="Arial MT"/>
              </a:rPr>
              <a:t>communication</a:t>
            </a:r>
            <a:r>
              <a:rPr sz="1050" spc="-25">
                <a:solidFill>
                  <a:srgbClr val="585858"/>
                </a:solidFill>
                <a:latin typeface="Trebuchet MS" panose="020B0603020202020204" pitchFamily="34" charset="0"/>
                <a:cs typeface="Arial MT"/>
              </a:rPr>
              <a:t> </a:t>
            </a:r>
            <a:r>
              <a:rPr sz="1050" spc="-10">
                <a:solidFill>
                  <a:srgbClr val="585858"/>
                </a:solidFill>
                <a:latin typeface="Trebuchet MS" panose="020B0603020202020204" pitchFamily="34" charset="0"/>
                <a:cs typeface="Arial MT"/>
              </a:rPr>
              <a:t>(Claire </a:t>
            </a:r>
            <a:r>
              <a:rPr sz="1050">
                <a:solidFill>
                  <a:srgbClr val="585858"/>
                </a:solidFill>
                <a:latin typeface="Trebuchet MS" panose="020B0603020202020204" pitchFamily="34" charset="0"/>
                <a:cs typeface="Arial MT"/>
              </a:rPr>
              <a:t>Faggiani),</a:t>
            </a:r>
            <a:r>
              <a:rPr sz="1050" spc="-50">
                <a:solidFill>
                  <a:srgbClr val="585858"/>
                </a:solidFill>
                <a:latin typeface="Trebuchet MS" panose="020B0603020202020204" pitchFamily="34" charset="0"/>
                <a:cs typeface="Arial MT"/>
              </a:rPr>
              <a:t> </a:t>
            </a:r>
            <a:r>
              <a:rPr sz="1050">
                <a:solidFill>
                  <a:srgbClr val="585858"/>
                </a:solidFill>
                <a:latin typeface="Trebuchet MS" panose="020B0603020202020204" pitchFamily="34" charset="0"/>
                <a:cs typeface="Arial MT"/>
              </a:rPr>
              <a:t>DSN</a:t>
            </a:r>
            <a:r>
              <a:rPr sz="1050" spc="-55">
                <a:solidFill>
                  <a:srgbClr val="585858"/>
                </a:solidFill>
                <a:latin typeface="Trebuchet MS" panose="020B0603020202020204" pitchFamily="34" charset="0"/>
                <a:cs typeface="Arial MT"/>
              </a:rPr>
              <a:t> </a:t>
            </a:r>
            <a:r>
              <a:rPr sz="1050" spc="-25">
                <a:solidFill>
                  <a:srgbClr val="585858"/>
                </a:solidFill>
                <a:latin typeface="Trebuchet MS" panose="020B0603020202020204" pitchFamily="34" charset="0"/>
                <a:cs typeface="Arial MT"/>
              </a:rPr>
              <a:t>ARS</a:t>
            </a:r>
            <a:endParaRPr sz="1050">
              <a:latin typeface="Trebuchet MS" panose="020B0603020202020204" pitchFamily="34" charset="0"/>
              <a:cs typeface="Arial MT"/>
            </a:endParaRPr>
          </a:p>
        </p:txBody>
      </p:sp>
      <p:sp>
        <p:nvSpPr>
          <p:cNvPr id="11" name="object 13">
            <a:extLst>
              <a:ext uri="{FF2B5EF4-FFF2-40B4-BE49-F238E27FC236}">
                <a16:creationId xmlns:a16="http://schemas.microsoft.com/office/drawing/2014/main" id="{FDD70C8C-8D39-7CEE-12A1-2E024D143DFD}"/>
              </a:ext>
            </a:extLst>
          </p:cNvPr>
          <p:cNvSpPr txBox="1"/>
          <p:nvPr/>
        </p:nvSpPr>
        <p:spPr>
          <a:xfrm>
            <a:off x="8763380" y="3897035"/>
            <a:ext cx="2360295" cy="6673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050">
                <a:solidFill>
                  <a:srgbClr val="585858"/>
                </a:solidFill>
                <a:latin typeface="Trebuchet MS" panose="020B0603020202020204" pitchFamily="34" charset="0"/>
                <a:cs typeface="Arial MT"/>
              </a:rPr>
              <a:t>GRADeS</a:t>
            </a:r>
            <a:r>
              <a:rPr sz="1050" spc="-45">
                <a:solidFill>
                  <a:srgbClr val="585858"/>
                </a:solidFill>
                <a:latin typeface="Trebuchet MS" panose="020B0603020202020204" pitchFamily="34" charset="0"/>
                <a:cs typeface="Arial MT"/>
              </a:rPr>
              <a:t> </a:t>
            </a:r>
            <a:r>
              <a:rPr sz="1050">
                <a:solidFill>
                  <a:srgbClr val="585858"/>
                </a:solidFill>
                <a:latin typeface="Trebuchet MS" panose="020B0603020202020204" pitchFamily="34" charset="0"/>
                <a:cs typeface="Arial MT"/>
              </a:rPr>
              <a:t>ieSS</a:t>
            </a:r>
            <a:r>
              <a:rPr sz="1050" spc="-20">
                <a:solidFill>
                  <a:srgbClr val="585858"/>
                </a:solidFill>
                <a:latin typeface="Trebuchet MS" panose="020B0603020202020204" pitchFamily="34" charset="0"/>
                <a:cs typeface="Arial MT"/>
              </a:rPr>
              <a:t> </a:t>
            </a:r>
            <a:r>
              <a:rPr sz="1050">
                <a:solidFill>
                  <a:srgbClr val="585858"/>
                </a:solidFill>
                <a:latin typeface="Trebuchet MS" panose="020B0603020202020204" pitchFamily="34" charset="0"/>
                <a:cs typeface="Arial MT"/>
              </a:rPr>
              <a:t>:</a:t>
            </a:r>
            <a:r>
              <a:rPr sz="1050" spc="-15">
                <a:solidFill>
                  <a:srgbClr val="585858"/>
                </a:solidFill>
                <a:latin typeface="Trebuchet MS" panose="020B0603020202020204" pitchFamily="34" charset="0"/>
                <a:cs typeface="Arial MT"/>
              </a:rPr>
              <a:t> </a:t>
            </a:r>
            <a:r>
              <a:rPr sz="1050" spc="-10">
                <a:solidFill>
                  <a:srgbClr val="585858"/>
                </a:solidFill>
                <a:latin typeface="Trebuchet MS" panose="020B0603020202020204" pitchFamily="34" charset="0"/>
                <a:cs typeface="Arial MT"/>
              </a:rPr>
              <a:t>coordinatrice </a:t>
            </a:r>
            <a:r>
              <a:rPr sz="1050">
                <a:solidFill>
                  <a:srgbClr val="585858"/>
                </a:solidFill>
                <a:latin typeface="Trebuchet MS" panose="020B0603020202020204" pitchFamily="34" charset="0"/>
                <a:cs typeface="Arial MT"/>
              </a:rPr>
              <a:t>Ambassadeur</a:t>
            </a:r>
            <a:r>
              <a:rPr sz="1050" spc="-55">
                <a:solidFill>
                  <a:srgbClr val="585858"/>
                </a:solidFill>
                <a:latin typeface="Trebuchet MS" panose="020B0603020202020204" pitchFamily="34" charset="0"/>
                <a:cs typeface="Arial MT"/>
              </a:rPr>
              <a:t> </a:t>
            </a:r>
            <a:r>
              <a:rPr sz="1050">
                <a:solidFill>
                  <a:srgbClr val="585858"/>
                </a:solidFill>
                <a:latin typeface="Trebuchet MS" panose="020B0603020202020204" pitchFamily="34" charset="0"/>
                <a:cs typeface="Arial MT"/>
              </a:rPr>
              <a:t>MeS</a:t>
            </a:r>
            <a:r>
              <a:rPr sz="1050" spc="-40">
                <a:solidFill>
                  <a:srgbClr val="585858"/>
                </a:solidFill>
                <a:latin typeface="Trebuchet MS" panose="020B0603020202020204" pitchFamily="34" charset="0"/>
                <a:cs typeface="Arial MT"/>
              </a:rPr>
              <a:t> </a:t>
            </a:r>
            <a:r>
              <a:rPr sz="1050">
                <a:solidFill>
                  <a:srgbClr val="585858"/>
                </a:solidFill>
                <a:latin typeface="Trebuchet MS" panose="020B0603020202020204" pitchFamily="34" charset="0"/>
                <a:cs typeface="Arial MT"/>
              </a:rPr>
              <a:t>(Muriel</a:t>
            </a:r>
            <a:r>
              <a:rPr sz="1050" spc="-25">
                <a:solidFill>
                  <a:srgbClr val="585858"/>
                </a:solidFill>
                <a:latin typeface="Trebuchet MS" panose="020B0603020202020204" pitchFamily="34" charset="0"/>
                <a:cs typeface="Arial MT"/>
              </a:rPr>
              <a:t> </a:t>
            </a:r>
            <a:r>
              <a:rPr sz="1050" spc="-10">
                <a:solidFill>
                  <a:srgbClr val="585858"/>
                </a:solidFill>
                <a:latin typeface="Trebuchet MS" panose="020B0603020202020204" pitchFamily="34" charset="0"/>
                <a:cs typeface="Arial MT"/>
              </a:rPr>
              <a:t>Arnoux), </a:t>
            </a:r>
            <a:r>
              <a:rPr sz="1050">
                <a:solidFill>
                  <a:srgbClr val="585858"/>
                </a:solidFill>
                <a:latin typeface="Trebuchet MS" panose="020B0603020202020204" pitchFamily="34" charset="0"/>
                <a:cs typeface="Arial MT"/>
              </a:rPr>
              <a:t>service</a:t>
            </a:r>
            <a:r>
              <a:rPr sz="1050" spc="-35">
                <a:solidFill>
                  <a:srgbClr val="585858"/>
                </a:solidFill>
                <a:latin typeface="Trebuchet MS" panose="020B0603020202020204" pitchFamily="34" charset="0"/>
                <a:cs typeface="Arial MT"/>
              </a:rPr>
              <a:t> </a:t>
            </a:r>
            <a:r>
              <a:rPr sz="1050">
                <a:solidFill>
                  <a:srgbClr val="585858"/>
                </a:solidFill>
                <a:latin typeface="Trebuchet MS" panose="020B0603020202020204" pitchFamily="34" charset="0"/>
                <a:cs typeface="Arial MT"/>
              </a:rPr>
              <a:t>communication</a:t>
            </a:r>
            <a:r>
              <a:rPr sz="1050" spc="-60">
                <a:solidFill>
                  <a:srgbClr val="585858"/>
                </a:solidFill>
                <a:latin typeface="Trebuchet MS" panose="020B0603020202020204" pitchFamily="34" charset="0"/>
                <a:cs typeface="Arial MT"/>
              </a:rPr>
              <a:t> </a:t>
            </a:r>
            <a:r>
              <a:rPr sz="1050">
                <a:solidFill>
                  <a:srgbClr val="585858"/>
                </a:solidFill>
                <a:latin typeface="Trebuchet MS" panose="020B0603020202020204" pitchFamily="34" charset="0"/>
                <a:cs typeface="Arial MT"/>
              </a:rPr>
              <a:t>GRADeS</a:t>
            </a:r>
            <a:r>
              <a:rPr sz="1050" spc="-55">
                <a:solidFill>
                  <a:srgbClr val="585858"/>
                </a:solidFill>
                <a:latin typeface="Trebuchet MS" panose="020B0603020202020204" pitchFamily="34" charset="0"/>
                <a:cs typeface="Arial MT"/>
              </a:rPr>
              <a:t> </a:t>
            </a:r>
            <a:r>
              <a:rPr sz="1050" spc="-10">
                <a:solidFill>
                  <a:srgbClr val="585858"/>
                </a:solidFill>
                <a:latin typeface="Trebuchet MS" panose="020B0603020202020204" pitchFamily="34" charset="0"/>
                <a:cs typeface="Arial MT"/>
              </a:rPr>
              <a:t>(Erika </a:t>
            </a:r>
            <a:r>
              <a:rPr sz="1050">
                <a:solidFill>
                  <a:srgbClr val="585858"/>
                </a:solidFill>
                <a:latin typeface="Trebuchet MS" panose="020B0603020202020204" pitchFamily="34" charset="0"/>
                <a:cs typeface="Arial MT"/>
              </a:rPr>
              <a:t>Borel)</a:t>
            </a:r>
            <a:r>
              <a:rPr sz="1050" spc="-40">
                <a:solidFill>
                  <a:srgbClr val="585858"/>
                </a:solidFill>
                <a:latin typeface="Trebuchet MS" panose="020B0603020202020204" pitchFamily="34" charset="0"/>
                <a:cs typeface="Arial MT"/>
              </a:rPr>
              <a:t> </a:t>
            </a:r>
            <a:r>
              <a:rPr sz="1050">
                <a:solidFill>
                  <a:srgbClr val="585858"/>
                </a:solidFill>
                <a:latin typeface="Trebuchet MS" panose="020B0603020202020204" pitchFamily="34" charset="0"/>
                <a:cs typeface="Arial MT"/>
              </a:rPr>
              <a:t>et</a:t>
            </a:r>
            <a:r>
              <a:rPr sz="1050" spc="-30">
                <a:solidFill>
                  <a:srgbClr val="585858"/>
                </a:solidFill>
                <a:latin typeface="Trebuchet MS" panose="020B0603020202020204" pitchFamily="34" charset="0"/>
                <a:cs typeface="Arial MT"/>
              </a:rPr>
              <a:t> </a:t>
            </a:r>
            <a:r>
              <a:rPr sz="1050">
                <a:solidFill>
                  <a:srgbClr val="585858"/>
                </a:solidFill>
                <a:latin typeface="Trebuchet MS" panose="020B0603020202020204" pitchFamily="34" charset="0"/>
                <a:cs typeface="Arial MT"/>
              </a:rPr>
              <a:t>chefferie</a:t>
            </a:r>
            <a:r>
              <a:rPr sz="1050" spc="-50">
                <a:solidFill>
                  <a:srgbClr val="585858"/>
                </a:solidFill>
                <a:latin typeface="Trebuchet MS" panose="020B0603020202020204" pitchFamily="34" charset="0"/>
                <a:cs typeface="Arial MT"/>
              </a:rPr>
              <a:t> </a:t>
            </a:r>
            <a:r>
              <a:rPr sz="1050">
                <a:solidFill>
                  <a:srgbClr val="585858"/>
                </a:solidFill>
                <a:latin typeface="Trebuchet MS" panose="020B0603020202020204" pitchFamily="34" charset="0"/>
                <a:cs typeface="Arial MT"/>
              </a:rPr>
              <a:t>de</a:t>
            </a:r>
            <a:r>
              <a:rPr sz="1050" spc="-35">
                <a:solidFill>
                  <a:srgbClr val="585858"/>
                </a:solidFill>
                <a:latin typeface="Trebuchet MS" panose="020B0603020202020204" pitchFamily="34" charset="0"/>
                <a:cs typeface="Arial MT"/>
              </a:rPr>
              <a:t> </a:t>
            </a:r>
            <a:r>
              <a:rPr sz="1050">
                <a:solidFill>
                  <a:srgbClr val="585858"/>
                </a:solidFill>
                <a:latin typeface="Trebuchet MS" panose="020B0603020202020204" pitchFamily="34" charset="0"/>
                <a:cs typeface="Arial MT"/>
              </a:rPr>
              <a:t>projet</a:t>
            </a:r>
            <a:r>
              <a:rPr sz="1050" spc="-30">
                <a:solidFill>
                  <a:srgbClr val="585858"/>
                </a:solidFill>
                <a:latin typeface="Trebuchet MS" panose="020B0603020202020204" pitchFamily="34" charset="0"/>
                <a:cs typeface="Arial MT"/>
              </a:rPr>
              <a:t> </a:t>
            </a:r>
            <a:r>
              <a:rPr sz="1050" spc="-10">
                <a:solidFill>
                  <a:srgbClr val="585858"/>
                </a:solidFill>
                <a:latin typeface="Trebuchet MS" panose="020B0603020202020204" pitchFamily="34" charset="0"/>
                <a:cs typeface="Arial MT"/>
              </a:rPr>
              <a:t>Ségur</a:t>
            </a:r>
            <a:endParaRPr sz="1050">
              <a:latin typeface="Trebuchet MS" panose="020B0603020202020204" pitchFamily="34" charset="0"/>
              <a:cs typeface="Arial MT"/>
            </a:endParaRPr>
          </a:p>
        </p:txBody>
      </p:sp>
      <p:sp>
        <p:nvSpPr>
          <p:cNvPr id="13" name="object 14">
            <a:extLst>
              <a:ext uri="{FF2B5EF4-FFF2-40B4-BE49-F238E27FC236}">
                <a16:creationId xmlns:a16="http://schemas.microsoft.com/office/drawing/2014/main" id="{2DE7B2E7-9A43-2AE2-43C1-DC43B991179C}"/>
              </a:ext>
            </a:extLst>
          </p:cNvPr>
          <p:cNvSpPr txBox="1"/>
          <p:nvPr/>
        </p:nvSpPr>
        <p:spPr>
          <a:xfrm>
            <a:off x="8763380" y="4697465"/>
            <a:ext cx="1951989" cy="17504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spc="-10">
                <a:solidFill>
                  <a:srgbClr val="585858"/>
                </a:solidFill>
                <a:latin typeface="Trebuchet MS" panose="020B0603020202020204" pitchFamily="34" charset="0"/>
                <a:cs typeface="Arial MT"/>
              </a:rPr>
              <a:t>Coordination</a:t>
            </a:r>
            <a:r>
              <a:rPr sz="1050" spc="-5">
                <a:solidFill>
                  <a:srgbClr val="585858"/>
                </a:solidFill>
                <a:latin typeface="Trebuchet MS" panose="020B0603020202020204" pitchFamily="34" charset="0"/>
                <a:cs typeface="Arial MT"/>
              </a:rPr>
              <a:t> </a:t>
            </a:r>
            <a:r>
              <a:rPr sz="1050">
                <a:solidFill>
                  <a:srgbClr val="585858"/>
                </a:solidFill>
                <a:latin typeface="Trebuchet MS" panose="020B0603020202020204" pitchFamily="34" charset="0"/>
                <a:cs typeface="Arial MT"/>
              </a:rPr>
              <a:t>AM</a:t>
            </a:r>
            <a:r>
              <a:rPr sz="1050" spc="-10">
                <a:solidFill>
                  <a:srgbClr val="585858"/>
                </a:solidFill>
                <a:latin typeface="Trebuchet MS" panose="020B0603020202020204" pitchFamily="34" charset="0"/>
                <a:cs typeface="Arial MT"/>
              </a:rPr>
              <a:t> </a:t>
            </a:r>
            <a:r>
              <a:rPr sz="1050">
                <a:solidFill>
                  <a:srgbClr val="585858"/>
                </a:solidFill>
                <a:latin typeface="Trebuchet MS" panose="020B0603020202020204" pitchFamily="34" charset="0"/>
                <a:cs typeface="Arial MT"/>
              </a:rPr>
              <a:t>(Laurent</a:t>
            </a:r>
            <a:r>
              <a:rPr sz="1050" spc="5">
                <a:solidFill>
                  <a:srgbClr val="585858"/>
                </a:solidFill>
                <a:latin typeface="Trebuchet MS" panose="020B0603020202020204" pitchFamily="34" charset="0"/>
                <a:cs typeface="Arial MT"/>
              </a:rPr>
              <a:t> </a:t>
            </a:r>
            <a:r>
              <a:rPr sz="1050" spc="-10">
                <a:solidFill>
                  <a:srgbClr val="585858"/>
                </a:solidFill>
                <a:latin typeface="Trebuchet MS" panose="020B0603020202020204" pitchFamily="34" charset="0"/>
                <a:cs typeface="Arial MT"/>
              </a:rPr>
              <a:t>Haas)</a:t>
            </a:r>
            <a:endParaRPr sz="1050">
              <a:latin typeface="Trebuchet MS" panose="020B0603020202020204" pitchFamily="34" charset="0"/>
              <a:cs typeface="Arial MT"/>
            </a:endParaRPr>
          </a:p>
        </p:txBody>
      </p:sp>
      <p:pic>
        <p:nvPicPr>
          <p:cNvPr id="14" name="object 15">
            <a:extLst>
              <a:ext uri="{FF2B5EF4-FFF2-40B4-BE49-F238E27FC236}">
                <a16:creationId xmlns:a16="http://schemas.microsoft.com/office/drawing/2014/main" id="{7BEA7870-745D-BC78-32ED-929B10A62721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700259" y="2648510"/>
            <a:ext cx="819911" cy="388607"/>
          </a:xfrm>
          <a:prstGeom prst="rect">
            <a:avLst/>
          </a:prstGeom>
        </p:spPr>
      </p:pic>
      <p:sp>
        <p:nvSpPr>
          <p:cNvPr id="15" name="object 16">
            <a:extLst>
              <a:ext uri="{FF2B5EF4-FFF2-40B4-BE49-F238E27FC236}">
                <a16:creationId xmlns:a16="http://schemas.microsoft.com/office/drawing/2014/main" id="{ACAFC738-8A2F-5AF4-01C1-FFD60CABA9B3}"/>
              </a:ext>
            </a:extLst>
          </p:cNvPr>
          <p:cNvSpPr txBox="1"/>
          <p:nvPr/>
        </p:nvSpPr>
        <p:spPr>
          <a:xfrm>
            <a:off x="9865232" y="2751621"/>
            <a:ext cx="492125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10">
                <a:solidFill>
                  <a:srgbClr val="585858"/>
                </a:solidFill>
                <a:latin typeface="Trebuchet MS" panose="020B0603020202020204" pitchFamily="34" charset="0"/>
                <a:cs typeface="Arial"/>
              </a:rPr>
              <a:t>Acteurs</a:t>
            </a:r>
            <a:endParaRPr sz="1000">
              <a:latin typeface="Trebuchet MS" panose="020B0603020202020204" pitchFamily="34" charset="0"/>
              <a:cs typeface="Arial"/>
            </a:endParaRPr>
          </a:p>
        </p:txBody>
      </p:sp>
      <p:pic>
        <p:nvPicPr>
          <p:cNvPr id="25" name="Image 24">
            <a:extLst>
              <a:ext uri="{FF2B5EF4-FFF2-40B4-BE49-F238E27FC236}">
                <a16:creationId xmlns:a16="http://schemas.microsoft.com/office/drawing/2014/main" id="{22B9A104-1FC7-F347-E4BB-245AD03039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5528" y="2751621"/>
            <a:ext cx="5566065" cy="2468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281285"/>
      </p:ext>
    </p:extLst>
  </p:cSld>
  <p:clrMapOvr>
    <a:masterClrMapping/>
  </p:clrMapOvr>
  <p:transition spd="med"/>
  <p:extLst>
    <p:ext uri="{6950BFC3-D8DA-4A85-94F7-54DA5524770B}">
      <p188:commentRel xmlns:p188="http://schemas.microsoft.com/office/powerpoint/2018/8/main" r:id="rId3"/>
    </p:ext>
  </p:extLs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re 2">
            <a:extLst>
              <a:ext uri="{FF2B5EF4-FFF2-40B4-BE49-F238E27FC236}">
                <a16:creationId xmlns:a16="http://schemas.microsoft.com/office/drawing/2014/main" id="{BD26FF45-DFF1-BCD5-7503-73FD50DEBB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3518" y="16625"/>
            <a:ext cx="9306964" cy="1133342"/>
          </a:xfrm>
        </p:spPr>
        <p:txBody>
          <a:bodyPr>
            <a:normAutofit/>
          </a:bodyPr>
          <a:lstStyle/>
          <a:p>
            <a:r>
              <a:rPr lang="fr-FR" sz="3200"/>
              <a:t>Roadshow : les informations opérationnelles</a:t>
            </a:r>
          </a:p>
        </p:txBody>
      </p:sp>
      <p:sp>
        <p:nvSpPr>
          <p:cNvPr id="44" name="Espace réservé du numéro de diapositive 43">
            <a:extLst>
              <a:ext uri="{FF2B5EF4-FFF2-40B4-BE49-F238E27FC236}">
                <a16:creationId xmlns:a16="http://schemas.microsoft.com/office/drawing/2014/main" id="{23688249-81B8-260D-C428-5AC541BA63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pPr/>
              <a:t>12</a:t>
            </a:fld>
            <a:endParaRPr lang="fr-FR"/>
          </a:p>
        </p:txBody>
      </p:sp>
      <p:pic>
        <p:nvPicPr>
          <p:cNvPr id="2" name="object 3">
            <a:extLst>
              <a:ext uri="{FF2B5EF4-FFF2-40B4-BE49-F238E27FC236}">
                <a16:creationId xmlns:a16="http://schemas.microsoft.com/office/drawing/2014/main" id="{F5322A30-0431-359A-CA71-E36BEED27C8E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535923" y="1734289"/>
            <a:ext cx="2649129" cy="1885623"/>
          </a:xfrm>
          <a:prstGeom prst="rect">
            <a:avLst/>
          </a:prstGeom>
        </p:spPr>
      </p:pic>
      <p:pic>
        <p:nvPicPr>
          <p:cNvPr id="5" name="object 4">
            <a:extLst>
              <a:ext uri="{FF2B5EF4-FFF2-40B4-BE49-F238E27FC236}">
                <a16:creationId xmlns:a16="http://schemas.microsoft.com/office/drawing/2014/main" id="{84D756E3-5A36-7131-8272-5F931738222B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535923" y="3970891"/>
            <a:ext cx="2649128" cy="1885623"/>
          </a:xfrm>
          <a:prstGeom prst="rect">
            <a:avLst/>
          </a:prstGeom>
        </p:spPr>
      </p:pic>
      <p:grpSp>
        <p:nvGrpSpPr>
          <p:cNvPr id="8" name="Groupe 7">
            <a:extLst>
              <a:ext uri="{FF2B5EF4-FFF2-40B4-BE49-F238E27FC236}">
                <a16:creationId xmlns:a16="http://schemas.microsoft.com/office/drawing/2014/main" id="{A3A973CF-4234-667B-FBA9-E12E59D95A43}"/>
              </a:ext>
            </a:extLst>
          </p:cNvPr>
          <p:cNvGrpSpPr/>
          <p:nvPr/>
        </p:nvGrpSpPr>
        <p:grpSpPr>
          <a:xfrm>
            <a:off x="163285" y="2112670"/>
            <a:ext cx="7541895" cy="4004212"/>
            <a:chOff x="228600" y="2058238"/>
            <a:chExt cx="7541895" cy="4004212"/>
          </a:xfrm>
        </p:grpSpPr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6779108E-1F43-08D2-74AC-A86A251254F9}"/>
                </a:ext>
              </a:extLst>
            </p:cNvPr>
            <p:cNvSpPr txBox="1"/>
            <p:nvPr/>
          </p:nvSpPr>
          <p:spPr>
            <a:xfrm>
              <a:off x="228600" y="2058238"/>
              <a:ext cx="7541895" cy="1224053"/>
            </a:xfrm>
            <a:prstGeom prst="rect">
              <a:avLst/>
            </a:prstGeom>
          </p:spPr>
          <p:txBody>
            <a:bodyPr vert="horz" wrap="square" lIns="0" tIns="13335" rIns="0" bIns="0" rtlCol="0">
              <a:spAutoFit/>
            </a:bodyPr>
            <a:lstStyle/>
            <a:p>
              <a:pPr algn="just">
                <a:lnSpc>
                  <a:spcPct val="100000"/>
                </a:lnSpc>
                <a:spcBef>
                  <a:spcPts val="1115"/>
                </a:spcBef>
              </a:pPr>
              <a:endParaRPr sz="1200">
                <a:latin typeface="Trebuchet MS" panose="020B0603020202020204" pitchFamily="34" charset="0"/>
                <a:cs typeface="Arial MT"/>
              </a:endParaRPr>
            </a:p>
            <a:p>
              <a:pPr marL="582930" indent="-171450" algn="just">
                <a:lnSpc>
                  <a:spcPct val="100000"/>
                </a:lnSpc>
                <a:buClr>
                  <a:srgbClr val="000000"/>
                </a:buClr>
                <a:buFont typeface="Wingdings"/>
                <a:buChar char=""/>
                <a:tabLst>
                  <a:tab pos="582930" algn="l"/>
                </a:tabLst>
              </a:pPr>
              <a:r>
                <a:rPr sz="1200">
                  <a:solidFill>
                    <a:srgbClr val="7E7E7E"/>
                  </a:solidFill>
                  <a:latin typeface="Trebuchet MS" panose="020B0603020202020204" pitchFamily="34" charset="0"/>
                  <a:cs typeface="Arial MT"/>
                </a:rPr>
                <a:t>Un</a:t>
              </a:r>
              <a:r>
                <a:rPr sz="1200" spc="-15">
                  <a:solidFill>
                    <a:srgbClr val="7E7E7E"/>
                  </a:solidFill>
                  <a:latin typeface="Trebuchet MS" panose="020B0603020202020204" pitchFamily="34" charset="0"/>
                  <a:cs typeface="Arial MT"/>
                </a:rPr>
                <a:t> </a:t>
              </a:r>
              <a:r>
                <a:rPr sz="1200">
                  <a:solidFill>
                    <a:srgbClr val="7E7E7E"/>
                  </a:solidFill>
                  <a:latin typeface="Trebuchet MS" panose="020B0603020202020204" pitchFamily="34" charset="0"/>
                  <a:cs typeface="Arial MT"/>
                </a:rPr>
                <a:t>bar</a:t>
              </a:r>
              <a:r>
                <a:rPr sz="1200" spc="-10">
                  <a:solidFill>
                    <a:srgbClr val="7E7E7E"/>
                  </a:solidFill>
                  <a:latin typeface="Trebuchet MS" panose="020B0603020202020204" pitchFamily="34" charset="0"/>
                  <a:cs typeface="Arial MT"/>
                </a:rPr>
                <a:t> </a:t>
              </a:r>
              <a:r>
                <a:rPr sz="1200">
                  <a:solidFill>
                    <a:srgbClr val="7E7E7E"/>
                  </a:solidFill>
                  <a:latin typeface="Trebuchet MS" panose="020B0603020202020204" pitchFamily="34" charset="0"/>
                  <a:cs typeface="Arial MT"/>
                </a:rPr>
                <a:t>sera</a:t>
              </a:r>
              <a:r>
                <a:rPr sz="1200" spc="-25">
                  <a:solidFill>
                    <a:srgbClr val="7E7E7E"/>
                  </a:solidFill>
                  <a:latin typeface="Trebuchet MS" panose="020B0603020202020204" pitchFamily="34" charset="0"/>
                  <a:cs typeface="Arial MT"/>
                </a:rPr>
                <a:t> </a:t>
              </a:r>
              <a:r>
                <a:rPr sz="1200">
                  <a:solidFill>
                    <a:srgbClr val="7E7E7E"/>
                  </a:solidFill>
                  <a:latin typeface="Trebuchet MS" panose="020B0603020202020204" pitchFamily="34" charset="0"/>
                  <a:cs typeface="Arial MT"/>
                </a:rPr>
                <a:t>installé sur</a:t>
              </a:r>
              <a:r>
                <a:rPr sz="1200" spc="-10">
                  <a:solidFill>
                    <a:srgbClr val="7E7E7E"/>
                  </a:solidFill>
                  <a:latin typeface="Trebuchet MS" panose="020B0603020202020204" pitchFamily="34" charset="0"/>
                  <a:cs typeface="Arial MT"/>
                </a:rPr>
                <a:t> </a:t>
              </a:r>
              <a:r>
                <a:rPr sz="1200">
                  <a:solidFill>
                    <a:srgbClr val="7E7E7E"/>
                  </a:solidFill>
                  <a:latin typeface="Trebuchet MS" panose="020B0603020202020204" pitchFamily="34" charset="0"/>
                  <a:cs typeface="Arial MT"/>
                </a:rPr>
                <a:t>place</a:t>
              </a:r>
              <a:r>
                <a:rPr sz="1200" spc="-15">
                  <a:solidFill>
                    <a:srgbClr val="7E7E7E"/>
                  </a:solidFill>
                  <a:latin typeface="Trebuchet MS" panose="020B0603020202020204" pitchFamily="34" charset="0"/>
                  <a:cs typeface="Arial MT"/>
                </a:rPr>
                <a:t> </a:t>
              </a:r>
              <a:r>
                <a:rPr sz="1200">
                  <a:solidFill>
                    <a:srgbClr val="7E7E7E"/>
                  </a:solidFill>
                  <a:latin typeface="Trebuchet MS" panose="020B0603020202020204" pitchFamily="34" charset="0"/>
                  <a:cs typeface="Arial MT"/>
                </a:rPr>
                <a:t>afin</a:t>
              </a:r>
              <a:r>
                <a:rPr sz="1200" spc="-25">
                  <a:solidFill>
                    <a:srgbClr val="7E7E7E"/>
                  </a:solidFill>
                  <a:latin typeface="Trebuchet MS" panose="020B0603020202020204" pitchFamily="34" charset="0"/>
                  <a:cs typeface="Arial MT"/>
                </a:rPr>
                <a:t> </a:t>
              </a:r>
              <a:r>
                <a:rPr sz="1200">
                  <a:solidFill>
                    <a:srgbClr val="7E7E7E"/>
                  </a:solidFill>
                  <a:latin typeface="Trebuchet MS" panose="020B0603020202020204" pitchFamily="34" charset="0"/>
                  <a:cs typeface="Arial MT"/>
                </a:rPr>
                <a:t>d’offrir</a:t>
              </a:r>
              <a:r>
                <a:rPr sz="1200" spc="-20">
                  <a:solidFill>
                    <a:srgbClr val="7E7E7E"/>
                  </a:solidFill>
                  <a:latin typeface="Trebuchet MS" panose="020B0603020202020204" pitchFamily="34" charset="0"/>
                  <a:cs typeface="Arial MT"/>
                </a:rPr>
                <a:t> </a:t>
              </a:r>
              <a:r>
                <a:rPr sz="1200">
                  <a:solidFill>
                    <a:srgbClr val="7E7E7E"/>
                  </a:solidFill>
                  <a:latin typeface="Trebuchet MS" panose="020B0603020202020204" pitchFamily="34" charset="0"/>
                  <a:cs typeface="Arial MT"/>
                </a:rPr>
                <a:t>aux</a:t>
              </a:r>
              <a:r>
                <a:rPr sz="1200" spc="-10">
                  <a:solidFill>
                    <a:srgbClr val="7E7E7E"/>
                  </a:solidFill>
                  <a:latin typeface="Trebuchet MS" panose="020B0603020202020204" pitchFamily="34" charset="0"/>
                  <a:cs typeface="Arial MT"/>
                </a:rPr>
                <a:t> participants</a:t>
              </a:r>
              <a:r>
                <a:rPr sz="1200" spc="-15">
                  <a:solidFill>
                    <a:srgbClr val="7E7E7E"/>
                  </a:solidFill>
                  <a:latin typeface="Trebuchet MS" panose="020B0603020202020204" pitchFamily="34" charset="0"/>
                  <a:cs typeface="Arial MT"/>
                </a:rPr>
                <a:t> </a:t>
              </a:r>
              <a:r>
                <a:rPr sz="1200">
                  <a:solidFill>
                    <a:srgbClr val="7E7E7E"/>
                  </a:solidFill>
                  <a:latin typeface="Trebuchet MS" panose="020B0603020202020204" pitchFamily="34" charset="0"/>
                  <a:cs typeface="Arial MT"/>
                </a:rPr>
                <a:t>des</a:t>
              </a:r>
              <a:r>
                <a:rPr sz="1200" spc="-10">
                  <a:solidFill>
                    <a:srgbClr val="7E7E7E"/>
                  </a:solidFill>
                  <a:latin typeface="Trebuchet MS" panose="020B0603020202020204" pitchFamily="34" charset="0"/>
                  <a:cs typeface="Arial MT"/>
                </a:rPr>
                <a:t> boissons</a:t>
              </a:r>
              <a:endParaRPr sz="1200">
                <a:latin typeface="Trebuchet MS" panose="020B0603020202020204" pitchFamily="34" charset="0"/>
                <a:cs typeface="Arial MT"/>
              </a:endParaRPr>
            </a:p>
            <a:p>
              <a:pPr marL="582930" indent="-171450" algn="just">
                <a:lnSpc>
                  <a:spcPct val="100000"/>
                </a:lnSpc>
                <a:spcBef>
                  <a:spcPts val="395"/>
                </a:spcBef>
                <a:buClr>
                  <a:srgbClr val="000000"/>
                </a:buClr>
                <a:buFont typeface="Wingdings"/>
                <a:buChar char=""/>
                <a:tabLst>
                  <a:tab pos="582930" algn="l"/>
                </a:tabLst>
              </a:pPr>
              <a:r>
                <a:rPr sz="1200">
                  <a:solidFill>
                    <a:srgbClr val="7E7E7E"/>
                  </a:solidFill>
                  <a:latin typeface="Trebuchet MS" panose="020B0603020202020204" pitchFamily="34" charset="0"/>
                  <a:cs typeface="Arial MT"/>
                </a:rPr>
                <a:t>Emplacements</a:t>
              </a:r>
              <a:r>
                <a:rPr sz="1200" spc="-40">
                  <a:solidFill>
                    <a:srgbClr val="7E7E7E"/>
                  </a:solidFill>
                  <a:latin typeface="Trebuchet MS" panose="020B0603020202020204" pitchFamily="34" charset="0"/>
                  <a:cs typeface="Arial MT"/>
                </a:rPr>
                <a:t> </a:t>
              </a:r>
              <a:r>
                <a:rPr sz="1200">
                  <a:solidFill>
                    <a:srgbClr val="7E7E7E"/>
                  </a:solidFill>
                  <a:latin typeface="Trebuchet MS" panose="020B0603020202020204" pitchFamily="34" charset="0"/>
                  <a:cs typeface="Arial MT"/>
                </a:rPr>
                <a:t>:</a:t>
              </a:r>
              <a:r>
                <a:rPr sz="1200" spc="-15">
                  <a:solidFill>
                    <a:srgbClr val="7E7E7E"/>
                  </a:solidFill>
                  <a:latin typeface="Trebuchet MS" panose="020B0603020202020204" pitchFamily="34" charset="0"/>
                  <a:cs typeface="Arial MT"/>
                </a:rPr>
                <a:t> </a:t>
              </a:r>
              <a:r>
                <a:rPr sz="1200">
                  <a:solidFill>
                    <a:srgbClr val="7E7E7E"/>
                  </a:solidFill>
                  <a:latin typeface="Trebuchet MS" panose="020B0603020202020204" pitchFamily="34" charset="0"/>
                  <a:cs typeface="Arial MT"/>
                </a:rPr>
                <a:t>en</a:t>
              </a:r>
              <a:r>
                <a:rPr sz="1200" spc="-30">
                  <a:solidFill>
                    <a:srgbClr val="7E7E7E"/>
                  </a:solidFill>
                  <a:latin typeface="Trebuchet MS" panose="020B0603020202020204" pitchFamily="34" charset="0"/>
                  <a:cs typeface="Arial MT"/>
                </a:rPr>
                <a:t> </a:t>
              </a:r>
              <a:r>
                <a:rPr sz="1200" spc="-10">
                  <a:solidFill>
                    <a:srgbClr val="7E7E7E"/>
                  </a:solidFill>
                  <a:latin typeface="Trebuchet MS" panose="020B0603020202020204" pitchFamily="34" charset="0"/>
                  <a:cs typeface="Arial MT"/>
                </a:rPr>
                <a:t>centre-</a:t>
              </a:r>
              <a:r>
                <a:rPr sz="1200">
                  <a:solidFill>
                    <a:srgbClr val="7E7E7E"/>
                  </a:solidFill>
                  <a:latin typeface="Trebuchet MS" panose="020B0603020202020204" pitchFamily="34" charset="0"/>
                  <a:cs typeface="Arial MT"/>
                </a:rPr>
                <a:t>ville,</a:t>
              </a:r>
              <a:r>
                <a:rPr sz="1200" spc="5">
                  <a:solidFill>
                    <a:srgbClr val="7E7E7E"/>
                  </a:solidFill>
                  <a:latin typeface="Trebuchet MS" panose="020B0603020202020204" pitchFamily="34" charset="0"/>
                  <a:cs typeface="Arial MT"/>
                </a:rPr>
                <a:t> </a:t>
              </a:r>
              <a:r>
                <a:rPr sz="1200">
                  <a:solidFill>
                    <a:srgbClr val="7E7E7E"/>
                  </a:solidFill>
                  <a:latin typeface="Trebuchet MS" panose="020B0603020202020204" pitchFamily="34" charset="0"/>
                  <a:cs typeface="Arial MT"/>
                </a:rPr>
                <a:t>sur</a:t>
              </a:r>
              <a:r>
                <a:rPr sz="1200" spc="-15">
                  <a:solidFill>
                    <a:srgbClr val="7E7E7E"/>
                  </a:solidFill>
                  <a:latin typeface="Trebuchet MS" panose="020B0603020202020204" pitchFamily="34" charset="0"/>
                  <a:cs typeface="Arial MT"/>
                </a:rPr>
                <a:t> </a:t>
              </a:r>
              <a:r>
                <a:rPr sz="1200">
                  <a:solidFill>
                    <a:srgbClr val="7E7E7E"/>
                  </a:solidFill>
                  <a:latin typeface="Trebuchet MS" panose="020B0603020202020204" pitchFamily="34" charset="0"/>
                  <a:cs typeface="Arial MT"/>
                </a:rPr>
                <a:t>un</a:t>
              </a:r>
              <a:r>
                <a:rPr sz="1200" spc="-25">
                  <a:solidFill>
                    <a:srgbClr val="7E7E7E"/>
                  </a:solidFill>
                  <a:latin typeface="Trebuchet MS" panose="020B0603020202020204" pitchFamily="34" charset="0"/>
                  <a:cs typeface="Arial MT"/>
                </a:rPr>
                <a:t> </a:t>
              </a:r>
              <a:r>
                <a:rPr sz="1200">
                  <a:solidFill>
                    <a:srgbClr val="7E7E7E"/>
                  </a:solidFill>
                  <a:latin typeface="Trebuchet MS" panose="020B0603020202020204" pitchFamily="34" charset="0"/>
                  <a:cs typeface="Arial MT"/>
                </a:rPr>
                <a:t>point</a:t>
              </a:r>
              <a:r>
                <a:rPr sz="1200" spc="-15">
                  <a:solidFill>
                    <a:srgbClr val="7E7E7E"/>
                  </a:solidFill>
                  <a:latin typeface="Trebuchet MS" panose="020B0603020202020204" pitchFamily="34" charset="0"/>
                  <a:cs typeface="Arial MT"/>
                </a:rPr>
                <a:t> </a:t>
              </a:r>
              <a:r>
                <a:rPr sz="1200">
                  <a:solidFill>
                    <a:srgbClr val="7E7E7E"/>
                  </a:solidFill>
                  <a:latin typeface="Trebuchet MS" panose="020B0603020202020204" pitchFamily="34" charset="0"/>
                  <a:cs typeface="Arial MT"/>
                </a:rPr>
                <a:t>de</a:t>
              </a:r>
              <a:r>
                <a:rPr sz="1200" spc="-15">
                  <a:solidFill>
                    <a:srgbClr val="7E7E7E"/>
                  </a:solidFill>
                  <a:latin typeface="Trebuchet MS" panose="020B0603020202020204" pitchFamily="34" charset="0"/>
                  <a:cs typeface="Arial MT"/>
                </a:rPr>
                <a:t> </a:t>
              </a:r>
              <a:r>
                <a:rPr sz="1200">
                  <a:solidFill>
                    <a:srgbClr val="7E7E7E"/>
                  </a:solidFill>
                  <a:latin typeface="Trebuchet MS" panose="020B0603020202020204" pitchFamily="34" charset="0"/>
                  <a:cs typeface="Arial MT"/>
                </a:rPr>
                <a:t>forte</a:t>
              </a:r>
              <a:r>
                <a:rPr sz="1200" spc="-25">
                  <a:solidFill>
                    <a:srgbClr val="7E7E7E"/>
                  </a:solidFill>
                  <a:latin typeface="Trebuchet MS" panose="020B0603020202020204" pitchFamily="34" charset="0"/>
                  <a:cs typeface="Arial MT"/>
                </a:rPr>
                <a:t> </a:t>
              </a:r>
              <a:r>
                <a:rPr sz="1200" spc="-10">
                  <a:solidFill>
                    <a:srgbClr val="7E7E7E"/>
                  </a:solidFill>
                  <a:latin typeface="Trebuchet MS" panose="020B0603020202020204" pitchFamily="34" charset="0"/>
                  <a:cs typeface="Arial MT"/>
                </a:rPr>
                <a:t>affluence.</a:t>
              </a:r>
              <a:endParaRPr sz="1200">
                <a:latin typeface="Trebuchet MS" panose="020B0603020202020204" pitchFamily="34" charset="0"/>
                <a:cs typeface="Arial MT"/>
              </a:endParaRPr>
            </a:p>
            <a:p>
              <a:pPr marL="582295" marR="1861820" indent="-171450" algn="just">
                <a:lnSpc>
                  <a:spcPct val="100000"/>
                </a:lnSpc>
                <a:spcBef>
                  <a:spcPts val="409"/>
                </a:spcBef>
                <a:buClr>
                  <a:srgbClr val="000000"/>
                </a:buClr>
                <a:buFont typeface="Wingdings"/>
                <a:buChar char=""/>
                <a:tabLst>
                  <a:tab pos="583565" algn="l"/>
                </a:tabLst>
              </a:pPr>
              <a:r>
                <a:rPr sz="1200">
                  <a:solidFill>
                    <a:srgbClr val="7E7E7E"/>
                  </a:solidFill>
                  <a:latin typeface="Trebuchet MS" panose="020B0603020202020204" pitchFamily="34" charset="0"/>
                  <a:cs typeface="Arial MT"/>
                </a:rPr>
                <a:t>Eléments</a:t>
              </a:r>
              <a:r>
                <a:rPr sz="1200" spc="10">
                  <a:solidFill>
                    <a:srgbClr val="7E7E7E"/>
                  </a:solidFill>
                  <a:latin typeface="Trebuchet MS" panose="020B0603020202020204" pitchFamily="34" charset="0"/>
                  <a:cs typeface="Arial MT"/>
                </a:rPr>
                <a:t> </a:t>
              </a:r>
              <a:r>
                <a:rPr sz="1200">
                  <a:solidFill>
                    <a:srgbClr val="7E7E7E"/>
                  </a:solidFill>
                  <a:latin typeface="Trebuchet MS" panose="020B0603020202020204" pitchFamily="34" charset="0"/>
                  <a:cs typeface="Arial MT"/>
                </a:rPr>
                <a:t>installés:</a:t>
              </a:r>
              <a:r>
                <a:rPr sz="1200" spc="10">
                  <a:solidFill>
                    <a:srgbClr val="7E7E7E"/>
                  </a:solidFill>
                  <a:latin typeface="Trebuchet MS" panose="020B0603020202020204" pitchFamily="34" charset="0"/>
                  <a:cs typeface="Arial MT"/>
                </a:rPr>
                <a:t> </a:t>
              </a:r>
              <a:r>
                <a:rPr sz="1200">
                  <a:solidFill>
                    <a:srgbClr val="7E7E7E"/>
                  </a:solidFill>
                  <a:latin typeface="Trebuchet MS" panose="020B0603020202020204" pitchFamily="34" charset="0"/>
                  <a:cs typeface="Arial MT"/>
                </a:rPr>
                <a:t>un</a:t>
              </a:r>
              <a:r>
                <a:rPr sz="1200" spc="10">
                  <a:solidFill>
                    <a:srgbClr val="7E7E7E"/>
                  </a:solidFill>
                  <a:latin typeface="Trebuchet MS" panose="020B0603020202020204" pitchFamily="34" charset="0"/>
                  <a:cs typeface="Arial MT"/>
                </a:rPr>
                <a:t> </a:t>
              </a:r>
              <a:r>
                <a:rPr sz="1200">
                  <a:solidFill>
                    <a:srgbClr val="7E7E7E"/>
                  </a:solidFill>
                  <a:latin typeface="Trebuchet MS" panose="020B0603020202020204" pitchFamily="34" charset="0"/>
                  <a:cs typeface="Arial MT"/>
                </a:rPr>
                <a:t>showroom,</a:t>
              </a:r>
              <a:r>
                <a:rPr sz="1200" spc="15">
                  <a:solidFill>
                    <a:srgbClr val="7E7E7E"/>
                  </a:solidFill>
                  <a:latin typeface="Trebuchet MS" panose="020B0603020202020204" pitchFamily="34" charset="0"/>
                  <a:cs typeface="Arial MT"/>
                </a:rPr>
                <a:t> </a:t>
              </a:r>
              <a:r>
                <a:rPr sz="1200">
                  <a:solidFill>
                    <a:srgbClr val="7E7E7E"/>
                  </a:solidFill>
                  <a:latin typeface="Trebuchet MS" panose="020B0603020202020204" pitchFamily="34" charset="0"/>
                  <a:cs typeface="Arial MT"/>
                </a:rPr>
                <a:t>une</a:t>
              </a:r>
              <a:r>
                <a:rPr sz="1200" spc="10">
                  <a:solidFill>
                    <a:srgbClr val="7E7E7E"/>
                  </a:solidFill>
                  <a:latin typeface="Trebuchet MS" panose="020B0603020202020204" pitchFamily="34" charset="0"/>
                  <a:cs typeface="Arial MT"/>
                </a:rPr>
                <a:t> </a:t>
              </a:r>
              <a:r>
                <a:rPr sz="1200">
                  <a:solidFill>
                    <a:srgbClr val="7E7E7E"/>
                  </a:solidFill>
                  <a:latin typeface="Trebuchet MS" panose="020B0603020202020204" pitchFamily="34" charset="0"/>
                  <a:cs typeface="Arial MT"/>
                </a:rPr>
                <a:t>tente</a:t>
              </a:r>
              <a:r>
                <a:rPr sz="1200" spc="5">
                  <a:solidFill>
                    <a:srgbClr val="7E7E7E"/>
                  </a:solidFill>
                  <a:latin typeface="Trebuchet MS" panose="020B0603020202020204" pitchFamily="34" charset="0"/>
                  <a:cs typeface="Arial MT"/>
                </a:rPr>
                <a:t> </a:t>
              </a:r>
              <a:r>
                <a:rPr sz="1200">
                  <a:solidFill>
                    <a:srgbClr val="7E7E7E"/>
                  </a:solidFill>
                  <a:latin typeface="Trebuchet MS" panose="020B0603020202020204" pitchFamily="34" charset="0"/>
                  <a:cs typeface="Arial MT"/>
                </a:rPr>
                <a:t>d’accueil,</a:t>
              </a:r>
              <a:r>
                <a:rPr sz="1200" spc="15">
                  <a:solidFill>
                    <a:srgbClr val="7E7E7E"/>
                  </a:solidFill>
                  <a:latin typeface="Trebuchet MS" panose="020B0603020202020204" pitchFamily="34" charset="0"/>
                  <a:cs typeface="Arial MT"/>
                </a:rPr>
                <a:t> </a:t>
              </a:r>
              <a:r>
                <a:rPr sz="1200">
                  <a:solidFill>
                    <a:srgbClr val="7E7E7E"/>
                  </a:solidFill>
                  <a:latin typeface="Trebuchet MS" panose="020B0603020202020204" pitchFamily="34" charset="0"/>
                  <a:cs typeface="Arial MT"/>
                </a:rPr>
                <a:t>1</a:t>
              </a:r>
              <a:r>
                <a:rPr sz="1200" spc="5">
                  <a:solidFill>
                    <a:srgbClr val="7E7E7E"/>
                  </a:solidFill>
                  <a:latin typeface="Trebuchet MS" panose="020B0603020202020204" pitchFamily="34" charset="0"/>
                  <a:cs typeface="Arial MT"/>
                </a:rPr>
                <a:t> </a:t>
              </a:r>
              <a:r>
                <a:rPr sz="1200">
                  <a:solidFill>
                    <a:srgbClr val="7E7E7E"/>
                  </a:solidFill>
                  <a:latin typeface="Trebuchet MS" panose="020B0603020202020204" pitchFamily="34" charset="0"/>
                  <a:cs typeface="Arial MT"/>
                </a:rPr>
                <a:t>bar</a:t>
              </a:r>
              <a:r>
                <a:rPr sz="1200" spc="15">
                  <a:solidFill>
                    <a:srgbClr val="7E7E7E"/>
                  </a:solidFill>
                  <a:latin typeface="Trebuchet MS" panose="020B0603020202020204" pitchFamily="34" charset="0"/>
                  <a:cs typeface="Arial MT"/>
                </a:rPr>
                <a:t> </a:t>
              </a:r>
              <a:r>
                <a:rPr sz="1200">
                  <a:solidFill>
                    <a:srgbClr val="7E7E7E"/>
                  </a:solidFill>
                  <a:latin typeface="Trebuchet MS" panose="020B0603020202020204" pitchFamily="34" charset="0"/>
                  <a:cs typeface="Arial MT"/>
                </a:rPr>
                <a:t>à</a:t>
              </a:r>
              <a:r>
                <a:rPr sz="1200" spc="10">
                  <a:solidFill>
                    <a:srgbClr val="7E7E7E"/>
                  </a:solidFill>
                  <a:latin typeface="Trebuchet MS" panose="020B0603020202020204" pitchFamily="34" charset="0"/>
                  <a:cs typeface="Arial MT"/>
                </a:rPr>
                <a:t> </a:t>
              </a:r>
              <a:r>
                <a:rPr sz="1200">
                  <a:solidFill>
                    <a:srgbClr val="7E7E7E"/>
                  </a:solidFill>
                  <a:latin typeface="Trebuchet MS" panose="020B0603020202020204" pitchFamily="34" charset="0"/>
                  <a:cs typeface="Arial MT"/>
                </a:rPr>
                <a:t>boisson,</a:t>
              </a:r>
              <a:r>
                <a:rPr sz="1200" spc="5">
                  <a:solidFill>
                    <a:srgbClr val="7E7E7E"/>
                  </a:solidFill>
                  <a:latin typeface="Trebuchet MS" panose="020B0603020202020204" pitchFamily="34" charset="0"/>
                  <a:cs typeface="Arial MT"/>
                </a:rPr>
                <a:t> </a:t>
              </a:r>
              <a:r>
                <a:rPr sz="1200">
                  <a:solidFill>
                    <a:srgbClr val="7E7E7E"/>
                  </a:solidFill>
                  <a:latin typeface="Trebuchet MS" panose="020B0603020202020204" pitchFamily="34" charset="0"/>
                  <a:cs typeface="Arial MT"/>
                </a:rPr>
                <a:t>3 </a:t>
              </a:r>
              <a:r>
                <a:rPr sz="1200" spc="-10">
                  <a:solidFill>
                    <a:srgbClr val="7E7E7E"/>
                  </a:solidFill>
                  <a:latin typeface="Trebuchet MS" panose="020B0603020202020204" pitchFamily="34" charset="0"/>
                  <a:cs typeface="Arial MT"/>
                </a:rPr>
                <a:t>mange-</a:t>
              </a:r>
              <a:r>
                <a:rPr sz="1200">
                  <a:solidFill>
                    <a:srgbClr val="7E7E7E"/>
                  </a:solidFill>
                  <a:latin typeface="Trebuchet MS" panose="020B0603020202020204" pitchFamily="34" charset="0"/>
                  <a:cs typeface="Arial MT"/>
                </a:rPr>
                <a:t>debout</a:t>
              </a:r>
              <a:r>
                <a:rPr sz="1200" spc="10">
                  <a:solidFill>
                    <a:srgbClr val="7E7E7E"/>
                  </a:solidFill>
                  <a:latin typeface="Trebuchet MS" panose="020B0603020202020204" pitchFamily="34" charset="0"/>
                  <a:cs typeface="Arial MT"/>
                </a:rPr>
                <a:t> </a:t>
              </a:r>
              <a:r>
                <a:rPr sz="1200" spc="-25">
                  <a:solidFill>
                    <a:srgbClr val="7E7E7E"/>
                  </a:solidFill>
                  <a:latin typeface="Trebuchet MS" panose="020B0603020202020204" pitchFamily="34" charset="0"/>
                  <a:cs typeface="Arial MT"/>
                </a:rPr>
                <a:t>et 	</a:t>
              </a:r>
              <a:r>
                <a:rPr sz="1200">
                  <a:solidFill>
                    <a:srgbClr val="7E7E7E"/>
                  </a:solidFill>
                  <a:latin typeface="Trebuchet MS" panose="020B0603020202020204" pitchFamily="34" charset="0"/>
                  <a:cs typeface="Arial MT"/>
                </a:rPr>
                <a:t>9</a:t>
              </a:r>
              <a:r>
                <a:rPr sz="1200" spc="-30">
                  <a:solidFill>
                    <a:srgbClr val="7E7E7E"/>
                  </a:solidFill>
                  <a:latin typeface="Trebuchet MS" panose="020B0603020202020204" pitchFamily="34" charset="0"/>
                  <a:cs typeface="Arial MT"/>
                </a:rPr>
                <a:t> </a:t>
              </a:r>
              <a:r>
                <a:rPr sz="1200">
                  <a:solidFill>
                    <a:srgbClr val="7E7E7E"/>
                  </a:solidFill>
                  <a:latin typeface="Trebuchet MS" panose="020B0603020202020204" pitchFamily="34" charset="0"/>
                  <a:cs typeface="Arial MT"/>
                </a:rPr>
                <a:t>chaises.</a:t>
              </a:r>
              <a:r>
                <a:rPr sz="1200" spc="-30">
                  <a:solidFill>
                    <a:srgbClr val="7E7E7E"/>
                  </a:solidFill>
                  <a:latin typeface="Trebuchet MS" panose="020B0603020202020204" pitchFamily="34" charset="0"/>
                  <a:cs typeface="Arial MT"/>
                </a:rPr>
                <a:t> </a:t>
              </a:r>
              <a:r>
                <a:rPr sz="1200">
                  <a:solidFill>
                    <a:srgbClr val="7E7E7E"/>
                  </a:solidFill>
                  <a:latin typeface="Trebuchet MS" panose="020B0603020202020204" pitchFamily="34" charset="0"/>
                  <a:cs typeface="Arial MT"/>
                </a:rPr>
                <a:t>Un</a:t>
              </a:r>
              <a:r>
                <a:rPr sz="1200" spc="-30">
                  <a:solidFill>
                    <a:srgbClr val="7E7E7E"/>
                  </a:solidFill>
                  <a:latin typeface="Trebuchet MS" panose="020B0603020202020204" pitchFamily="34" charset="0"/>
                  <a:cs typeface="Arial MT"/>
                </a:rPr>
                <a:t> </a:t>
              </a:r>
              <a:r>
                <a:rPr sz="1200">
                  <a:solidFill>
                    <a:srgbClr val="7E7E7E"/>
                  </a:solidFill>
                  <a:latin typeface="Trebuchet MS" panose="020B0603020202020204" pitchFamily="34" charset="0"/>
                  <a:cs typeface="Arial MT"/>
                </a:rPr>
                <a:t>gobelet</a:t>
              </a:r>
              <a:r>
                <a:rPr sz="1200" spc="-25">
                  <a:solidFill>
                    <a:srgbClr val="7E7E7E"/>
                  </a:solidFill>
                  <a:latin typeface="Trebuchet MS" panose="020B0603020202020204" pitchFamily="34" charset="0"/>
                  <a:cs typeface="Arial MT"/>
                </a:rPr>
                <a:t> </a:t>
              </a:r>
              <a:r>
                <a:rPr sz="1200">
                  <a:solidFill>
                    <a:srgbClr val="7E7E7E"/>
                  </a:solidFill>
                  <a:latin typeface="Trebuchet MS" panose="020B0603020202020204" pitchFamily="34" charset="0"/>
                  <a:cs typeface="Arial MT"/>
                </a:rPr>
                <a:t>offert</a:t>
              </a:r>
              <a:r>
                <a:rPr sz="1200" spc="-50">
                  <a:solidFill>
                    <a:srgbClr val="7E7E7E"/>
                  </a:solidFill>
                  <a:latin typeface="Trebuchet MS" panose="020B0603020202020204" pitchFamily="34" charset="0"/>
                  <a:cs typeface="Arial MT"/>
                </a:rPr>
                <a:t> </a:t>
              </a:r>
              <a:r>
                <a:rPr sz="1200">
                  <a:solidFill>
                    <a:srgbClr val="7E7E7E"/>
                  </a:solidFill>
                  <a:latin typeface="Trebuchet MS" panose="020B0603020202020204" pitchFamily="34" charset="0"/>
                  <a:cs typeface="Arial MT"/>
                </a:rPr>
                <a:t>aux</a:t>
              </a:r>
              <a:r>
                <a:rPr sz="1200" spc="-30">
                  <a:solidFill>
                    <a:srgbClr val="7E7E7E"/>
                  </a:solidFill>
                  <a:latin typeface="Trebuchet MS" panose="020B0603020202020204" pitchFamily="34" charset="0"/>
                  <a:cs typeface="Arial MT"/>
                </a:rPr>
                <a:t> </a:t>
              </a:r>
              <a:r>
                <a:rPr sz="1200">
                  <a:solidFill>
                    <a:srgbClr val="7E7E7E"/>
                  </a:solidFill>
                  <a:latin typeface="Trebuchet MS" panose="020B0603020202020204" pitchFamily="34" charset="0"/>
                  <a:cs typeface="Arial MT"/>
                </a:rPr>
                <a:t>personnes</a:t>
              </a:r>
              <a:r>
                <a:rPr sz="1200" spc="-25">
                  <a:solidFill>
                    <a:srgbClr val="7E7E7E"/>
                  </a:solidFill>
                  <a:latin typeface="Trebuchet MS" panose="020B0603020202020204" pitchFamily="34" charset="0"/>
                  <a:cs typeface="Arial MT"/>
                </a:rPr>
                <a:t> </a:t>
              </a:r>
              <a:r>
                <a:rPr sz="1200">
                  <a:solidFill>
                    <a:srgbClr val="7E7E7E"/>
                  </a:solidFill>
                  <a:latin typeface="Trebuchet MS" panose="020B0603020202020204" pitchFamily="34" charset="0"/>
                  <a:cs typeface="Arial MT"/>
                </a:rPr>
                <a:t>qui</a:t>
              </a:r>
              <a:r>
                <a:rPr sz="1200" spc="-30">
                  <a:solidFill>
                    <a:srgbClr val="7E7E7E"/>
                  </a:solidFill>
                  <a:latin typeface="Trebuchet MS" panose="020B0603020202020204" pitchFamily="34" charset="0"/>
                  <a:cs typeface="Arial MT"/>
                </a:rPr>
                <a:t> </a:t>
              </a:r>
              <a:r>
                <a:rPr sz="1200">
                  <a:solidFill>
                    <a:srgbClr val="7E7E7E"/>
                  </a:solidFill>
                  <a:latin typeface="Trebuchet MS" panose="020B0603020202020204" pitchFamily="34" charset="0"/>
                  <a:cs typeface="Arial MT"/>
                </a:rPr>
                <a:t>activent</a:t>
              </a:r>
              <a:r>
                <a:rPr sz="1200" spc="-15">
                  <a:solidFill>
                    <a:srgbClr val="7E7E7E"/>
                  </a:solidFill>
                  <a:latin typeface="Trebuchet MS" panose="020B0603020202020204" pitchFamily="34" charset="0"/>
                  <a:cs typeface="Arial MT"/>
                </a:rPr>
                <a:t> </a:t>
              </a:r>
              <a:r>
                <a:rPr sz="1200">
                  <a:solidFill>
                    <a:srgbClr val="7E7E7E"/>
                  </a:solidFill>
                  <a:latin typeface="Trebuchet MS" panose="020B0603020202020204" pitchFamily="34" charset="0"/>
                  <a:cs typeface="Arial MT"/>
                </a:rPr>
                <a:t>leur</a:t>
              </a:r>
              <a:r>
                <a:rPr sz="1200" spc="-20">
                  <a:solidFill>
                    <a:srgbClr val="7E7E7E"/>
                  </a:solidFill>
                  <a:latin typeface="Trebuchet MS" panose="020B0603020202020204" pitchFamily="34" charset="0"/>
                  <a:cs typeface="Arial MT"/>
                </a:rPr>
                <a:t> </a:t>
              </a:r>
              <a:r>
                <a:rPr sz="1200" spc="-10">
                  <a:solidFill>
                    <a:srgbClr val="7E7E7E"/>
                  </a:solidFill>
                  <a:latin typeface="Trebuchet MS" panose="020B0603020202020204" pitchFamily="34" charset="0"/>
                  <a:cs typeface="Arial MT"/>
                </a:rPr>
                <a:t>espace</a:t>
              </a:r>
              <a:endParaRPr sz="1200">
                <a:latin typeface="Trebuchet MS" panose="020B0603020202020204" pitchFamily="34" charset="0"/>
                <a:cs typeface="Arial MT"/>
              </a:endParaRPr>
            </a:p>
          </p:txBody>
        </p:sp>
        <p:sp>
          <p:nvSpPr>
            <p:cNvPr id="7" name="object 7">
              <a:extLst>
                <a:ext uri="{FF2B5EF4-FFF2-40B4-BE49-F238E27FC236}">
                  <a16:creationId xmlns:a16="http://schemas.microsoft.com/office/drawing/2014/main" id="{5DE2EB5B-8523-7E3C-8A00-8AD4FDA1E273}"/>
                </a:ext>
              </a:extLst>
            </p:cNvPr>
            <p:cNvSpPr txBox="1"/>
            <p:nvPr/>
          </p:nvSpPr>
          <p:spPr>
            <a:xfrm>
              <a:off x="570382" y="3316185"/>
              <a:ext cx="5982818" cy="2746265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83515" marR="5080" indent="-171450">
                <a:lnSpc>
                  <a:spcPct val="100000"/>
                </a:lnSpc>
                <a:spcBef>
                  <a:spcPts val="95"/>
                </a:spcBef>
                <a:buClr>
                  <a:srgbClr val="000000"/>
                </a:buClr>
                <a:buFont typeface="Wingdings"/>
                <a:buChar char=""/>
                <a:tabLst>
                  <a:tab pos="184785" algn="l"/>
                </a:tabLst>
              </a:pPr>
              <a:r>
                <a:rPr sz="1200">
                  <a:solidFill>
                    <a:srgbClr val="7E7E7E"/>
                  </a:solidFill>
                  <a:latin typeface="Trebuchet MS" panose="020B0603020202020204" pitchFamily="34" charset="0"/>
                  <a:cs typeface="Arial MT"/>
                </a:rPr>
                <a:t>Horaires</a:t>
              </a:r>
              <a:r>
                <a:rPr sz="1200" spc="440">
                  <a:solidFill>
                    <a:srgbClr val="7E7E7E"/>
                  </a:solidFill>
                  <a:latin typeface="Trebuchet MS" panose="020B0603020202020204" pitchFamily="34" charset="0"/>
                  <a:cs typeface="Arial MT"/>
                </a:rPr>
                <a:t> </a:t>
              </a:r>
              <a:r>
                <a:rPr sz="1200">
                  <a:solidFill>
                    <a:srgbClr val="7E7E7E"/>
                  </a:solidFill>
                  <a:latin typeface="Trebuchet MS" panose="020B0603020202020204" pitchFamily="34" charset="0"/>
                  <a:cs typeface="Arial MT"/>
                </a:rPr>
                <a:t>:</a:t>
              </a:r>
              <a:r>
                <a:rPr sz="1200" spc="430">
                  <a:solidFill>
                    <a:srgbClr val="7E7E7E"/>
                  </a:solidFill>
                  <a:latin typeface="Trebuchet MS" panose="020B0603020202020204" pitchFamily="34" charset="0"/>
                  <a:cs typeface="Arial MT"/>
                </a:rPr>
                <a:t> </a:t>
              </a:r>
              <a:r>
                <a:rPr sz="1200">
                  <a:solidFill>
                    <a:srgbClr val="7E7E7E"/>
                  </a:solidFill>
                  <a:latin typeface="Trebuchet MS" panose="020B0603020202020204" pitchFamily="34" charset="0"/>
                  <a:cs typeface="Arial MT"/>
                </a:rPr>
                <a:t>de</a:t>
              </a:r>
              <a:r>
                <a:rPr sz="1200" spc="434">
                  <a:solidFill>
                    <a:srgbClr val="7E7E7E"/>
                  </a:solidFill>
                  <a:latin typeface="Trebuchet MS" panose="020B0603020202020204" pitchFamily="34" charset="0"/>
                  <a:cs typeface="Arial MT"/>
                </a:rPr>
                <a:t> </a:t>
              </a:r>
              <a:r>
                <a:rPr sz="1200">
                  <a:solidFill>
                    <a:srgbClr val="7E7E7E"/>
                  </a:solidFill>
                  <a:latin typeface="Trebuchet MS" panose="020B0603020202020204" pitchFamily="34" charset="0"/>
                  <a:cs typeface="Arial MT"/>
                </a:rPr>
                <a:t>10h</a:t>
              </a:r>
              <a:r>
                <a:rPr sz="1200" spc="430">
                  <a:solidFill>
                    <a:srgbClr val="7E7E7E"/>
                  </a:solidFill>
                  <a:latin typeface="Trebuchet MS" panose="020B0603020202020204" pitchFamily="34" charset="0"/>
                  <a:cs typeface="Arial MT"/>
                </a:rPr>
                <a:t> </a:t>
              </a:r>
              <a:r>
                <a:rPr sz="1200">
                  <a:solidFill>
                    <a:srgbClr val="7E7E7E"/>
                  </a:solidFill>
                  <a:latin typeface="Trebuchet MS" panose="020B0603020202020204" pitchFamily="34" charset="0"/>
                  <a:cs typeface="Arial MT"/>
                </a:rPr>
                <a:t>à</a:t>
              </a:r>
              <a:r>
                <a:rPr sz="1200" spc="434">
                  <a:solidFill>
                    <a:srgbClr val="7E7E7E"/>
                  </a:solidFill>
                  <a:latin typeface="Trebuchet MS" panose="020B0603020202020204" pitchFamily="34" charset="0"/>
                  <a:cs typeface="Arial MT"/>
                </a:rPr>
                <a:t> </a:t>
              </a:r>
              <a:r>
                <a:rPr sz="1200">
                  <a:solidFill>
                    <a:srgbClr val="7E7E7E"/>
                  </a:solidFill>
                  <a:latin typeface="Trebuchet MS" panose="020B0603020202020204" pitchFamily="34" charset="0"/>
                  <a:cs typeface="Arial MT"/>
                </a:rPr>
                <a:t>17h</a:t>
              </a:r>
              <a:r>
                <a:rPr sz="1200" spc="430">
                  <a:solidFill>
                    <a:srgbClr val="7E7E7E"/>
                  </a:solidFill>
                  <a:latin typeface="Trebuchet MS" panose="020B0603020202020204" pitchFamily="34" charset="0"/>
                  <a:cs typeface="Arial MT"/>
                </a:rPr>
                <a:t> </a:t>
              </a:r>
              <a:r>
                <a:rPr sz="1200">
                  <a:solidFill>
                    <a:srgbClr val="7E7E7E"/>
                  </a:solidFill>
                  <a:latin typeface="Trebuchet MS" panose="020B0603020202020204" pitchFamily="34" charset="0"/>
                  <a:cs typeface="Arial MT"/>
                </a:rPr>
                <a:t>(prévoir</a:t>
              </a:r>
              <a:r>
                <a:rPr sz="1200" spc="440">
                  <a:solidFill>
                    <a:srgbClr val="7E7E7E"/>
                  </a:solidFill>
                  <a:latin typeface="Trebuchet MS" panose="020B0603020202020204" pitchFamily="34" charset="0"/>
                  <a:cs typeface="Arial MT"/>
                </a:rPr>
                <a:t> </a:t>
              </a:r>
              <a:r>
                <a:rPr sz="1200">
                  <a:solidFill>
                    <a:srgbClr val="7E7E7E"/>
                  </a:solidFill>
                  <a:latin typeface="Trebuchet MS" panose="020B0603020202020204" pitchFamily="34" charset="0"/>
                  <a:cs typeface="Arial MT"/>
                </a:rPr>
                <a:t>1h</a:t>
              </a:r>
              <a:r>
                <a:rPr sz="1200" spc="430">
                  <a:solidFill>
                    <a:srgbClr val="7E7E7E"/>
                  </a:solidFill>
                  <a:latin typeface="Trebuchet MS" panose="020B0603020202020204" pitchFamily="34" charset="0"/>
                  <a:cs typeface="Arial MT"/>
                </a:rPr>
                <a:t> </a:t>
              </a:r>
              <a:r>
                <a:rPr sz="1200">
                  <a:solidFill>
                    <a:srgbClr val="7E7E7E"/>
                  </a:solidFill>
                  <a:latin typeface="Trebuchet MS" panose="020B0603020202020204" pitchFamily="34" charset="0"/>
                  <a:cs typeface="Arial MT"/>
                </a:rPr>
                <a:t>avant</a:t>
              </a:r>
              <a:r>
                <a:rPr sz="1200" spc="430">
                  <a:solidFill>
                    <a:srgbClr val="7E7E7E"/>
                  </a:solidFill>
                  <a:latin typeface="Trebuchet MS" panose="020B0603020202020204" pitchFamily="34" charset="0"/>
                  <a:cs typeface="Arial MT"/>
                </a:rPr>
                <a:t> </a:t>
              </a:r>
              <a:r>
                <a:rPr sz="1200">
                  <a:solidFill>
                    <a:srgbClr val="7E7E7E"/>
                  </a:solidFill>
                  <a:latin typeface="Trebuchet MS" panose="020B0603020202020204" pitchFamily="34" charset="0"/>
                  <a:cs typeface="Arial MT"/>
                </a:rPr>
                <a:t>et</a:t>
              </a:r>
              <a:r>
                <a:rPr sz="1200" spc="450">
                  <a:solidFill>
                    <a:srgbClr val="7E7E7E"/>
                  </a:solidFill>
                  <a:latin typeface="Trebuchet MS" panose="020B0603020202020204" pitchFamily="34" charset="0"/>
                  <a:cs typeface="Arial MT"/>
                </a:rPr>
                <a:t> </a:t>
              </a:r>
              <a:r>
                <a:rPr sz="1200">
                  <a:solidFill>
                    <a:srgbClr val="7E7E7E"/>
                  </a:solidFill>
                  <a:latin typeface="Trebuchet MS" panose="020B0603020202020204" pitchFamily="34" charset="0"/>
                  <a:cs typeface="Arial MT"/>
                </a:rPr>
                <a:t>1h</a:t>
              </a:r>
              <a:r>
                <a:rPr sz="1200" spc="430">
                  <a:solidFill>
                    <a:srgbClr val="7E7E7E"/>
                  </a:solidFill>
                  <a:latin typeface="Trebuchet MS" panose="020B0603020202020204" pitchFamily="34" charset="0"/>
                  <a:cs typeface="Arial MT"/>
                </a:rPr>
                <a:t> </a:t>
              </a:r>
              <a:r>
                <a:rPr sz="1200" spc="-10">
                  <a:solidFill>
                    <a:srgbClr val="7E7E7E"/>
                  </a:solidFill>
                  <a:latin typeface="Trebuchet MS" panose="020B0603020202020204" pitchFamily="34" charset="0"/>
                  <a:cs typeface="Arial MT"/>
                </a:rPr>
                <a:t>après désinstallation)</a:t>
              </a:r>
              <a:endParaRPr sz="1200">
                <a:latin typeface="Trebuchet MS" panose="020B0603020202020204" pitchFamily="34" charset="0"/>
                <a:cs typeface="Arial MT"/>
              </a:endParaRPr>
            </a:p>
            <a:p>
              <a:pPr marL="184150" indent="-171450">
                <a:lnSpc>
                  <a:spcPct val="100000"/>
                </a:lnSpc>
                <a:spcBef>
                  <a:spcPts val="395"/>
                </a:spcBef>
                <a:buClr>
                  <a:srgbClr val="000000"/>
                </a:buClr>
                <a:buFont typeface="Wingdings"/>
                <a:buChar char=""/>
                <a:tabLst>
                  <a:tab pos="184150" algn="l"/>
                </a:tabLst>
              </a:pPr>
              <a:r>
                <a:rPr sz="1200">
                  <a:solidFill>
                    <a:srgbClr val="7E7E7E"/>
                  </a:solidFill>
                  <a:latin typeface="Trebuchet MS" panose="020B0603020202020204" pitchFamily="34" charset="0"/>
                  <a:cs typeface="Arial MT"/>
                </a:rPr>
                <a:t>Affluence</a:t>
              </a:r>
              <a:r>
                <a:rPr sz="1200" spc="-45">
                  <a:solidFill>
                    <a:srgbClr val="7E7E7E"/>
                  </a:solidFill>
                  <a:latin typeface="Trebuchet MS" panose="020B0603020202020204" pitchFamily="34" charset="0"/>
                  <a:cs typeface="Arial MT"/>
                </a:rPr>
                <a:t> </a:t>
              </a:r>
              <a:r>
                <a:rPr sz="1200">
                  <a:solidFill>
                    <a:srgbClr val="7E7E7E"/>
                  </a:solidFill>
                  <a:latin typeface="Trebuchet MS" panose="020B0603020202020204" pitchFamily="34" charset="0"/>
                  <a:cs typeface="Arial MT"/>
                </a:rPr>
                <a:t>attendue:</a:t>
              </a:r>
              <a:r>
                <a:rPr sz="1200" spc="-45">
                  <a:solidFill>
                    <a:srgbClr val="7E7E7E"/>
                  </a:solidFill>
                  <a:latin typeface="Trebuchet MS" panose="020B0603020202020204" pitchFamily="34" charset="0"/>
                  <a:cs typeface="Arial MT"/>
                </a:rPr>
                <a:t> </a:t>
              </a:r>
              <a:r>
                <a:rPr sz="1200" spc="-10">
                  <a:solidFill>
                    <a:srgbClr val="7E7E7E"/>
                  </a:solidFill>
                  <a:latin typeface="Trebuchet MS" panose="020B0603020202020204" pitchFamily="34" charset="0"/>
                  <a:cs typeface="Arial MT"/>
                </a:rPr>
                <a:t>80-</a:t>
              </a:r>
              <a:r>
                <a:rPr sz="1200">
                  <a:solidFill>
                    <a:srgbClr val="7E7E7E"/>
                  </a:solidFill>
                  <a:latin typeface="Trebuchet MS" panose="020B0603020202020204" pitchFamily="34" charset="0"/>
                  <a:cs typeface="Arial MT"/>
                </a:rPr>
                <a:t>100</a:t>
              </a:r>
              <a:r>
                <a:rPr sz="1200" spc="-25">
                  <a:solidFill>
                    <a:srgbClr val="7E7E7E"/>
                  </a:solidFill>
                  <a:latin typeface="Trebuchet MS" panose="020B0603020202020204" pitchFamily="34" charset="0"/>
                  <a:cs typeface="Arial MT"/>
                </a:rPr>
                <a:t> </a:t>
              </a:r>
              <a:r>
                <a:rPr sz="1200">
                  <a:solidFill>
                    <a:srgbClr val="7E7E7E"/>
                  </a:solidFill>
                  <a:latin typeface="Trebuchet MS" panose="020B0603020202020204" pitchFamily="34" charset="0"/>
                  <a:cs typeface="Arial MT"/>
                </a:rPr>
                <a:t>personnes</a:t>
              </a:r>
              <a:r>
                <a:rPr sz="1200" spc="-35">
                  <a:solidFill>
                    <a:srgbClr val="7E7E7E"/>
                  </a:solidFill>
                  <a:latin typeface="Trebuchet MS" panose="020B0603020202020204" pitchFamily="34" charset="0"/>
                  <a:cs typeface="Arial MT"/>
                </a:rPr>
                <a:t> </a:t>
              </a:r>
              <a:r>
                <a:rPr sz="1200">
                  <a:solidFill>
                    <a:srgbClr val="7E7E7E"/>
                  </a:solidFill>
                  <a:latin typeface="Trebuchet MS" panose="020B0603020202020204" pitchFamily="34" charset="0"/>
                  <a:cs typeface="Arial MT"/>
                </a:rPr>
                <a:t>par</a:t>
              </a:r>
              <a:r>
                <a:rPr sz="1200" spc="-20">
                  <a:solidFill>
                    <a:srgbClr val="7E7E7E"/>
                  </a:solidFill>
                  <a:latin typeface="Trebuchet MS" panose="020B0603020202020204" pitchFamily="34" charset="0"/>
                  <a:cs typeface="Arial MT"/>
                </a:rPr>
                <a:t> jour</a:t>
              </a:r>
              <a:endParaRPr sz="1200">
                <a:latin typeface="Trebuchet MS" panose="020B0603020202020204" pitchFamily="34" charset="0"/>
                <a:cs typeface="Arial MT"/>
              </a:endParaRPr>
            </a:p>
            <a:p>
              <a:pPr marL="184150" indent="-171450">
                <a:lnSpc>
                  <a:spcPct val="100000"/>
                </a:lnSpc>
                <a:spcBef>
                  <a:spcPts val="409"/>
                </a:spcBef>
                <a:buClr>
                  <a:srgbClr val="000000"/>
                </a:buClr>
                <a:buFont typeface="Wingdings"/>
                <a:buChar char=""/>
                <a:tabLst>
                  <a:tab pos="184150" algn="l"/>
                </a:tabLst>
              </a:pPr>
              <a:r>
                <a:rPr sz="1200">
                  <a:solidFill>
                    <a:srgbClr val="7E7E7E"/>
                  </a:solidFill>
                  <a:latin typeface="Trebuchet MS" panose="020B0603020202020204" pitchFamily="34" charset="0"/>
                  <a:cs typeface="Arial MT"/>
                </a:rPr>
                <a:t>Dates</a:t>
              </a:r>
              <a:r>
                <a:rPr sz="1200" spc="-20">
                  <a:solidFill>
                    <a:srgbClr val="7E7E7E"/>
                  </a:solidFill>
                  <a:latin typeface="Trebuchet MS" panose="020B0603020202020204" pitchFamily="34" charset="0"/>
                  <a:cs typeface="Arial MT"/>
                </a:rPr>
                <a:t> </a:t>
              </a:r>
              <a:r>
                <a:rPr sz="1200" spc="-50">
                  <a:solidFill>
                    <a:srgbClr val="7E7E7E"/>
                  </a:solidFill>
                  <a:latin typeface="Trebuchet MS" panose="020B0603020202020204" pitchFamily="34" charset="0"/>
                  <a:cs typeface="Arial MT"/>
                </a:rPr>
                <a:t>:</a:t>
              </a:r>
              <a:endParaRPr sz="1200">
                <a:latin typeface="Trebuchet MS" panose="020B0603020202020204" pitchFamily="34" charset="0"/>
                <a:cs typeface="Arial MT"/>
              </a:endParaRPr>
            </a:p>
            <a:p>
              <a:pPr marL="835025">
                <a:lnSpc>
                  <a:spcPct val="100000"/>
                </a:lnSpc>
                <a:spcBef>
                  <a:spcPts val="595"/>
                </a:spcBef>
              </a:pPr>
              <a:r>
                <a:rPr sz="1000" i="1">
                  <a:solidFill>
                    <a:srgbClr val="7E7E7E"/>
                  </a:solidFill>
                  <a:latin typeface="Trebuchet MS" panose="020B0603020202020204" pitchFamily="34" charset="0"/>
                  <a:cs typeface="Arial"/>
                </a:rPr>
                <a:t>25</a:t>
              </a:r>
              <a:r>
                <a:rPr sz="1000" i="1" spc="-10">
                  <a:solidFill>
                    <a:srgbClr val="7E7E7E"/>
                  </a:solidFill>
                  <a:latin typeface="Trebuchet MS" panose="020B0603020202020204" pitchFamily="34" charset="0"/>
                  <a:cs typeface="Arial"/>
                </a:rPr>
                <a:t> </a:t>
              </a:r>
              <a:r>
                <a:rPr sz="1000" i="1">
                  <a:solidFill>
                    <a:srgbClr val="7E7E7E"/>
                  </a:solidFill>
                  <a:latin typeface="Trebuchet MS" panose="020B0603020202020204" pitchFamily="34" charset="0"/>
                  <a:cs typeface="Arial"/>
                </a:rPr>
                <a:t>septembre</a:t>
              </a:r>
              <a:r>
                <a:rPr sz="1000" i="1" spc="5">
                  <a:solidFill>
                    <a:srgbClr val="7E7E7E"/>
                  </a:solidFill>
                  <a:latin typeface="Trebuchet MS" panose="020B0603020202020204" pitchFamily="34" charset="0"/>
                  <a:cs typeface="Arial"/>
                </a:rPr>
                <a:t> </a:t>
              </a:r>
              <a:r>
                <a:rPr sz="1000" i="1">
                  <a:solidFill>
                    <a:srgbClr val="7E7E7E"/>
                  </a:solidFill>
                  <a:latin typeface="Trebuchet MS" panose="020B0603020202020204" pitchFamily="34" charset="0"/>
                  <a:cs typeface="Arial"/>
                </a:rPr>
                <a:t>à</a:t>
              </a:r>
              <a:r>
                <a:rPr sz="1000" i="1" spc="-20">
                  <a:solidFill>
                    <a:srgbClr val="7E7E7E"/>
                  </a:solidFill>
                  <a:latin typeface="Trebuchet MS" panose="020B0603020202020204" pitchFamily="34" charset="0"/>
                  <a:cs typeface="Arial"/>
                </a:rPr>
                <a:t> </a:t>
              </a:r>
              <a:r>
                <a:rPr sz="1000" i="1" spc="-10">
                  <a:solidFill>
                    <a:srgbClr val="7E7E7E"/>
                  </a:solidFill>
                  <a:latin typeface="Trebuchet MS" panose="020B0603020202020204" pitchFamily="34" charset="0"/>
                  <a:cs typeface="Arial"/>
                </a:rPr>
                <a:t>Aix-en-</a:t>
              </a:r>
              <a:r>
                <a:rPr sz="1000" i="1">
                  <a:solidFill>
                    <a:srgbClr val="7E7E7E"/>
                  </a:solidFill>
                  <a:latin typeface="Trebuchet MS" panose="020B0603020202020204" pitchFamily="34" charset="0"/>
                  <a:cs typeface="Arial"/>
                </a:rPr>
                <a:t>Provence</a:t>
              </a:r>
              <a:r>
                <a:rPr sz="1000" i="1" spc="-10">
                  <a:solidFill>
                    <a:srgbClr val="7E7E7E"/>
                  </a:solidFill>
                  <a:latin typeface="Trebuchet MS" panose="020B0603020202020204" pitchFamily="34" charset="0"/>
                  <a:cs typeface="Arial"/>
                </a:rPr>
                <a:t> </a:t>
              </a:r>
              <a:r>
                <a:rPr sz="1000" i="1">
                  <a:solidFill>
                    <a:srgbClr val="7E7E7E"/>
                  </a:solidFill>
                  <a:latin typeface="Trebuchet MS" panose="020B0603020202020204" pitchFamily="34" charset="0"/>
                  <a:cs typeface="Arial"/>
                </a:rPr>
                <a:t>(Les</a:t>
              </a:r>
              <a:r>
                <a:rPr sz="1000" i="1" spc="-5">
                  <a:solidFill>
                    <a:srgbClr val="7E7E7E"/>
                  </a:solidFill>
                  <a:latin typeface="Trebuchet MS" panose="020B0603020202020204" pitchFamily="34" charset="0"/>
                  <a:cs typeface="Arial"/>
                </a:rPr>
                <a:t> </a:t>
              </a:r>
              <a:r>
                <a:rPr sz="1000" i="1">
                  <a:solidFill>
                    <a:srgbClr val="7E7E7E"/>
                  </a:solidFill>
                  <a:latin typeface="Trebuchet MS" panose="020B0603020202020204" pitchFamily="34" charset="0"/>
                  <a:cs typeface="Arial"/>
                </a:rPr>
                <a:t>Allées</a:t>
              </a:r>
              <a:r>
                <a:rPr sz="1000" i="1" spc="-20">
                  <a:solidFill>
                    <a:srgbClr val="7E7E7E"/>
                  </a:solidFill>
                  <a:latin typeface="Trebuchet MS" panose="020B0603020202020204" pitchFamily="34" charset="0"/>
                  <a:cs typeface="Arial"/>
                </a:rPr>
                <a:t> </a:t>
              </a:r>
              <a:r>
                <a:rPr sz="1000" i="1" spc="-10">
                  <a:solidFill>
                    <a:srgbClr val="7E7E7E"/>
                  </a:solidFill>
                  <a:latin typeface="Trebuchet MS" panose="020B0603020202020204" pitchFamily="34" charset="0"/>
                  <a:cs typeface="Arial"/>
                </a:rPr>
                <a:t>Provençales)</a:t>
              </a:r>
              <a:endParaRPr sz="1000">
                <a:latin typeface="Trebuchet MS" panose="020B0603020202020204" pitchFamily="34" charset="0"/>
                <a:cs typeface="Arial"/>
              </a:endParaRPr>
            </a:p>
            <a:p>
              <a:pPr marL="835025">
                <a:lnSpc>
                  <a:spcPct val="100000"/>
                </a:lnSpc>
                <a:spcBef>
                  <a:spcPts val="445"/>
                </a:spcBef>
              </a:pPr>
              <a:r>
                <a:rPr sz="1000" i="1">
                  <a:solidFill>
                    <a:srgbClr val="7E7E7E"/>
                  </a:solidFill>
                  <a:latin typeface="Trebuchet MS" panose="020B0603020202020204" pitchFamily="34" charset="0"/>
                  <a:cs typeface="Arial"/>
                </a:rPr>
                <a:t>26</a:t>
              </a:r>
              <a:r>
                <a:rPr sz="1000" i="1" spc="-10">
                  <a:solidFill>
                    <a:srgbClr val="7E7E7E"/>
                  </a:solidFill>
                  <a:latin typeface="Trebuchet MS" panose="020B0603020202020204" pitchFamily="34" charset="0"/>
                  <a:cs typeface="Arial"/>
                </a:rPr>
                <a:t> </a:t>
              </a:r>
              <a:r>
                <a:rPr sz="1000" i="1">
                  <a:solidFill>
                    <a:srgbClr val="7E7E7E"/>
                  </a:solidFill>
                  <a:latin typeface="Trebuchet MS" panose="020B0603020202020204" pitchFamily="34" charset="0"/>
                  <a:cs typeface="Arial"/>
                </a:rPr>
                <a:t>et</a:t>
              </a:r>
              <a:r>
                <a:rPr sz="1000" i="1" spc="-10">
                  <a:solidFill>
                    <a:srgbClr val="7E7E7E"/>
                  </a:solidFill>
                  <a:latin typeface="Trebuchet MS" panose="020B0603020202020204" pitchFamily="34" charset="0"/>
                  <a:cs typeface="Arial"/>
                </a:rPr>
                <a:t> </a:t>
              </a:r>
              <a:r>
                <a:rPr sz="1000" i="1">
                  <a:solidFill>
                    <a:srgbClr val="7E7E7E"/>
                  </a:solidFill>
                  <a:latin typeface="Trebuchet MS" panose="020B0603020202020204" pitchFamily="34" charset="0"/>
                  <a:cs typeface="Arial"/>
                </a:rPr>
                <a:t>27</a:t>
              </a:r>
              <a:r>
                <a:rPr sz="1000" i="1" spc="-20">
                  <a:solidFill>
                    <a:srgbClr val="7E7E7E"/>
                  </a:solidFill>
                  <a:latin typeface="Trebuchet MS" panose="020B0603020202020204" pitchFamily="34" charset="0"/>
                  <a:cs typeface="Arial"/>
                </a:rPr>
                <a:t> </a:t>
              </a:r>
              <a:r>
                <a:rPr sz="1000" i="1">
                  <a:solidFill>
                    <a:srgbClr val="7E7E7E"/>
                  </a:solidFill>
                  <a:latin typeface="Trebuchet MS" panose="020B0603020202020204" pitchFamily="34" charset="0"/>
                  <a:cs typeface="Arial"/>
                </a:rPr>
                <a:t>septembre</a:t>
              </a:r>
              <a:r>
                <a:rPr sz="1000" i="1" spc="10">
                  <a:solidFill>
                    <a:srgbClr val="7E7E7E"/>
                  </a:solidFill>
                  <a:latin typeface="Trebuchet MS" panose="020B0603020202020204" pitchFamily="34" charset="0"/>
                  <a:cs typeface="Arial"/>
                </a:rPr>
                <a:t> </a:t>
              </a:r>
              <a:r>
                <a:rPr sz="1000" i="1">
                  <a:solidFill>
                    <a:srgbClr val="7E7E7E"/>
                  </a:solidFill>
                  <a:latin typeface="Trebuchet MS" panose="020B0603020202020204" pitchFamily="34" charset="0"/>
                  <a:cs typeface="Arial"/>
                </a:rPr>
                <a:t>à</a:t>
              </a:r>
              <a:r>
                <a:rPr sz="1000" i="1" spc="-15">
                  <a:solidFill>
                    <a:srgbClr val="7E7E7E"/>
                  </a:solidFill>
                  <a:latin typeface="Trebuchet MS" panose="020B0603020202020204" pitchFamily="34" charset="0"/>
                  <a:cs typeface="Arial"/>
                </a:rPr>
                <a:t> </a:t>
              </a:r>
              <a:r>
                <a:rPr sz="1000" i="1" spc="-10">
                  <a:solidFill>
                    <a:srgbClr val="7E7E7E"/>
                  </a:solidFill>
                  <a:latin typeface="Trebuchet MS" panose="020B0603020202020204" pitchFamily="34" charset="0"/>
                  <a:cs typeface="Arial"/>
                </a:rPr>
                <a:t>Avignon</a:t>
              </a:r>
              <a:endParaRPr sz="1000">
                <a:latin typeface="Trebuchet MS" panose="020B0603020202020204" pitchFamily="34" charset="0"/>
                <a:cs typeface="Arial"/>
              </a:endParaRPr>
            </a:p>
            <a:p>
              <a:pPr marL="835025">
                <a:lnSpc>
                  <a:spcPct val="100000"/>
                </a:lnSpc>
                <a:spcBef>
                  <a:spcPts val="409"/>
                </a:spcBef>
              </a:pPr>
              <a:r>
                <a:rPr sz="1000" i="1">
                  <a:solidFill>
                    <a:srgbClr val="7E7E7E"/>
                  </a:solidFill>
                  <a:latin typeface="Trebuchet MS" panose="020B0603020202020204" pitchFamily="34" charset="0"/>
                  <a:cs typeface="Arial"/>
                </a:rPr>
                <a:t>29 septembre</a:t>
              </a:r>
              <a:r>
                <a:rPr sz="1000" i="1" spc="10">
                  <a:solidFill>
                    <a:srgbClr val="7E7E7E"/>
                  </a:solidFill>
                  <a:latin typeface="Trebuchet MS" panose="020B0603020202020204" pitchFamily="34" charset="0"/>
                  <a:cs typeface="Arial"/>
                </a:rPr>
                <a:t> </a:t>
              </a:r>
              <a:r>
                <a:rPr sz="1000" i="1">
                  <a:solidFill>
                    <a:srgbClr val="7E7E7E"/>
                  </a:solidFill>
                  <a:latin typeface="Trebuchet MS" panose="020B0603020202020204" pitchFamily="34" charset="0"/>
                  <a:cs typeface="Arial"/>
                </a:rPr>
                <a:t>à</a:t>
              </a:r>
              <a:r>
                <a:rPr sz="1000" i="1" spc="-10">
                  <a:solidFill>
                    <a:srgbClr val="7E7E7E"/>
                  </a:solidFill>
                  <a:latin typeface="Trebuchet MS" panose="020B0603020202020204" pitchFamily="34" charset="0"/>
                  <a:cs typeface="Arial"/>
                </a:rPr>
                <a:t> </a:t>
              </a:r>
              <a:r>
                <a:rPr sz="1000" i="1">
                  <a:solidFill>
                    <a:srgbClr val="7E7E7E"/>
                  </a:solidFill>
                  <a:latin typeface="Trebuchet MS" panose="020B0603020202020204" pitchFamily="34" charset="0"/>
                  <a:cs typeface="Arial"/>
                </a:rPr>
                <a:t>La</a:t>
              </a:r>
              <a:r>
                <a:rPr sz="1000" i="1" spc="5">
                  <a:solidFill>
                    <a:srgbClr val="7E7E7E"/>
                  </a:solidFill>
                  <a:latin typeface="Trebuchet MS" panose="020B0603020202020204" pitchFamily="34" charset="0"/>
                  <a:cs typeface="Arial"/>
                </a:rPr>
                <a:t> </a:t>
              </a:r>
              <a:r>
                <a:rPr sz="1000" i="1" spc="-10">
                  <a:solidFill>
                    <a:srgbClr val="7E7E7E"/>
                  </a:solidFill>
                  <a:latin typeface="Trebuchet MS" panose="020B0603020202020204" pitchFamily="34" charset="0"/>
                  <a:cs typeface="Arial"/>
                </a:rPr>
                <a:t>Seyne-sur-</a:t>
              </a:r>
              <a:r>
                <a:rPr sz="1000" i="1" spc="-25">
                  <a:solidFill>
                    <a:srgbClr val="7E7E7E"/>
                  </a:solidFill>
                  <a:latin typeface="Trebuchet MS" panose="020B0603020202020204" pitchFamily="34" charset="0"/>
                  <a:cs typeface="Arial"/>
                </a:rPr>
                <a:t>Mer</a:t>
              </a:r>
              <a:endParaRPr sz="1000">
                <a:latin typeface="Trebuchet MS" panose="020B0603020202020204" pitchFamily="34" charset="0"/>
                <a:cs typeface="Arial"/>
              </a:endParaRPr>
            </a:p>
            <a:p>
              <a:pPr marL="835025">
                <a:lnSpc>
                  <a:spcPct val="100000"/>
                </a:lnSpc>
                <a:spcBef>
                  <a:spcPts val="395"/>
                </a:spcBef>
              </a:pPr>
              <a:r>
                <a:rPr sz="1000" i="1">
                  <a:solidFill>
                    <a:srgbClr val="7E7E7E"/>
                  </a:solidFill>
                  <a:latin typeface="Trebuchet MS" panose="020B0603020202020204" pitchFamily="34" charset="0"/>
                  <a:cs typeface="Arial"/>
                </a:rPr>
                <a:t>2</a:t>
              </a:r>
              <a:r>
                <a:rPr sz="1000" i="1" spc="-20">
                  <a:solidFill>
                    <a:srgbClr val="7E7E7E"/>
                  </a:solidFill>
                  <a:latin typeface="Trebuchet MS" panose="020B0603020202020204" pitchFamily="34" charset="0"/>
                  <a:cs typeface="Arial"/>
                </a:rPr>
                <a:t> </a:t>
              </a:r>
              <a:r>
                <a:rPr sz="1000" i="1">
                  <a:solidFill>
                    <a:srgbClr val="7E7E7E"/>
                  </a:solidFill>
                  <a:latin typeface="Trebuchet MS" panose="020B0603020202020204" pitchFamily="34" charset="0"/>
                  <a:cs typeface="Arial"/>
                </a:rPr>
                <a:t>octobre à</a:t>
              </a:r>
              <a:r>
                <a:rPr sz="1000" i="1" spc="-10">
                  <a:solidFill>
                    <a:srgbClr val="7E7E7E"/>
                  </a:solidFill>
                  <a:latin typeface="Trebuchet MS" panose="020B0603020202020204" pitchFamily="34" charset="0"/>
                  <a:cs typeface="Arial"/>
                </a:rPr>
                <a:t> Toulon</a:t>
              </a:r>
              <a:endParaRPr sz="1000">
                <a:latin typeface="Trebuchet MS" panose="020B0603020202020204" pitchFamily="34" charset="0"/>
                <a:cs typeface="Arial"/>
              </a:endParaRPr>
            </a:p>
            <a:p>
              <a:pPr marL="835025">
                <a:lnSpc>
                  <a:spcPct val="100000"/>
                </a:lnSpc>
                <a:spcBef>
                  <a:spcPts val="400"/>
                </a:spcBef>
              </a:pPr>
              <a:r>
                <a:rPr sz="1000" i="1">
                  <a:solidFill>
                    <a:srgbClr val="7E7E7E"/>
                  </a:solidFill>
                  <a:latin typeface="Trebuchet MS" panose="020B0603020202020204" pitchFamily="34" charset="0"/>
                  <a:cs typeface="Arial"/>
                </a:rPr>
                <a:t>3</a:t>
              </a:r>
              <a:r>
                <a:rPr sz="1000" i="1" spc="-20">
                  <a:solidFill>
                    <a:srgbClr val="7E7E7E"/>
                  </a:solidFill>
                  <a:latin typeface="Trebuchet MS" panose="020B0603020202020204" pitchFamily="34" charset="0"/>
                  <a:cs typeface="Arial"/>
                </a:rPr>
                <a:t> </a:t>
              </a:r>
              <a:r>
                <a:rPr sz="1000" i="1">
                  <a:solidFill>
                    <a:srgbClr val="7E7E7E"/>
                  </a:solidFill>
                  <a:latin typeface="Trebuchet MS" panose="020B0603020202020204" pitchFamily="34" charset="0"/>
                  <a:cs typeface="Arial"/>
                </a:rPr>
                <a:t>octobre à</a:t>
              </a:r>
              <a:r>
                <a:rPr sz="1000" i="1" spc="-10">
                  <a:solidFill>
                    <a:srgbClr val="7E7E7E"/>
                  </a:solidFill>
                  <a:latin typeface="Trebuchet MS" panose="020B0603020202020204" pitchFamily="34" charset="0"/>
                  <a:cs typeface="Arial"/>
                </a:rPr>
                <a:t> Antibes</a:t>
              </a:r>
              <a:endParaRPr sz="1000">
                <a:latin typeface="Trebuchet MS" panose="020B0603020202020204" pitchFamily="34" charset="0"/>
                <a:cs typeface="Arial"/>
              </a:endParaRPr>
            </a:p>
            <a:p>
              <a:pPr marL="835025">
                <a:lnSpc>
                  <a:spcPct val="100000"/>
                </a:lnSpc>
                <a:spcBef>
                  <a:spcPts val="405"/>
                </a:spcBef>
              </a:pPr>
              <a:r>
                <a:rPr sz="1000" i="1">
                  <a:solidFill>
                    <a:srgbClr val="7E7E7E"/>
                  </a:solidFill>
                  <a:latin typeface="Trebuchet MS" panose="020B0603020202020204" pitchFamily="34" charset="0"/>
                  <a:cs typeface="Arial"/>
                </a:rPr>
                <a:t>4</a:t>
              </a:r>
              <a:r>
                <a:rPr sz="1000" i="1" spc="-20">
                  <a:solidFill>
                    <a:srgbClr val="7E7E7E"/>
                  </a:solidFill>
                  <a:latin typeface="Trebuchet MS" panose="020B0603020202020204" pitchFamily="34" charset="0"/>
                  <a:cs typeface="Arial"/>
                </a:rPr>
                <a:t> </a:t>
              </a:r>
              <a:r>
                <a:rPr sz="1000" i="1">
                  <a:solidFill>
                    <a:srgbClr val="7E7E7E"/>
                  </a:solidFill>
                  <a:latin typeface="Trebuchet MS" panose="020B0603020202020204" pitchFamily="34" charset="0"/>
                  <a:cs typeface="Arial"/>
                </a:rPr>
                <a:t>octobre à</a:t>
              </a:r>
              <a:r>
                <a:rPr sz="1000" i="1" spc="-10">
                  <a:solidFill>
                    <a:srgbClr val="7E7E7E"/>
                  </a:solidFill>
                  <a:latin typeface="Trebuchet MS" panose="020B0603020202020204" pitchFamily="34" charset="0"/>
                  <a:cs typeface="Arial"/>
                </a:rPr>
                <a:t> </a:t>
              </a:r>
              <a:r>
                <a:rPr sz="1000" i="1" spc="-20">
                  <a:solidFill>
                    <a:srgbClr val="7E7E7E"/>
                  </a:solidFill>
                  <a:latin typeface="Trebuchet MS" panose="020B0603020202020204" pitchFamily="34" charset="0"/>
                  <a:cs typeface="Arial"/>
                </a:rPr>
                <a:t>Canne</a:t>
              </a:r>
              <a:endParaRPr sz="1000">
                <a:latin typeface="Trebuchet MS" panose="020B0603020202020204" pitchFamily="34" charset="0"/>
                <a:cs typeface="Arial"/>
              </a:endParaRPr>
            </a:p>
            <a:p>
              <a:pPr marL="835025">
                <a:lnSpc>
                  <a:spcPct val="100000"/>
                </a:lnSpc>
                <a:spcBef>
                  <a:spcPts val="395"/>
                </a:spcBef>
              </a:pPr>
              <a:r>
                <a:rPr sz="1000" i="1">
                  <a:solidFill>
                    <a:srgbClr val="7E7E7E"/>
                  </a:solidFill>
                  <a:latin typeface="Trebuchet MS" panose="020B0603020202020204" pitchFamily="34" charset="0"/>
                  <a:cs typeface="Arial"/>
                </a:rPr>
                <a:t>5</a:t>
              </a:r>
              <a:r>
                <a:rPr sz="1000" i="1" spc="-20">
                  <a:solidFill>
                    <a:srgbClr val="7E7E7E"/>
                  </a:solidFill>
                  <a:latin typeface="Trebuchet MS" panose="020B0603020202020204" pitchFamily="34" charset="0"/>
                  <a:cs typeface="Arial"/>
                </a:rPr>
                <a:t> </a:t>
              </a:r>
              <a:r>
                <a:rPr sz="1000" i="1">
                  <a:solidFill>
                    <a:srgbClr val="7E7E7E"/>
                  </a:solidFill>
                  <a:latin typeface="Trebuchet MS" panose="020B0603020202020204" pitchFamily="34" charset="0"/>
                  <a:cs typeface="Arial"/>
                </a:rPr>
                <a:t>octobre à</a:t>
              </a:r>
              <a:r>
                <a:rPr sz="1000" i="1" spc="-10">
                  <a:solidFill>
                    <a:srgbClr val="7E7E7E"/>
                  </a:solidFill>
                  <a:latin typeface="Trebuchet MS" panose="020B0603020202020204" pitchFamily="34" charset="0"/>
                  <a:cs typeface="Arial"/>
                </a:rPr>
                <a:t> </a:t>
              </a:r>
              <a:r>
                <a:rPr sz="1000" i="1" spc="-20">
                  <a:solidFill>
                    <a:srgbClr val="7E7E7E"/>
                  </a:solidFill>
                  <a:latin typeface="Trebuchet MS" panose="020B0603020202020204" pitchFamily="34" charset="0"/>
                  <a:cs typeface="Arial"/>
                </a:rPr>
                <a:t>Nice</a:t>
              </a:r>
              <a:endParaRPr sz="1000">
                <a:latin typeface="Trebuchet MS" panose="020B0603020202020204" pitchFamily="34" charset="0"/>
                <a:cs typeface="Arial"/>
              </a:endParaRPr>
            </a:p>
            <a:p>
              <a:pPr marL="835025">
                <a:lnSpc>
                  <a:spcPct val="100000"/>
                </a:lnSpc>
                <a:spcBef>
                  <a:spcPts val="400"/>
                </a:spcBef>
              </a:pPr>
              <a:r>
                <a:rPr sz="1000" i="1">
                  <a:solidFill>
                    <a:srgbClr val="7E7E7E"/>
                  </a:solidFill>
                  <a:latin typeface="Trebuchet MS" panose="020B0603020202020204" pitchFamily="34" charset="0"/>
                  <a:cs typeface="Arial"/>
                </a:rPr>
                <a:t>6</a:t>
              </a:r>
              <a:r>
                <a:rPr sz="1000" i="1" spc="-15">
                  <a:solidFill>
                    <a:srgbClr val="7E7E7E"/>
                  </a:solidFill>
                  <a:latin typeface="Trebuchet MS" panose="020B0603020202020204" pitchFamily="34" charset="0"/>
                  <a:cs typeface="Arial"/>
                </a:rPr>
                <a:t> </a:t>
              </a:r>
              <a:r>
                <a:rPr sz="1000" i="1">
                  <a:solidFill>
                    <a:srgbClr val="7E7E7E"/>
                  </a:solidFill>
                  <a:latin typeface="Trebuchet MS" panose="020B0603020202020204" pitchFamily="34" charset="0"/>
                  <a:cs typeface="Arial"/>
                </a:rPr>
                <a:t>et</a:t>
              </a:r>
              <a:r>
                <a:rPr sz="1000" i="1" spc="-5">
                  <a:solidFill>
                    <a:srgbClr val="7E7E7E"/>
                  </a:solidFill>
                  <a:latin typeface="Trebuchet MS" panose="020B0603020202020204" pitchFamily="34" charset="0"/>
                  <a:cs typeface="Arial"/>
                </a:rPr>
                <a:t> </a:t>
              </a:r>
              <a:r>
                <a:rPr sz="1000" i="1">
                  <a:solidFill>
                    <a:srgbClr val="7E7E7E"/>
                  </a:solidFill>
                  <a:latin typeface="Trebuchet MS" panose="020B0603020202020204" pitchFamily="34" charset="0"/>
                  <a:cs typeface="Arial"/>
                </a:rPr>
                <a:t>7</a:t>
              </a:r>
              <a:r>
                <a:rPr sz="1000" i="1" spc="-10">
                  <a:solidFill>
                    <a:srgbClr val="7E7E7E"/>
                  </a:solidFill>
                  <a:latin typeface="Trebuchet MS" panose="020B0603020202020204" pitchFamily="34" charset="0"/>
                  <a:cs typeface="Arial"/>
                </a:rPr>
                <a:t> </a:t>
              </a:r>
              <a:r>
                <a:rPr sz="1000" i="1">
                  <a:solidFill>
                    <a:srgbClr val="7E7E7E"/>
                  </a:solidFill>
                  <a:latin typeface="Trebuchet MS" panose="020B0603020202020204" pitchFamily="34" charset="0"/>
                  <a:cs typeface="Arial"/>
                </a:rPr>
                <a:t>octobre</a:t>
              </a:r>
              <a:r>
                <a:rPr sz="1000" i="1" spc="5">
                  <a:solidFill>
                    <a:srgbClr val="7E7E7E"/>
                  </a:solidFill>
                  <a:latin typeface="Trebuchet MS" panose="020B0603020202020204" pitchFamily="34" charset="0"/>
                  <a:cs typeface="Arial"/>
                </a:rPr>
                <a:t> </a:t>
              </a:r>
              <a:r>
                <a:rPr sz="1000" i="1">
                  <a:solidFill>
                    <a:srgbClr val="7E7E7E"/>
                  </a:solidFill>
                  <a:latin typeface="Trebuchet MS" panose="020B0603020202020204" pitchFamily="34" charset="0"/>
                  <a:cs typeface="Arial"/>
                </a:rPr>
                <a:t>à</a:t>
              </a:r>
              <a:r>
                <a:rPr sz="1000" i="1" spc="-15">
                  <a:solidFill>
                    <a:srgbClr val="7E7E7E"/>
                  </a:solidFill>
                  <a:latin typeface="Trebuchet MS" panose="020B0603020202020204" pitchFamily="34" charset="0"/>
                  <a:cs typeface="Arial"/>
                </a:rPr>
                <a:t> </a:t>
              </a:r>
              <a:r>
                <a:rPr sz="1000" i="1">
                  <a:solidFill>
                    <a:srgbClr val="7E7E7E"/>
                  </a:solidFill>
                  <a:latin typeface="Trebuchet MS" panose="020B0603020202020204" pitchFamily="34" charset="0"/>
                  <a:cs typeface="Arial"/>
                </a:rPr>
                <a:t>Marseille</a:t>
              </a:r>
              <a:r>
                <a:rPr sz="1000" i="1" spc="-25">
                  <a:solidFill>
                    <a:srgbClr val="7E7E7E"/>
                  </a:solidFill>
                  <a:latin typeface="Trebuchet MS" panose="020B0603020202020204" pitchFamily="34" charset="0"/>
                  <a:cs typeface="Arial"/>
                </a:rPr>
                <a:t> </a:t>
              </a:r>
              <a:r>
                <a:rPr sz="1000" i="1">
                  <a:solidFill>
                    <a:srgbClr val="7E7E7E"/>
                  </a:solidFill>
                  <a:latin typeface="Trebuchet MS" panose="020B0603020202020204" pitchFamily="34" charset="0"/>
                  <a:cs typeface="Arial"/>
                </a:rPr>
                <a:t>(Place</a:t>
              </a:r>
              <a:r>
                <a:rPr sz="1000" i="1" spc="-20">
                  <a:solidFill>
                    <a:srgbClr val="7E7E7E"/>
                  </a:solidFill>
                  <a:latin typeface="Trebuchet MS" panose="020B0603020202020204" pitchFamily="34" charset="0"/>
                  <a:cs typeface="Arial"/>
                </a:rPr>
                <a:t> </a:t>
              </a:r>
              <a:r>
                <a:rPr sz="1000" i="1" spc="-10">
                  <a:solidFill>
                    <a:srgbClr val="7E7E7E"/>
                  </a:solidFill>
                  <a:latin typeface="Trebuchet MS" panose="020B0603020202020204" pitchFamily="34" charset="0"/>
                  <a:cs typeface="Arial"/>
                </a:rPr>
                <a:t>Estrangin)</a:t>
              </a:r>
              <a:endParaRPr sz="1000">
                <a:latin typeface="Trebuchet MS" panose="020B0603020202020204" pitchFamily="34" charset="0"/>
                <a:cs typeface="Arial"/>
              </a:endParaRPr>
            </a:p>
            <a:p>
              <a:pPr marL="835025">
                <a:lnSpc>
                  <a:spcPct val="100000"/>
                </a:lnSpc>
                <a:spcBef>
                  <a:spcPts val="405"/>
                </a:spcBef>
              </a:pPr>
              <a:r>
                <a:rPr sz="1000" i="1">
                  <a:solidFill>
                    <a:srgbClr val="7E7E7E"/>
                  </a:solidFill>
                  <a:latin typeface="Trebuchet MS" panose="020B0603020202020204" pitchFamily="34" charset="0"/>
                  <a:cs typeface="Arial"/>
                </a:rPr>
                <a:t>8</a:t>
              </a:r>
              <a:r>
                <a:rPr sz="1000" i="1" spc="-20">
                  <a:solidFill>
                    <a:srgbClr val="7E7E7E"/>
                  </a:solidFill>
                  <a:latin typeface="Trebuchet MS" panose="020B0603020202020204" pitchFamily="34" charset="0"/>
                  <a:cs typeface="Arial"/>
                </a:rPr>
                <a:t> </a:t>
              </a:r>
              <a:r>
                <a:rPr sz="1000" i="1">
                  <a:solidFill>
                    <a:srgbClr val="7E7E7E"/>
                  </a:solidFill>
                  <a:latin typeface="Trebuchet MS" panose="020B0603020202020204" pitchFamily="34" charset="0"/>
                  <a:cs typeface="Arial"/>
                </a:rPr>
                <a:t>novembre</a:t>
              </a:r>
              <a:r>
                <a:rPr sz="1000" i="1" spc="10">
                  <a:solidFill>
                    <a:srgbClr val="7E7E7E"/>
                  </a:solidFill>
                  <a:latin typeface="Trebuchet MS" panose="020B0603020202020204" pitchFamily="34" charset="0"/>
                  <a:cs typeface="Arial"/>
                </a:rPr>
                <a:t> </a:t>
              </a:r>
              <a:r>
                <a:rPr sz="1000" i="1">
                  <a:solidFill>
                    <a:srgbClr val="7E7E7E"/>
                  </a:solidFill>
                  <a:latin typeface="Trebuchet MS" panose="020B0603020202020204" pitchFamily="34" charset="0"/>
                  <a:cs typeface="Arial"/>
                </a:rPr>
                <a:t>à</a:t>
              </a:r>
              <a:r>
                <a:rPr sz="1000" i="1" spc="-20">
                  <a:solidFill>
                    <a:srgbClr val="7E7E7E"/>
                  </a:solidFill>
                  <a:latin typeface="Trebuchet MS" panose="020B0603020202020204" pitchFamily="34" charset="0"/>
                  <a:cs typeface="Arial"/>
                </a:rPr>
                <a:t> </a:t>
              </a:r>
              <a:r>
                <a:rPr sz="1000" i="1" spc="-25">
                  <a:solidFill>
                    <a:srgbClr val="7E7E7E"/>
                  </a:solidFill>
                  <a:latin typeface="Trebuchet MS" panose="020B0603020202020204" pitchFamily="34" charset="0"/>
                  <a:cs typeface="Arial"/>
                </a:rPr>
                <a:t>Gap</a:t>
              </a:r>
              <a:endParaRPr sz="1000">
                <a:latin typeface="Trebuchet MS" panose="020B0603020202020204" pitchFamily="34" charset="0"/>
                <a:cs typeface="Arial"/>
              </a:endParaRPr>
            </a:p>
            <a:p>
              <a:pPr marL="835025">
                <a:lnSpc>
                  <a:spcPct val="100000"/>
                </a:lnSpc>
                <a:spcBef>
                  <a:spcPts val="395"/>
                </a:spcBef>
              </a:pPr>
              <a:r>
                <a:rPr sz="1000" i="1">
                  <a:solidFill>
                    <a:srgbClr val="7E7E7E"/>
                  </a:solidFill>
                  <a:latin typeface="Trebuchet MS" panose="020B0603020202020204" pitchFamily="34" charset="0"/>
                  <a:cs typeface="Arial"/>
                </a:rPr>
                <a:t>9</a:t>
              </a:r>
              <a:r>
                <a:rPr sz="1000" i="1" spc="-5">
                  <a:solidFill>
                    <a:srgbClr val="7E7E7E"/>
                  </a:solidFill>
                  <a:latin typeface="Trebuchet MS" panose="020B0603020202020204" pitchFamily="34" charset="0"/>
                  <a:cs typeface="Arial"/>
                </a:rPr>
                <a:t> </a:t>
              </a:r>
              <a:r>
                <a:rPr sz="1000" i="1">
                  <a:solidFill>
                    <a:srgbClr val="7E7E7E"/>
                  </a:solidFill>
                  <a:latin typeface="Trebuchet MS" panose="020B0603020202020204" pitchFamily="34" charset="0"/>
                  <a:cs typeface="Arial"/>
                </a:rPr>
                <a:t>novembre</a:t>
              </a:r>
              <a:r>
                <a:rPr sz="1000" i="1" spc="30">
                  <a:solidFill>
                    <a:srgbClr val="7E7E7E"/>
                  </a:solidFill>
                  <a:latin typeface="Trebuchet MS" panose="020B0603020202020204" pitchFamily="34" charset="0"/>
                  <a:cs typeface="Arial"/>
                </a:rPr>
                <a:t> </a:t>
              </a:r>
              <a:r>
                <a:rPr sz="1000" i="1">
                  <a:solidFill>
                    <a:srgbClr val="7E7E7E"/>
                  </a:solidFill>
                  <a:latin typeface="Trebuchet MS" panose="020B0603020202020204" pitchFamily="34" charset="0"/>
                  <a:cs typeface="Arial"/>
                </a:rPr>
                <a:t>à </a:t>
              </a:r>
              <a:r>
                <a:rPr sz="1000" i="1" spc="-10">
                  <a:solidFill>
                    <a:srgbClr val="7E7E7E"/>
                  </a:solidFill>
                  <a:latin typeface="Trebuchet MS" panose="020B0603020202020204" pitchFamily="34" charset="0"/>
                  <a:cs typeface="Arial"/>
                </a:rPr>
                <a:t>Digne-les-</a:t>
              </a:r>
              <a:r>
                <a:rPr sz="1000" i="1" spc="-20">
                  <a:solidFill>
                    <a:srgbClr val="7E7E7E"/>
                  </a:solidFill>
                  <a:latin typeface="Trebuchet MS" panose="020B0603020202020204" pitchFamily="34" charset="0"/>
                  <a:cs typeface="Arial"/>
                </a:rPr>
                <a:t>Bains</a:t>
              </a:r>
              <a:endParaRPr sz="1000">
                <a:latin typeface="Trebuchet MS" panose="020B0603020202020204" pitchFamily="34" charset="0"/>
                <a:cs typeface="Arial"/>
              </a:endParaRPr>
            </a:p>
          </p:txBody>
        </p:sp>
      </p:grpSp>
      <p:sp>
        <p:nvSpPr>
          <p:cNvPr id="10" name="ZoneTexte 9">
            <a:extLst>
              <a:ext uri="{FF2B5EF4-FFF2-40B4-BE49-F238E27FC236}">
                <a16:creationId xmlns:a16="http://schemas.microsoft.com/office/drawing/2014/main" id="{68AC25FA-9231-ACCA-F001-BE8485390318}"/>
              </a:ext>
            </a:extLst>
          </p:cNvPr>
          <p:cNvSpPr txBox="1"/>
          <p:nvPr/>
        </p:nvSpPr>
        <p:spPr>
          <a:xfrm>
            <a:off x="163285" y="1743338"/>
            <a:ext cx="10643570" cy="30777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/>
            <a:r>
              <a:rPr lang="fr-FR" sz="1400" b="1" i="0" u="none" strike="noStrike" baseline="0">
                <a:solidFill>
                  <a:srgbClr val="0070C0"/>
                </a:solidFill>
                <a:latin typeface="Trebuchet MS" panose="020B0603020202020204" pitchFamily="34" charset="0"/>
              </a:rPr>
              <a:t>L’appui sur un prestataire de service spécialisé pour assurer la logistique et l’organisation in situ</a:t>
            </a:r>
            <a:endParaRPr lang="fr-FR" sz="1100" b="1">
              <a:solidFill>
                <a:srgbClr val="0070C0"/>
              </a:solidFill>
              <a:latin typeface="Trebuchet MS" panose="020B0603020202020204" pitchFamily="34" charset="0"/>
              <a:cs typeface="Arial MT"/>
            </a:endParaRPr>
          </a:p>
        </p:txBody>
      </p:sp>
    </p:spTree>
    <p:extLst>
      <p:ext uri="{BB962C8B-B14F-4D97-AF65-F5344CB8AC3E}">
        <p14:creationId xmlns:p14="http://schemas.microsoft.com/office/powerpoint/2010/main" val="1621478803"/>
      </p:ext>
    </p:extLst>
  </p:cSld>
  <p:clrMapOvr>
    <a:masterClrMapping/>
  </p:clrMapOvr>
  <p:transition spd="med"/>
  <p:extLst>
    <p:ext uri="{6950BFC3-D8DA-4A85-94F7-54DA5524770B}">
      <p188:commentRel xmlns:p188="http://schemas.microsoft.com/office/powerpoint/2018/8/main" r:id="rId3"/>
    </p:ext>
  </p:extLs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E7B9AC89-0DE7-78E0-CB42-4A97A03496A0}"/>
              </a:ext>
            </a:extLst>
          </p:cNvPr>
          <p:cNvSpPr/>
          <p:nvPr/>
        </p:nvSpPr>
        <p:spPr>
          <a:xfrm>
            <a:off x="736115" y="1698173"/>
            <a:ext cx="10643570" cy="725598"/>
          </a:xfrm>
          <a:prstGeom prst="rect">
            <a:avLst/>
          </a:prstGeom>
          <a:solidFill>
            <a:srgbClr val="F0FBFE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2" name="Titre 2">
            <a:extLst>
              <a:ext uri="{FF2B5EF4-FFF2-40B4-BE49-F238E27FC236}">
                <a16:creationId xmlns:a16="http://schemas.microsoft.com/office/drawing/2014/main" id="{BD26FF45-DFF1-BCD5-7503-73FD50DEBB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3518" y="16625"/>
            <a:ext cx="9306964" cy="1133342"/>
          </a:xfrm>
        </p:spPr>
        <p:txBody>
          <a:bodyPr>
            <a:normAutofit/>
          </a:bodyPr>
          <a:lstStyle/>
          <a:p>
            <a:r>
              <a:rPr lang="fr-FR" sz="3200"/>
              <a:t>Roadshow : les acteurs mobilisés</a:t>
            </a:r>
          </a:p>
        </p:txBody>
      </p:sp>
      <p:sp>
        <p:nvSpPr>
          <p:cNvPr id="44" name="Espace réservé du numéro de diapositive 43">
            <a:extLst>
              <a:ext uri="{FF2B5EF4-FFF2-40B4-BE49-F238E27FC236}">
                <a16:creationId xmlns:a16="http://schemas.microsoft.com/office/drawing/2014/main" id="{23688249-81B8-260D-C428-5AC541BA63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pPr/>
              <a:t>13</a:t>
            </a:fld>
            <a:endParaRPr lang="fr-FR"/>
          </a:p>
        </p:txBody>
      </p:sp>
      <p:pic>
        <p:nvPicPr>
          <p:cNvPr id="5" name="object 4">
            <a:extLst>
              <a:ext uri="{FF2B5EF4-FFF2-40B4-BE49-F238E27FC236}">
                <a16:creationId xmlns:a16="http://schemas.microsoft.com/office/drawing/2014/main" id="{A648F200-E18B-9E2F-4C34-B8E8413C59B3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336972" y="2532632"/>
            <a:ext cx="3555927" cy="3504111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E3FBD7F8-3D4D-584D-75CC-BC27D782515B}"/>
              </a:ext>
            </a:extLst>
          </p:cNvPr>
          <p:cNvSpPr txBox="1"/>
          <p:nvPr/>
        </p:nvSpPr>
        <p:spPr>
          <a:xfrm>
            <a:off x="736115" y="1805080"/>
            <a:ext cx="10643570" cy="5232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fr-FR" sz="1400" b="1">
                <a:solidFill>
                  <a:srgbClr val="0070C0"/>
                </a:solidFill>
                <a:latin typeface="Trebuchet MS" panose="020B0603020202020204" pitchFamily="34" charset="0"/>
                <a:cs typeface="Arial MT"/>
              </a:rPr>
              <a:t>Une</a:t>
            </a:r>
            <a:r>
              <a:rPr lang="fr-FR" sz="1400" b="1" spc="-30">
                <a:solidFill>
                  <a:srgbClr val="0070C0"/>
                </a:solidFill>
                <a:latin typeface="Trebuchet MS" panose="020B0603020202020204" pitchFamily="34" charset="0"/>
                <a:cs typeface="Arial MT"/>
              </a:rPr>
              <a:t> </a:t>
            </a:r>
            <a:r>
              <a:rPr lang="fr-FR" sz="1400" b="1">
                <a:solidFill>
                  <a:srgbClr val="0070C0"/>
                </a:solidFill>
                <a:latin typeface="Trebuchet MS" panose="020B0603020202020204" pitchFamily="34" charset="0"/>
                <a:cs typeface="Arial MT"/>
              </a:rPr>
              <a:t>collaboration</a:t>
            </a:r>
            <a:r>
              <a:rPr lang="fr-FR" sz="1400" b="1" spc="-60">
                <a:solidFill>
                  <a:srgbClr val="0070C0"/>
                </a:solidFill>
                <a:latin typeface="Trebuchet MS" panose="020B0603020202020204" pitchFamily="34" charset="0"/>
                <a:cs typeface="Arial MT"/>
              </a:rPr>
              <a:t> </a:t>
            </a:r>
            <a:r>
              <a:rPr lang="fr-FR" sz="1400" b="1">
                <a:solidFill>
                  <a:srgbClr val="0070C0"/>
                </a:solidFill>
                <a:latin typeface="Trebuchet MS" panose="020B0603020202020204" pitchFamily="34" charset="0"/>
                <a:cs typeface="Arial MT"/>
              </a:rPr>
              <a:t>tripartite</a:t>
            </a:r>
            <a:r>
              <a:rPr lang="fr-FR" sz="1400" b="1" spc="-55">
                <a:solidFill>
                  <a:srgbClr val="0070C0"/>
                </a:solidFill>
                <a:latin typeface="Trebuchet MS" panose="020B0603020202020204" pitchFamily="34" charset="0"/>
                <a:cs typeface="Arial MT"/>
              </a:rPr>
              <a:t> </a:t>
            </a:r>
            <a:r>
              <a:rPr lang="fr-FR" sz="1400" b="1">
                <a:solidFill>
                  <a:srgbClr val="0070C0"/>
                </a:solidFill>
                <a:latin typeface="Trebuchet MS" panose="020B0603020202020204" pitchFamily="34" charset="0"/>
                <a:cs typeface="Arial MT"/>
              </a:rPr>
              <a:t>ARS,</a:t>
            </a:r>
            <a:r>
              <a:rPr lang="fr-FR" sz="1400" b="1" spc="-15">
                <a:solidFill>
                  <a:srgbClr val="0070C0"/>
                </a:solidFill>
                <a:latin typeface="Trebuchet MS" panose="020B0603020202020204" pitchFamily="34" charset="0"/>
                <a:cs typeface="Arial MT"/>
              </a:rPr>
              <a:t> </a:t>
            </a:r>
            <a:r>
              <a:rPr lang="fr-FR" sz="1400" b="1">
                <a:solidFill>
                  <a:srgbClr val="0070C0"/>
                </a:solidFill>
                <a:latin typeface="Trebuchet MS" panose="020B0603020202020204" pitchFamily="34" charset="0"/>
                <a:cs typeface="Arial MT"/>
              </a:rPr>
              <a:t>AM</a:t>
            </a:r>
            <a:r>
              <a:rPr lang="fr-FR" sz="1400" b="1" spc="-15">
                <a:solidFill>
                  <a:srgbClr val="0070C0"/>
                </a:solidFill>
                <a:latin typeface="Trebuchet MS" panose="020B0603020202020204" pitchFamily="34" charset="0"/>
                <a:cs typeface="Arial MT"/>
              </a:rPr>
              <a:t> </a:t>
            </a:r>
            <a:r>
              <a:rPr lang="fr-FR" sz="1400" b="1">
                <a:solidFill>
                  <a:srgbClr val="0070C0"/>
                </a:solidFill>
                <a:latin typeface="Trebuchet MS" panose="020B0603020202020204" pitchFamily="34" charset="0"/>
                <a:cs typeface="Arial MT"/>
              </a:rPr>
              <a:t>et</a:t>
            </a:r>
            <a:r>
              <a:rPr lang="fr-FR" sz="1400" b="1" spc="-20">
                <a:solidFill>
                  <a:srgbClr val="0070C0"/>
                </a:solidFill>
                <a:latin typeface="Trebuchet MS" panose="020B0603020202020204" pitchFamily="34" charset="0"/>
                <a:cs typeface="Arial MT"/>
              </a:rPr>
              <a:t> </a:t>
            </a:r>
            <a:r>
              <a:rPr lang="fr-FR" sz="1400" b="1">
                <a:solidFill>
                  <a:srgbClr val="0070C0"/>
                </a:solidFill>
                <a:latin typeface="Trebuchet MS" panose="020B0603020202020204" pitchFamily="34" charset="0"/>
                <a:cs typeface="Arial MT"/>
              </a:rPr>
              <a:t>GRADeS ieSS</a:t>
            </a:r>
            <a:r>
              <a:rPr lang="fr-FR" sz="1400" b="1" spc="-20">
                <a:solidFill>
                  <a:srgbClr val="0070C0"/>
                </a:solidFill>
                <a:latin typeface="Trebuchet MS" panose="020B0603020202020204" pitchFamily="34" charset="0"/>
                <a:cs typeface="Arial MT"/>
              </a:rPr>
              <a:t> </a:t>
            </a:r>
            <a:r>
              <a:rPr lang="fr-FR" sz="1400" b="1">
                <a:solidFill>
                  <a:srgbClr val="0070C0"/>
                </a:solidFill>
                <a:latin typeface="Trebuchet MS" panose="020B0603020202020204" pitchFamily="34" charset="0"/>
                <a:cs typeface="Arial MT"/>
              </a:rPr>
              <a:t>tout</a:t>
            </a:r>
            <a:r>
              <a:rPr lang="fr-FR" sz="1400" b="1" spc="-40">
                <a:solidFill>
                  <a:srgbClr val="0070C0"/>
                </a:solidFill>
                <a:latin typeface="Trebuchet MS" panose="020B0603020202020204" pitchFamily="34" charset="0"/>
                <a:cs typeface="Arial MT"/>
              </a:rPr>
              <a:t> </a:t>
            </a:r>
            <a:r>
              <a:rPr lang="fr-FR" sz="1400" b="1">
                <a:solidFill>
                  <a:srgbClr val="0070C0"/>
                </a:solidFill>
                <a:latin typeface="Trebuchet MS" panose="020B0603020202020204" pitchFamily="34" charset="0"/>
                <a:cs typeface="Arial MT"/>
              </a:rPr>
              <a:t>au</a:t>
            </a:r>
            <a:r>
              <a:rPr lang="fr-FR" sz="1400" b="1" spc="-25">
                <a:solidFill>
                  <a:srgbClr val="0070C0"/>
                </a:solidFill>
                <a:latin typeface="Trebuchet MS" panose="020B0603020202020204" pitchFamily="34" charset="0"/>
                <a:cs typeface="Arial MT"/>
              </a:rPr>
              <a:t> </a:t>
            </a:r>
            <a:r>
              <a:rPr lang="fr-FR" sz="1400" b="1">
                <a:solidFill>
                  <a:srgbClr val="0070C0"/>
                </a:solidFill>
                <a:latin typeface="Trebuchet MS" panose="020B0603020202020204" pitchFamily="34" charset="0"/>
                <a:cs typeface="Arial MT"/>
              </a:rPr>
              <a:t>long</a:t>
            </a:r>
            <a:r>
              <a:rPr lang="fr-FR" sz="1400" b="1" spc="-20">
                <a:solidFill>
                  <a:srgbClr val="0070C0"/>
                </a:solidFill>
                <a:latin typeface="Trebuchet MS" panose="020B0603020202020204" pitchFamily="34" charset="0"/>
                <a:cs typeface="Arial MT"/>
              </a:rPr>
              <a:t> </a:t>
            </a:r>
            <a:r>
              <a:rPr lang="fr-FR" sz="1400" b="1">
                <a:solidFill>
                  <a:srgbClr val="0070C0"/>
                </a:solidFill>
                <a:latin typeface="Trebuchet MS" panose="020B0603020202020204" pitchFamily="34" charset="0"/>
                <a:cs typeface="Arial MT"/>
              </a:rPr>
              <a:t>de</a:t>
            </a:r>
            <a:r>
              <a:rPr lang="fr-FR" sz="1400" b="1" spc="-25">
                <a:solidFill>
                  <a:srgbClr val="0070C0"/>
                </a:solidFill>
                <a:latin typeface="Trebuchet MS" panose="020B0603020202020204" pitchFamily="34" charset="0"/>
                <a:cs typeface="Arial MT"/>
              </a:rPr>
              <a:t> </a:t>
            </a:r>
            <a:r>
              <a:rPr lang="fr-FR" sz="1400" b="1">
                <a:solidFill>
                  <a:srgbClr val="0070C0"/>
                </a:solidFill>
                <a:latin typeface="Trebuchet MS" panose="020B0603020202020204" pitchFamily="34" charset="0"/>
                <a:cs typeface="Arial MT"/>
              </a:rPr>
              <a:t>la</a:t>
            </a:r>
            <a:r>
              <a:rPr lang="fr-FR" sz="1400" b="1" spc="-20">
                <a:solidFill>
                  <a:srgbClr val="0070C0"/>
                </a:solidFill>
                <a:latin typeface="Trebuchet MS" panose="020B0603020202020204" pitchFamily="34" charset="0"/>
                <a:cs typeface="Arial MT"/>
              </a:rPr>
              <a:t> </a:t>
            </a:r>
            <a:r>
              <a:rPr lang="fr-FR" sz="1400" b="1">
                <a:solidFill>
                  <a:srgbClr val="0070C0"/>
                </a:solidFill>
                <a:latin typeface="Trebuchet MS" panose="020B0603020202020204" pitchFamily="34" charset="0"/>
                <a:cs typeface="Arial MT"/>
              </a:rPr>
              <a:t>démarche,</a:t>
            </a:r>
            <a:r>
              <a:rPr lang="fr-FR" sz="1400" b="1" spc="-55">
                <a:solidFill>
                  <a:srgbClr val="0070C0"/>
                </a:solidFill>
                <a:latin typeface="Trebuchet MS" panose="020B0603020202020204" pitchFamily="34" charset="0"/>
                <a:cs typeface="Arial MT"/>
              </a:rPr>
              <a:t> </a:t>
            </a:r>
            <a:r>
              <a:rPr lang="fr-FR" sz="1400" b="1">
                <a:solidFill>
                  <a:srgbClr val="0070C0"/>
                </a:solidFill>
                <a:latin typeface="Trebuchet MS" panose="020B0603020202020204" pitchFamily="34" charset="0"/>
                <a:cs typeface="Arial MT"/>
              </a:rPr>
              <a:t>de</a:t>
            </a:r>
            <a:r>
              <a:rPr lang="fr-FR" sz="1400" b="1" spc="-20">
                <a:solidFill>
                  <a:srgbClr val="0070C0"/>
                </a:solidFill>
                <a:latin typeface="Trebuchet MS" panose="020B0603020202020204" pitchFamily="34" charset="0"/>
                <a:cs typeface="Arial MT"/>
              </a:rPr>
              <a:t> </a:t>
            </a:r>
            <a:r>
              <a:rPr lang="fr-FR" sz="1400" b="1">
                <a:solidFill>
                  <a:srgbClr val="0070C0"/>
                </a:solidFill>
                <a:latin typeface="Trebuchet MS" panose="020B0603020202020204" pitchFamily="34" charset="0"/>
                <a:cs typeface="Arial MT"/>
              </a:rPr>
              <a:t>la</a:t>
            </a:r>
            <a:r>
              <a:rPr lang="fr-FR" sz="1400" b="1" spc="-15">
                <a:solidFill>
                  <a:srgbClr val="0070C0"/>
                </a:solidFill>
                <a:latin typeface="Trebuchet MS" panose="020B0603020202020204" pitchFamily="34" charset="0"/>
                <a:cs typeface="Arial MT"/>
              </a:rPr>
              <a:t> </a:t>
            </a:r>
            <a:r>
              <a:rPr lang="fr-FR" sz="1400" b="1">
                <a:solidFill>
                  <a:srgbClr val="0070C0"/>
                </a:solidFill>
                <a:latin typeface="Trebuchet MS" panose="020B0603020202020204" pitchFamily="34" charset="0"/>
                <a:cs typeface="Arial MT"/>
              </a:rPr>
              <a:t>phase</a:t>
            </a:r>
            <a:r>
              <a:rPr lang="fr-FR" sz="1400" b="1" spc="-50">
                <a:solidFill>
                  <a:srgbClr val="0070C0"/>
                </a:solidFill>
                <a:latin typeface="Trebuchet MS" panose="020B0603020202020204" pitchFamily="34" charset="0"/>
                <a:cs typeface="Arial MT"/>
              </a:rPr>
              <a:t> </a:t>
            </a:r>
            <a:r>
              <a:rPr lang="fr-FR" sz="1400" b="1">
                <a:solidFill>
                  <a:srgbClr val="0070C0"/>
                </a:solidFill>
                <a:latin typeface="Trebuchet MS" panose="020B0603020202020204" pitchFamily="34" charset="0"/>
                <a:cs typeface="Arial MT"/>
              </a:rPr>
              <a:t>de</a:t>
            </a:r>
            <a:r>
              <a:rPr lang="fr-FR" sz="1400" b="1" spc="-15">
                <a:solidFill>
                  <a:srgbClr val="0070C0"/>
                </a:solidFill>
                <a:latin typeface="Trebuchet MS" panose="020B0603020202020204" pitchFamily="34" charset="0"/>
                <a:cs typeface="Arial MT"/>
              </a:rPr>
              <a:t> </a:t>
            </a:r>
            <a:r>
              <a:rPr lang="fr-FR" sz="1400" b="1" spc="-10">
                <a:solidFill>
                  <a:srgbClr val="0070C0"/>
                </a:solidFill>
                <a:latin typeface="Trebuchet MS" panose="020B0603020202020204" pitchFamily="34" charset="0"/>
                <a:cs typeface="Arial MT"/>
              </a:rPr>
              <a:t>conception </a:t>
            </a:r>
            <a:r>
              <a:rPr lang="fr-FR" sz="1400" b="1">
                <a:solidFill>
                  <a:srgbClr val="0070C0"/>
                </a:solidFill>
                <a:latin typeface="Trebuchet MS" panose="020B0603020202020204" pitchFamily="34" charset="0"/>
                <a:cs typeface="Arial MT"/>
              </a:rPr>
              <a:t>jusqu’à</a:t>
            </a:r>
            <a:r>
              <a:rPr lang="fr-FR" sz="1400" b="1" spc="-55">
                <a:solidFill>
                  <a:srgbClr val="0070C0"/>
                </a:solidFill>
                <a:latin typeface="Trebuchet MS" panose="020B0603020202020204" pitchFamily="34" charset="0"/>
                <a:cs typeface="Arial MT"/>
              </a:rPr>
              <a:t> </a:t>
            </a:r>
            <a:r>
              <a:rPr lang="fr-FR" sz="1400" b="1">
                <a:solidFill>
                  <a:srgbClr val="0070C0"/>
                </a:solidFill>
                <a:latin typeface="Trebuchet MS" panose="020B0603020202020204" pitchFamily="34" charset="0"/>
                <a:cs typeface="Arial MT"/>
              </a:rPr>
              <a:t>la</a:t>
            </a:r>
            <a:r>
              <a:rPr lang="fr-FR" sz="1400" b="1" spc="-25">
                <a:solidFill>
                  <a:srgbClr val="0070C0"/>
                </a:solidFill>
                <a:latin typeface="Trebuchet MS" panose="020B0603020202020204" pitchFamily="34" charset="0"/>
                <a:cs typeface="Arial MT"/>
              </a:rPr>
              <a:t> </a:t>
            </a:r>
            <a:r>
              <a:rPr lang="fr-FR" sz="1400" b="1" spc="-10">
                <a:solidFill>
                  <a:srgbClr val="0070C0"/>
                </a:solidFill>
                <a:latin typeface="Trebuchet MS" panose="020B0603020202020204" pitchFamily="34" charset="0"/>
                <a:cs typeface="Arial MT"/>
              </a:rPr>
              <a:t>réalisation</a:t>
            </a:r>
            <a:endParaRPr lang="fr-FR" sz="1400" b="1">
              <a:solidFill>
                <a:srgbClr val="0070C0"/>
              </a:solidFill>
              <a:latin typeface="Trebuchet MS" panose="020B0603020202020204" pitchFamily="34" charset="0"/>
              <a:cs typeface="Arial MT"/>
            </a:endParaRP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EED51ED7-19AC-301F-0193-B41B86FEE92F}"/>
              </a:ext>
            </a:extLst>
          </p:cNvPr>
          <p:cNvSpPr txBox="1"/>
          <p:nvPr/>
        </p:nvSpPr>
        <p:spPr>
          <a:xfrm>
            <a:off x="590487" y="2718391"/>
            <a:ext cx="8164285" cy="289310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582295" marR="3016885" indent="-171450" algn="just">
              <a:lnSpc>
                <a:spcPct val="100000"/>
              </a:lnSpc>
              <a:spcBef>
                <a:spcPts val="5"/>
              </a:spcBef>
              <a:buClr>
                <a:srgbClr val="000000"/>
              </a:buClr>
              <a:buFont typeface="Wingdings"/>
              <a:buChar char=""/>
              <a:tabLst>
                <a:tab pos="583565" algn="l"/>
              </a:tabLst>
            </a:pPr>
            <a:r>
              <a:rPr lang="fr-FR" sz="1400">
                <a:solidFill>
                  <a:srgbClr val="7E7E7E"/>
                </a:solidFill>
                <a:latin typeface="Trebuchet MS" panose="020B0603020202020204" pitchFamily="34" charset="0"/>
                <a:cs typeface="Arial MT"/>
              </a:rPr>
              <a:t>2</a:t>
            </a:r>
            <a:r>
              <a:rPr lang="fr-FR" sz="1400" spc="215">
                <a:solidFill>
                  <a:srgbClr val="7E7E7E"/>
                </a:solidFill>
                <a:latin typeface="Trebuchet MS" panose="020B0603020202020204" pitchFamily="34" charset="0"/>
                <a:cs typeface="Arial MT"/>
              </a:rPr>
              <a:t> </a:t>
            </a:r>
            <a:r>
              <a:rPr lang="fr-FR" sz="1400">
                <a:solidFill>
                  <a:srgbClr val="7E7E7E"/>
                </a:solidFill>
                <a:latin typeface="Trebuchet MS" panose="020B0603020202020204" pitchFamily="34" charset="0"/>
                <a:cs typeface="Arial MT"/>
              </a:rPr>
              <a:t>acteurs</a:t>
            </a:r>
            <a:r>
              <a:rPr lang="fr-FR" sz="1400" spc="225">
                <a:solidFill>
                  <a:srgbClr val="7E7E7E"/>
                </a:solidFill>
                <a:latin typeface="Trebuchet MS" panose="020B0603020202020204" pitchFamily="34" charset="0"/>
                <a:cs typeface="Arial MT"/>
              </a:rPr>
              <a:t> </a:t>
            </a:r>
            <a:r>
              <a:rPr lang="fr-FR" sz="1400">
                <a:solidFill>
                  <a:srgbClr val="7E7E7E"/>
                </a:solidFill>
                <a:latin typeface="Trebuchet MS" panose="020B0603020202020204" pitchFamily="34" charset="0"/>
                <a:cs typeface="Arial MT"/>
              </a:rPr>
              <a:t>côté</a:t>
            </a:r>
            <a:r>
              <a:rPr lang="fr-FR" sz="1400" spc="220">
                <a:solidFill>
                  <a:srgbClr val="7E7E7E"/>
                </a:solidFill>
                <a:latin typeface="Trebuchet MS" panose="020B0603020202020204" pitchFamily="34" charset="0"/>
                <a:cs typeface="Arial MT"/>
              </a:rPr>
              <a:t> </a:t>
            </a:r>
            <a:r>
              <a:rPr lang="fr-FR" sz="1400">
                <a:solidFill>
                  <a:srgbClr val="7E7E7E"/>
                </a:solidFill>
                <a:latin typeface="Trebuchet MS" panose="020B0603020202020204" pitchFamily="34" charset="0"/>
                <a:cs typeface="Arial MT"/>
              </a:rPr>
              <a:t>prestataire</a:t>
            </a:r>
            <a:r>
              <a:rPr lang="fr-FR" sz="1400" spc="220">
                <a:solidFill>
                  <a:srgbClr val="7E7E7E"/>
                </a:solidFill>
                <a:latin typeface="Trebuchet MS" panose="020B0603020202020204" pitchFamily="34" charset="0"/>
                <a:cs typeface="Arial MT"/>
              </a:rPr>
              <a:t> </a:t>
            </a:r>
            <a:r>
              <a:rPr lang="fr-FR" sz="1400">
                <a:solidFill>
                  <a:srgbClr val="7E7E7E"/>
                </a:solidFill>
                <a:latin typeface="Trebuchet MS" panose="020B0603020202020204" pitchFamily="34" charset="0"/>
                <a:cs typeface="Arial MT"/>
              </a:rPr>
              <a:t>pour</a:t>
            </a:r>
            <a:r>
              <a:rPr lang="fr-FR" sz="1400" spc="220">
                <a:solidFill>
                  <a:srgbClr val="7E7E7E"/>
                </a:solidFill>
                <a:latin typeface="Trebuchet MS" panose="020B0603020202020204" pitchFamily="34" charset="0"/>
                <a:cs typeface="Arial MT"/>
              </a:rPr>
              <a:t> </a:t>
            </a:r>
            <a:r>
              <a:rPr lang="fr-FR" sz="1400">
                <a:solidFill>
                  <a:srgbClr val="7E7E7E"/>
                </a:solidFill>
                <a:latin typeface="Trebuchet MS" panose="020B0603020202020204" pitchFamily="34" charset="0"/>
                <a:cs typeface="Arial MT"/>
              </a:rPr>
              <a:t>distribuer</a:t>
            </a:r>
            <a:r>
              <a:rPr lang="fr-FR" sz="1400" spc="220">
                <a:solidFill>
                  <a:srgbClr val="7E7E7E"/>
                </a:solidFill>
                <a:latin typeface="Trebuchet MS" panose="020B0603020202020204" pitchFamily="34" charset="0"/>
                <a:cs typeface="Arial MT"/>
              </a:rPr>
              <a:t> </a:t>
            </a:r>
            <a:r>
              <a:rPr lang="fr-FR" sz="1400">
                <a:solidFill>
                  <a:srgbClr val="7E7E7E"/>
                </a:solidFill>
                <a:latin typeface="Trebuchet MS" panose="020B0603020202020204" pitchFamily="34" charset="0"/>
                <a:cs typeface="Arial MT"/>
              </a:rPr>
              <a:t>des</a:t>
            </a:r>
            <a:r>
              <a:rPr lang="fr-FR" sz="1400" spc="225">
                <a:solidFill>
                  <a:srgbClr val="7E7E7E"/>
                </a:solidFill>
                <a:latin typeface="Trebuchet MS" panose="020B0603020202020204" pitchFamily="34" charset="0"/>
                <a:cs typeface="Arial MT"/>
              </a:rPr>
              <a:t> </a:t>
            </a:r>
            <a:r>
              <a:rPr lang="fr-FR" sz="1400">
                <a:solidFill>
                  <a:srgbClr val="7E7E7E"/>
                </a:solidFill>
                <a:latin typeface="Trebuchet MS" panose="020B0603020202020204" pitchFamily="34" charset="0"/>
                <a:cs typeface="Arial MT"/>
              </a:rPr>
              <a:t>flyers</a:t>
            </a:r>
            <a:r>
              <a:rPr lang="fr-FR" sz="1400" spc="225">
                <a:solidFill>
                  <a:srgbClr val="7E7E7E"/>
                </a:solidFill>
                <a:latin typeface="Trebuchet MS" panose="020B0603020202020204" pitchFamily="34" charset="0"/>
                <a:cs typeface="Arial MT"/>
              </a:rPr>
              <a:t> </a:t>
            </a:r>
            <a:r>
              <a:rPr lang="fr-FR" sz="1400">
                <a:solidFill>
                  <a:srgbClr val="7E7E7E"/>
                </a:solidFill>
                <a:latin typeface="Trebuchet MS" panose="020B0603020202020204" pitchFamily="34" charset="0"/>
                <a:cs typeface="Arial MT"/>
              </a:rPr>
              <a:t>autour</a:t>
            </a:r>
            <a:r>
              <a:rPr lang="fr-FR" sz="1400" spc="215">
                <a:solidFill>
                  <a:srgbClr val="7E7E7E"/>
                </a:solidFill>
                <a:latin typeface="Trebuchet MS" panose="020B0603020202020204" pitchFamily="34" charset="0"/>
                <a:cs typeface="Arial MT"/>
              </a:rPr>
              <a:t> </a:t>
            </a:r>
            <a:r>
              <a:rPr lang="fr-FR" sz="1400" spc="-25">
                <a:solidFill>
                  <a:srgbClr val="7E7E7E"/>
                </a:solidFill>
                <a:latin typeface="Trebuchet MS" panose="020B0603020202020204" pitchFamily="34" charset="0"/>
                <a:cs typeface="Arial MT"/>
              </a:rPr>
              <a:t>du </a:t>
            </a:r>
            <a:r>
              <a:rPr lang="fr-FR" sz="1400">
                <a:solidFill>
                  <a:srgbClr val="7E7E7E"/>
                </a:solidFill>
                <a:latin typeface="Trebuchet MS" panose="020B0603020202020204" pitchFamily="34" charset="0"/>
                <a:cs typeface="Arial MT"/>
              </a:rPr>
              <a:t>dispositif,</a:t>
            </a:r>
            <a:r>
              <a:rPr lang="fr-FR" sz="1400" spc="-30">
                <a:solidFill>
                  <a:srgbClr val="7E7E7E"/>
                </a:solidFill>
                <a:latin typeface="Trebuchet MS" panose="020B0603020202020204" pitchFamily="34" charset="0"/>
                <a:cs typeface="Arial MT"/>
              </a:rPr>
              <a:t> </a:t>
            </a:r>
            <a:r>
              <a:rPr lang="fr-FR" sz="1400">
                <a:solidFill>
                  <a:srgbClr val="7E7E7E"/>
                </a:solidFill>
                <a:latin typeface="Trebuchet MS" panose="020B0603020202020204" pitchFamily="34" charset="0"/>
                <a:cs typeface="Arial MT"/>
              </a:rPr>
              <a:t>aborder</a:t>
            </a:r>
            <a:r>
              <a:rPr lang="fr-FR" sz="1400" spc="-35">
                <a:solidFill>
                  <a:srgbClr val="7E7E7E"/>
                </a:solidFill>
                <a:latin typeface="Trebuchet MS" panose="020B0603020202020204" pitchFamily="34" charset="0"/>
                <a:cs typeface="Arial MT"/>
              </a:rPr>
              <a:t> </a:t>
            </a:r>
            <a:r>
              <a:rPr lang="fr-FR" sz="1400">
                <a:solidFill>
                  <a:srgbClr val="7E7E7E"/>
                </a:solidFill>
                <a:latin typeface="Trebuchet MS" panose="020B0603020202020204" pitchFamily="34" charset="0"/>
                <a:cs typeface="Arial MT"/>
              </a:rPr>
              <a:t>le</a:t>
            </a:r>
            <a:r>
              <a:rPr lang="fr-FR" sz="1400" spc="-35">
                <a:solidFill>
                  <a:srgbClr val="7E7E7E"/>
                </a:solidFill>
                <a:latin typeface="Trebuchet MS" panose="020B0603020202020204" pitchFamily="34" charset="0"/>
                <a:cs typeface="Arial MT"/>
              </a:rPr>
              <a:t> </a:t>
            </a:r>
            <a:r>
              <a:rPr lang="fr-FR" sz="1400">
                <a:solidFill>
                  <a:srgbClr val="7E7E7E"/>
                </a:solidFill>
                <a:latin typeface="Trebuchet MS" panose="020B0603020202020204" pitchFamily="34" charset="0"/>
                <a:cs typeface="Arial MT"/>
              </a:rPr>
              <a:t>public</a:t>
            </a:r>
            <a:r>
              <a:rPr lang="fr-FR" sz="1400" spc="-30">
                <a:solidFill>
                  <a:srgbClr val="7E7E7E"/>
                </a:solidFill>
                <a:latin typeface="Trebuchet MS" panose="020B0603020202020204" pitchFamily="34" charset="0"/>
                <a:cs typeface="Arial MT"/>
              </a:rPr>
              <a:t> </a:t>
            </a:r>
            <a:r>
              <a:rPr lang="fr-FR" sz="1400">
                <a:solidFill>
                  <a:srgbClr val="7E7E7E"/>
                </a:solidFill>
                <a:latin typeface="Trebuchet MS" panose="020B0603020202020204" pitchFamily="34" charset="0"/>
                <a:cs typeface="Arial MT"/>
              </a:rPr>
              <a:t>pour</a:t>
            </a:r>
            <a:r>
              <a:rPr lang="fr-FR" sz="1400" spc="-35">
                <a:solidFill>
                  <a:srgbClr val="7E7E7E"/>
                </a:solidFill>
                <a:latin typeface="Trebuchet MS" panose="020B0603020202020204" pitchFamily="34" charset="0"/>
                <a:cs typeface="Arial MT"/>
              </a:rPr>
              <a:t> </a:t>
            </a:r>
            <a:r>
              <a:rPr lang="fr-FR" sz="1400">
                <a:solidFill>
                  <a:srgbClr val="7E7E7E"/>
                </a:solidFill>
                <a:latin typeface="Trebuchet MS" panose="020B0603020202020204" pitchFamily="34" charset="0"/>
                <a:cs typeface="Arial MT"/>
              </a:rPr>
              <a:t>les</a:t>
            </a:r>
            <a:r>
              <a:rPr lang="fr-FR" sz="1400" spc="-40">
                <a:solidFill>
                  <a:srgbClr val="7E7E7E"/>
                </a:solidFill>
                <a:latin typeface="Trebuchet MS" panose="020B0603020202020204" pitchFamily="34" charset="0"/>
                <a:cs typeface="Arial MT"/>
              </a:rPr>
              <a:t> </a:t>
            </a:r>
            <a:r>
              <a:rPr lang="fr-FR" sz="1400">
                <a:solidFill>
                  <a:srgbClr val="7E7E7E"/>
                </a:solidFill>
                <a:latin typeface="Trebuchet MS" panose="020B0603020202020204" pitchFamily="34" charset="0"/>
                <a:cs typeface="Arial MT"/>
              </a:rPr>
              <a:t>encourager</a:t>
            </a:r>
            <a:r>
              <a:rPr lang="fr-FR" sz="1400" spc="-35">
                <a:solidFill>
                  <a:srgbClr val="7E7E7E"/>
                </a:solidFill>
                <a:latin typeface="Trebuchet MS" panose="020B0603020202020204" pitchFamily="34" charset="0"/>
                <a:cs typeface="Arial MT"/>
              </a:rPr>
              <a:t> </a:t>
            </a:r>
            <a:r>
              <a:rPr lang="fr-FR" sz="1400">
                <a:solidFill>
                  <a:srgbClr val="7E7E7E"/>
                </a:solidFill>
                <a:latin typeface="Trebuchet MS" panose="020B0603020202020204" pitchFamily="34" charset="0"/>
                <a:cs typeface="Arial MT"/>
              </a:rPr>
              <a:t>à</a:t>
            </a:r>
            <a:r>
              <a:rPr lang="fr-FR" sz="1400" spc="-45">
                <a:solidFill>
                  <a:srgbClr val="7E7E7E"/>
                </a:solidFill>
                <a:latin typeface="Trebuchet MS" panose="020B0603020202020204" pitchFamily="34" charset="0"/>
                <a:cs typeface="Arial MT"/>
              </a:rPr>
              <a:t> </a:t>
            </a:r>
            <a:r>
              <a:rPr lang="fr-FR" sz="1400">
                <a:solidFill>
                  <a:srgbClr val="7E7E7E"/>
                </a:solidFill>
                <a:latin typeface="Trebuchet MS" panose="020B0603020202020204" pitchFamily="34" charset="0"/>
                <a:cs typeface="Arial MT"/>
              </a:rPr>
              <a:t>échanger</a:t>
            </a:r>
            <a:r>
              <a:rPr lang="fr-FR" sz="1400" spc="-45">
                <a:solidFill>
                  <a:srgbClr val="7E7E7E"/>
                </a:solidFill>
                <a:latin typeface="Trebuchet MS" panose="020B0603020202020204" pitchFamily="34" charset="0"/>
                <a:cs typeface="Arial MT"/>
              </a:rPr>
              <a:t> </a:t>
            </a:r>
            <a:r>
              <a:rPr lang="fr-FR" sz="1400" spc="-20">
                <a:solidFill>
                  <a:srgbClr val="7E7E7E"/>
                </a:solidFill>
                <a:latin typeface="Trebuchet MS" panose="020B0603020202020204" pitchFamily="34" charset="0"/>
                <a:cs typeface="Arial MT"/>
              </a:rPr>
              <a:t>avec </a:t>
            </a:r>
            <a:r>
              <a:rPr lang="fr-FR" sz="1400">
                <a:solidFill>
                  <a:srgbClr val="7E7E7E"/>
                </a:solidFill>
                <a:latin typeface="Trebuchet MS" panose="020B0603020202020204" pitchFamily="34" charset="0"/>
                <a:cs typeface="Arial MT"/>
              </a:rPr>
              <a:t>les</a:t>
            </a:r>
            <a:r>
              <a:rPr lang="fr-FR" sz="1400" spc="-30">
                <a:solidFill>
                  <a:srgbClr val="7E7E7E"/>
                </a:solidFill>
                <a:latin typeface="Trebuchet MS" panose="020B0603020202020204" pitchFamily="34" charset="0"/>
                <a:cs typeface="Arial MT"/>
              </a:rPr>
              <a:t> </a:t>
            </a:r>
            <a:r>
              <a:rPr lang="fr-FR" sz="1400">
                <a:solidFill>
                  <a:srgbClr val="7E7E7E"/>
                </a:solidFill>
                <a:latin typeface="Trebuchet MS" panose="020B0603020202020204" pitchFamily="34" charset="0"/>
                <a:cs typeface="Arial MT"/>
              </a:rPr>
              <a:t>équipes</a:t>
            </a:r>
            <a:r>
              <a:rPr lang="fr-FR" sz="1400" spc="-35">
                <a:solidFill>
                  <a:srgbClr val="7E7E7E"/>
                </a:solidFill>
                <a:latin typeface="Trebuchet MS" panose="020B0603020202020204" pitchFamily="34" charset="0"/>
                <a:cs typeface="Arial MT"/>
              </a:rPr>
              <a:t> </a:t>
            </a:r>
            <a:r>
              <a:rPr lang="fr-FR" sz="1400">
                <a:solidFill>
                  <a:srgbClr val="7E7E7E"/>
                </a:solidFill>
                <a:latin typeface="Trebuchet MS" panose="020B0603020202020204" pitchFamily="34" charset="0"/>
                <a:cs typeface="Arial MT"/>
              </a:rPr>
              <a:t>Mon</a:t>
            </a:r>
            <a:r>
              <a:rPr lang="fr-FR" sz="1400" spc="-30">
                <a:solidFill>
                  <a:srgbClr val="7E7E7E"/>
                </a:solidFill>
                <a:latin typeface="Trebuchet MS" panose="020B0603020202020204" pitchFamily="34" charset="0"/>
                <a:cs typeface="Arial MT"/>
              </a:rPr>
              <a:t> </a:t>
            </a:r>
            <a:r>
              <a:rPr lang="fr-FR" sz="1400">
                <a:solidFill>
                  <a:srgbClr val="7E7E7E"/>
                </a:solidFill>
                <a:latin typeface="Trebuchet MS" panose="020B0603020202020204" pitchFamily="34" charset="0"/>
                <a:cs typeface="Arial MT"/>
              </a:rPr>
              <a:t>espace</a:t>
            </a:r>
            <a:r>
              <a:rPr lang="fr-FR" sz="1400" spc="-50">
                <a:solidFill>
                  <a:srgbClr val="7E7E7E"/>
                </a:solidFill>
                <a:latin typeface="Trebuchet MS" panose="020B0603020202020204" pitchFamily="34" charset="0"/>
                <a:cs typeface="Arial MT"/>
              </a:rPr>
              <a:t> </a:t>
            </a:r>
            <a:r>
              <a:rPr lang="fr-FR" sz="1400" spc="-10">
                <a:solidFill>
                  <a:srgbClr val="7E7E7E"/>
                </a:solidFill>
                <a:latin typeface="Trebuchet MS" panose="020B0603020202020204" pitchFamily="34" charset="0"/>
                <a:cs typeface="Arial MT"/>
              </a:rPr>
              <a:t>santé</a:t>
            </a:r>
            <a:endParaRPr lang="fr-FR" sz="1400">
              <a:latin typeface="Trebuchet MS" panose="020B0603020202020204" pitchFamily="34" charset="0"/>
              <a:cs typeface="Arial MT"/>
            </a:endParaRPr>
          </a:p>
          <a:p>
            <a:pPr marL="582930" indent="-171450" algn="just">
              <a:lnSpc>
                <a:spcPct val="100000"/>
              </a:lnSpc>
              <a:spcBef>
                <a:spcPts val="405"/>
              </a:spcBef>
              <a:buClr>
                <a:srgbClr val="000000"/>
              </a:buClr>
              <a:buFont typeface="Wingdings"/>
              <a:buChar char=""/>
              <a:tabLst>
                <a:tab pos="582930" algn="l"/>
              </a:tabLst>
            </a:pPr>
            <a:r>
              <a:rPr lang="fr-FR" sz="1400">
                <a:solidFill>
                  <a:srgbClr val="7E7E7E"/>
                </a:solidFill>
                <a:latin typeface="Trebuchet MS" panose="020B0603020202020204" pitchFamily="34" charset="0"/>
                <a:cs typeface="Arial MT"/>
              </a:rPr>
              <a:t>1</a:t>
            </a:r>
            <a:r>
              <a:rPr lang="fr-FR" sz="1400" spc="-10">
                <a:solidFill>
                  <a:srgbClr val="7E7E7E"/>
                </a:solidFill>
                <a:latin typeface="Trebuchet MS" panose="020B0603020202020204" pitchFamily="34" charset="0"/>
                <a:cs typeface="Arial MT"/>
              </a:rPr>
              <a:t> régisseur</a:t>
            </a:r>
            <a:endParaRPr lang="fr-FR" sz="1400">
              <a:latin typeface="Trebuchet MS" panose="020B0603020202020204" pitchFamily="34" charset="0"/>
              <a:cs typeface="Arial MT"/>
            </a:endParaRPr>
          </a:p>
          <a:p>
            <a:pPr marL="582930" indent="-171450" algn="just">
              <a:lnSpc>
                <a:spcPct val="100000"/>
              </a:lnSpc>
              <a:spcBef>
                <a:spcPts val="395"/>
              </a:spcBef>
              <a:buClr>
                <a:srgbClr val="000000"/>
              </a:buClr>
              <a:buFont typeface="Wingdings"/>
              <a:buChar char=""/>
              <a:tabLst>
                <a:tab pos="582930" algn="l"/>
              </a:tabLst>
            </a:pPr>
            <a:r>
              <a:rPr lang="fr-FR" sz="1400">
                <a:solidFill>
                  <a:srgbClr val="7E7E7E"/>
                </a:solidFill>
                <a:latin typeface="Trebuchet MS" panose="020B0603020202020204" pitchFamily="34" charset="0"/>
                <a:cs typeface="Arial MT"/>
              </a:rPr>
              <a:t>Des</a:t>
            </a:r>
            <a:r>
              <a:rPr lang="fr-FR" sz="1400" spc="-15">
                <a:solidFill>
                  <a:srgbClr val="7E7E7E"/>
                </a:solidFill>
                <a:latin typeface="Trebuchet MS" panose="020B0603020202020204" pitchFamily="34" charset="0"/>
                <a:cs typeface="Arial MT"/>
              </a:rPr>
              <a:t> </a:t>
            </a:r>
            <a:r>
              <a:rPr lang="fr-FR" sz="1400" spc="-10">
                <a:solidFill>
                  <a:srgbClr val="7E7E7E"/>
                </a:solidFill>
                <a:latin typeface="Trebuchet MS" panose="020B0603020202020204" pitchFamily="34" charset="0"/>
                <a:cs typeface="Arial MT"/>
              </a:rPr>
              <a:t>ambassadeurs</a:t>
            </a:r>
            <a:r>
              <a:rPr lang="fr-FR" sz="1400" spc="-40">
                <a:solidFill>
                  <a:srgbClr val="7E7E7E"/>
                </a:solidFill>
                <a:latin typeface="Trebuchet MS" panose="020B0603020202020204" pitchFamily="34" charset="0"/>
                <a:cs typeface="Arial MT"/>
              </a:rPr>
              <a:t> </a:t>
            </a:r>
            <a:r>
              <a:rPr lang="fr-FR" sz="1400">
                <a:solidFill>
                  <a:srgbClr val="7E7E7E"/>
                </a:solidFill>
                <a:latin typeface="Trebuchet MS" panose="020B0603020202020204" pitchFamily="34" charset="0"/>
                <a:cs typeface="Arial MT"/>
              </a:rPr>
              <a:t>Mon</a:t>
            </a:r>
            <a:r>
              <a:rPr lang="fr-FR" sz="1400" spc="-5">
                <a:solidFill>
                  <a:srgbClr val="7E7E7E"/>
                </a:solidFill>
                <a:latin typeface="Trebuchet MS" panose="020B0603020202020204" pitchFamily="34" charset="0"/>
                <a:cs typeface="Arial MT"/>
              </a:rPr>
              <a:t> </a:t>
            </a:r>
            <a:r>
              <a:rPr lang="fr-FR" sz="1400">
                <a:solidFill>
                  <a:srgbClr val="7E7E7E"/>
                </a:solidFill>
                <a:latin typeface="Trebuchet MS" panose="020B0603020202020204" pitchFamily="34" charset="0"/>
                <a:cs typeface="Arial MT"/>
              </a:rPr>
              <a:t>espace</a:t>
            </a:r>
            <a:r>
              <a:rPr lang="fr-FR" sz="1400" spc="-35">
                <a:solidFill>
                  <a:srgbClr val="7E7E7E"/>
                </a:solidFill>
                <a:latin typeface="Trebuchet MS" panose="020B0603020202020204" pitchFamily="34" charset="0"/>
                <a:cs typeface="Arial MT"/>
              </a:rPr>
              <a:t> </a:t>
            </a:r>
            <a:r>
              <a:rPr lang="fr-FR" sz="1400" spc="-10">
                <a:solidFill>
                  <a:srgbClr val="7E7E7E"/>
                </a:solidFill>
                <a:latin typeface="Trebuchet MS" panose="020B0603020202020204" pitchFamily="34" charset="0"/>
                <a:cs typeface="Arial MT"/>
              </a:rPr>
              <a:t>santé</a:t>
            </a:r>
            <a:endParaRPr lang="fr-FR" sz="1400">
              <a:latin typeface="Trebuchet MS" panose="020B0603020202020204" pitchFamily="34" charset="0"/>
              <a:cs typeface="Arial MT"/>
            </a:endParaRPr>
          </a:p>
          <a:p>
            <a:pPr marL="582295" marR="3018155" indent="-171450" algn="just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Wingdings"/>
              <a:buChar char=""/>
              <a:tabLst>
                <a:tab pos="583565" algn="l"/>
              </a:tabLst>
            </a:pPr>
            <a:r>
              <a:rPr lang="fr-FR" sz="1400">
                <a:solidFill>
                  <a:srgbClr val="7E7E7E"/>
                </a:solidFill>
                <a:latin typeface="Trebuchet MS" panose="020B0603020202020204" pitchFamily="34" charset="0"/>
                <a:cs typeface="Arial MT"/>
              </a:rPr>
              <a:t>Des</a:t>
            </a:r>
            <a:r>
              <a:rPr lang="fr-FR" sz="1400" spc="60">
                <a:solidFill>
                  <a:srgbClr val="7E7E7E"/>
                </a:solidFill>
                <a:latin typeface="Trebuchet MS" panose="020B0603020202020204" pitchFamily="34" charset="0"/>
                <a:cs typeface="Arial MT"/>
              </a:rPr>
              <a:t>  </a:t>
            </a:r>
            <a:r>
              <a:rPr lang="fr-FR" sz="1400">
                <a:solidFill>
                  <a:srgbClr val="7E7E7E"/>
                </a:solidFill>
                <a:latin typeface="Trebuchet MS" panose="020B0603020202020204" pitchFamily="34" charset="0"/>
                <a:cs typeface="Arial MT"/>
              </a:rPr>
              <a:t>membres</a:t>
            </a:r>
            <a:r>
              <a:rPr lang="fr-FR" sz="1400" spc="55">
                <a:solidFill>
                  <a:srgbClr val="7E7E7E"/>
                </a:solidFill>
                <a:latin typeface="Trebuchet MS" panose="020B0603020202020204" pitchFamily="34" charset="0"/>
                <a:cs typeface="Arial MT"/>
              </a:rPr>
              <a:t>  </a:t>
            </a:r>
            <a:r>
              <a:rPr lang="fr-FR" sz="1400">
                <a:solidFill>
                  <a:srgbClr val="7E7E7E"/>
                </a:solidFill>
                <a:latin typeface="Trebuchet MS" panose="020B0603020202020204" pitchFamily="34" charset="0"/>
                <a:cs typeface="Arial MT"/>
              </a:rPr>
              <a:t>de</a:t>
            </a:r>
            <a:r>
              <a:rPr lang="fr-FR" sz="1400" spc="55">
                <a:solidFill>
                  <a:srgbClr val="7E7E7E"/>
                </a:solidFill>
                <a:latin typeface="Trebuchet MS" panose="020B0603020202020204" pitchFamily="34" charset="0"/>
                <a:cs typeface="Arial MT"/>
              </a:rPr>
              <a:t>  </a:t>
            </a:r>
            <a:r>
              <a:rPr lang="fr-FR" sz="1400">
                <a:solidFill>
                  <a:srgbClr val="7E7E7E"/>
                </a:solidFill>
                <a:latin typeface="Trebuchet MS" panose="020B0603020202020204" pitchFamily="34" charset="0"/>
                <a:cs typeface="Arial MT"/>
              </a:rPr>
              <a:t>Iess,de</a:t>
            </a:r>
            <a:r>
              <a:rPr lang="fr-FR" sz="1400" spc="60">
                <a:solidFill>
                  <a:srgbClr val="7E7E7E"/>
                </a:solidFill>
                <a:latin typeface="Trebuchet MS" panose="020B0603020202020204" pitchFamily="34" charset="0"/>
                <a:cs typeface="Arial MT"/>
              </a:rPr>
              <a:t>  </a:t>
            </a:r>
            <a:r>
              <a:rPr lang="fr-FR" sz="1400">
                <a:solidFill>
                  <a:srgbClr val="7E7E7E"/>
                </a:solidFill>
                <a:latin typeface="Trebuchet MS" panose="020B0603020202020204" pitchFamily="34" charset="0"/>
                <a:cs typeface="Arial MT"/>
              </a:rPr>
              <a:t>l’Assurance</a:t>
            </a:r>
            <a:r>
              <a:rPr lang="fr-FR" sz="1400" spc="60">
                <a:solidFill>
                  <a:srgbClr val="7E7E7E"/>
                </a:solidFill>
                <a:latin typeface="Trebuchet MS" panose="020B0603020202020204" pitchFamily="34" charset="0"/>
                <a:cs typeface="Arial MT"/>
              </a:rPr>
              <a:t>  </a:t>
            </a:r>
            <a:r>
              <a:rPr lang="fr-FR" sz="1400">
                <a:solidFill>
                  <a:srgbClr val="7E7E7E"/>
                </a:solidFill>
                <a:latin typeface="Trebuchet MS" panose="020B0603020202020204" pitchFamily="34" charset="0"/>
                <a:cs typeface="Arial MT"/>
              </a:rPr>
              <a:t>Maladie</a:t>
            </a:r>
            <a:r>
              <a:rPr lang="fr-FR" sz="1400" spc="55">
                <a:solidFill>
                  <a:srgbClr val="7E7E7E"/>
                </a:solidFill>
                <a:latin typeface="Trebuchet MS" panose="020B0603020202020204" pitchFamily="34" charset="0"/>
                <a:cs typeface="Arial MT"/>
              </a:rPr>
              <a:t>  </a:t>
            </a:r>
            <a:r>
              <a:rPr lang="fr-FR" sz="1400">
                <a:solidFill>
                  <a:srgbClr val="7E7E7E"/>
                </a:solidFill>
                <a:latin typeface="Trebuchet MS" panose="020B0603020202020204" pitchFamily="34" charset="0"/>
                <a:cs typeface="Arial MT"/>
              </a:rPr>
              <a:t>(CPAM)</a:t>
            </a:r>
            <a:r>
              <a:rPr lang="fr-FR" sz="1400" spc="60">
                <a:solidFill>
                  <a:srgbClr val="7E7E7E"/>
                </a:solidFill>
                <a:latin typeface="Trebuchet MS" panose="020B0603020202020204" pitchFamily="34" charset="0"/>
                <a:cs typeface="Arial MT"/>
              </a:rPr>
              <a:t>  </a:t>
            </a:r>
            <a:r>
              <a:rPr lang="fr-FR" sz="1400" spc="-25">
                <a:solidFill>
                  <a:srgbClr val="7E7E7E"/>
                </a:solidFill>
                <a:latin typeface="Trebuchet MS" panose="020B0603020202020204" pitchFamily="34" charset="0"/>
                <a:cs typeface="Arial MT"/>
              </a:rPr>
              <a:t>et 	</a:t>
            </a:r>
            <a:r>
              <a:rPr lang="fr-FR" sz="1400">
                <a:solidFill>
                  <a:srgbClr val="7E7E7E"/>
                </a:solidFill>
                <a:latin typeface="Trebuchet MS" panose="020B0603020202020204" pitchFamily="34" charset="0"/>
                <a:cs typeface="Arial MT"/>
              </a:rPr>
              <a:t>ponctuellement de</a:t>
            </a:r>
            <a:r>
              <a:rPr lang="fr-FR" sz="1400" spc="-50">
                <a:solidFill>
                  <a:srgbClr val="7E7E7E"/>
                </a:solidFill>
                <a:latin typeface="Trebuchet MS" panose="020B0603020202020204" pitchFamily="34" charset="0"/>
                <a:cs typeface="Arial MT"/>
              </a:rPr>
              <a:t> </a:t>
            </a:r>
            <a:r>
              <a:rPr lang="fr-FR" sz="1400" spc="-10">
                <a:solidFill>
                  <a:srgbClr val="7E7E7E"/>
                </a:solidFill>
                <a:latin typeface="Trebuchet MS" panose="020B0603020202020204" pitchFamily="34" charset="0"/>
                <a:cs typeface="Arial MT"/>
              </a:rPr>
              <a:t>l’ARS</a:t>
            </a:r>
            <a:endParaRPr lang="fr-FR" sz="1400">
              <a:latin typeface="Trebuchet MS" panose="020B0603020202020204" pitchFamily="34" charset="0"/>
              <a:cs typeface="Arial MT"/>
            </a:endParaRPr>
          </a:p>
          <a:p>
            <a:pPr marL="582295" marR="3016885" indent="-171450" algn="just">
              <a:lnSpc>
                <a:spcPct val="100000"/>
              </a:lnSpc>
              <a:spcBef>
                <a:spcPts val="409"/>
              </a:spcBef>
              <a:buClr>
                <a:srgbClr val="000000"/>
              </a:buClr>
              <a:buFont typeface="Wingdings"/>
              <a:buChar char=""/>
              <a:tabLst>
                <a:tab pos="583565" algn="l"/>
              </a:tabLst>
            </a:pPr>
            <a:r>
              <a:rPr lang="fr-FR" sz="1400">
                <a:solidFill>
                  <a:srgbClr val="7E7E7E"/>
                </a:solidFill>
                <a:latin typeface="Trebuchet MS" panose="020B0603020202020204" pitchFamily="34" charset="0"/>
                <a:cs typeface="Arial MT"/>
              </a:rPr>
              <a:t>Acteurs</a:t>
            </a:r>
            <a:r>
              <a:rPr lang="fr-FR" sz="1400" spc="240">
                <a:solidFill>
                  <a:srgbClr val="7E7E7E"/>
                </a:solidFill>
                <a:latin typeface="Trebuchet MS" panose="020B0603020202020204" pitchFamily="34" charset="0"/>
                <a:cs typeface="Arial MT"/>
              </a:rPr>
              <a:t> </a:t>
            </a:r>
            <a:r>
              <a:rPr lang="fr-FR" sz="1400">
                <a:solidFill>
                  <a:srgbClr val="7E7E7E"/>
                </a:solidFill>
                <a:latin typeface="Trebuchet MS" panose="020B0603020202020204" pitchFamily="34" charset="0"/>
                <a:cs typeface="Arial MT"/>
              </a:rPr>
              <a:t>Maisons</a:t>
            </a:r>
            <a:r>
              <a:rPr lang="fr-FR" sz="1400" spc="240">
                <a:solidFill>
                  <a:srgbClr val="7E7E7E"/>
                </a:solidFill>
                <a:latin typeface="Trebuchet MS" panose="020B0603020202020204" pitchFamily="34" charset="0"/>
                <a:cs typeface="Arial MT"/>
              </a:rPr>
              <a:t> </a:t>
            </a:r>
            <a:r>
              <a:rPr lang="fr-FR" sz="1400">
                <a:solidFill>
                  <a:srgbClr val="7E7E7E"/>
                </a:solidFill>
                <a:latin typeface="Trebuchet MS" panose="020B0603020202020204" pitchFamily="34" charset="0"/>
                <a:cs typeface="Arial MT"/>
              </a:rPr>
              <a:t>France</a:t>
            </a:r>
            <a:r>
              <a:rPr lang="fr-FR" sz="1400" spc="235">
                <a:solidFill>
                  <a:srgbClr val="7E7E7E"/>
                </a:solidFill>
                <a:latin typeface="Trebuchet MS" panose="020B0603020202020204" pitchFamily="34" charset="0"/>
                <a:cs typeface="Arial MT"/>
              </a:rPr>
              <a:t> </a:t>
            </a:r>
            <a:r>
              <a:rPr lang="fr-FR" sz="1400">
                <a:solidFill>
                  <a:srgbClr val="7E7E7E"/>
                </a:solidFill>
                <a:latin typeface="Trebuchet MS" panose="020B0603020202020204" pitchFamily="34" charset="0"/>
                <a:cs typeface="Arial MT"/>
              </a:rPr>
              <a:t>Services,</a:t>
            </a:r>
            <a:r>
              <a:rPr lang="fr-FR" sz="1400" spc="240">
                <a:solidFill>
                  <a:srgbClr val="7E7E7E"/>
                </a:solidFill>
                <a:latin typeface="Trebuchet MS" panose="020B0603020202020204" pitchFamily="34" charset="0"/>
                <a:cs typeface="Arial MT"/>
              </a:rPr>
              <a:t> </a:t>
            </a:r>
            <a:r>
              <a:rPr lang="fr-FR" sz="1400">
                <a:solidFill>
                  <a:srgbClr val="7E7E7E"/>
                </a:solidFill>
                <a:latin typeface="Trebuchet MS" panose="020B0603020202020204" pitchFamily="34" charset="0"/>
                <a:cs typeface="Arial MT"/>
              </a:rPr>
              <a:t>associations,</a:t>
            </a:r>
            <a:r>
              <a:rPr lang="fr-FR" sz="1400" spc="250">
                <a:solidFill>
                  <a:srgbClr val="7E7E7E"/>
                </a:solidFill>
                <a:latin typeface="Trebuchet MS" panose="020B0603020202020204" pitchFamily="34" charset="0"/>
                <a:cs typeface="Arial MT"/>
              </a:rPr>
              <a:t> </a:t>
            </a:r>
            <a:r>
              <a:rPr lang="fr-FR" sz="1400" spc="-10">
                <a:solidFill>
                  <a:srgbClr val="7E7E7E"/>
                </a:solidFill>
                <a:latin typeface="Trebuchet MS" panose="020B0603020202020204" pitchFamily="34" charset="0"/>
                <a:cs typeface="Arial MT"/>
              </a:rPr>
              <a:t>représentants </a:t>
            </a:r>
            <a:r>
              <a:rPr lang="fr-FR" sz="1400">
                <a:solidFill>
                  <a:srgbClr val="7E7E7E"/>
                </a:solidFill>
                <a:latin typeface="Trebuchet MS" panose="020B0603020202020204" pitchFamily="34" charset="0"/>
                <a:cs typeface="Arial MT"/>
              </a:rPr>
              <a:t>d’usages,</a:t>
            </a:r>
            <a:r>
              <a:rPr lang="fr-FR" sz="1400" spc="-60">
                <a:solidFill>
                  <a:srgbClr val="7E7E7E"/>
                </a:solidFill>
                <a:latin typeface="Trebuchet MS" panose="020B0603020202020204" pitchFamily="34" charset="0"/>
                <a:cs typeface="Arial MT"/>
              </a:rPr>
              <a:t> </a:t>
            </a:r>
            <a:r>
              <a:rPr lang="fr-FR" sz="1400">
                <a:solidFill>
                  <a:srgbClr val="7E7E7E"/>
                </a:solidFill>
                <a:latin typeface="Trebuchet MS" panose="020B0603020202020204" pitchFamily="34" charset="0"/>
                <a:cs typeface="Arial MT"/>
              </a:rPr>
              <a:t>professionnels</a:t>
            </a:r>
            <a:r>
              <a:rPr lang="fr-FR" sz="1400" spc="-50">
                <a:solidFill>
                  <a:srgbClr val="7E7E7E"/>
                </a:solidFill>
                <a:latin typeface="Trebuchet MS" panose="020B0603020202020204" pitchFamily="34" charset="0"/>
                <a:cs typeface="Arial MT"/>
              </a:rPr>
              <a:t> </a:t>
            </a:r>
            <a:r>
              <a:rPr lang="fr-FR" sz="1400">
                <a:solidFill>
                  <a:srgbClr val="7E7E7E"/>
                </a:solidFill>
                <a:latin typeface="Trebuchet MS" panose="020B0603020202020204" pitchFamily="34" charset="0"/>
                <a:cs typeface="Arial MT"/>
              </a:rPr>
              <a:t>de</a:t>
            </a:r>
            <a:r>
              <a:rPr lang="fr-FR" sz="1400" spc="-35">
                <a:solidFill>
                  <a:srgbClr val="7E7E7E"/>
                </a:solidFill>
                <a:latin typeface="Trebuchet MS" panose="020B0603020202020204" pitchFamily="34" charset="0"/>
                <a:cs typeface="Arial MT"/>
              </a:rPr>
              <a:t> </a:t>
            </a:r>
            <a:r>
              <a:rPr lang="fr-FR" sz="1400">
                <a:solidFill>
                  <a:srgbClr val="7E7E7E"/>
                </a:solidFill>
                <a:latin typeface="Trebuchet MS" panose="020B0603020202020204" pitchFamily="34" charset="0"/>
                <a:cs typeface="Arial MT"/>
              </a:rPr>
              <a:t>santé</a:t>
            </a:r>
            <a:r>
              <a:rPr lang="fr-FR" sz="1400" spc="-45">
                <a:solidFill>
                  <a:srgbClr val="7E7E7E"/>
                </a:solidFill>
                <a:latin typeface="Trebuchet MS" panose="020B0603020202020204" pitchFamily="34" charset="0"/>
                <a:cs typeface="Arial MT"/>
              </a:rPr>
              <a:t> </a:t>
            </a:r>
            <a:r>
              <a:rPr lang="fr-FR" sz="1400">
                <a:solidFill>
                  <a:srgbClr val="7E7E7E"/>
                </a:solidFill>
                <a:latin typeface="Trebuchet MS" panose="020B0603020202020204" pitchFamily="34" charset="0"/>
                <a:cs typeface="Arial MT"/>
              </a:rPr>
              <a:t>partenaires</a:t>
            </a:r>
            <a:r>
              <a:rPr lang="fr-FR" sz="1400" spc="-60">
                <a:solidFill>
                  <a:srgbClr val="7E7E7E"/>
                </a:solidFill>
                <a:latin typeface="Trebuchet MS" panose="020B0603020202020204" pitchFamily="34" charset="0"/>
                <a:cs typeface="Arial MT"/>
              </a:rPr>
              <a:t> </a:t>
            </a:r>
            <a:r>
              <a:rPr lang="fr-FR" sz="1400">
                <a:solidFill>
                  <a:srgbClr val="7E7E7E"/>
                </a:solidFill>
                <a:latin typeface="Trebuchet MS" panose="020B0603020202020204" pitchFamily="34" charset="0"/>
                <a:cs typeface="Arial MT"/>
              </a:rPr>
              <a:t>(DAC…),</a:t>
            </a:r>
            <a:r>
              <a:rPr lang="fr-FR" sz="1400" spc="-30">
                <a:solidFill>
                  <a:srgbClr val="7E7E7E"/>
                </a:solidFill>
                <a:latin typeface="Trebuchet MS" panose="020B0603020202020204" pitchFamily="34" charset="0"/>
                <a:cs typeface="Arial MT"/>
              </a:rPr>
              <a:t> </a:t>
            </a:r>
            <a:r>
              <a:rPr lang="fr-FR" sz="1400" spc="-20">
                <a:solidFill>
                  <a:srgbClr val="7E7E7E"/>
                </a:solidFill>
                <a:latin typeface="Trebuchet MS" panose="020B0603020202020204" pitchFamily="34" charset="0"/>
                <a:cs typeface="Arial MT"/>
              </a:rPr>
              <a:t>etc.</a:t>
            </a:r>
            <a:endParaRPr lang="fr-FR" sz="1400">
              <a:latin typeface="Trebuchet MS" panose="020B0603020202020204" pitchFamily="34" charset="0"/>
              <a:cs typeface="Arial MT"/>
            </a:endParaRPr>
          </a:p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spc="0" normalizeH="0" baseline="0">
              <a:ln>
                <a:noFill/>
              </a:ln>
              <a:solidFill>
                <a:srgbClr val="5E5E5E"/>
              </a:solidFill>
              <a:effectLst/>
              <a:uFillTx/>
              <a:latin typeface="Trebuchet MS" panose="020B0603020202020204" pitchFamily="34" charset="0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425068079"/>
      </p:ext>
    </p:extLst>
  </p:cSld>
  <p:clrMapOvr>
    <a:masterClrMapping/>
  </p:clrMapOvr>
  <p:transition spd="med"/>
  <p:extLst>
    <p:ext uri="{6950BFC3-D8DA-4A85-94F7-54DA5524770B}">
      <p188:commentRel xmlns:p188="http://schemas.microsoft.com/office/powerpoint/2018/8/main" r:id="rId3"/>
    </p:ext>
  </p:extLs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re 2">
            <a:extLst>
              <a:ext uri="{FF2B5EF4-FFF2-40B4-BE49-F238E27FC236}">
                <a16:creationId xmlns:a16="http://schemas.microsoft.com/office/drawing/2014/main" id="{BD26FF45-DFF1-BCD5-7503-73FD50DEBB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3518" y="16625"/>
            <a:ext cx="9306964" cy="1133342"/>
          </a:xfrm>
        </p:spPr>
        <p:txBody>
          <a:bodyPr>
            <a:normAutofit/>
          </a:bodyPr>
          <a:lstStyle/>
          <a:p>
            <a:r>
              <a:rPr lang="fr-FR" sz="3200"/>
              <a:t>Roadshow : les résultats</a:t>
            </a:r>
          </a:p>
        </p:txBody>
      </p:sp>
      <p:sp>
        <p:nvSpPr>
          <p:cNvPr id="44" name="Espace réservé du numéro de diapositive 43">
            <a:extLst>
              <a:ext uri="{FF2B5EF4-FFF2-40B4-BE49-F238E27FC236}">
                <a16:creationId xmlns:a16="http://schemas.microsoft.com/office/drawing/2014/main" id="{23688249-81B8-260D-C428-5AC541BA63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pPr/>
              <a:t>14</a:t>
            </a:fld>
            <a:endParaRPr lang="fr-FR"/>
          </a:p>
        </p:txBody>
      </p:sp>
      <p:sp>
        <p:nvSpPr>
          <p:cNvPr id="12" name="object 4">
            <a:extLst>
              <a:ext uri="{FF2B5EF4-FFF2-40B4-BE49-F238E27FC236}">
                <a16:creationId xmlns:a16="http://schemas.microsoft.com/office/drawing/2014/main" id="{E34616E9-9E02-B0B5-C50E-BE96482002D8}"/>
              </a:ext>
            </a:extLst>
          </p:cNvPr>
          <p:cNvSpPr txBox="1"/>
          <p:nvPr/>
        </p:nvSpPr>
        <p:spPr>
          <a:xfrm>
            <a:off x="446315" y="2679213"/>
            <a:ext cx="9023168" cy="304506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50"/>
              </a:spcBef>
            </a:pPr>
            <a:endParaRPr sz="1400">
              <a:latin typeface="Trebuchet MS" panose="020B0603020202020204" pitchFamily="34" charset="0"/>
              <a:cs typeface="Arial MT"/>
            </a:endParaRPr>
          </a:p>
          <a:p>
            <a:pPr marL="582930" indent="-171450">
              <a:lnSpc>
                <a:spcPct val="100000"/>
              </a:lnSpc>
              <a:spcBef>
                <a:spcPts val="5"/>
              </a:spcBef>
              <a:buClr>
                <a:srgbClr val="000000"/>
              </a:buClr>
              <a:buFont typeface="Wingdings"/>
              <a:buChar char=""/>
              <a:tabLst>
                <a:tab pos="582930" algn="l"/>
              </a:tabLst>
            </a:pPr>
            <a:r>
              <a:rPr sz="1400">
                <a:solidFill>
                  <a:srgbClr val="7E7E7E"/>
                </a:solidFill>
                <a:latin typeface="Trebuchet MS" panose="020B0603020202020204" pitchFamily="34" charset="0"/>
                <a:cs typeface="Arial MT"/>
              </a:rPr>
              <a:t>Des</a:t>
            </a:r>
            <a:r>
              <a:rPr sz="1400" spc="75">
                <a:solidFill>
                  <a:srgbClr val="7E7E7E"/>
                </a:solidFill>
                <a:latin typeface="Trebuchet MS" panose="020B0603020202020204" pitchFamily="34" charset="0"/>
                <a:cs typeface="Arial MT"/>
              </a:rPr>
              <a:t> </a:t>
            </a:r>
            <a:r>
              <a:rPr sz="1400">
                <a:solidFill>
                  <a:srgbClr val="7E7E7E"/>
                </a:solidFill>
                <a:latin typeface="Trebuchet MS" panose="020B0603020202020204" pitchFamily="34" charset="0"/>
                <a:cs typeface="Arial MT"/>
              </a:rPr>
              <a:t>résultats</a:t>
            </a:r>
            <a:r>
              <a:rPr sz="1400" spc="70">
                <a:solidFill>
                  <a:srgbClr val="7E7E7E"/>
                </a:solidFill>
                <a:latin typeface="Trebuchet MS" panose="020B0603020202020204" pitchFamily="34" charset="0"/>
                <a:cs typeface="Arial MT"/>
              </a:rPr>
              <a:t> </a:t>
            </a:r>
            <a:r>
              <a:rPr sz="1400">
                <a:solidFill>
                  <a:srgbClr val="7E7E7E"/>
                </a:solidFill>
                <a:latin typeface="Trebuchet MS" panose="020B0603020202020204" pitchFamily="34" charset="0"/>
                <a:cs typeface="Arial MT"/>
              </a:rPr>
              <a:t>variables</a:t>
            </a:r>
            <a:r>
              <a:rPr sz="1400" spc="80">
                <a:solidFill>
                  <a:srgbClr val="7E7E7E"/>
                </a:solidFill>
                <a:latin typeface="Trebuchet MS" panose="020B0603020202020204" pitchFamily="34" charset="0"/>
                <a:cs typeface="Arial MT"/>
              </a:rPr>
              <a:t> </a:t>
            </a:r>
            <a:r>
              <a:rPr sz="1400">
                <a:solidFill>
                  <a:srgbClr val="7E7E7E"/>
                </a:solidFill>
                <a:latin typeface="Trebuchet MS" panose="020B0603020202020204" pitchFamily="34" charset="0"/>
                <a:cs typeface="Arial MT"/>
              </a:rPr>
              <a:t>en</a:t>
            </a:r>
            <a:r>
              <a:rPr sz="1400" spc="60">
                <a:solidFill>
                  <a:srgbClr val="7E7E7E"/>
                </a:solidFill>
                <a:latin typeface="Trebuchet MS" panose="020B0603020202020204" pitchFamily="34" charset="0"/>
                <a:cs typeface="Arial MT"/>
              </a:rPr>
              <a:t> </a:t>
            </a:r>
            <a:r>
              <a:rPr sz="1400">
                <a:solidFill>
                  <a:srgbClr val="7E7E7E"/>
                </a:solidFill>
                <a:latin typeface="Trebuchet MS" panose="020B0603020202020204" pitchFamily="34" charset="0"/>
                <a:cs typeface="Arial MT"/>
              </a:rPr>
              <a:t>fonction</a:t>
            </a:r>
            <a:r>
              <a:rPr sz="1400" spc="75">
                <a:solidFill>
                  <a:srgbClr val="7E7E7E"/>
                </a:solidFill>
                <a:latin typeface="Trebuchet MS" panose="020B0603020202020204" pitchFamily="34" charset="0"/>
                <a:cs typeface="Arial MT"/>
              </a:rPr>
              <a:t> </a:t>
            </a:r>
            <a:r>
              <a:rPr sz="1400">
                <a:solidFill>
                  <a:srgbClr val="7E7E7E"/>
                </a:solidFill>
                <a:latin typeface="Trebuchet MS" panose="020B0603020202020204" pitchFamily="34" charset="0"/>
                <a:cs typeface="Arial MT"/>
              </a:rPr>
              <a:t>de</a:t>
            </a:r>
            <a:r>
              <a:rPr sz="1400" spc="80">
                <a:solidFill>
                  <a:srgbClr val="7E7E7E"/>
                </a:solidFill>
                <a:latin typeface="Trebuchet MS" panose="020B0603020202020204" pitchFamily="34" charset="0"/>
                <a:cs typeface="Arial MT"/>
              </a:rPr>
              <a:t> </a:t>
            </a:r>
            <a:r>
              <a:rPr sz="1400">
                <a:solidFill>
                  <a:srgbClr val="7E7E7E"/>
                </a:solidFill>
                <a:latin typeface="Trebuchet MS" panose="020B0603020202020204" pitchFamily="34" charset="0"/>
                <a:cs typeface="Arial MT"/>
              </a:rPr>
              <a:t>la</a:t>
            </a:r>
            <a:r>
              <a:rPr sz="1400" spc="75">
                <a:solidFill>
                  <a:srgbClr val="7E7E7E"/>
                </a:solidFill>
                <a:latin typeface="Trebuchet MS" panose="020B0603020202020204" pitchFamily="34" charset="0"/>
                <a:cs typeface="Arial MT"/>
              </a:rPr>
              <a:t> </a:t>
            </a:r>
            <a:r>
              <a:rPr sz="1400">
                <a:solidFill>
                  <a:srgbClr val="7E7E7E"/>
                </a:solidFill>
                <a:latin typeface="Trebuchet MS" panose="020B0603020202020204" pitchFamily="34" charset="0"/>
                <a:cs typeface="Arial MT"/>
              </a:rPr>
              <a:t>ville,</a:t>
            </a:r>
            <a:r>
              <a:rPr sz="1400" spc="75">
                <a:solidFill>
                  <a:srgbClr val="7E7E7E"/>
                </a:solidFill>
                <a:latin typeface="Trebuchet MS" panose="020B0603020202020204" pitchFamily="34" charset="0"/>
                <a:cs typeface="Arial MT"/>
              </a:rPr>
              <a:t> </a:t>
            </a:r>
            <a:r>
              <a:rPr sz="1400">
                <a:solidFill>
                  <a:srgbClr val="7E7E7E"/>
                </a:solidFill>
                <a:latin typeface="Trebuchet MS" panose="020B0603020202020204" pitchFamily="34" charset="0"/>
                <a:cs typeface="Arial MT"/>
              </a:rPr>
              <a:t>de</a:t>
            </a:r>
            <a:r>
              <a:rPr sz="1400" spc="80">
                <a:solidFill>
                  <a:srgbClr val="7E7E7E"/>
                </a:solidFill>
                <a:latin typeface="Trebuchet MS" panose="020B0603020202020204" pitchFamily="34" charset="0"/>
                <a:cs typeface="Arial MT"/>
              </a:rPr>
              <a:t> </a:t>
            </a:r>
            <a:r>
              <a:rPr sz="1400">
                <a:solidFill>
                  <a:srgbClr val="7E7E7E"/>
                </a:solidFill>
                <a:latin typeface="Trebuchet MS" panose="020B0603020202020204" pitchFamily="34" charset="0"/>
                <a:cs typeface="Arial MT"/>
              </a:rPr>
              <a:t>l’emplacement</a:t>
            </a:r>
            <a:r>
              <a:rPr sz="1400" spc="75">
                <a:solidFill>
                  <a:srgbClr val="7E7E7E"/>
                </a:solidFill>
                <a:latin typeface="Trebuchet MS" panose="020B0603020202020204" pitchFamily="34" charset="0"/>
                <a:cs typeface="Arial MT"/>
              </a:rPr>
              <a:t> </a:t>
            </a:r>
            <a:r>
              <a:rPr sz="1400">
                <a:solidFill>
                  <a:srgbClr val="7E7E7E"/>
                </a:solidFill>
                <a:latin typeface="Trebuchet MS" panose="020B0603020202020204" pitchFamily="34" charset="0"/>
                <a:cs typeface="Arial MT"/>
              </a:rPr>
              <a:t>(et</a:t>
            </a:r>
            <a:r>
              <a:rPr sz="1400" spc="80">
                <a:solidFill>
                  <a:srgbClr val="7E7E7E"/>
                </a:solidFill>
                <a:latin typeface="Trebuchet MS" panose="020B0603020202020204" pitchFamily="34" charset="0"/>
                <a:cs typeface="Arial MT"/>
              </a:rPr>
              <a:t> </a:t>
            </a:r>
            <a:r>
              <a:rPr sz="1400" spc="-25">
                <a:solidFill>
                  <a:srgbClr val="7E7E7E"/>
                </a:solidFill>
                <a:latin typeface="Trebuchet MS" panose="020B0603020202020204" pitchFamily="34" charset="0"/>
                <a:cs typeface="Arial MT"/>
              </a:rPr>
              <a:t>de</a:t>
            </a:r>
            <a:endParaRPr sz="1400">
              <a:latin typeface="Trebuchet MS" panose="020B0603020202020204" pitchFamily="34" charset="0"/>
              <a:cs typeface="Arial MT"/>
            </a:endParaRPr>
          </a:p>
          <a:p>
            <a:pPr marL="583565">
              <a:lnSpc>
                <a:spcPct val="100000"/>
              </a:lnSpc>
            </a:pPr>
            <a:r>
              <a:rPr sz="1400">
                <a:solidFill>
                  <a:srgbClr val="7E7E7E"/>
                </a:solidFill>
                <a:latin typeface="Trebuchet MS" panose="020B0603020202020204" pitchFamily="34" charset="0"/>
                <a:cs typeface="Arial MT"/>
              </a:rPr>
              <a:t>la</a:t>
            </a:r>
            <a:r>
              <a:rPr sz="1400" spc="-20">
                <a:solidFill>
                  <a:srgbClr val="7E7E7E"/>
                </a:solidFill>
                <a:latin typeface="Trebuchet MS" panose="020B0603020202020204" pitchFamily="34" charset="0"/>
                <a:cs typeface="Arial MT"/>
              </a:rPr>
              <a:t> </a:t>
            </a:r>
            <a:r>
              <a:rPr sz="1400" spc="-10">
                <a:solidFill>
                  <a:srgbClr val="7E7E7E"/>
                </a:solidFill>
                <a:latin typeface="Trebuchet MS" panose="020B0603020202020204" pitchFamily="34" charset="0"/>
                <a:cs typeface="Arial MT"/>
              </a:rPr>
              <a:t>météo!)</a:t>
            </a:r>
            <a:endParaRPr sz="1400">
              <a:latin typeface="Trebuchet MS" panose="020B0603020202020204" pitchFamily="34" charset="0"/>
              <a:cs typeface="Arial MT"/>
            </a:endParaRPr>
          </a:p>
          <a:p>
            <a:pPr>
              <a:lnSpc>
                <a:spcPct val="100000"/>
              </a:lnSpc>
              <a:spcBef>
                <a:spcPts val="865"/>
              </a:spcBef>
            </a:pPr>
            <a:endParaRPr sz="1400">
              <a:latin typeface="Trebuchet MS" panose="020B0603020202020204" pitchFamily="34" charset="0"/>
              <a:cs typeface="Arial MT"/>
            </a:endParaRPr>
          </a:p>
          <a:p>
            <a:pPr marL="582295" marR="3260725" indent="-171450" algn="just">
              <a:lnSpc>
                <a:spcPct val="100000"/>
              </a:lnSpc>
              <a:buClr>
                <a:srgbClr val="000000"/>
              </a:buClr>
              <a:buFont typeface="Wingdings"/>
              <a:buChar char=""/>
              <a:tabLst>
                <a:tab pos="583565" algn="l"/>
              </a:tabLst>
            </a:pPr>
            <a:r>
              <a:rPr sz="1400">
                <a:solidFill>
                  <a:srgbClr val="7E7E7E"/>
                </a:solidFill>
                <a:latin typeface="Trebuchet MS" panose="020B0603020202020204" pitchFamily="34" charset="0"/>
                <a:cs typeface="Arial MT"/>
              </a:rPr>
              <a:t>Globalement,</a:t>
            </a:r>
            <a:r>
              <a:rPr sz="1400" spc="25">
                <a:solidFill>
                  <a:srgbClr val="7E7E7E"/>
                </a:solidFill>
                <a:latin typeface="Trebuchet MS" panose="020B0603020202020204" pitchFamily="34" charset="0"/>
                <a:cs typeface="Arial MT"/>
              </a:rPr>
              <a:t> </a:t>
            </a:r>
            <a:r>
              <a:rPr sz="1400">
                <a:solidFill>
                  <a:srgbClr val="7E7E7E"/>
                </a:solidFill>
                <a:latin typeface="Trebuchet MS" panose="020B0603020202020204" pitchFamily="34" charset="0"/>
                <a:cs typeface="Arial MT"/>
              </a:rPr>
              <a:t>un</a:t>
            </a:r>
            <a:r>
              <a:rPr sz="1400" spc="25">
                <a:solidFill>
                  <a:srgbClr val="7E7E7E"/>
                </a:solidFill>
                <a:latin typeface="Trebuchet MS" panose="020B0603020202020204" pitchFamily="34" charset="0"/>
                <a:cs typeface="Arial MT"/>
              </a:rPr>
              <a:t> </a:t>
            </a:r>
            <a:r>
              <a:rPr sz="1400">
                <a:solidFill>
                  <a:srgbClr val="7E7E7E"/>
                </a:solidFill>
                <a:latin typeface="Trebuchet MS" panose="020B0603020202020204" pitchFamily="34" charset="0"/>
                <a:cs typeface="Arial MT"/>
              </a:rPr>
              <a:t>accueil</a:t>
            </a:r>
            <a:r>
              <a:rPr sz="1400" spc="10">
                <a:solidFill>
                  <a:srgbClr val="7E7E7E"/>
                </a:solidFill>
                <a:latin typeface="Trebuchet MS" panose="020B0603020202020204" pitchFamily="34" charset="0"/>
                <a:cs typeface="Arial MT"/>
              </a:rPr>
              <a:t> </a:t>
            </a:r>
            <a:r>
              <a:rPr sz="1400">
                <a:solidFill>
                  <a:srgbClr val="7E7E7E"/>
                </a:solidFill>
                <a:latin typeface="Trebuchet MS" panose="020B0603020202020204" pitchFamily="34" charset="0"/>
                <a:cs typeface="Arial MT"/>
              </a:rPr>
              <a:t>dans</a:t>
            </a:r>
            <a:r>
              <a:rPr sz="1400" spc="25">
                <a:solidFill>
                  <a:srgbClr val="7E7E7E"/>
                </a:solidFill>
                <a:latin typeface="Trebuchet MS" panose="020B0603020202020204" pitchFamily="34" charset="0"/>
                <a:cs typeface="Arial MT"/>
              </a:rPr>
              <a:t> </a:t>
            </a:r>
            <a:r>
              <a:rPr sz="1400">
                <a:solidFill>
                  <a:srgbClr val="7E7E7E"/>
                </a:solidFill>
                <a:latin typeface="Trebuchet MS" panose="020B0603020202020204" pitchFamily="34" charset="0"/>
                <a:cs typeface="Arial MT"/>
              </a:rPr>
              <a:t>l’ensemble</a:t>
            </a:r>
            <a:r>
              <a:rPr sz="1400" spc="20">
                <a:solidFill>
                  <a:srgbClr val="7E7E7E"/>
                </a:solidFill>
                <a:latin typeface="Trebuchet MS" panose="020B0603020202020204" pitchFamily="34" charset="0"/>
                <a:cs typeface="Arial MT"/>
              </a:rPr>
              <a:t> </a:t>
            </a:r>
            <a:r>
              <a:rPr sz="1400">
                <a:solidFill>
                  <a:srgbClr val="7E7E7E"/>
                </a:solidFill>
                <a:latin typeface="Trebuchet MS" panose="020B0603020202020204" pitchFamily="34" charset="0"/>
                <a:cs typeface="Arial MT"/>
              </a:rPr>
              <a:t>plutôt</a:t>
            </a:r>
            <a:r>
              <a:rPr sz="1400" spc="35">
                <a:solidFill>
                  <a:srgbClr val="7E7E7E"/>
                </a:solidFill>
                <a:latin typeface="Trebuchet MS" panose="020B0603020202020204" pitchFamily="34" charset="0"/>
                <a:cs typeface="Arial MT"/>
              </a:rPr>
              <a:t> </a:t>
            </a:r>
            <a:r>
              <a:rPr sz="1400">
                <a:solidFill>
                  <a:srgbClr val="7E7E7E"/>
                </a:solidFill>
                <a:latin typeface="Trebuchet MS" panose="020B0603020202020204" pitchFamily="34" charset="0"/>
                <a:cs typeface="Arial MT"/>
              </a:rPr>
              <a:t>positif</a:t>
            </a:r>
            <a:r>
              <a:rPr sz="1400" spc="30">
                <a:solidFill>
                  <a:srgbClr val="7E7E7E"/>
                </a:solidFill>
                <a:latin typeface="Trebuchet MS" panose="020B0603020202020204" pitchFamily="34" charset="0"/>
                <a:cs typeface="Arial MT"/>
              </a:rPr>
              <a:t> </a:t>
            </a:r>
            <a:r>
              <a:rPr sz="1400">
                <a:solidFill>
                  <a:srgbClr val="7E7E7E"/>
                </a:solidFill>
                <a:latin typeface="Trebuchet MS" panose="020B0603020202020204" pitchFamily="34" charset="0"/>
                <a:cs typeface="Arial MT"/>
              </a:rPr>
              <a:t>de</a:t>
            </a:r>
            <a:r>
              <a:rPr sz="1400" spc="30">
                <a:solidFill>
                  <a:srgbClr val="7E7E7E"/>
                </a:solidFill>
                <a:latin typeface="Trebuchet MS" panose="020B0603020202020204" pitchFamily="34" charset="0"/>
                <a:cs typeface="Arial MT"/>
              </a:rPr>
              <a:t> </a:t>
            </a:r>
            <a:r>
              <a:rPr sz="1400">
                <a:solidFill>
                  <a:srgbClr val="7E7E7E"/>
                </a:solidFill>
                <a:latin typeface="Trebuchet MS" panose="020B0603020202020204" pitchFamily="34" charset="0"/>
                <a:cs typeface="Arial MT"/>
              </a:rPr>
              <a:t>la</a:t>
            </a:r>
            <a:r>
              <a:rPr sz="1400" spc="20">
                <a:solidFill>
                  <a:srgbClr val="7E7E7E"/>
                </a:solidFill>
                <a:latin typeface="Trebuchet MS" panose="020B0603020202020204" pitchFamily="34" charset="0"/>
                <a:cs typeface="Arial MT"/>
              </a:rPr>
              <a:t> </a:t>
            </a:r>
            <a:r>
              <a:rPr sz="1400" spc="-10">
                <a:solidFill>
                  <a:srgbClr val="7E7E7E"/>
                </a:solidFill>
                <a:latin typeface="Trebuchet MS" panose="020B0603020202020204" pitchFamily="34" charset="0"/>
                <a:cs typeface="Arial MT"/>
              </a:rPr>
              <a:t>population. 	</a:t>
            </a:r>
            <a:r>
              <a:rPr sz="1400">
                <a:solidFill>
                  <a:srgbClr val="7E7E7E"/>
                </a:solidFill>
                <a:latin typeface="Trebuchet MS" panose="020B0603020202020204" pitchFamily="34" charset="0"/>
                <a:cs typeface="Arial MT"/>
              </a:rPr>
              <a:t>Les</a:t>
            </a:r>
            <a:r>
              <a:rPr sz="1400" spc="-35">
                <a:solidFill>
                  <a:srgbClr val="7E7E7E"/>
                </a:solidFill>
                <a:latin typeface="Trebuchet MS" panose="020B0603020202020204" pitchFamily="34" charset="0"/>
                <a:cs typeface="Arial MT"/>
              </a:rPr>
              <a:t> </a:t>
            </a:r>
            <a:r>
              <a:rPr sz="1400">
                <a:solidFill>
                  <a:srgbClr val="7E7E7E"/>
                </a:solidFill>
                <a:latin typeface="Trebuchet MS" panose="020B0603020202020204" pitchFamily="34" charset="0"/>
                <a:cs typeface="Arial MT"/>
              </a:rPr>
              <a:t>principales</a:t>
            </a:r>
            <a:r>
              <a:rPr sz="1400" spc="-25">
                <a:solidFill>
                  <a:srgbClr val="7E7E7E"/>
                </a:solidFill>
                <a:latin typeface="Trebuchet MS" panose="020B0603020202020204" pitchFamily="34" charset="0"/>
                <a:cs typeface="Arial MT"/>
              </a:rPr>
              <a:t> </a:t>
            </a:r>
            <a:r>
              <a:rPr sz="1400">
                <a:solidFill>
                  <a:srgbClr val="7E7E7E"/>
                </a:solidFill>
                <a:latin typeface="Trebuchet MS" panose="020B0603020202020204" pitchFamily="34" charset="0"/>
                <a:cs typeface="Arial MT"/>
              </a:rPr>
              <a:t>réticences</a:t>
            </a:r>
            <a:r>
              <a:rPr sz="1400" spc="-25">
                <a:solidFill>
                  <a:srgbClr val="7E7E7E"/>
                </a:solidFill>
                <a:latin typeface="Trebuchet MS" panose="020B0603020202020204" pitchFamily="34" charset="0"/>
                <a:cs typeface="Arial MT"/>
              </a:rPr>
              <a:t> </a:t>
            </a:r>
            <a:r>
              <a:rPr sz="1400">
                <a:solidFill>
                  <a:srgbClr val="7E7E7E"/>
                </a:solidFill>
                <a:latin typeface="Trebuchet MS" panose="020B0603020202020204" pitchFamily="34" charset="0"/>
                <a:cs typeface="Arial MT"/>
              </a:rPr>
              <a:t>portant</a:t>
            </a:r>
            <a:r>
              <a:rPr sz="1400" spc="-40">
                <a:solidFill>
                  <a:srgbClr val="7E7E7E"/>
                </a:solidFill>
                <a:latin typeface="Trebuchet MS" panose="020B0603020202020204" pitchFamily="34" charset="0"/>
                <a:cs typeface="Arial MT"/>
              </a:rPr>
              <a:t> </a:t>
            </a:r>
            <a:r>
              <a:rPr sz="1400">
                <a:solidFill>
                  <a:srgbClr val="7E7E7E"/>
                </a:solidFill>
                <a:latin typeface="Trebuchet MS" panose="020B0603020202020204" pitchFamily="34" charset="0"/>
                <a:cs typeface="Arial MT"/>
              </a:rPr>
              <a:t>essentiellement</a:t>
            </a:r>
            <a:r>
              <a:rPr sz="1400" spc="-20">
                <a:solidFill>
                  <a:srgbClr val="7E7E7E"/>
                </a:solidFill>
                <a:latin typeface="Trebuchet MS" panose="020B0603020202020204" pitchFamily="34" charset="0"/>
                <a:cs typeface="Arial MT"/>
              </a:rPr>
              <a:t> </a:t>
            </a:r>
            <a:r>
              <a:rPr sz="1400">
                <a:solidFill>
                  <a:srgbClr val="7E7E7E"/>
                </a:solidFill>
                <a:latin typeface="Trebuchet MS" panose="020B0603020202020204" pitchFamily="34" charset="0"/>
                <a:cs typeface="Arial MT"/>
              </a:rPr>
              <a:t>sur</a:t>
            </a:r>
            <a:r>
              <a:rPr sz="1400" spc="-35">
                <a:solidFill>
                  <a:srgbClr val="7E7E7E"/>
                </a:solidFill>
                <a:latin typeface="Trebuchet MS" panose="020B0603020202020204" pitchFamily="34" charset="0"/>
                <a:cs typeface="Arial MT"/>
              </a:rPr>
              <a:t> </a:t>
            </a:r>
            <a:r>
              <a:rPr sz="1400">
                <a:solidFill>
                  <a:srgbClr val="7E7E7E"/>
                </a:solidFill>
                <a:latin typeface="Trebuchet MS" panose="020B0603020202020204" pitchFamily="34" charset="0"/>
                <a:cs typeface="Arial MT"/>
              </a:rPr>
              <a:t>le</a:t>
            </a:r>
            <a:r>
              <a:rPr sz="1400" spc="-30">
                <a:solidFill>
                  <a:srgbClr val="7E7E7E"/>
                </a:solidFill>
                <a:latin typeface="Trebuchet MS" panose="020B0603020202020204" pitchFamily="34" charset="0"/>
                <a:cs typeface="Arial MT"/>
              </a:rPr>
              <a:t> </a:t>
            </a:r>
            <a:r>
              <a:rPr sz="1400">
                <a:solidFill>
                  <a:srgbClr val="7E7E7E"/>
                </a:solidFill>
                <a:latin typeface="Trebuchet MS" panose="020B0603020202020204" pitchFamily="34" charset="0"/>
                <a:cs typeface="Arial MT"/>
              </a:rPr>
              <a:t>confidentialité</a:t>
            </a:r>
            <a:r>
              <a:rPr sz="1400" spc="-20">
                <a:solidFill>
                  <a:srgbClr val="7E7E7E"/>
                </a:solidFill>
                <a:latin typeface="Trebuchet MS" panose="020B0603020202020204" pitchFamily="34" charset="0"/>
                <a:cs typeface="Arial MT"/>
              </a:rPr>
              <a:t> </a:t>
            </a:r>
            <a:r>
              <a:rPr sz="1400" spc="-50">
                <a:solidFill>
                  <a:srgbClr val="7E7E7E"/>
                </a:solidFill>
                <a:latin typeface="Trebuchet MS" panose="020B0603020202020204" pitchFamily="34" charset="0"/>
                <a:cs typeface="Arial MT"/>
              </a:rPr>
              <a:t>/ </a:t>
            </a:r>
            <a:r>
              <a:rPr sz="1400">
                <a:solidFill>
                  <a:srgbClr val="7E7E7E"/>
                </a:solidFill>
                <a:latin typeface="Trebuchet MS" panose="020B0603020202020204" pitchFamily="34" charset="0"/>
                <a:cs typeface="Arial MT"/>
              </a:rPr>
              <a:t>sécurisation</a:t>
            </a:r>
            <a:r>
              <a:rPr sz="1400" spc="145">
                <a:solidFill>
                  <a:srgbClr val="7E7E7E"/>
                </a:solidFill>
                <a:latin typeface="Trebuchet MS" panose="020B0603020202020204" pitchFamily="34" charset="0"/>
                <a:cs typeface="Arial MT"/>
              </a:rPr>
              <a:t>  </a:t>
            </a:r>
            <a:r>
              <a:rPr sz="1400">
                <a:solidFill>
                  <a:srgbClr val="7E7E7E"/>
                </a:solidFill>
                <a:latin typeface="Trebuchet MS" panose="020B0603020202020204" pitchFamily="34" charset="0"/>
                <a:cs typeface="Arial MT"/>
              </a:rPr>
              <a:t>des</a:t>
            </a:r>
            <a:r>
              <a:rPr sz="1400" spc="150">
                <a:solidFill>
                  <a:srgbClr val="7E7E7E"/>
                </a:solidFill>
                <a:latin typeface="Trebuchet MS" panose="020B0603020202020204" pitchFamily="34" charset="0"/>
                <a:cs typeface="Arial MT"/>
              </a:rPr>
              <a:t>  </a:t>
            </a:r>
            <a:r>
              <a:rPr sz="1400">
                <a:solidFill>
                  <a:srgbClr val="7E7E7E"/>
                </a:solidFill>
                <a:latin typeface="Trebuchet MS" panose="020B0603020202020204" pitchFamily="34" charset="0"/>
                <a:cs typeface="Arial MT"/>
              </a:rPr>
              <a:t>données</a:t>
            </a:r>
            <a:r>
              <a:rPr sz="1400" spc="140">
                <a:solidFill>
                  <a:srgbClr val="7E7E7E"/>
                </a:solidFill>
                <a:latin typeface="Trebuchet MS" panose="020B0603020202020204" pitchFamily="34" charset="0"/>
                <a:cs typeface="Arial MT"/>
              </a:rPr>
              <a:t>  </a:t>
            </a:r>
            <a:r>
              <a:rPr sz="1400">
                <a:solidFill>
                  <a:srgbClr val="7E7E7E"/>
                </a:solidFill>
                <a:latin typeface="Trebuchet MS" panose="020B0603020202020204" pitchFamily="34" charset="0"/>
                <a:cs typeface="Arial MT"/>
              </a:rPr>
              <a:t>de</a:t>
            </a:r>
            <a:r>
              <a:rPr sz="1400" spc="145">
                <a:solidFill>
                  <a:srgbClr val="7E7E7E"/>
                </a:solidFill>
                <a:latin typeface="Trebuchet MS" panose="020B0603020202020204" pitchFamily="34" charset="0"/>
                <a:cs typeface="Arial MT"/>
              </a:rPr>
              <a:t>  </a:t>
            </a:r>
            <a:r>
              <a:rPr sz="1400">
                <a:solidFill>
                  <a:srgbClr val="7E7E7E"/>
                </a:solidFill>
                <a:latin typeface="Trebuchet MS" panose="020B0603020202020204" pitchFamily="34" charset="0"/>
                <a:cs typeface="Arial MT"/>
              </a:rPr>
              <a:t>M</a:t>
            </a:r>
            <a:r>
              <a:rPr lang="fr-FR" sz="1400">
                <a:solidFill>
                  <a:srgbClr val="7E7E7E"/>
                </a:solidFill>
                <a:latin typeface="Trebuchet MS" panose="020B0603020202020204" pitchFamily="34" charset="0"/>
                <a:cs typeface="Arial MT"/>
              </a:rPr>
              <a:t>ES</a:t>
            </a:r>
            <a:r>
              <a:rPr sz="1400">
                <a:solidFill>
                  <a:srgbClr val="7E7E7E"/>
                </a:solidFill>
                <a:latin typeface="Trebuchet MS" panose="020B0603020202020204" pitchFamily="34" charset="0"/>
                <a:cs typeface="Arial MT"/>
              </a:rPr>
              <a:t>,</a:t>
            </a:r>
            <a:r>
              <a:rPr sz="1400" spc="150">
                <a:solidFill>
                  <a:srgbClr val="7E7E7E"/>
                </a:solidFill>
                <a:latin typeface="Trebuchet MS" panose="020B0603020202020204" pitchFamily="34" charset="0"/>
                <a:cs typeface="Arial MT"/>
              </a:rPr>
              <a:t>  </a:t>
            </a:r>
            <a:r>
              <a:rPr sz="1400">
                <a:solidFill>
                  <a:srgbClr val="7E7E7E"/>
                </a:solidFill>
                <a:latin typeface="Trebuchet MS" panose="020B0603020202020204" pitchFamily="34" charset="0"/>
                <a:cs typeface="Arial MT"/>
              </a:rPr>
              <a:t>ainsi</a:t>
            </a:r>
            <a:r>
              <a:rPr sz="1400" spc="140">
                <a:solidFill>
                  <a:srgbClr val="7E7E7E"/>
                </a:solidFill>
                <a:latin typeface="Trebuchet MS" panose="020B0603020202020204" pitchFamily="34" charset="0"/>
                <a:cs typeface="Arial MT"/>
              </a:rPr>
              <a:t>  </a:t>
            </a:r>
            <a:r>
              <a:rPr sz="1400">
                <a:solidFill>
                  <a:srgbClr val="7E7E7E"/>
                </a:solidFill>
                <a:latin typeface="Trebuchet MS" panose="020B0603020202020204" pitchFamily="34" charset="0"/>
                <a:cs typeface="Arial MT"/>
              </a:rPr>
              <a:t>que</a:t>
            </a:r>
            <a:r>
              <a:rPr sz="1400" spc="145">
                <a:solidFill>
                  <a:srgbClr val="7E7E7E"/>
                </a:solidFill>
                <a:latin typeface="Trebuchet MS" panose="020B0603020202020204" pitchFamily="34" charset="0"/>
                <a:cs typeface="Arial MT"/>
              </a:rPr>
              <a:t>  </a:t>
            </a:r>
            <a:r>
              <a:rPr sz="1400">
                <a:solidFill>
                  <a:srgbClr val="7E7E7E"/>
                </a:solidFill>
                <a:latin typeface="Trebuchet MS" panose="020B0603020202020204" pitchFamily="34" charset="0"/>
                <a:cs typeface="Arial MT"/>
              </a:rPr>
              <a:t>quelques</a:t>
            </a:r>
            <a:r>
              <a:rPr sz="1400" spc="150">
                <a:solidFill>
                  <a:srgbClr val="7E7E7E"/>
                </a:solidFill>
                <a:latin typeface="Trebuchet MS" panose="020B0603020202020204" pitchFamily="34" charset="0"/>
                <a:cs typeface="Arial MT"/>
              </a:rPr>
              <a:t>  </a:t>
            </a:r>
            <a:r>
              <a:rPr sz="1400" spc="-10">
                <a:solidFill>
                  <a:srgbClr val="7E7E7E"/>
                </a:solidFill>
                <a:latin typeface="Trebuchet MS" panose="020B0603020202020204" pitchFamily="34" charset="0"/>
                <a:cs typeface="Arial MT"/>
              </a:rPr>
              <a:t>irritants 	</a:t>
            </a:r>
            <a:r>
              <a:rPr sz="1400">
                <a:solidFill>
                  <a:srgbClr val="7E7E7E"/>
                </a:solidFill>
                <a:latin typeface="Trebuchet MS" panose="020B0603020202020204" pitchFamily="34" charset="0"/>
                <a:cs typeface="Arial MT"/>
              </a:rPr>
              <a:t>ergonomiques</a:t>
            </a:r>
            <a:r>
              <a:rPr sz="1400" spc="-60">
                <a:solidFill>
                  <a:srgbClr val="7E7E7E"/>
                </a:solidFill>
                <a:latin typeface="Trebuchet MS" panose="020B0603020202020204" pitchFamily="34" charset="0"/>
                <a:cs typeface="Arial MT"/>
              </a:rPr>
              <a:t> </a:t>
            </a:r>
            <a:r>
              <a:rPr sz="1400">
                <a:solidFill>
                  <a:srgbClr val="7E7E7E"/>
                </a:solidFill>
                <a:latin typeface="Trebuchet MS" panose="020B0603020202020204" pitchFamily="34" charset="0"/>
                <a:cs typeface="Arial MT"/>
              </a:rPr>
              <a:t>toujours</a:t>
            </a:r>
            <a:r>
              <a:rPr sz="1400" spc="-40">
                <a:solidFill>
                  <a:srgbClr val="7E7E7E"/>
                </a:solidFill>
                <a:latin typeface="Trebuchet MS" panose="020B0603020202020204" pitchFamily="34" charset="0"/>
                <a:cs typeface="Arial MT"/>
              </a:rPr>
              <a:t> </a:t>
            </a:r>
            <a:r>
              <a:rPr sz="1400" spc="-10">
                <a:solidFill>
                  <a:srgbClr val="7E7E7E"/>
                </a:solidFill>
                <a:latin typeface="Trebuchet MS" panose="020B0603020202020204" pitchFamily="34" charset="0"/>
                <a:cs typeface="Arial MT"/>
              </a:rPr>
              <a:t>présents</a:t>
            </a:r>
            <a:endParaRPr sz="1400">
              <a:latin typeface="Trebuchet MS" panose="020B0603020202020204" pitchFamily="34" charset="0"/>
              <a:cs typeface="Arial MT"/>
            </a:endParaRPr>
          </a:p>
          <a:p>
            <a:pPr>
              <a:lnSpc>
                <a:spcPct val="100000"/>
              </a:lnSpc>
              <a:spcBef>
                <a:spcPts val="865"/>
              </a:spcBef>
              <a:buFont typeface="Wingdings"/>
              <a:buChar char=""/>
            </a:pPr>
            <a:endParaRPr sz="1400">
              <a:latin typeface="Trebuchet MS" panose="020B0603020202020204" pitchFamily="34" charset="0"/>
              <a:cs typeface="Arial MT"/>
            </a:endParaRPr>
          </a:p>
          <a:p>
            <a:pPr marL="582295" marR="3260725" indent="-171450" algn="just">
              <a:lnSpc>
                <a:spcPct val="100000"/>
              </a:lnSpc>
              <a:buClr>
                <a:srgbClr val="000000"/>
              </a:buClr>
              <a:buFont typeface="Wingdings"/>
              <a:buChar char=""/>
              <a:tabLst>
                <a:tab pos="583565" algn="l"/>
              </a:tabLst>
            </a:pPr>
            <a:r>
              <a:rPr sz="1400">
                <a:solidFill>
                  <a:srgbClr val="7E7E7E"/>
                </a:solidFill>
                <a:latin typeface="Trebuchet MS" panose="020B0603020202020204" pitchFamily="34" charset="0"/>
                <a:cs typeface="Arial MT"/>
              </a:rPr>
              <a:t>Un</a:t>
            </a:r>
            <a:r>
              <a:rPr sz="1400" spc="145">
                <a:solidFill>
                  <a:srgbClr val="7E7E7E"/>
                </a:solidFill>
                <a:latin typeface="Trebuchet MS" panose="020B0603020202020204" pitchFamily="34" charset="0"/>
                <a:cs typeface="Arial MT"/>
              </a:rPr>
              <a:t> </a:t>
            </a:r>
            <a:r>
              <a:rPr sz="1400">
                <a:solidFill>
                  <a:srgbClr val="7E7E7E"/>
                </a:solidFill>
                <a:latin typeface="Trebuchet MS" panose="020B0603020202020204" pitchFamily="34" charset="0"/>
                <a:cs typeface="Arial MT"/>
              </a:rPr>
              <a:t>dispositif</a:t>
            </a:r>
            <a:r>
              <a:rPr sz="1400" spc="175">
                <a:solidFill>
                  <a:srgbClr val="7E7E7E"/>
                </a:solidFill>
                <a:latin typeface="Trebuchet MS" panose="020B0603020202020204" pitchFamily="34" charset="0"/>
                <a:cs typeface="Arial MT"/>
              </a:rPr>
              <a:t> </a:t>
            </a:r>
            <a:r>
              <a:rPr sz="1400">
                <a:solidFill>
                  <a:srgbClr val="7E7E7E"/>
                </a:solidFill>
                <a:latin typeface="Trebuchet MS" panose="020B0603020202020204" pitchFamily="34" charset="0"/>
                <a:cs typeface="Arial MT"/>
              </a:rPr>
              <a:t>qui</a:t>
            </a:r>
            <a:r>
              <a:rPr sz="1400" spc="145">
                <a:solidFill>
                  <a:srgbClr val="7E7E7E"/>
                </a:solidFill>
                <a:latin typeface="Trebuchet MS" panose="020B0603020202020204" pitchFamily="34" charset="0"/>
                <a:cs typeface="Arial MT"/>
              </a:rPr>
              <a:t> </a:t>
            </a:r>
            <a:r>
              <a:rPr sz="1400">
                <a:solidFill>
                  <a:srgbClr val="7E7E7E"/>
                </a:solidFill>
                <a:latin typeface="Trebuchet MS" panose="020B0603020202020204" pitchFamily="34" charset="0"/>
                <a:cs typeface="Arial MT"/>
              </a:rPr>
              <a:t>aura</a:t>
            </a:r>
            <a:r>
              <a:rPr sz="1400" spc="145">
                <a:solidFill>
                  <a:srgbClr val="7E7E7E"/>
                </a:solidFill>
                <a:latin typeface="Trebuchet MS" panose="020B0603020202020204" pitchFamily="34" charset="0"/>
                <a:cs typeface="Arial MT"/>
              </a:rPr>
              <a:t> </a:t>
            </a:r>
            <a:r>
              <a:rPr sz="1400">
                <a:solidFill>
                  <a:srgbClr val="7E7E7E"/>
                </a:solidFill>
                <a:latin typeface="Trebuchet MS" panose="020B0603020202020204" pitchFamily="34" charset="0"/>
                <a:cs typeface="Arial MT"/>
              </a:rPr>
              <a:t>au</a:t>
            </a:r>
            <a:r>
              <a:rPr sz="1400" spc="150">
                <a:solidFill>
                  <a:srgbClr val="7E7E7E"/>
                </a:solidFill>
                <a:latin typeface="Trebuchet MS" panose="020B0603020202020204" pitchFamily="34" charset="0"/>
                <a:cs typeface="Arial MT"/>
              </a:rPr>
              <a:t> </a:t>
            </a:r>
            <a:r>
              <a:rPr sz="1400">
                <a:solidFill>
                  <a:srgbClr val="7E7E7E"/>
                </a:solidFill>
                <a:latin typeface="Trebuchet MS" panose="020B0603020202020204" pitchFamily="34" charset="0"/>
                <a:cs typeface="Arial MT"/>
              </a:rPr>
              <a:t>final</a:t>
            </a:r>
            <a:r>
              <a:rPr sz="1400" spc="155">
                <a:solidFill>
                  <a:srgbClr val="7E7E7E"/>
                </a:solidFill>
                <a:latin typeface="Trebuchet MS" panose="020B0603020202020204" pitchFamily="34" charset="0"/>
                <a:cs typeface="Arial MT"/>
              </a:rPr>
              <a:t> </a:t>
            </a:r>
            <a:r>
              <a:rPr sz="1400">
                <a:solidFill>
                  <a:srgbClr val="7E7E7E"/>
                </a:solidFill>
                <a:latin typeface="Trebuchet MS" panose="020B0603020202020204" pitchFamily="34" charset="0"/>
                <a:cs typeface="Arial MT"/>
              </a:rPr>
              <a:t>intéressées</a:t>
            </a:r>
            <a:r>
              <a:rPr sz="1400" spc="160">
                <a:solidFill>
                  <a:srgbClr val="7E7E7E"/>
                </a:solidFill>
                <a:latin typeface="Trebuchet MS" panose="020B0603020202020204" pitchFamily="34" charset="0"/>
                <a:cs typeface="Arial MT"/>
              </a:rPr>
              <a:t> </a:t>
            </a:r>
            <a:r>
              <a:rPr sz="1400">
                <a:solidFill>
                  <a:srgbClr val="7E7E7E"/>
                </a:solidFill>
                <a:latin typeface="Trebuchet MS" panose="020B0603020202020204" pitchFamily="34" charset="0"/>
                <a:cs typeface="Arial MT"/>
              </a:rPr>
              <a:t>toutes</a:t>
            </a:r>
            <a:r>
              <a:rPr sz="1400" spc="150">
                <a:solidFill>
                  <a:srgbClr val="7E7E7E"/>
                </a:solidFill>
                <a:latin typeface="Trebuchet MS" panose="020B0603020202020204" pitchFamily="34" charset="0"/>
                <a:cs typeface="Arial MT"/>
              </a:rPr>
              <a:t> </a:t>
            </a:r>
            <a:r>
              <a:rPr sz="1400">
                <a:solidFill>
                  <a:srgbClr val="7E7E7E"/>
                </a:solidFill>
                <a:latin typeface="Trebuchet MS" panose="020B0603020202020204" pitchFamily="34" charset="0"/>
                <a:cs typeface="Arial MT"/>
              </a:rPr>
              <a:t>les</a:t>
            </a:r>
            <a:r>
              <a:rPr sz="1400" spc="160">
                <a:solidFill>
                  <a:srgbClr val="7E7E7E"/>
                </a:solidFill>
                <a:latin typeface="Trebuchet MS" panose="020B0603020202020204" pitchFamily="34" charset="0"/>
                <a:cs typeface="Arial MT"/>
              </a:rPr>
              <a:t> </a:t>
            </a:r>
            <a:r>
              <a:rPr sz="1400">
                <a:solidFill>
                  <a:srgbClr val="7E7E7E"/>
                </a:solidFill>
                <a:latin typeface="Trebuchet MS" panose="020B0603020202020204" pitchFamily="34" charset="0"/>
                <a:cs typeface="Arial MT"/>
              </a:rPr>
              <a:t>tranches</a:t>
            </a:r>
            <a:r>
              <a:rPr sz="1400" spc="150">
                <a:solidFill>
                  <a:srgbClr val="7E7E7E"/>
                </a:solidFill>
                <a:latin typeface="Trebuchet MS" panose="020B0603020202020204" pitchFamily="34" charset="0"/>
                <a:cs typeface="Arial MT"/>
              </a:rPr>
              <a:t> </a:t>
            </a:r>
            <a:r>
              <a:rPr sz="1400" spc="-10">
                <a:solidFill>
                  <a:srgbClr val="7E7E7E"/>
                </a:solidFill>
                <a:latin typeface="Trebuchet MS" panose="020B0603020202020204" pitchFamily="34" charset="0"/>
                <a:cs typeface="Arial MT"/>
              </a:rPr>
              <a:t>d’âges, </a:t>
            </a:r>
            <a:r>
              <a:rPr sz="1400">
                <a:solidFill>
                  <a:srgbClr val="7E7E7E"/>
                </a:solidFill>
                <a:latin typeface="Trebuchet MS" panose="020B0603020202020204" pitchFamily="34" charset="0"/>
                <a:cs typeface="Arial MT"/>
              </a:rPr>
              <a:t>mais</a:t>
            </a:r>
            <a:r>
              <a:rPr sz="1400" spc="-10">
                <a:solidFill>
                  <a:srgbClr val="7E7E7E"/>
                </a:solidFill>
                <a:latin typeface="Trebuchet MS" panose="020B0603020202020204" pitchFamily="34" charset="0"/>
                <a:cs typeface="Arial MT"/>
              </a:rPr>
              <a:t> particulièrement</a:t>
            </a:r>
            <a:r>
              <a:rPr sz="1400" spc="-25">
                <a:solidFill>
                  <a:srgbClr val="7E7E7E"/>
                </a:solidFill>
                <a:latin typeface="Trebuchet MS" panose="020B0603020202020204" pitchFamily="34" charset="0"/>
                <a:cs typeface="Arial MT"/>
              </a:rPr>
              <a:t> </a:t>
            </a:r>
            <a:r>
              <a:rPr sz="1400">
                <a:solidFill>
                  <a:srgbClr val="7E7E7E"/>
                </a:solidFill>
                <a:latin typeface="Trebuchet MS" panose="020B0603020202020204" pitchFamily="34" charset="0"/>
                <a:cs typeface="Arial MT"/>
              </a:rPr>
              <a:t>les</a:t>
            </a:r>
            <a:r>
              <a:rPr sz="1400" spc="-5">
                <a:solidFill>
                  <a:srgbClr val="7E7E7E"/>
                </a:solidFill>
                <a:latin typeface="Trebuchet MS" panose="020B0603020202020204" pitchFamily="34" charset="0"/>
                <a:cs typeface="Arial MT"/>
              </a:rPr>
              <a:t> </a:t>
            </a:r>
            <a:r>
              <a:rPr sz="1400">
                <a:solidFill>
                  <a:srgbClr val="7E7E7E"/>
                </a:solidFill>
                <a:latin typeface="Trebuchet MS" panose="020B0603020202020204" pitchFamily="34" charset="0"/>
                <a:cs typeface="Arial MT"/>
              </a:rPr>
              <a:t>usagers</a:t>
            </a:r>
            <a:r>
              <a:rPr sz="1400" spc="-10">
                <a:solidFill>
                  <a:srgbClr val="7E7E7E"/>
                </a:solidFill>
                <a:latin typeface="Trebuchet MS" panose="020B0603020202020204" pitchFamily="34" charset="0"/>
                <a:cs typeface="Arial MT"/>
              </a:rPr>
              <a:t> </a:t>
            </a:r>
            <a:r>
              <a:rPr sz="1400">
                <a:solidFill>
                  <a:srgbClr val="7E7E7E"/>
                </a:solidFill>
                <a:latin typeface="Trebuchet MS" panose="020B0603020202020204" pitchFamily="34" charset="0"/>
                <a:cs typeface="Arial MT"/>
              </a:rPr>
              <a:t>peu</a:t>
            </a:r>
            <a:r>
              <a:rPr sz="1400" spc="-25">
                <a:solidFill>
                  <a:srgbClr val="7E7E7E"/>
                </a:solidFill>
                <a:latin typeface="Trebuchet MS" panose="020B0603020202020204" pitchFamily="34" charset="0"/>
                <a:cs typeface="Arial MT"/>
              </a:rPr>
              <a:t> </a:t>
            </a:r>
            <a:r>
              <a:rPr sz="1400">
                <a:solidFill>
                  <a:srgbClr val="7E7E7E"/>
                </a:solidFill>
                <a:latin typeface="Trebuchet MS" panose="020B0603020202020204" pitchFamily="34" charset="0"/>
                <a:cs typeface="Arial MT"/>
              </a:rPr>
              <a:t>à</a:t>
            </a:r>
            <a:r>
              <a:rPr sz="1400" spc="5">
                <a:solidFill>
                  <a:srgbClr val="7E7E7E"/>
                </a:solidFill>
                <a:latin typeface="Trebuchet MS" panose="020B0603020202020204" pitchFamily="34" charset="0"/>
                <a:cs typeface="Arial MT"/>
              </a:rPr>
              <a:t> </a:t>
            </a:r>
            <a:r>
              <a:rPr sz="1400">
                <a:solidFill>
                  <a:srgbClr val="7E7E7E"/>
                </a:solidFill>
                <a:latin typeface="Trebuchet MS" panose="020B0603020202020204" pitchFamily="34" charset="0"/>
                <a:cs typeface="Arial MT"/>
              </a:rPr>
              <a:t>l’aise</a:t>
            </a:r>
            <a:r>
              <a:rPr sz="1400" spc="-20">
                <a:solidFill>
                  <a:srgbClr val="7E7E7E"/>
                </a:solidFill>
                <a:latin typeface="Trebuchet MS" panose="020B0603020202020204" pitchFamily="34" charset="0"/>
                <a:cs typeface="Arial MT"/>
              </a:rPr>
              <a:t> </a:t>
            </a:r>
            <a:r>
              <a:rPr sz="1400">
                <a:solidFill>
                  <a:srgbClr val="7E7E7E"/>
                </a:solidFill>
                <a:latin typeface="Trebuchet MS" panose="020B0603020202020204" pitchFamily="34" charset="0"/>
                <a:cs typeface="Arial MT"/>
              </a:rPr>
              <a:t>avec</a:t>
            </a:r>
            <a:r>
              <a:rPr sz="1400" spc="-5">
                <a:solidFill>
                  <a:srgbClr val="7E7E7E"/>
                </a:solidFill>
                <a:latin typeface="Trebuchet MS" panose="020B0603020202020204" pitchFamily="34" charset="0"/>
                <a:cs typeface="Arial MT"/>
              </a:rPr>
              <a:t> </a:t>
            </a:r>
            <a:r>
              <a:rPr sz="1400">
                <a:solidFill>
                  <a:srgbClr val="7E7E7E"/>
                </a:solidFill>
                <a:latin typeface="Trebuchet MS" panose="020B0603020202020204" pitchFamily="34" charset="0"/>
                <a:cs typeface="Arial MT"/>
              </a:rPr>
              <a:t>le</a:t>
            </a:r>
            <a:r>
              <a:rPr sz="1400" spc="5">
                <a:solidFill>
                  <a:srgbClr val="7E7E7E"/>
                </a:solidFill>
                <a:latin typeface="Trebuchet MS" panose="020B0603020202020204" pitchFamily="34" charset="0"/>
                <a:cs typeface="Arial MT"/>
              </a:rPr>
              <a:t> </a:t>
            </a:r>
            <a:r>
              <a:rPr sz="1400" spc="-10">
                <a:solidFill>
                  <a:srgbClr val="7E7E7E"/>
                </a:solidFill>
                <a:latin typeface="Trebuchet MS" panose="020B0603020202020204" pitchFamily="34" charset="0"/>
                <a:cs typeface="Arial MT"/>
              </a:rPr>
              <a:t>numérique</a:t>
            </a:r>
            <a:endParaRPr sz="1400">
              <a:latin typeface="Trebuchet MS" panose="020B0603020202020204" pitchFamily="34" charset="0"/>
              <a:cs typeface="Arial MT"/>
            </a:endParaRPr>
          </a:p>
        </p:txBody>
      </p:sp>
      <p:pic>
        <p:nvPicPr>
          <p:cNvPr id="14" name="object 6">
            <a:extLst>
              <a:ext uri="{FF2B5EF4-FFF2-40B4-BE49-F238E27FC236}">
                <a16:creationId xmlns:a16="http://schemas.microsoft.com/office/drawing/2014/main" id="{B18EC9CE-899C-79CF-AD7E-EB495B183556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175863" y="5267814"/>
            <a:ext cx="2293620" cy="522732"/>
          </a:xfrm>
          <a:prstGeom prst="rect">
            <a:avLst/>
          </a:prstGeom>
        </p:spPr>
      </p:pic>
      <p:sp>
        <p:nvSpPr>
          <p:cNvPr id="17" name="object 7">
            <a:extLst>
              <a:ext uri="{FF2B5EF4-FFF2-40B4-BE49-F238E27FC236}">
                <a16:creationId xmlns:a16="http://schemas.microsoft.com/office/drawing/2014/main" id="{CB501862-B763-760C-A425-677578708D45}"/>
              </a:ext>
            </a:extLst>
          </p:cNvPr>
          <p:cNvSpPr txBox="1"/>
          <p:nvPr/>
        </p:nvSpPr>
        <p:spPr>
          <a:xfrm>
            <a:off x="7641952" y="5330400"/>
            <a:ext cx="14700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0355" marR="5080" indent="-288290">
              <a:lnSpc>
                <a:spcPct val="100000"/>
              </a:lnSpc>
              <a:spcBef>
                <a:spcPts val="100"/>
              </a:spcBef>
            </a:pPr>
            <a:r>
              <a:rPr sz="1200" b="1">
                <a:solidFill>
                  <a:srgbClr val="585858"/>
                </a:solidFill>
                <a:latin typeface="Arial"/>
                <a:cs typeface="Arial"/>
              </a:rPr>
              <a:t>+</a:t>
            </a:r>
            <a:r>
              <a:rPr sz="1200" b="1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200" b="1">
                <a:solidFill>
                  <a:srgbClr val="585858"/>
                </a:solidFill>
                <a:latin typeface="Arial"/>
                <a:cs typeface="Arial"/>
              </a:rPr>
              <a:t>de 10</a:t>
            </a:r>
            <a:r>
              <a:rPr sz="1200" b="1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200" b="1">
                <a:solidFill>
                  <a:srgbClr val="585858"/>
                </a:solidFill>
                <a:latin typeface="Arial"/>
                <a:cs typeface="Arial"/>
              </a:rPr>
              <a:t>000</a:t>
            </a:r>
            <a:r>
              <a:rPr sz="1200" b="1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200" b="1" spc="-10">
                <a:solidFill>
                  <a:srgbClr val="585858"/>
                </a:solidFill>
                <a:latin typeface="Arial"/>
                <a:cs typeface="Arial"/>
              </a:rPr>
              <a:t>usagers sensibilisés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18" name="object 8">
            <a:extLst>
              <a:ext uri="{FF2B5EF4-FFF2-40B4-BE49-F238E27FC236}">
                <a16:creationId xmlns:a16="http://schemas.microsoft.com/office/drawing/2014/main" id="{EC33F670-035D-58F0-96C9-31578AF1A4CB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574638" y="5267814"/>
            <a:ext cx="2074163" cy="522732"/>
          </a:xfrm>
          <a:prstGeom prst="rect">
            <a:avLst/>
          </a:prstGeom>
        </p:spPr>
      </p:pic>
      <p:sp>
        <p:nvSpPr>
          <p:cNvPr id="19" name="object 9">
            <a:extLst>
              <a:ext uri="{FF2B5EF4-FFF2-40B4-BE49-F238E27FC236}">
                <a16:creationId xmlns:a16="http://schemas.microsoft.com/office/drawing/2014/main" id="{475C8268-1243-C52D-8A8E-F8C570EB528B}"/>
              </a:ext>
            </a:extLst>
          </p:cNvPr>
          <p:cNvSpPr txBox="1"/>
          <p:nvPr/>
        </p:nvSpPr>
        <p:spPr>
          <a:xfrm>
            <a:off x="10070700" y="5330400"/>
            <a:ext cx="1479442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0985" marR="5080" indent="-248920">
              <a:lnSpc>
                <a:spcPct val="100000"/>
              </a:lnSpc>
              <a:spcBef>
                <a:spcPts val="100"/>
              </a:spcBef>
            </a:pPr>
            <a:r>
              <a:rPr sz="1200" b="1">
                <a:solidFill>
                  <a:srgbClr val="585858"/>
                </a:solidFill>
                <a:latin typeface="Arial"/>
                <a:cs typeface="Arial"/>
              </a:rPr>
              <a:t>357</a:t>
            </a:r>
            <a:r>
              <a:rPr sz="1200" b="1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200" b="1">
                <a:solidFill>
                  <a:srgbClr val="585858"/>
                </a:solidFill>
                <a:latin typeface="Arial"/>
                <a:cs typeface="Arial"/>
              </a:rPr>
              <a:t>MeS</a:t>
            </a:r>
            <a:r>
              <a:rPr sz="1200" b="1" spc="-10">
                <a:solidFill>
                  <a:srgbClr val="585858"/>
                </a:solidFill>
                <a:latin typeface="Arial"/>
                <a:cs typeface="Arial"/>
              </a:rPr>
              <a:t> activés </a:t>
            </a:r>
            <a:r>
              <a:rPr sz="1200" b="1">
                <a:solidFill>
                  <a:srgbClr val="585858"/>
                </a:solidFill>
                <a:latin typeface="Arial"/>
                <a:cs typeface="Arial"/>
              </a:rPr>
              <a:t>sur</a:t>
            </a:r>
            <a:r>
              <a:rPr sz="1200" b="1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200" b="1" spc="-10">
                <a:solidFill>
                  <a:srgbClr val="585858"/>
                </a:solidFill>
                <a:latin typeface="Arial"/>
                <a:cs typeface="Arial"/>
              </a:rPr>
              <a:t>place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20" name="object 10">
            <a:extLst>
              <a:ext uri="{FF2B5EF4-FFF2-40B4-BE49-F238E27FC236}">
                <a16:creationId xmlns:a16="http://schemas.microsoft.com/office/drawing/2014/main" id="{04373D4C-397E-CB86-6F05-37CB849FFE55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008401" y="2795354"/>
            <a:ext cx="2752344" cy="206502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26AC8FCC-E66C-8B81-E0E1-4E0734BA1E05}"/>
              </a:ext>
            </a:extLst>
          </p:cNvPr>
          <p:cNvSpPr/>
          <p:nvPr/>
        </p:nvSpPr>
        <p:spPr>
          <a:xfrm>
            <a:off x="736115" y="1665515"/>
            <a:ext cx="10643570" cy="725598"/>
          </a:xfrm>
          <a:prstGeom prst="rect">
            <a:avLst/>
          </a:prstGeom>
          <a:solidFill>
            <a:srgbClr val="FFF3F9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86F40275-A693-EC9B-F2B1-877194D8CA10}"/>
              </a:ext>
            </a:extLst>
          </p:cNvPr>
          <p:cNvSpPr txBox="1"/>
          <p:nvPr/>
        </p:nvSpPr>
        <p:spPr>
          <a:xfrm>
            <a:off x="736115" y="1772422"/>
            <a:ext cx="10643570" cy="5232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fr-FR" sz="1400" b="1">
                <a:solidFill>
                  <a:srgbClr val="DF2680"/>
                </a:solidFill>
                <a:latin typeface="Trebuchet MS" panose="020B0603020202020204" pitchFamily="34" charset="0"/>
                <a:cs typeface="Arial MT"/>
              </a:rPr>
              <a:t>Une</a:t>
            </a:r>
            <a:r>
              <a:rPr lang="fr-FR" sz="1400" b="1" spc="-30">
                <a:solidFill>
                  <a:srgbClr val="DF2680"/>
                </a:solidFill>
                <a:latin typeface="Trebuchet MS" panose="020B0603020202020204" pitchFamily="34" charset="0"/>
                <a:cs typeface="Arial MT"/>
              </a:rPr>
              <a:t> </a:t>
            </a:r>
            <a:r>
              <a:rPr lang="fr-FR" sz="1400" b="1">
                <a:solidFill>
                  <a:srgbClr val="DF2680"/>
                </a:solidFill>
                <a:latin typeface="Trebuchet MS" panose="020B0603020202020204" pitchFamily="34" charset="0"/>
                <a:cs typeface="Arial MT"/>
              </a:rPr>
              <a:t>collaboration</a:t>
            </a:r>
            <a:r>
              <a:rPr lang="fr-FR" sz="1400" b="1" spc="-60">
                <a:solidFill>
                  <a:srgbClr val="DF2680"/>
                </a:solidFill>
                <a:latin typeface="Trebuchet MS" panose="020B0603020202020204" pitchFamily="34" charset="0"/>
                <a:cs typeface="Arial MT"/>
              </a:rPr>
              <a:t> </a:t>
            </a:r>
            <a:r>
              <a:rPr lang="fr-FR" sz="1400" b="1">
                <a:solidFill>
                  <a:srgbClr val="DF2680"/>
                </a:solidFill>
                <a:latin typeface="Trebuchet MS" panose="020B0603020202020204" pitchFamily="34" charset="0"/>
                <a:cs typeface="Arial MT"/>
              </a:rPr>
              <a:t>tripartite</a:t>
            </a:r>
            <a:r>
              <a:rPr lang="fr-FR" sz="1400" b="1" spc="-55">
                <a:solidFill>
                  <a:srgbClr val="DF2680"/>
                </a:solidFill>
                <a:latin typeface="Trebuchet MS" panose="020B0603020202020204" pitchFamily="34" charset="0"/>
                <a:cs typeface="Arial MT"/>
              </a:rPr>
              <a:t> </a:t>
            </a:r>
            <a:r>
              <a:rPr lang="fr-FR" sz="1400" b="1">
                <a:solidFill>
                  <a:srgbClr val="DF2680"/>
                </a:solidFill>
                <a:latin typeface="Trebuchet MS" panose="020B0603020202020204" pitchFamily="34" charset="0"/>
                <a:cs typeface="Arial MT"/>
              </a:rPr>
              <a:t>ARS,</a:t>
            </a:r>
            <a:r>
              <a:rPr lang="fr-FR" sz="1400" b="1" spc="-15">
                <a:solidFill>
                  <a:srgbClr val="DF2680"/>
                </a:solidFill>
                <a:latin typeface="Trebuchet MS" panose="020B0603020202020204" pitchFamily="34" charset="0"/>
                <a:cs typeface="Arial MT"/>
              </a:rPr>
              <a:t> </a:t>
            </a:r>
            <a:r>
              <a:rPr lang="fr-FR" sz="1400" b="1">
                <a:solidFill>
                  <a:srgbClr val="DF2680"/>
                </a:solidFill>
                <a:latin typeface="Trebuchet MS" panose="020B0603020202020204" pitchFamily="34" charset="0"/>
                <a:cs typeface="Arial MT"/>
              </a:rPr>
              <a:t>AM</a:t>
            </a:r>
            <a:r>
              <a:rPr lang="fr-FR" sz="1400" b="1" spc="-15">
                <a:solidFill>
                  <a:srgbClr val="DF2680"/>
                </a:solidFill>
                <a:latin typeface="Trebuchet MS" panose="020B0603020202020204" pitchFamily="34" charset="0"/>
                <a:cs typeface="Arial MT"/>
              </a:rPr>
              <a:t> </a:t>
            </a:r>
            <a:r>
              <a:rPr lang="fr-FR" sz="1400" b="1">
                <a:solidFill>
                  <a:srgbClr val="DF2680"/>
                </a:solidFill>
                <a:latin typeface="Trebuchet MS" panose="020B0603020202020204" pitchFamily="34" charset="0"/>
                <a:cs typeface="Arial MT"/>
              </a:rPr>
              <a:t>et</a:t>
            </a:r>
            <a:r>
              <a:rPr lang="fr-FR" sz="1400" b="1" spc="-20">
                <a:solidFill>
                  <a:srgbClr val="DF2680"/>
                </a:solidFill>
                <a:latin typeface="Trebuchet MS" panose="020B0603020202020204" pitchFamily="34" charset="0"/>
                <a:cs typeface="Arial MT"/>
              </a:rPr>
              <a:t> </a:t>
            </a:r>
            <a:r>
              <a:rPr lang="fr-FR" sz="1400" b="1">
                <a:solidFill>
                  <a:srgbClr val="DF2680"/>
                </a:solidFill>
                <a:latin typeface="Trebuchet MS" panose="020B0603020202020204" pitchFamily="34" charset="0"/>
                <a:cs typeface="Arial MT"/>
              </a:rPr>
              <a:t>GRADeS ieSS</a:t>
            </a:r>
            <a:r>
              <a:rPr lang="fr-FR" sz="1400" b="1" spc="-20">
                <a:solidFill>
                  <a:srgbClr val="DF2680"/>
                </a:solidFill>
                <a:latin typeface="Trebuchet MS" panose="020B0603020202020204" pitchFamily="34" charset="0"/>
                <a:cs typeface="Arial MT"/>
              </a:rPr>
              <a:t> </a:t>
            </a:r>
            <a:r>
              <a:rPr lang="fr-FR" sz="1400" b="1">
                <a:solidFill>
                  <a:srgbClr val="DF2680"/>
                </a:solidFill>
                <a:latin typeface="Trebuchet MS" panose="020B0603020202020204" pitchFamily="34" charset="0"/>
                <a:cs typeface="Arial MT"/>
              </a:rPr>
              <a:t>tout</a:t>
            </a:r>
            <a:r>
              <a:rPr lang="fr-FR" sz="1400" b="1" spc="-40">
                <a:solidFill>
                  <a:srgbClr val="DF2680"/>
                </a:solidFill>
                <a:latin typeface="Trebuchet MS" panose="020B0603020202020204" pitchFamily="34" charset="0"/>
                <a:cs typeface="Arial MT"/>
              </a:rPr>
              <a:t> </a:t>
            </a:r>
            <a:r>
              <a:rPr lang="fr-FR" sz="1400" b="1">
                <a:solidFill>
                  <a:srgbClr val="DF2680"/>
                </a:solidFill>
                <a:latin typeface="Trebuchet MS" panose="020B0603020202020204" pitchFamily="34" charset="0"/>
                <a:cs typeface="Arial MT"/>
              </a:rPr>
              <a:t>au</a:t>
            </a:r>
            <a:r>
              <a:rPr lang="fr-FR" sz="1400" b="1" spc="-25">
                <a:solidFill>
                  <a:srgbClr val="DF2680"/>
                </a:solidFill>
                <a:latin typeface="Trebuchet MS" panose="020B0603020202020204" pitchFamily="34" charset="0"/>
                <a:cs typeface="Arial MT"/>
              </a:rPr>
              <a:t> </a:t>
            </a:r>
            <a:r>
              <a:rPr lang="fr-FR" sz="1400" b="1">
                <a:solidFill>
                  <a:srgbClr val="DF2680"/>
                </a:solidFill>
                <a:latin typeface="Trebuchet MS" panose="020B0603020202020204" pitchFamily="34" charset="0"/>
                <a:cs typeface="Arial MT"/>
              </a:rPr>
              <a:t>long</a:t>
            </a:r>
            <a:r>
              <a:rPr lang="fr-FR" sz="1400" b="1" spc="-20">
                <a:solidFill>
                  <a:srgbClr val="DF2680"/>
                </a:solidFill>
                <a:latin typeface="Trebuchet MS" panose="020B0603020202020204" pitchFamily="34" charset="0"/>
                <a:cs typeface="Arial MT"/>
              </a:rPr>
              <a:t> </a:t>
            </a:r>
            <a:r>
              <a:rPr lang="fr-FR" sz="1400" b="1">
                <a:solidFill>
                  <a:srgbClr val="DF2680"/>
                </a:solidFill>
                <a:latin typeface="Trebuchet MS" panose="020B0603020202020204" pitchFamily="34" charset="0"/>
                <a:cs typeface="Arial MT"/>
              </a:rPr>
              <a:t>de</a:t>
            </a:r>
            <a:r>
              <a:rPr lang="fr-FR" sz="1400" b="1" spc="-25">
                <a:solidFill>
                  <a:srgbClr val="DF2680"/>
                </a:solidFill>
                <a:latin typeface="Trebuchet MS" panose="020B0603020202020204" pitchFamily="34" charset="0"/>
                <a:cs typeface="Arial MT"/>
              </a:rPr>
              <a:t> </a:t>
            </a:r>
            <a:r>
              <a:rPr lang="fr-FR" sz="1400" b="1">
                <a:solidFill>
                  <a:srgbClr val="DF2680"/>
                </a:solidFill>
                <a:latin typeface="Trebuchet MS" panose="020B0603020202020204" pitchFamily="34" charset="0"/>
                <a:cs typeface="Arial MT"/>
              </a:rPr>
              <a:t>la</a:t>
            </a:r>
            <a:r>
              <a:rPr lang="fr-FR" sz="1400" b="1" spc="-20">
                <a:solidFill>
                  <a:srgbClr val="DF2680"/>
                </a:solidFill>
                <a:latin typeface="Trebuchet MS" panose="020B0603020202020204" pitchFamily="34" charset="0"/>
                <a:cs typeface="Arial MT"/>
              </a:rPr>
              <a:t> </a:t>
            </a:r>
            <a:r>
              <a:rPr lang="fr-FR" sz="1400" b="1">
                <a:solidFill>
                  <a:srgbClr val="DF2680"/>
                </a:solidFill>
                <a:latin typeface="Trebuchet MS" panose="020B0603020202020204" pitchFamily="34" charset="0"/>
                <a:cs typeface="Arial MT"/>
              </a:rPr>
              <a:t>démarche,</a:t>
            </a:r>
            <a:r>
              <a:rPr lang="fr-FR" sz="1400" b="1" spc="-55">
                <a:solidFill>
                  <a:srgbClr val="DF2680"/>
                </a:solidFill>
                <a:latin typeface="Trebuchet MS" panose="020B0603020202020204" pitchFamily="34" charset="0"/>
                <a:cs typeface="Arial MT"/>
              </a:rPr>
              <a:t> </a:t>
            </a:r>
            <a:r>
              <a:rPr lang="fr-FR" sz="1400" b="1">
                <a:solidFill>
                  <a:srgbClr val="DF2680"/>
                </a:solidFill>
                <a:latin typeface="Trebuchet MS" panose="020B0603020202020204" pitchFamily="34" charset="0"/>
                <a:cs typeface="Arial MT"/>
              </a:rPr>
              <a:t>de</a:t>
            </a:r>
            <a:r>
              <a:rPr lang="fr-FR" sz="1400" b="1" spc="-20">
                <a:solidFill>
                  <a:srgbClr val="DF2680"/>
                </a:solidFill>
                <a:latin typeface="Trebuchet MS" panose="020B0603020202020204" pitchFamily="34" charset="0"/>
                <a:cs typeface="Arial MT"/>
              </a:rPr>
              <a:t> </a:t>
            </a:r>
            <a:r>
              <a:rPr lang="fr-FR" sz="1400" b="1">
                <a:solidFill>
                  <a:srgbClr val="DF2680"/>
                </a:solidFill>
                <a:latin typeface="Trebuchet MS" panose="020B0603020202020204" pitchFamily="34" charset="0"/>
                <a:cs typeface="Arial MT"/>
              </a:rPr>
              <a:t>la</a:t>
            </a:r>
            <a:r>
              <a:rPr lang="fr-FR" sz="1400" b="1" spc="-15">
                <a:solidFill>
                  <a:srgbClr val="DF2680"/>
                </a:solidFill>
                <a:latin typeface="Trebuchet MS" panose="020B0603020202020204" pitchFamily="34" charset="0"/>
                <a:cs typeface="Arial MT"/>
              </a:rPr>
              <a:t> </a:t>
            </a:r>
            <a:r>
              <a:rPr lang="fr-FR" sz="1400" b="1">
                <a:solidFill>
                  <a:srgbClr val="DF2680"/>
                </a:solidFill>
                <a:latin typeface="Trebuchet MS" panose="020B0603020202020204" pitchFamily="34" charset="0"/>
                <a:cs typeface="Arial MT"/>
              </a:rPr>
              <a:t>phase</a:t>
            </a:r>
            <a:r>
              <a:rPr lang="fr-FR" sz="1400" b="1" spc="-50">
                <a:solidFill>
                  <a:srgbClr val="DF2680"/>
                </a:solidFill>
                <a:latin typeface="Trebuchet MS" panose="020B0603020202020204" pitchFamily="34" charset="0"/>
                <a:cs typeface="Arial MT"/>
              </a:rPr>
              <a:t> </a:t>
            </a:r>
            <a:r>
              <a:rPr lang="fr-FR" sz="1400" b="1">
                <a:solidFill>
                  <a:srgbClr val="DF2680"/>
                </a:solidFill>
                <a:latin typeface="Trebuchet MS" panose="020B0603020202020204" pitchFamily="34" charset="0"/>
                <a:cs typeface="Arial MT"/>
              </a:rPr>
              <a:t>de</a:t>
            </a:r>
            <a:r>
              <a:rPr lang="fr-FR" sz="1400" b="1" spc="-15">
                <a:solidFill>
                  <a:srgbClr val="DF2680"/>
                </a:solidFill>
                <a:latin typeface="Trebuchet MS" panose="020B0603020202020204" pitchFamily="34" charset="0"/>
                <a:cs typeface="Arial MT"/>
              </a:rPr>
              <a:t> </a:t>
            </a:r>
            <a:r>
              <a:rPr lang="fr-FR" sz="1400" b="1" spc="-10">
                <a:solidFill>
                  <a:srgbClr val="DF2680"/>
                </a:solidFill>
                <a:latin typeface="Trebuchet MS" panose="020B0603020202020204" pitchFamily="34" charset="0"/>
                <a:cs typeface="Arial MT"/>
              </a:rPr>
              <a:t>conception </a:t>
            </a:r>
            <a:r>
              <a:rPr lang="fr-FR" sz="1400" b="1">
                <a:solidFill>
                  <a:srgbClr val="DF2680"/>
                </a:solidFill>
                <a:latin typeface="Trebuchet MS" panose="020B0603020202020204" pitchFamily="34" charset="0"/>
                <a:cs typeface="Arial MT"/>
              </a:rPr>
              <a:t>jusqu’à</a:t>
            </a:r>
            <a:r>
              <a:rPr lang="fr-FR" sz="1400" b="1" spc="-55">
                <a:solidFill>
                  <a:srgbClr val="DF2680"/>
                </a:solidFill>
                <a:latin typeface="Trebuchet MS" panose="020B0603020202020204" pitchFamily="34" charset="0"/>
                <a:cs typeface="Arial MT"/>
              </a:rPr>
              <a:t> </a:t>
            </a:r>
            <a:r>
              <a:rPr lang="fr-FR" sz="1400" b="1">
                <a:solidFill>
                  <a:srgbClr val="DF2680"/>
                </a:solidFill>
                <a:latin typeface="Trebuchet MS" panose="020B0603020202020204" pitchFamily="34" charset="0"/>
                <a:cs typeface="Arial MT"/>
              </a:rPr>
              <a:t>la</a:t>
            </a:r>
            <a:r>
              <a:rPr lang="fr-FR" sz="1400" b="1" spc="-25">
                <a:solidFill>
                  <a:srgbClr val="DF2680"/>
                </a:solidFill>
                <a:latin typeface="Trebuchet MS" panose="020B0603020202020204" pitchFamily="34" charset="0"/>
                <a:cs typeface="Arial MT"/>
              </a:rPr>
              <a:t> </a:t>
            </a:r>
            <a:r>
              <a:rPr lang="fr-FR" sz="1400" b="1" spc="-10">
                <a:solidFill>
                  <a:srgbClr val="DF2680"/>
                </a:solidFill>
                <a:latin typeface="Trebuchet MS" panose="020B0603020202020204" pitchFamily="34" charset="0"/>
                <a:cs typeface="Arial MT"/>
              </a:rPr>
              <a:t>réalisation</a:t>
            </a:r>
            <a:endParaRPr lang="fr-FR" sz="1400" b="1">
              <a:solidFill>
                <a:srgbClr val="DF2680"/>
              </a:solidFill>
              <a:latin typeface="Trebuchet MS" panose="020B0603020202020204" pitchFamily="34" charset="0"/>
              <a:cs typeface="Arial MT"/>
            </a:endParaRPr>
          </a:p>
        </p:txBody>
      </p:sp>
    </p:spTree>
    <p:extLst>
      <p:ext uri="{BB962C8B-B14F-4D97-AF65-F5344CB8AC3E}">
        <p14:creationId xmlns:p14="http://schemas.microsoft.com/office/powerpoint/2010/main" val="562797774"/>
      </p:ext>
    </p:extLst>
  </p:cSld>
  <p:clrMapOvr>
    <a:masterClrMapping/>
  </p:clrMapOvr>
  <p:transition spd="med"/>
  <p:extLst>
    <p:ext uri="{6950BFC3-D8DA-4A85-94F7-54DA5524770B}">
      <p188:commentRel xmlns:p188="http://schemas.microsoft.com/office/powerpoint/2018/8/main" r:id="rId3"/>
    </p:ext>
  </p:extLs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re 2">
            <a:extLst>
              <a:ext uri="{FF2B5EF4-FFF2-40B4-BE49-F238E27FC236}">
                <a16:creationId xmlns:a16="http://schemas.microsoft.com/office/drawing/2014/main" id="{BD26FF45-DFF1-BCD5-7503-73FD50DEBB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3518" y="16625"/>
            <a:ext cx="9306964" cy="1133342"/>
          </a:xfrm>
        </p:spPr>
        <p:txBody>
          <a:bodyPr>
            <a:normAutofit/>
          </a:bodyPr>
          <a:lstStyle/>
          <a:p>
            <a:r>
              <a:rPr lang="fr-FR" sz="3200"/>
              <a:t>Retour en vidéo </a:t>
            </a:r>
          </a:p>
        </p:txBody>
      </p:sp>
      <p:sp>
        <p:nvSpPr>
          <p:cNvPr id="44" name="Espace réservé du numéro de diapositive 43">
            <a:extLst>
              <a:ext uri="{FF2B5EF4-FFF2-40B4-BE49-F238E27FC236}">
                <a16:creationId xmlns:a16="http://schemas.microsoft.com/office/drawing/2014/main" id="{23688249-81B8-260D-C428-5AC541BA63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pPr/>
              <a:t>15</a:t>
            </a:fld>
            <a:endParaRPr lang="fr-FR"/>
          </a:p>
        </p:txBody>
      </p:sp>
      <p:pic>
        <p:nvPicPr>
          <p:cNvPr id="8" name="Média en ligne 7" title="🚀Mon espace santé c’est quoi ?🚀 Les habitants de la région Paca en parle mieux que nous !">
            <a:hlinkClick r:id="" action="ppaction://media"/>
            <a:extLst>
              <a:ext uri="{FF2B5EF4-FFF2-40B4-BE49-F238E27FC236}">
                <a16:creationId xmlns:a16="http://schemas.microsoft.com/office/drawing/2014/main" id="{046EFB72-898F-AE29-0E38-35C578ED2A88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427586" y="1720223"/>
            <a:ext cx="7421032" cy="4192884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62EB935A-1886-94A2-E49B-0579C5DFBDFA}"/>
              </a:ext>
            </a:extLst>
          </p:cNvPr>
          <p:cNvSpPr txBox="1"/>
          <p:nvPr/>
        </p:nvSpPr>
        <p:spPr>
          <a:xfrm>
            <a:off x="8181957" y="1816506"/>
            <a:ext cx="3438525" cy="95410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fr-FR" sz="1400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</a:rPr>
              <a:t>🚀Mon espace santé c’est quoi ?🚀 </a:t>
            </a:r>
          </a:p>
          <a:p>
            <a:pPr algn="ctr"/>
            <a:endParaRPr lang="fr-FR" sz="1400">
              <a:solidFill>
                <a:schemeClr val="bg2">
                  <a:lumMod val="10000"/>
                </a:schemeClr>
              </a:solidFill>
              <a:latin typeface="Trebuchet MS" panose="020B0603020202020204" pitchFamily="34" charset="0"/>
            </a:endParaRPr>
          </a:p>
          <a:p>
            <a:pPr algn="ctr"/>
            <a:r>
              <a:rPr lang="fr-FR" sz="1400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</a:rPr>
              <a:t>Les habitants de la région Paca en parle mieux que nous !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908F1F73-C03B-8916-06F8-E997107F6D8F}"/>
              </a:ext>
            </a:extLst>
          </p:cNvPr>
          <p:cNvSpPr txBox="1"/>
          <p:nvPr/>
        </p:nvSpPr>
        <p:spPr>
          <a:xfrm>
            <a:off x="8066315" y="4723457"/>
            <a:ext cx="4024085" cy="954107"/>
          </a:xfrm>
          <a:prstGeom prst="rect">
            <a:avLst/>
          </a:prstGeom>
          <a:solidFill>
            <a:srgbClr val="FFF3F9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endParaRPr lang="fr-FR" sz="1400" b="0" i="0" u="none" strike="noStrike" baseline="0">
              <a:solidFill>
                <a:srgbClr val="000000"/>
              </a:solidFill>
              <a:latin typeface="Trebuchet MS" panose="020B0603020202020204" pitchFamily="34" charset="0"/>
            </a:endParaRPr>
          </a:p>
          <a:p>
            <a:pPr algn="ctr"/>
            <a:r>
              <a:rPr lang="fr-FR" sz="1400" b="1" i="0" u="none" strike="noStrike" baseline="0">
                <a:solidFill>
                  <a:srgbClr val="DF2680"/>
                </a:solidFill>
                <a:latin typeface="Trebuchet MS" panose="020B0603020202020204" pitchFamily="34" charset="0"/>
              </a:rPr>
              <a:t>Pour en savoir plus : </a:t>
            </a:r>
          </a:p>
          <a:p>
            <a:pPr algn="ctr"/>
            <a:r>
              <a:rPr lang="fr-FR" sz="1400" b="0" i="0" u="none" strike="noStrike" baseline="0">
                <a:latin typeface="Trebuchet MS" panose="020B0603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https://youtu.be/4qbJVqDhtZA?si=KIGZ6X7c4H-Tn_Ft</a:t>
            </a:r>
            <a:r>
              <a:rPr lang="fr-FR" sz="1400">
                <a:latin typeface="Trebuchet MS" panose="020B0603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3724652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22"/>
          </p:nvPr>
        </p:nvSpPr>
        <p:spPr>
          <a:xfrm>
            <a:off x="3450164" y="3028951"/>
            <a:ext cx="8289551" cy="1624244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</a:pPr>
            <a:r>
              <a:rPr lang="fr-FR" sz="3200">
                <a:cs typeface="Calibri" panose="020F0502020204030204" pitchFamily="34" charset="0"/>
              </a:rPr>
              <a:t>Les directives anticipées dans mon espace santé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A3B8BD3-874D-2444-20CD-32F90BD82792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pPr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1935919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re 2">
            <a:extLst>
              <a:ext uri="{FF2B5EF4-FFF2-40B4-BE49-F238E27FC236}">
                <a16:creationId xmlns:a16="http://schemas.microsoft.com/office/drawing/2014/main" id="{BD26FF45-DFF1-BCD5-7503-73FD50DEBB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3518" y="16625"/>
            <a:ext cx="9306964" cy="1133342"/>
          </a:xfrm>
        </p:spPr>
        <p:txBody>
          <a:bodyPr>
            <a:normAutofit/>
          </a:bodyPr>
          <a:lstStyle/>
          <a:p>
            <a:r>
              <a:rPr lang="fr-FR" sz="3200"/>
              <a:t>Les directives anticipées dans Mon espace santé</a:t>
            </a:r>
          </a:p>
        </p:txBody>
      </p:sp>
      <p:sp>
        <p:nvSpPr>
          <p:cNvPr id="71" name="Rectangle : coins arrondis 70">
            <a:extLst>
              <a:ext uri="{FF2B5EF4-FFF2-40B4-BE49-F238E27FC236}">
                <a16:creationId xmlns:a16="http://schemas.microsoft.com/office/drawing/2014/main" id="{73DFB4CA-601D-F0A1-2952-F5E3584DEEF6}"/>
              </a:ext>
            </a:extLst>
          </p:cNvPr>
          <p:cNvSpPr/>
          <p:nvPr/>
        </p:nvSpPr>
        <p:spPr>
          <a:xfrm>
            <a:off x="393923" y="2874039"/>
            <a:ext cx="5509705" cy="2639793"/>
          </a:xfrm>
          <a:prstGeom prst="roundRect">
            <a:avLst/>
          </a:prstGeom>
          <a:solidFill>
            <a:srgbClr val="FFF3F9"/>
          </a:solidFill>
          <a:ln w="28575" cap="flat" cmpd="sng" algn="ctr">
            <a:noFill/>
            <a:prstDash val="solid"/>
          </a:ln>
          <a:effectLst/>
        </p:spPr>
        <p:txBody>
          <a:bodyPr lIns="432000" tIns="36000" rIns="216000" bIns="36000" rtlCol="0" anchor="ctr"/>
          <a:lstStyle/>
          <a:p>
            <a:pPr marL="285750" indent="-28575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fr-FR" sz="1400">
                <a:latin typeface="Calibri"/>
                <a:cs typeface="Calibri"/>
              </a:rPr>
              <a:t>Renseigner les </a:t>
            </a:r>
            <a:r>
              <a:rPr lang="fr-FR" sz="1400" b="1">
                <a:solidFill>
                  <a:schemeClr val="accent6"/>
                </a:solidFill>
                <a:latin typeface="Calibri"/>
                <a:cs typeface="Calibri"/>
              </a:rPr>
              <a:t>directives anticipées</a:t>
            </a:r>
            <a:r>
              <a:rPr lang="fr-FR" sz="1400">
                <a:latin typeface="Calibri"/>
                <a:cs typeface="Calibri"/>
              </a:rPr>
              <a:t>, c’est garantir que les décisions médicales sont conformes aux valeurs et aux souhaits de l'usager</a:t>
            </a:r>
          </a:p>
          <a:p>
            <a:pPr marL="285750" indent="-28575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fr-FR" sz="14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fr-FR" sz="1400" b="1">
                <a:solidFill>
                  <a:schemeClr val="accent6"/>
                </a:solidFill>
                <a:latin typeface="Calibri"/>
                <a:cs typeface="Calibri"/>
              </a:rPr>
              <a:t>Mon espace santé</a:t>
            </a:r>
            <a:r>
              <a:rPr lang="fr-FR" sz="1400">
                <a:latin typeface="Calibri"/>
                <a:cs typeface="Calibri"/>
              </a:rPr>
              <a:t> peut être le </a:t>
            </a:r>
            <a:r>
              <a:rPr lang="fr-FR" sz="1400" b="1">
                <a:solidFill>
                  <a:schemeClr val="accent6"/>
                </a:solidFill>
                <a:latin typeface="Calibri"/>
                <a:cs typeface="Calibri"/>
              </a:rPr>
              <a:t>support de dépôt et de conservation des directives anticipées</a:t>
            </a:r>
            <a:r>
              <a:rPr lang="fr-FR" sz="1400">
                <a:latin typeface="Calibri"/>
                <a:cs typeface="Calibri"/>
              </a:rPr>
              <a:t>. Les directives anticipées peuvent être déposées et conservées, sur décision de la personne qui les a rédigées, dans le profil médical de Mon espace santé.</a:t>
            </a:r>
          </a:p>
        </p:txBody>
      </p:sp>
      <p:sp>
        <p:nvSpPr>
          <p:cNvPr id="44" name="Espace réservé du numéro de diapositive 43">
            <a:extLst>
              <a:ext uri="{FF2B5EF4-FFF2-40B4-BE49-F238E27FC236}">
                <a16:creationId xmlns:a16="http://schemas.microsoft.com/office/drawing/2014/main" id="{23688249-81B8-260D-C428-5AC541BA63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pPr/>
              <a:t>17</a:t>
            </a:fld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EB864096-281D-391B-A2F8-8E12809B87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9057" y="1969816"/>
            <a:ext cx="2715959" cy="1532080"/>
          </a:xfrm>
          <a:prstGeom prst="roundRect">
            <a:avLst/>
          </a:prstGeom>
        </p:spPr>
      </p:pic>
      <p:grpSp>
        <p:nvGrpSpPr>
          <p:cNvPr id="2" name="Groupe 1">
            <a:extLst>
              <a:ext uri="{FF2B5EF4-FFF2-40B4-BE49-F238E27FC236}">
                <a16:creationId xmlns:a16="http://schemas.microsoft.com/office/drawing/2014/main" id="{DBCFD4BB-F75C-DE3A-CD2C-EB963E68DDB6}"/>
              </a:ext>
            </a:extLst>
          </p:cNvPr>
          <p:cNvGrpSpPr/>
          <p:nvPr/>
        </p:nvGrpSpPr>
        <p:grpSpPr>
          <a:xfrm>
            <a:off x="1347083" y="1900543"/>
            <a:ext cx="3603384" cy="723901"/>
            <a:chOff x="1272292" y="1900543"/>
            <a:chExt cx="3603384" cy="723901"/>
          </a:xfrm>
        </p:grpSpPr>
        <p:pic>
          <p:nvPicPr>
            <p:cNvPr id="48" name="Image 47">
              <a:extLst>
                <a:ext uri="{FF2B5EF4-FFF2-40B4-BE49-F238E27FC236}">
                  <a16:creationId xmlns:a16="http://schemas.microsoft.com/office/drawing/2014/main" id="{B90CAD0C-1C5E-F433-E410-11F210E77E2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72292" y="1900543"/>
              <a:ext cx="604495" cy="723901"/>
            </a:xfrm>
            <a:prstGeom prst="roundRect">
              <a:avLst/>
            </a:prstGeom>
          </p:spPr>
        </p:pic>
        <p:pic>
          <p:nvPicPr>
            <p:cNvPr id="52" name="Image 51">
              <a:extLst>
                <a:ext uri="{FF2B5EF4-FFF2-40B4-BE49-F238E27FC236}">
                  <a16:creationId xmlns:a16="http://schemas.microsoft.com/office/drawing/2014/main" id="{CBBFFD10-E324-1124-0402-0AF53B68115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763012" y="1965752"/>
              <a:ext cx="771525" cy="523875"/>
            </a:xfrm>
            <a:prstGeom prst="rect">
              <a:avLst/>
            </a:prstGeom>
          </p:spPr>
        </p:pic>
        <p:sp>
          <p:nvSpPr>
            <p:cNvPr id="54" name="ZoneTexte 53">
              <a:extLst>
                <a:ext uri="{FF2B5EF4-FFF2-40B4-BE49-F238E27FC236}">
                  <a16:creationId xmlns:a16="http://schemas.microsoft.com/office/drawing/2014/main" id="{0B934274-AD32-1656-5E7B-FA31C3B817A5}"/>
                </a:ext>
              </a:extLst>
            </p:cNvPr>
            <p:cNvSpPr txBox="1"/>
            <p:nvPr/>
          </p:nvSpPr>
          <p:spPr>
            <a:xfrm>
              <a:off x="4420762" y="1939329"/>
              <a:ext cx="454914" cy="64633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>
              <a:spAutoFit/>
            </a:bodyPr>
            <a:lstStyle/>
            <a:p>
              <a:pPr algn="ctr"/>
              <a:r>
                <a:rPr lang="fr-FR" sz="3600"/>
                <a:t>✅</a:t>
              </a:r>
            </a:p>
          </p:txBody>
        </p:sp>
        <p:cxnSp>
          <p:nvCxnSpPr>
            <p:cNvPr id="56" name="Connecteur droit avec flèche 55">
              <a:extLst>
                <a:ext uri="{FF2B5EF4-FFF2-40B4-BE49-F238E27FC236}">
                  <a16:creationId xmlns:a16="http://schemas.microsoft.com/office/drawing/2014/main" id="{30B6713A-2691-C882-0771-07C5EDCF3FCC}"/>
                </a:ext>
              </a:extLst>
            </p:cNvPr>
            <p:cNvCxnSpPr/>
            <p:nvPr/>
          </p:nvCxnSpPr>
          <p:spPr>
            <a:xfrm>
              <a:off x="2034626" y="2262493"/>
              <a:ext cx="557784" cy="0"/>
            </a:xfrm>
            <a:prstGeom prst="straightConnector1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57" name="Connecteur droit avec flèche 56">
              <a:extLst>
                <a:ext uri="{FF2B5EF4-FFF2-40B4-BE49-F238E27FC236}">
                  <a16:creationId xmlns:a16="http://schemas.microsoft.com/office/drawing/2014/main" id="{F13AFA31-8798-9389-C82C-9197BA30A192}"/>
                </a:ext>
              </a:extLst>
            </p:cNvPr>
            <p:cNvCxnSpPr/>
            <p:nvPr/>
          </p:nvCxnSpPr>
          <p:spPr>
            <a:xfrm>
              <a:off x="3691128" y="2262493"/>
              <a:ext cx="557784" cy="0"/>
            </a:xfrm>
            <a:prstGeom prst="straightConnector1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sp>
        <p:nvSpPr>
          <p:cNvPr id="58" name="ZoneTexte 57">
            <a:extLst>
              <a:ext uri="{FF2B5EF4-FFF2-40B4-BE49-F238E27FC236}">
                <a16:creationId xmlns:a16="http://schemas.microsoft.com/office/drawing/2014/main" id="{58FF60D5-F06C-B253-755C-69956CE59626}"/>
              </a:ext>
            </a:extLst>
          </p:cNvPr>
          <p:cNvSpPr txBox="1"/>
          <p:nvPr/>
        </p:nvSpPr>
        <p:spPr>
          <a:xfrm>
            <a:off x="6170849" y="5147682"/>
            <a:ext cx="5772374" cy="73866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fr-FR" sz="1400" i="0">
                <a:solidFill>
                  <a:srgbClr val="0D0D0D"/>
                </a:solidFill>
                <a:effectLst/>
                <a:latin typeface="Trebuchet MS" panose="020B0603020202020204" pitchFamily="34" charset="0"/>
              </a:rPr>
              <a:t>Lisez l’article dédié aux directives anticipées sur </a:t>
            </a:r>
            <a:r>
              <a:rPr lang="fr-FR" sz="1400" i="0">
                <a:solidFill>
                  <a:schemeClr val="accent6"/>
                </a:solidFill>
                <a:effectLst/>
                <a:latin typeface="Trebuchet MS" panose="020B0603020202020204" pitchFamily="34" charset="0"/>
              </a:rPr>
              <a:t>esante.gouv.fr</a:t>
            </a:r>
            <a:r>
              <a:rPr lang="fr-FR" sz="1400" i="0">
                <a:solidFill>
                  <a:srgbClr val="0D0D0D"/>
                </a:solidFill>
                <a:effectLst/>
                <a:latin typeface="Trebuchet MS" panose="020B0603020202020204" pitchFamily="34" charset="0"/>
              </a:rPr>
              <a:t> et retrouvez des outils pour sensibiliser les professionnels et les usagers</a:t>
            </a:r>
          </a:p>
          <a:p>
            <a:pPr algn="ctr"/>
            <a:r>
              <a:rPr lang="fr-FR" sz="1400">
                <a:solidFill>
                  <a:srgbClr val="0D0D0D"/>
                </a:solidFill>
                <a:latin typeface="Trebuchet MS" panose="020B0603020202020204" pitchFamily="34" charset="0"/>
                <a:hlinkClick r:id="rId6"/>
              </a:rPr>
              <a:t>Lire l’article</a:t>
            </a:r>
            <a:endParaRPr lang="fr-FR" sz="1400" i="1">
              <a:solidFill>
                <a:srgbClr val="0D0D0D"/>
              </a:solidFill>
              <a:effectLst/>
              <a:latin typeface="Trebuchet MS" panose="020B0603020202020204" pitchFamily="34" charset="0"/>
            </a:endParaRPr>
          </a:p>
        </p:txBody>
      </p:sp>
      <p:pic>
        <p:nvPicPr>
          <p:cNvPr id="60" name="Image 59">
            <a:extLst>
              <a:ext uri="{FF2B5EF4-FFF2-40B4-BE49-F238E27FC236}">
                <a16:creationId xmlns:a16="http://schemas.microsoft.com/office/drawing/2014/main" id="{3A6375F5-F770-00A0-8384-3CC8C69F5D3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74760" y="3744668"/>
            <a:ext cx="3164552" cy="1279431"/>
          </a:xfrm>
          <a:prstGeom prst="roundRect">
            <a:avLst/>
          </a:prstGeom>
        </p:spPr>
      </p:pic>
      <p:grpSp>
        <p:nvGrpSpPr>
          <p:cNvPr id="61" name="Groupe 60">
            <a:extLst>
              <a:ext uri="{FF2B5EF4-FFF2-40B4-BE49-F238E27FC236}">
                <a16:creationId xmlns:a16="http://schemas.microsoft.com/office/drawing/2014/main" id="{A077CAAC-AA81-09E5-47AA-803A6B57DD81}"/>
              </a:ext>
            </a:extLst>
          </p:cNvPr>
          <p:cNvGrpSpPr>
            <a:grpSpLocks noChangeAspect="1"/>
          </p:cNvGrpSpPr>
          <p:nvPr/>
        </p:nvGrpSpPr>
        <p:grpSpPr>
          <a:xfrm>
            <a:off x="9644144" y="5770873"/>
            <a:ext cx="246223" cy="245362"/>
            <a:chOff x="9673906" y="2554430"/>
            <a:chExt cx="399159" cy="397763"/>
          </a:xfrm>
        </p:grpSpPr>
        <p:sp>
          <p:nvSpPr>
            <p:cNvPr id="62" name="AutoShape 11">
              <a:extLst>
                <a:ext uri="{FF2B5EF4-FFF2-40B4-BE49-F238E27FC236}">
                  <a16:creationId xmlns:a16="http://schemas.microsoft.com/office/drawing/2014/main" id="{EB1B0FBF-A811-8DA2-15E3-4D0E52DAF694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9674105" y="2554430"/>
              <a:ext cx="398162" cy="397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3" name="Freeform 13">
              <a:extLst>
                <a:ext uri="{FF2B5EF4-FFF2-40B4-BE49-F238E27FC236}">
                  <a16:creationId xmlns:a16="http://schemas.microsoft.com/office/drawing/2014/main" id="{D64D5E54-6B47-0F65-C8EB-2857C621ED7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694452" y="2575176"/>
              <a:ext cx="33513" cy="32515"/>
            </a:xfrm>
            <a:custGeom>
              <a:avLst/>
              <a:gdLst>
                <a:gd name="T0" fmla="*/ 88 w 138"/>
                <a:gd name="T1" fmla="*/ 126 h 134"/>
                <a:gd name="T2" fmla="*/ 108 w 138"/>
                <a:gd name="T3" fmla="*/ 134 h 134"/>
                <a:gd name="T4" fmla="*/ 127 w 138"/>
                <a:gd name="T5" fmla="*/ 126 h 134"/>
                <a:gd name="T6" fmla="*/ 127 w 138"/>
                <a:gd name="T7" fmla="*/ 87 h 134"/>
                <a:gd name="T8" fmla="*/ 50 w 138"/>
                <a:gd name="T9" fmla="*/ 10 h 134"/>
                <a:gd name="T10" fmla="*/ 11 w 138"/>
                <a:gd name="T11" fmla="*/ 10 h 134"/>
                <a:gd name="T12" fmla="*/ 11 w 138"/>
                <a:gd name="T13" fmla="*/ 49 h 134"/>
                <a:gd name="T14" fmla="*/ 88 w 138"/>
                <a:gd name="T15" fmla="*/ 126 h 134"/>
                <a:gd name="T16" fmla="*/ 88 w 138"/>
                <a:gd name="T17" fmla="*/ 126 h 134"/>
                <a:gd name="T18" fmla="*/ 88 w 138"/>
                <a:gd name="T19" fmla="*/ 126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8" h="134">
                  <a:moveTo>
                    <a:pt x="88" y="126"/>
                  </a:moveTo>
                  <a:cubicBezTo>
                    <a:pt x="94" y="131"/>
                    <a:pt x="101" y="134"/>
                    <a:pt x="108" y="134"/>
                  </a:cubicBezTo>
                  <a:cubicBezTo>
                    <a:pt x="115" y="134"/>
                    <a:pt x="122" y="131"/>
                    <a:pt x="127" y="126"/>
                  </a:cubicBezTo>
                  <a:cubicBezTo>
                    <a:pt x="138" y="115"/>
                    <a:pt x="138" y="98"/>
                    <a:pt x="127" y="87"/>
                  </a:cubicBezTo>
                  <a:cubicBezTo>
                    <a:pt x="50" y="10"/>
                    <a:pt x="50" y="10"/>
                    <a:pt x="50" y="10"/>
                  </a:cubicBezTo>
                  <a:cubicBezTo>
                    <a:pt x="39" y="0"/>
                    <a:pt x="22" y="0"/>
                    <a:pt x="11" y="10"/>
                  </a:cubicBezTo>
                  <a:cubicBezTo>
                    <a:pt x="0" y="21"/>
                    <a:pt x="0" y="38"/>
                    <a:pt x="11" y="49"/>
                  </a:cubicBezTo>
                  <a:lnTo>
                    <a:pt x="88" y="126"/>
                  </a:lnTo>
                  <a:close/>
                  <a:moveTo>
                    <a:pt x="88" y="126"/>
                  </a:moveTo>
                  <a:cubicBezTo>
                    <a:pt x="88" y="126"/>
                    <a:pt x="88" y="126"/>
                    <a:pt x="88" y="126"/>
                  </a:cubicBezTo>
                </a:path>
              </a:pathLst>
            </a:custGeom>
            <a:solidFill>
              <a:srgbClr val="CF022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4" name="Freeform 14">
              <a:extLst>
                <a:ext uri="{FF2B5EF4-FFF2-40B4-BE49-F238E27FC236}">
                  <a16:creationId xmlns:a16="http://schemas.microsoft.com/office/drawing/2014/main" id="{478D3F3E-E492-F9D0-4A0E-ED7AAA7658D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779032" y="2575176"/>
              <a:ext cx="33313" cy="32515"/>
            </a:xfrm>
            <a:custGeom>
              <a:avLst/>
              <a:gdLst>
                <a:gd name="T0" fmla="*/ 30 w 137"/>
                <a:gd name="T1" fmla="*/ 134 h 134"/>
                <a:gd name="T2" fmla="*/ 49 w 137"/>
                <a:gd name="T3" fmla="*/ 126 h 134"/>
                <a:gd name="T4" fmla="*/ 126 w 137"/>
                <a:gd name="T5" fmla="*/ 49 h 134"/>
                <a:gd name="T6" fmla="*/ 126 w 137"/>
                <a:gd name="T7" fmla="*/ 10 h 134"/>
                <a:gd name="T8" fmla="*/ 88 w 137"/>
                <a:gd name="T9" fmla="*/ 10 h 134"/>
                <a:gd name="T10" fmla="*/ 11 w 137"/>
                <a:gd name="T11" fmla="*/ 88 h 134"/>
                <a:gd name="T12" fmla="*/ 11 w 137"/>
                <a:gd name="T13" fmla="*/ 126 h 134"/>
                <a:gd name="T14" fmla="*/ 30 w 137"/>
                <a:gd name="T15" fmla="*/ 134 h 134"/>
                <a:gd name="T16" fmla="*/ 30 w 137"/>
                <a:gd name="T17" fmla="*/ 134 h 134"/>
                <a:gd name="T18" fmla="*/ 30 w 137"/>
                <a:gd name="T19" fmla="*/ 134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7" h="134">
                  <a:moveTo>
                    <a:pt x="30" y="134"/>
                  </a:moveTo>
                  <a:cubicBezTo>
                    <a:pt x="37" y="134"/>
                    <a:pt x="44" y="131"/>
                    <a:pt x="49" y="126"/>
                  </a:cubicBezTo>
                  <a:cubicBezTo>
                    <a:pt x="126" y="49"/>
                    <a:pt x="126" y="49"/>
                    <a:pt x="126" y="49"/>
                  </a:cubicBezTo>
                  <a:cubicBezTo>
                    <a:pt x="137" y="38"/>
                    <a:pt x="137" y="21"/>
                    <a:pt x="126" y="10"/>
                  </a:cubicBezTo>
                  <a:cubicBezTo>
                    <a:pt x="116" y="0"/>
                    <a:pt x="98" y="0"/>
                    <a:pt x="88" y="10"/>
                  </a:cubicBezTo>
                  <a:cubicBezTo>
                    <a:pt x="11" y="88"/>
                    <a:pt x="11" y="88"/>
                    <a:pt x="11" y="88"/>
                  </a:cubicBezTo>
                  <a:cubicBezTo>
                    <a:pt x="0" y="98"/>
                    <a:pt x="0" y="115"/>
                    <a:pt x="11" y="126"/>
                  </a:cubicBezTo>
                  <a:cubicBezTo>
                    <a:pt x="16" y="131"/>
                    <a:pt x="23" y="134"/>
                    <a:pt x="30" y="134"/>
                  </a:cubicBezTo>
                  <a:close/>
                  <a:moveTo>
                    <a:pt x="30" y="134"/>
                  </a:moveTo>
                  <a:cubicBezTo>
                    <a:pt x="30" y="134"/>
                    <a:pt x="30" y="134"/>
                    <a:pt x="30" y="134"/>
                  </a:cubicBezTo>
                </a:path>
              </a:pathLst>
            </a:custGeom>
            <a:solidFill>
              <a:srgbClr val="CF022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5" name="Freeform 15">
              <a:extLst>
                <a:ext uri="{FF2B5EF4-FFF2-40B4-BE49-F238E27FC236}">
                  <a16:creationId xmlns:a16="http://schemas.microsoft.com/office/drawing/2014/main" id="{79FA6910-1D14-1EBD-C945-20C4AFC1121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746716" y="2554430"/>
              <a:ext cx="13365" cy="39697"/>
            </a:xfrm>
            <a:custGeom>
              <a:avLst/>
              <a:gdLst>
                <a:gd name="T0" fmla="*/ 28 w 55"/>
                <a:gd name="T1" fmla="*/ 164 h 164"/>
                <a:gd name="T2" fmla="*/ 55 w 55"/>
                <a:gd name="T3" fmla="*/ 137 h 164"/>
                <a:gd name="T4" fmla="*/ 55 w 55"/>
                <a:gd name="T5" fmla="*/ 28 h 164"/>
                <a:gd name="T6" fmla="*/ 28 w 55"/>
                <a:gd name="T7" fmla="*/ 0 h 164"/>
                <a:gd name="T8" fmla="*/ 0 w 55"/>
                <a:gd name="T9" fmla="*/ 28 h 164"/>
                <a:gd name="T10" fmla="*/ 0 w 55"/>
                <a:gd name="T11" fmla="*/ 137 h 164"/>
                <a:gd name="T12" fmla="*/ 28 w 55"/>
                <a:gd name="T13" fmla="*/ 164 h 164"/>
                <a:gd name="T14" fmla="*/ 28 w 55"/>
                <a:gd name="T15" fmla="*/ 164 h 164"/>
                <a:gd name="T16" fmla="*/ 28 w 55"/>
                <a:gd name="T17" fmla="*/ 164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" h="164">
                  <a:moveTo>
                    <a:pt x="28" y="164"/>
                  </a:moveTo>
                  <a:cubicBezTo>
                    <a:pt x="43" y="164"/>
                    <a:pt x="55" y="152"/>
                    <a:pt x="55" y="137"/>
                  </a:cubicBezTo>
                  <a:cubicBezTo>
                    <a:pt x="55" y="28"/>
                    <a:pt x="55" y="28"/>
                    <a:pt x="55" y="28"/>
                  </a:cubicBezTo>
                  <a:cubicBezTo>
                    <a:pt x="55" y="13"/>
                    <a:pt x="43" y="0"/>
                    <a:pt x="28" y="0"/>
                  </a:cubicBezTo>
                  <a:cubicBezTo>
                    <a:pt x="13" y="0"/>
                    <a:pt x="0" y="13"/>
                    <a:pt x="0" y="28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0" y="152"/>
                    <a:pt x="13" y="164"/>
                    <a:pt x="28" y="164"/>
                  </a:cubicBezTo>
                  <a:close/>
                  <a:moveTo>
                    <a:pt x="28" y="164"/>
                  </a:moveTo>
                  <a:cubicBezTo>
                    <a:pt x="28" y="164"/>
                    <a:pt x="28" y="164"/>
                    <a:pt x="28" y="164"/>
                  </a:cubicBezTo>
                </a:path>
              </a:pathLst>
            </a:custGeom>
            <a:solidFill>
              <a:srgbClr val="CF022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6" name="Freeform 16">
              <a:extLst>
                <a:ext uri="{FF2B5EF4-FFF2-40B4-BE49-F238E27FC236}">
                  <a16:creationId xmlns:a16="http://schemas.microsoft.com/office/drawing/2014/main" id="{0077C661-F152-4374-0A2D-D497C0A4FAF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673906" y="2627240"/>
              <a:ext cx="39896" cy="13166"/>
            </a:xfrm>
            <a:custGeom>
              <a:avLst/>
              <a:gdLst>
                <a:gd name="T0" fmla="*/ 164 w 164"/>
                <a:gd name="T1" fmla="*/ 27 h 54"/>
                <a:gd name="T2" fmla="*/ 137 w 164"/>
                <a:gd name="T3" fmla="*/ 0 h 54"/>
                <a:gd name="T4" fmla="*/ 27 w 164"/>
                <a:gd name="T5" fmla="*/ 0 h 54"/>
                <a:gd name="T6" fmla="*/ 0 w 164"/>
                <a:gd name="T7" fmla="*/ 27 h 54"/>
                <a:gd name="T8" fmla="*/ 27 w 164"/>
                <a:gd name="T9" fmla="*/ 54 h 54"/>
                <a:gd name="T10" fmla="*/ 137 w 164"/>
                <a:gd name="T11" fmla="*/ 54 h 54"/>
                <a:gd name="T12" fmla="*/ 164 w 164"/>
                <a:gd name="T13" fmla="*/ 27 h 54"/>
                <a:gd name="T14" fmla="*/ 164 w 164"/>
                <a:gd name="T15" fmla="*/ 27 h 54"/>
                <a:gd name="T16" fmla="*/ 164 w 164"/>
                <a:gd name="T17" fmla="*/ 2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4" h="54">
                  <a:moveTo>
                    <a:pt x="164" y="27"/>
                  </a:moveTo>
                  <a:cubicBezTo>
                    <a:pt x="164" y="12"/>
                    <a:pt x="152" y="0"/>
                    <a:pt x="13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12" y="0"/>
                    <a:pt x="0" y="12"/>
                    <a:pt x="0" y="27"/>
                  </a:cubicBezTo>
                  <a:cubicBezTo>
                    <a:pt x="0" y="42"/>
                    <a:pt x="12" y="54"/>
                    <a:pt x="27" y="54"/>
                  </a:cubicBezTo>
                  <a:cubicBezTo>
                    <a:pt x="137" y="54"/>
                    <a:pt x="137" y="54"/>
                    <a:pt x="137" y="54"/>
                  </a:cubicBezTo>
                  <a:cubicBezTo>
                    <a:pt x="152" y="54"/>
                    <a:pt x="164" y="42"/>
                    <a:pt x="164" y="27"/>
                  </a:cubicBezTo>
                  <a:close/>
                  <a:moveTo>
                    <a:pt x="164" y="27"/>
                  </a:moveTo>
                  <a:cubicBezTo>
                    <a:pt x="164" y="27"/>
                    <a:pt x="164" y="27"/>
                    <a:pt x="164" y="27"/>
                  </a:cubicBezTo>
                </a:path>
              </a:pathLst>
            </a:custGeom>
            <a:solidFill>
              <a:srgbClr val="CF022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7" name="Freeform 17">
              <a:extLst>
                <a:ext uri="{FF2B5EF4-FFF2-40B4-BE49-F238E27FC236}">
                  <a16:creationId xmlns:a16="http://schemas.microsoft.com/office/drawing/2014/main" id="{638D5937-72F6-0371-EF45-2C31F2489D3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694452" y="2659157"/>
              <a:ext cx="33513" cy="32715"/>
            </a:xfrm>
            <a:custGeom>
              <a:avLst/>
              <a:gdLst>
                <a:gd name="T0" fmla="*/ 88 w 138"/>
                <a:gd name="T1" fmla="*/ 11 h 135"/>
                <a:gd name="T2" fmla="*/ 11 w 138"/>
                <a:gd name="T3" fmla="*/ 88 h 135"/>
                <a:gd name="T4" fmla="*/ 11 w 138"/>
                <a:gd name="T5" fmla="*/ 127 h 135"/>
                <a:gd name="T6" fmla="*/ 30 w 138"/>
                <a:gd name="T7" fmla="*/ 135 h 135"/>
                <a:gd name="T8" fmla="*/ 50 w 138"/>
                <a:gd name="T9" fmla="*/ 127 h 135"/>
                <a:gd name="T10" fmla="*/ 127 w 138"/>
                <a:gd name="T11" fmla="*/ 49 h 135"/>
                <a:gd name="T12" fmla="*/ 127 w 138"/>
                <a:gd name="T13" fmla="*/ 11 h 135"/>
                <a:gd name="T14" fmla="*/ 88 w 138"/>
                <a:gd name="T15" fmla="*/ 11 h 135"/>
                <a:gd name="T16" fmla="*/ 88 w 138"/>
                <a:gd name="T17" fmla="*/ 11 h 135"/>
                <a:gd name="T18" fmla="*/ 88 w 138"/>
                <a:gd name="T19" fmla="*/ 11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8" h="135">
                  <a:moveTo>
                    <a:pt x="88" y="11"/>
                  </a:moveTo>
                  <a:cubicBezTo>
                    <a:pt x="11" y="88"/>
                    <a:pt x="11" y="88"/>
                    <a:pt x="11" y="88"/>
                  </a:cubicBezTo>
                  <a:cubicBezTo>
                    <a:pt x="0" y="99"/>
                    <a:pt x="0" y="116"/>
                    <a:pt x="11" y="127"/>
                  </a:cubicBezTo>
                  <a:cubicBezTo>
                    <a:pt x="16" y="132"/>
                    <a:pt x="23" y="135"/>
                    <a:pt x="30" y="135"/>
                  </a:cubicBezTo>
                  <a:cubicBezTo>
                    <a:pt x="37" y="135"/>
                    <a:pt x="44" y="132"/>
                    <a:pt x="50" y="127"/>
                  </a:cubicBezTo>
                  <a:cubicBezTo>
                    <a:pt x="127" y="49"/>
                    <a:pt x="127" y="49"/>
                    <a:pt x="127" y="49"/>
                  </a:cubicBezTo>
                  <a:cubicBezTo>
                    <a:pt x="138" y="39"/>
                    <a:pt x="138" y="22"/>
                    <a:pt x="127" y="11"/>
                  </a:cubicBezTo>
                  <a:cubicBezTo>
                    <a:pt x="116" y="0"/>
                    <a:pt x="99" y="0"/>
                    <a:pt x="88" y="11"/>
                  </a:cubicBezTo>
                  <a:close/>
                  <a:moveTo>
                    <a:pt x="88" y="11"/>
                  </a:moveTo>
                  <a:cubicBezTo>
                    <a:pt x="88" y="11"/>
                    <a:pt x="88" y="11"/>
                    <a:pt x="88" y="11"/>
                  </a:cubicBezTo>
                </a:path>
              </a:pathLst>
            </a:custGeom>
            <a:solidFill>
              <a:srgbClr val="CF022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8" name="Freeform 18">
              <a:extLst>
                <a:ext uri="{FF2B5EF4-FFF2-40B4-BE49-F238E27FC236}">
                  <a16:creationId xmlns:a16="http://schemas.microsoft.com/office/drawing/2014/main" id="{70A7949F-C761-093F-D0E2-55BE19423FF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726170" y="2603702"/>
              <a:ext cx="346895" cy="347295"/>
            </a:xfrm>
            <a:custGeom>
              <a:avLst/>
              <a:gdLst>
                <a:gd name="T0" fmla="*/ 1422 w 1427"/>
                <a:gd name="T1" fmla="*/ 1070 h 1435"/>
                <a:gd name="T2" fmla="*/ 1379 w 1427"/>
                <a:gd name="T3" fmla="*/ 889 h 1435"/>
                <a:gd name="T4" fmla="*/ 1296 w 1427"/>
                <a:gd name="T5" fmla="*/ 633 h 1435"/>
                <a:gd name="T6" fmla="*/ 1118 w 1427"/>
                <a:gd name="T7" fmla="*/ 326 h 1435"/>
                <a:gd name="T8" fmla="*/ 969 w 1427"/>
                <a:gd name="T9" fmla="*/ 286 h 1435"/>
                <a:gd name="T10" fmla="*/ 929 w 1427"/>
                <a:gd name="T11" fmla="*/ 327 h 1435"/>
                <a:gd name="T12" fmla="*/ 853 w 1427"/>
                <a:gd name="T13" fmla="*/ 273 h 1435"/>
                <a:gd name="T14" fmla="*/ 749 w 1427"/>
                <a:gd name="T15" fmla="*/ 287 h 1435"/>
                <a:gd name="T16" fmla="*/ 688 w 1427"/>
                <a:gd name="T17" fmla="*/ 362 h 1435"/>
                <a:gd name="T18" fmla="*/ 533 w 1427"/>
                <a:gd name="T19" fmla="*/ 349 h 1435"/>
                <a:gd name="T20" fmla="*/ 471 w 1427"/>
                <a:gd name="T21" fmla="*/ 425 h 1435"/>
                <a:gd name="T22" fmla="*/ 236 w 1427"/>
                <a:gd name="T23" fmla="*/ 94 h 1435"/>
                <a:gd name="T24" fmla="*/ 64 w 1427"/>
                <a:gd name="T25" fmla="*/ 39 h 1435"/>
                <a:gd name="T26" fmla="*/ 5 w 1427"/>
                <a:gd name="T27" fmla="*/ 121 h 1435"/>
                <a:gd name="T28" fmla="*/ 25 w 1427"/>
                <a:gd name="T29" fmla="*/ 220 h 1435"/>
                <a:gd name="T30" fmla="*/ 403 w 1427"/>
                <a:gd name="T31" fmla="*/ 834 h 1435"/>
                <a:gd name="T32" fmla="*/ 441 w 1427"/>
                <a:gd name="T33" fmla="*/ 843 h 1435"/>
                <a:gd name="T34" fmla="*/ 450 w 1427"/>
                <a:gd name="T35" fmla="*/ 806 h 1435"/>
                <a:gd name="T36" fmla="*/ 72 w 1427"/>
                <a:gd name="T37" fmla="*/ 192 h 1435"/>
                <a:gd name="T38" fmla="*/ 59 w 1427"/>
                <a:gd name="T39" fmla="*/ 131 h 1435"/>
                <a:gd name="T40" fmla="*/ 92 w 1427"/>
                <a:gd name="T41" fmla="*/ 86 h 1435"/>
                <a:gd name="T42" fmla="*/ 192 w 1427"/>
                <a:gd name="T43" fmla="*/ 126 h 1435"/>
                <a:gd name="T44" fmla="*/ 484 w 1427"/>
                <a:gd name="T45" fmla="*/ 537 h 1435"/>
                <a:gd name="T46" fmla="*/ 521 w 1427"/>
                <a:gd name="T47" fmla="*/ 544 h 1435"/>
                <a:gd name="T48" fmla="*/ 530 w 1427"/>
                <a:gd name="T49" fmla="*/ 508 h 1435"/>
                <a:gd name="T50" fmla="*/ 522 w 1427"/>
                <a:gd name="T51" fmla="*/ 446 h 1435"/>
                <a:gd name="T52" fmla="*/ 560 w 1427"/>
                <a:gd name="T53" fmla="*/ 396 h 1435"/>
                <a:gd name="T54" fmla="*/ 672 w 1427"/>
                <a:gd name="T55" fmla="*/ 426 h 1435"/>
                <a:gd name="T56" fmla="*/ 699 w 1427"/>
                <a:gd name="T57" fmla="*/ 473 h 1435"/>
                <a:gd name="T58" fmla="*/ 699 w 1427"/>
                <a:gd name="T59" fmla="*/ 473 h 1435"/>
                <a:gd name="T60" fmla="*/ 736 w 1427"/>
                <a:gd name="T61" fmla="*/ 483 h 1435"/>
                <a:gd name="T62" fmla="*/ 746 w 1427"/>
                <a:gd name="T63" fmla="*/ 446 h 1435"/>
                <a:gd name="T64" fmla="*/ 776 w 1427"/>
                <a:gd name="T65" fmla="*/ 334 h 1435"/>
                <a:gd name="T66" fmla="*/ 839 w 1427"/>
                <a:gd name="T67" fmla="*/ 326 h 1435"/>
                <a:gd name="T68" fmla="*/ 888 w 1427"/>
                <a:gd name="T69" fmla="*/ 364 h 1435"/>
                <a:gd name="T70" fmla="*/ 929 w 1427"/>
                <a:gd name="T71" fmla="*/ 435 h 1435"/>
                <a:gd name="T72" fmla="*/ 929 w 1427"/>
                <a:gd name="T73" fmla="*/ 435 h 1435"/>
                <a:gd name="T74" fmla="*/ 967 w 1427"/>
                <a:gd name="T75" fmla="*/ 445 h 1435"/>
                <a:gd name="T76" fmla="*/ 977 w 1427"/>
                <a:gd name="T77" fmla="*/ 408 h 1435"/>
                <a:gd name="T78" fmla="*/ 972 w 1427"/>
                <a:gd name="T79" fmla="*/ 366 h 1435"/>
                <a:gd name="T80" fmla="*/ 997 w 1427"/>
                <a:gd name="T81" fmla="*/ 333 h 1435"/>
                <a:gd name="T82" fmla="*/ 1071 w 1427"/>
                <a:gd name="T83" fmla="*/ 353 h 1435"/>
                <a:gd name="T84" fmla="*/ 1249 w 1427"/>
                <a:gd name="T85" fmla="*/ 660 h 1435"/>
                <a:gd name="T86" fmla="*/ 1324 w 1427"/>
                <a:gd name="T87" fmla="*/ 896 h 1435"/>
                <a:gd name="T88" fmla="*/ 1362 w 1427"/>
                <a:gd name="T89" fmla="*/ 1068 h 1435"/>
                <a:gd name="T90" fmla="*/ 834 w 1427"/>
                <a:gd name="T91" fmla="*/ 1373 h 1435"/>
                <a:gd name="T92" fmla="*/ 416 w 1427"/>
                <a:gd name="T93" fmla="*/ 1063 h 1435"/>
                <a:gd name="T94" fmla="*/ 356 w 1427"/>
                <a:gd name="T95" fmla="*/ 1030 h 1435"/>
                <a:gd name="T96" fmla="*/ 270 w 1427"/>
                <a:gd name="T97" fmla="*/ 898 h 1435"/>
                <a:gd name="T98" fmla="*/ 313 w 1427"/>
                <a:gd name="T99" fmla="*/ 822 h 1435"/>
                <a:gd name="T100" fmla="*/ 323 w 1427"/>
                <a:gd name="T101" fmla="*/ 785 h 1435"/>
                <a:gd name="T102" fmla="*/ 285 w 1427"/>
                <a:gd name="T103" fmla="*/ 775 h 1435"/>
                <a:gd name="T104" fmla="*/ 215 w 1427"/>
                <a:gd name="T105" fmla="*/ 898 h 1435"/>
                <a:gd name="T106" fmla="*/ 330 w 1427"/>
                <a:gd name="T107" fmla="*/ 1078 h 1435"/>
                <a:gd name="T108" fmla="*/ 388 w 1427"/>
                <a:gd name="T109" fmla="*/ 1111 h 1435"/>
                <a:gd name="T110" fmla="*/ 808 w 1427"/>
                <a:gd name="T111" fmla="*/ 1425 h 1435"/>
                <a:gd name="T112" fmla="*/ 829 w 1427"/>
                <a:gd name="T113" fmla="*/ 1435 h 1435"/>
                <a:gd name="T114" fmla="*/ 842 w 1427"/>
                <a:gd name="T115" fmla="*/ 1431 h 1435"/>
                <a:gd name="T116" fmla="*/ 1410 w 1427"/>
                <a:gd name="T117" fmla="*/ 1103 h 1435"/>
                <a:gd name="T118" fmla="*/ 1422 w 1427"/>
                <a:gd name="T119" fmla="*/ 1070 h 1435"/>
                <a:gd name="T120" fmla="*/ 1422 w 1427"/>
                <a:gd name="T121" fmla="*/ 1070 h 1435"/>
                <a:gd name="T122" fmla="*/ 1422 w 1427"/>
                <a:gd name="T123" fmla="*/ 1070 h 1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427" h="1435">
                  <a:moveTo>
                    <a:pt x="1422" y="1070"/>
                  </a:moveTo>
                  <a:cubicBezTo>
                    <a:pt x="1392" y="995"/>
                    <a:pt x="1385" y="941"/>
                    <a:pt x="1379" y="889"/>
                  </a:cubicBezTo>
                  <a:cubicBezTo>
                    <a:pt x="1370" y="818"/>
                    <a:pt x="1361" y="745"/>
                    <a:pt x="1296" y="633"/>
                  </a:cubicBezTo>
                  <a:cubicBezTo>
                    <a:pt x="1118" y="326"/>
                    <a:pt x="1118" y="326"/>
                    <a:pt x="1118" y="326"/>
                  </a:cubicBezTo>
                  <a:cubicBezTo>
                    <a:pt x="1090" y="276"/>
                    <a:pt x="1019" y="257"/>
                    <a:pt x="969" y="286"/>
                  </a:cubicBezTo>
                  <a:cubicBezTo>
                    <a:pt x="953" y="295"/>
                    <a:pt x="939" y="310"/>
                    <a:pt x="929" y="327"/>
                  </a:cubicBezTo>
                  <a:cubicBezTo>
                    <a:pt x="911" y="300"/>
                    <a:pt x="884" y="281"/>
                    <a:pt x="853" y="273"/>
                  </a:cubicBezTo>
                  <a:cubicBezTo>
                    <a:pt x="817" y="264"/>
                    <a:pt x="781" y="268"/>
                    <a:pt x="749" y="287"/>
                  </a:cubicBezTo>
                  <a:cubicBezTo>
                    <a:pt x="719" y="304"/>
                    <a:pt x="698" y="331"/>
                    <a:pt x="688" y="362"/>
                  </a:cubicBezTo>
                  <a:cubicBezTo>
                    <a:pt x="645" y="326"/>
                    <a:pt x="583" y="319"/>
                    <a:pt x="533" y="349"/>
                  </a:cubicBezTo>
                  <a:cubicBezTo>
                    <a:pt x="503" y="366"/>
                    <a:pt x="481" y="392"/>
                    <a:pt x="471" y="425"/>
                  </a:cubicBezTo>
                  <a:cubicBezTo>
                    <a:pt x="236" y="94"/>
                    <a:pt x="236" y="94"/>
                    <a:pt x="236" y="94"/>
                  </a:cubicBezTo>
                  <a:cubicBezTo>
                    <a:pt x="167" y="0"/>
                    <a:pt x="99" y="19"/>
                    <a:pt x="64" y="39"/>
                  </a:cubicBezTo>
                  <a:cubicBezTo>
                    <a:pt x="33" y="57"/>
                    <a:pt x="12" y="86"/>
                    <a:pt x="5" y="121"/>
                  </a:cubicBezTo>
                  <a:cubicBezTo>
                    <a:pt x="0" y="153"/>
                    <a:pt x="7" y="188"/>
                    <a:pt x="25" y="220"/>
                  </a:cubicBezTo>
                  <a:cubicBezTo>
                    <a:pt x="403" y="834"/>
                    <a:pt x="403" y="834"/>
                    <a:pt x="403" y="834"/>
                  </a:cubicBezTo>
                  <a:cubicBezTo>
                    <a:pt x="411" y="847"/>
                    <a:pt x="428" y="851"/>
                    <a:pt x="441" y="843"/>
                  </a:cubicBezTo>
                  <a:cubicBezTo>
                    <a:pt x="454" y="835"/>
                    <a:pt x="458" y="818"/>
                    <a:pt x="450" y="806"/>
                  </a:cubicBezTo>
                  <a:cubicBezTo>
                    <a:pt x="72" y="192"/>
                    <a:pt x="72" y="192"/>
                    <a:pt x="72" y="192"/>
                  </a:cubicBezTo>
                  <a:cubicBezTo>
                    <a:pt x="60" y="172"/>
                    <a:pt x="56" y="150"/>
                    <a:pt x="59" y="131"/>
                  </a:cubicBezTo>
                  <a:cubicBezTo>
                    <a:pt x="63" y="112"/>
                    <a:pt x="74" y="97"/>
                    <a:pt x="92" y="86"/>
                  </a:cubicBezTo>
                  <a:cubicBezTo>
                    <a:pt x="104" y="79"/>
                    <a:pt x="141" y="58"/>
                    <a:pt x="192" y="126"/>
                  </a:cubicBezTo>
                  <a:cubicBezTo>
                    <a:pt x="484" y="537"/>
                    <a:pt x="484" y="537"/>
                    <a:pt x="484" y="537"/>
                  </a:cubicBezTo>
                  <a:cubicBezTo>
                    <a:pt x="492" y="549"/>
                    <a:pt x="509" y="552"/>
                    <a:pt x="521" y="544"/>
                  </a:cubicBezTo>
                  <a:cubicBezTo>
                    <a:pt x="533" y="537"/>
                    <a:pt x="537" y="520"/>
                    <a:pt x="530" y="508"/>
                  </a:cubicBezTo>
                  <a:cubicBezTo>
                    <a:pt x="519" y="489"/>
                    <a:pt x="516" y="467"/>
                    <a:pt x="522" y="446"/>
                  </a:cubicBezTo>
                  <a:cubicBezTo>
                    <a:pt x="527" y="424"/>
                    <a:pt x="541" y="407"/>
                    <a:pt x="560" y="396"/>
                  </a:cubicBezTo>
                  <a:cubicBezTo>
                    <a:pt x="599" y="373"/>
                    <a:pt x="649" y="387"/>
                    <a:pt x="672" y="426"/>
                  </a:cubicBezTo>
                  <a:cubicBezTo>
                    <a:pt x="699" y="473"/>
                    <a:pt x="699" y="473"/>
                    <a:pt x="699" y="473"/>
                  </a:cubicBezTo>
                  <a:cubicBezTo>
                    <a:pt x="699" y="473"/>
                    <a:pt x="699" y="473"/>
                    <a:pt x="699" y="473"/>
                  </a:cubicBezTo>
                  <a:cubicBezTo>
                    <a:pt x="707" y="486"/>
                    <a:pt x="723" y="491"/>
                    <a:pt x="736" y="483"/>
                  </a:cubicBezTo>
                  <a:cubicBezTo>
                    <a:pt x="750" y="476"/>
                    <a:pt x="754" y="459"/>
                    <a:pt x="746" y="446"/>
                  </a:cubicBezTo>
                  <a:cubicBezTo>
                    <a:pt x="724" y="407"/>
                    <a:pt x="737" y="357"/>
                    <a:pt x="776" y="334"/>
                  </a:cubicBezTo>
                  <a:cubicBezTo>
                    <a:pt x="795" y="323"/>
                    <a:pt x="818" y="320"/>
                    <a:pt x="839" y="326"/>
                  </a:cubicBezTo>
                  <a:cubicBezTo>
                    <a:pt x="860" y="331"/>
                    <a:pt x="877" y="345"/>
                    <a:pt x="888" y="364"/>
                  </a:cubicBezTo>
                  <a:cubicBezTo>
                    <a:pt x="929" y="435"/>
                    <a:pt x="929" y="435"/>
                    <a:pt x="929" y="435"/>
                  </a:cubicBezTo>
                  <a:cubicBezTo>
                    <a:pt x="929" y="435"/>
                    <a:pt x="929" y="435"/>
                    <a:pt x="929" y="435"/>
                  </a:cubicBezTo>
                  <a:cubicBezTo>
                    <a:pt x="937" y="448"/>
                    <a:pt x="954" y="452"/>
                    <a:pt x="967" y="445"/>
                  </a:cubicBezTo>
                  <a:cubicBezTo>
                    <a:pt x="980" y="437"/>
                    <a:pt x="984" y="421"/>
                    <a:pt x="977" y="408"/>
                  </a:cubicBezTo>
                  <a:cubicBezTo>
                    <a:pt x="970" y="396"/>
                    <a:pt x="968" y="381"/>
                    <a:pt x="972" y="366"/>
                  </a:cubicBezTo>
                  <a:cubicBezTo>
                    <a:pt x="976" y="352"/>
                    <a:pt x="985" y="340"/>
                    <a:pt x="997" y="333"/>
                  </a:cubicBezTo>
                  <a:cubicBezTo>
                    <a:pt x="1020" y="319"/>
                    <a:pt x="1057" y="329"/>
                    <a:pt x="1071" y="353"/>
                  </a:cubicBezTo>
                  <a:cubicBezTo>
                    <a:pt x="1249" y="660"/>
                    <a:pt x="1249" y="660"/>
                    <a:pt x="1249" y="660"/>
                  </a:cubicBezTo>
                  <a:cubicBezTo>
                    <a:pt x="1308" y="763"/>
                    <a:pt x="1316" y="827"/>
                    <a:pt x="1324" y="896"/>
                  </a:cubicBezTo>
                  <a:cubicBezTo>
                    <a:pt x="1331" y="946"/>
                    <a:pt x="1337" y="998"/>
                    <a:pt x="1362" y="1068"/>
                  </a:cubicBezTo>
                  <a:cubicBezTo>
                    <a:pt x="834" y="1373"/>
                    <a:pt x="834" y="1373"/>
                    <a:pt x="834" y="1373"/>
                  </a:cubicBezTo>
                  <a:cubicBezTo>
                    <a:pt x="742" y="1274"/>
                    <a:pt x="601" y="1170"/>
                    <a:pt x="416" y="1063"/>
                  </a:cubicBezTo>
                  <a:cubicBezTo>
                    <a:pt x="395" y="1052"/>
                    <a:pt x="375" y="1041"/>
                    <a:pt x="356" y="1030"/>
                  </a:cubicBezTo>
                  <a:cubicBezTo>
                    <a:pt x="306" y="1003"/>
                    <a:pt x="270" y="948"/>
                    <a:pt x="270" y="898"/>
                  </a:cubicBezTo>
                  <a:cubicBezTo>
                    <a:pt x="269" y="875"/>
                    <a:pt x="277" y="843"/>
                    <a:pt x="313" y="822"/>
                  </a:cubicBezTo>
                  <a:cubicBezTo>
                    <a:pt x="326" y="815"/>
                    <a:pt x="330" y="798"/>
                    <a:pt x="323" y="785"/>
                  </a:cubicBezTo>
                  <a:cubicBezTo>
                    <a:pt x="315" y="772"/>
                    <a:pt x="298" y="768"/>
                    <a:pt x="285" y="775"/>
                  </a:cubicBezTo>
                  <a:cubicBezTo>
                    <a:pt x="239" y="802"/>
                    <a:pt x="214" y="845"/>
                    <a:pt x="215" y="898"/>
                  </a:cubicBezTo>
                  <a:cubicBezTo>
                    <a:pt x="216" y="969"/>
                    <a:pt x="262" y="1041"/>
                    <a:pt x="330" y="1078"/>
                  </a:cubicBezTo>
                  <a:cubicBezTo>
                    <a:pt x="349" y="1089"/>
                    <a:pt x="369" y="1099"/>
                    <a:pt x="388" y="1111"/>
                  </a:cubicBezTo>
                  <a:cubicBezTo>
                    <a:pt x="579" y="1220"/>
                    <a:pt x="721" y="1326"/>
                    <a:pt x="808" y="1425"/>
                  </a:cubicBezTo>
                  <a:cubicBezTo>
                    <a:pt x="813" y="1431"/>
                    <a:pt x="821" y="1435"/>
                    <a:pt x="829" y="1435"/>
                  </a:cubicBezTo>
                  <a:cubicBezTo>
                    <a:pt x="833" y="1435"/>
                    <a:pt x="838" y="1433"/>
                    <a:pt x="842" y="1431"/>
                  </a:cubicBezTo>
                  <a:cubicBezTo>
                    <a:pt x="1410" y="1103"/>
                    <a:pt x="1410" y="1103"/>
                    <a:pt x="1410" y="1103"/>
                  </a:cubicBezTo>
                  <a:cubicBezTo>
                    <a:pt x="1422" y="1097"/>
                    <a:pt x="1427" y="1082"/>
                    <a:pt x="1422" y="1070"/>
                  </a:cubicBezTo>
                  <a:close/>
                  <a:moveTo>
                    <a:pt x="1422" y="1070"/>
                  </a:moveTo>
                  <a:cubicBezTo>
                    <a:pt x="1422" y="1070"/>
                    <a:pt x="1422" y="1070"/>
                    <a:pt x="1422" y="1070"/>
                  </a:cubicBezTo>
                </a:path>
              </a:pathLst>
            </a:custGeom>
            <a:solidFill>
              <a:srgbClr val="55555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020834444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re 2">
            <a:extLst>
              <a:ext uri="{FF2B5EF4-FFF2-40B4-BE49-F238E27FC236}">
                <a16:creationId xmlns:a16="http://schemas.microsoft.com/office/drawing/2014/main" id="{BD26FF45-DFF1-BCD5-7503-73FD50DEBB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3518" y="16625"/>
            <a:ext cx="9306964" cy="1133342"/>
          </a:xfrm>
        </p:spPr>
        <p:txBody>
          <a:bodyPr>
            <a:normAutofit/>
          </a:bodyPr>
          <a:lstStyle/>
          <a:p>
            <a:r>
              <a:rPr lang="fr-FR" sz="3200"/>
              <a:t>Les directives anticipées : focus sur la personne de confiance</a:t>
            </a:r>
          </a:p>
        </p:txBody>
      </p:sp>
      <p:sp>
        <p:nvSpPr>
          <p:cNvPr id="44" name="Espace réservé du numéro de diapositive 43">
            <a:extLst>
              <a:ext uri="{FF2B5EF4-FFF2-40B4-BE49-F238E27FC236}">
                <a16:creationId xmlns:a16="http://schemas.microsoft.com/office/drawing/2014/main" id="{23688249-81B8-260D-C428-5AC541BA63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pPr/>
              <a:t>18</a:t>
            </a:fld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AE84EACC-4903-70C4-0558-8B14EA391D9B}"/>
              </a:ext>
            </a:extLst>
          </p:cNvPr>
          <p:cNvSpPr txBox="1"/>
          <p:nvPr/>
        </p:nvSpPr>
        <p:spPr>
          <a:xfrm>
            <a:off x="675669" y="2744805"/>
            <a:ext cx="8033990" cy="23149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1400" b="1" i="0" u="sng">
                <a:solidFill>
                  <a:srgbClr val="0D0D0D"/>
                </a:solidFill>
                <a:effectLst/>
                <a:latin typeface="Trebuchet MS" panose="020B0603020202020204" pitchFamily="34" charset="0"/>
              </a:rPr>
              <a:t>Personne de confiance :</a:t>
            </a:r>
            <a:endParaRPr lang="fr-FR" sz="1400" u="sng">
              <a:solidFill>
                <a:srgbClr val="0D0D0D"/>
              </a:solidFill>
              <a:latin typeface="Trebuchet MS" panose="020B0603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fr-FR" sz="1400" b="0" i="1">
                <a:solidFill>
                  <a:srgbClr val="0D0D0D"/>
                </a:solidFill>
                <a:effectLst/>
                <a:latin typeface="Trebuchet MS" panose="020B0603020202020204" pitchFamily="34" charset="0"/>
              </a:rPr>
              <a:t>« Toute personne majeure peut désigner une personne de confiance qui peut être un parent, un proche ou le médecin traitant et qui sera consultée </a:t>
            </a:r>
            <a:r>
              <a:rPr lang="fr-FR" sz="1400" b="1" i="1">
                <a:solidFill>
                  <a:schemeClr val="accent6"/>
                </a:solidFill>
                <a:effectLst/>
                <a:latin typeface="Trebuchet MS" panose="020B0603020202020204" pitchFamily="34" charset="0"/>
              </a:rPr>
              <a:t>au cas où elle-même serait hors d'état d'exprimer sa volonté</a:t>
            </a:r>
            <a:r>
              <a:rPr lang="fr-FR" sz="1400" b="0" i="1">
                <a:solidFill>
                  <a:srgbClr val="0D0D0D"/>
                </a:solidFill>
                <a:effectLst/>
                <a:latin typeface="Trebuchet MS" panose="020B0603020202020204" pitchFamily="34" charset="0"/>
              </a:rPr>
              <a:t> et de recevoir l'information nécessaire à cette fin. Elle rend compte de la volonté de la personne. </a:t>
            </a:r>
            <a:r>
              <a:rPr lang="fr-FR" sz="1400" b="1" i="1">
                <a:solidFill>
                  <a:schemeClr val="accent6"/>
                </a:solidFill>
                <a:effectLst/>
                <a:latin typeface="Trebuchet MS" panose="020B0603020202020204" pitchFamily="34" charset="0"/>
              </a:rPr>
              <a:t>Son témoignage prévaut sur tout autre témoignage</a:t>
            </a:r>
            <a:r>
              <a:rPr lang="fr-FR" sz="1400" b="0" i="1">
                <a:solidFill>
                  <a:srgbClr val="0D0D0D"/>
                </a:solidFill>
                <a:effectLst/>
                <a:latin typeface="Trebuchet MS" panose="020B0603020202020204" pitchFamily="34" charset="0"/>
              </a:rPr>
              <a:t>. Cette désignation est faite par écrit et cosignée par la personne désignée. Elle est révisable et révocable à tout moment. »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723F1485-6010-AA8A-DEB2-ABAC7F36AE88}"/>
              </a:ext>
            </a:extLst>
          </p:cNvPr>
          <p:cNvSpPr txBox="1"/>
          <p:nvPr/>
        </p:nvSpPr>
        <p:spPr>
          <a:xfrm>
            <a:off x="213898" y="2037201"/>
            <a:ext cx="8957533" cy="64633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fr-FR">
                <a:solidFill>
                  <a:srgbClr val="0E4698"/>
                </a:solidFill>
                <a:latin typeface="Trebuchet MS" panose="020B0603020202020204" pitchFamily="34" charset="0"/>
              </a:rPr>
              <a:t>D</a:t>
            </a:r>
            <a:r>
              <a:rPr lang="fr-FR" b="0" i="0">
                <a:solidFill>
                  <a:srgbClr val="0E4698"/>
                </a:solidFill>
                <a:effectLst/>
                <a:latin typeface="Trebuchet MS" panose="020B0603020202020204" pitchFamily="34" charset="0"/>
              </a:rPr>
              <a:t>ans le cadre des directives anticipées, quelles sont les différences entre </a:t>
            </a:r>
            <a:r>
              <a:rPr lang="fr-FR" b="0" i="0">
                <a:solidFill>
                  <a:schemeClr val="accent6"/>
                </a:solidFill>
                <a:effectLst/>
                <a:latin typeface="Trebuchet MS" panose="020B0603020202020204" pitchFamily="34" charset="0"/>
              </a:rPr>
              <a:t>personne de confiance </a:t>
            </a:r>
            <a:r>
              <a:rPr lang="fr-FR" b="0" i="0">
                <a:solidFill>
                  <a:srgbClr val="0E4698"/>
                </a:solidFill>
                <a:effectLst/>
                <a:latin typeface="Trebuchet MS" panose="020B0603020202020204" pitchFamily="34" charset="0"/>
              </a:rPr>
              <a:t>et </a:t>
            </a:r>
            <a:r>
              <a:rPr lang="fr-FR" b="0" i="0">
                <a:solidFill>
                  <a:schemeClr val="accent6"/>
                </a:solidFill>
                <a:effectLst/>
                <a:latin typeface="Trebuchet MS" panose="020B0603020202020204" pitchFamily="34" charset="0"/>
              </a:rPr>
              <a:t>aidant</a:t>
            </a:r>
            <a:r>
              <a:rPr lang="fr-FR" b="0" i="0">
                <a:solidFill>
                  <a:srgbClr val="0E4698"/>
                </a:solidFill>
                <a:effectLst/>
                <a:latin typeface="Trebuchet MS" panose="020B0603020202020204" pitchFamily="34" charset="0"/>
              </a:rPr>
              <a:t> ?</a:t>
            </a:r>
            <a:endParaRPr lang="fr-FR">
              <a:solidFill>
                <a:srgbClr val="0E4698"/>
              </a:solidFill>
              <a:latin typeface="Trebuchet MS" panose="020B0603020202020204" pitchFamily="34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98673E88-0604-D8AA-DDAD-A32B8A129812}"/>
              </a:ext>
            </a:extLst>
          </p:cNvPr>
          <p:cNvSpPr txBox="1"/>
          <p:nvPr/>
        </p:nvSpPr>
        <p:spPr>
          <a:xfrm>
            <a:off x="793087" y="5249811"/>
            <a:ext cx="3737350" cy="27699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fr-FR" sz="1200">
                <a:hlinkClick r:id="rId3"/>
              </a:rPr>
              <a:t>Source : Article L1111-6 - Code de la santé publique</a:t>
            </a:r>
            <a:endParaRPr lang="fr-FR" sz="1200"/>
          </a:p>
        </p:txBody>
      </p:sp>
      <p:pic>
        <p:nvPicPr>
          <p:cNvPr id="11" name="Image 10" descr="Une image contenant habits, homme, chaussures, personne&#10;&#10;Description générée automatiquement">
            <a:extLst>
              <a:ext uri="{FF2B5EF4-FFF2-40B4-BE49-F238E27FC236}">
                <a16:creationId xmlns:a16="http://schemas.microsoft.com/office/drawing/2014/main" id="{187ACC81-7FF0-9D84-7BAA-F0921F2E31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74992" y="2144566"/>
            <a:ext cx="3515408" cy="3515408"/>
          </a:xfrm>
          <a:prstGeom prst="rect">
            <a:avLst/>
          </a:prstGeom>
        </p:spPr>
      </p:pic>
      <p:grpSp>
        <p:nvGrpSpPr>
          <p:cNvPr id="13" name="Groupe 12">
            <a:extLst>
              <a:ext uri="{FF2B5EF4-FFF2-40B4-BE49-F238E27FC236}">
                <a16:creationId xmlns:a16="http://schemas.microsoft.com/office/drawing/2014/main" id="{F2C18773-8F7F-658C-DA17-0C4B15A33EEE}"/>
              </a:ext>
            </a:extLst>
          </p:cNvPr>
          <p:cNvGrpSpPr>
            <a:grpSpLocks noChangeAspect="1"/>
          </p:cNvGrpSpPr>
          <p:nvPr/>
        </p:nvGrpSpPr>
        <p:grpSpPr>
          <a:xfrm>
            <a:off x="4447766" y="5343362"/>
            <a:ext cx="246223" cy="245362"/>
            <a:chOff x="9673906" y="2554430"/>
            <a:chExt cx="399159" cy="397763"/>
          </a:xfrm>
        </p:grpSpPr>
        <p:sp>
          <p:nvSpPr>
            <p:cNvPr id="16" name="AutoShape 11">
              <a:extLst>
                <a:ext uri="{FF2B5EF4-FFF2-40B4-BE49-F238E27FC236}">
                  <a16:creationId xmlns:a16="http://schemas.microsoft.com/office/drawing/2014/main" id="{786816A8-5CE0-5D2E-DF72-A0BC3DC958CA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9674105" y="2554430"/>
              <a:ext cx="398162" cy="397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Freeform 13">
              <a:extLst>
                <a:ext uri="{FF2B5EF4-FFF2-40B4-BE49-F238E27FC236}">
                  <a16:creationId xmlns:a16="http://schemas.microsoft.com/office/drawing/2014/main" id="{7DC62075-38BD-2C2D-70A9-E5076FC0C3D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694452" y="2575176"/>
              <a:ext cx="33513" cy="32515"/>
            </a:xfrm>
            <a:custGeom>
              <a:avLst/>
              <a:gdLst>
                <a:gd name="T0" fmla="*/ 88 w 138"/>
                <a:gd name="T1" fmla="*/ 126 h 134"/>
                <a:gd name="T2" fmla="*/ 108 w 138"/>
                <a:gd name="T3" fmla="*/ 134 h 134"/>
                <a:gd name="T4" fmla="*/ 127 w 138"/>
                <a:gd name="T5" fmla="*/ 126 h 134"/>
                <a:gd name="T6" fmla="*/ 127 w 138"/>
                <a:gd name="T7" fmla="*/ 87 h 134"/>
                <a:gd name="T8" fmla="*/ 50 w 138"/>
                <a:gd name="T9" fmla="*/ 10 h 134"/>
                <a:gd name="T10" fmla="*/ 11 w 138"/>
                <a:gd name="T11" fmla="*/ 10 h 134"/>
                <a:gd name="T12" fmla="*/ 11 w 138"/>
                <a:gd name="T13" fmla="*/ 49 h 134"/>
                <a:gd name="T14" fmla="*/ 88 w 138"/>
                <a:gd name="T15" fmla="*/ 126 h 134"/>
                <a:gd name="T16" fmla="*/ 88 w 138"/>
                <a:gd name="T17" fmla="*/ 126 h 134"/>
                <a:gd name="T18" fmla="*/ 88 w 138"/>
                <a:gd name="T19" fmla="*/ 126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8" h="134">
                  <a:moveTo>
                    <a:pt x="88" y="126"/>
                  </a:moveTo>
                  <a:cubicBezTo>
                    <a:pt x="94" y="131"/>
                    <a:pt x="101" y="134"/>
                    <a:pt x="108" y="134"/>
                  </a:cubicBezTo>
                  <a:cubicBezTo>
                    <a:pt x="115" y="134"/>
                    <a:pt x="122" y="131"/>
                    <a:pt x="127" y="126"/>
                  </a:cubicBezTo>
                  <a:cubicBezTo>
                    <a:pt x="138" y="115"/>
                    <a:pt x="138" y="98"/>
                    <a:pt x="127" y="87"/>
                  </a:cubicBezTo>
                  <a:cubicBezTo>
                    <a:pt x="50" y="10"/>
                    <a:pt x="50" y="10"/>
                    <a:pt x="50" y="10"/>
                  </a:cubicBezTo>
                  <a:cubicBezTo>
                    <a:pt x="39" y="0"/>
                    <a:pt x="22" y="0"/>
                    <a:pt x="11" y="10"/>
                  </a:cubicBezTo>
                  <a:cubicBezTo>
                    <a:pt x="0" y="21"/>
                    <a:pt x="0" y="38"/>
                    <a:pt x="11" y="49"/>
                  </a:cubicBezTo>
                  <a:lnTo>
                    <a:pt x="88" y="126"/>
                  </a:lnTo>
                  <a:close/>
                  <a:moveTo>
                    <a:pt x="88" y="126"/>
                  </a:moveTo>
                  <a:cubicBezTo>
                    <a:pt x="88" y="126"/>
                    <a:pt x="88" y="126"/>
                    <a:pt x="88" y="126"/>
                  </a:cubicBezTo>
                </a:path>
              </a:pathLst>
            </a:custGeom>
            <a:solidFill>
              <a:srgbClr val="CF022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14">
              <a:extLst>
                <a:ext uri="{FF2B5EF4-FFF2-40B4-BE49-F238E27FC236}">
                  <a16:creationId xmlns:a16="http://schemas.microsoft.com/office/drawing/2014/main" id="{EDE65C41-9B49-1F2A-9D57-0BB20104010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779032" y="2575176"/>
              <a:ext cx="33313" cy="32515"/>
            </a:xfrm>
            <a:custGeom>
              <a:avLst/>
              <a:gdLst>
                <a:gd name="T0" fmla="*/ 30 w 137"/>
                <a:gd name="T1" fmla="*/ 134 h 134"/>
                <a:gd name="T2" fmla="*/ 49 w 137"/>
                <a:gd name="T3" fmla="*/ 126 h 134"/>
                <a:gd name="T4" fmla="*/ 126 w 137"/>
                <a:gd name="T5" fmla="*/ 49 h 134"/>
                <a:gd name="T6" fmla="*/ 126 w 137"/>
                <a:gd name="T7" fmla="*/ 10 h 134"/>
                <a:gd name="T8" fmla="*/ 88 w 137"/>
                <a:gd name="T9" fmla="*/ 10 h 134"/>
                <a:gd name="T10" fmla="*/ 11 w 137"/>
                <a:gd name="T11" fmla="*/ 88 h 134"/>
                <a:gd name="T12" fmla="*/ 11 w 137"/>
                <a:gd name="T13" fmla="*/ 126 h 134"/>
                <a:gd name="T14" fmla="*/ 30 w 137"/>
                <a:gd name="T15" fmla="*/ 134 h 134"/>
                <a:gd name="T16" fmla="*/ 30 w 137"/>
                <a:gd name="T17" fmla="*/ 134 h 134"/>
                <a:gd name="T18" fmla="*/ 30 w 137"/>
                <a:gd name="T19" fmla="*/ 134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7" h="134">
                  <a:moveTo>
                    <a:pt x="30" y="134"/>
                  </a:moveTo>
                  <a:cubicBezTo>
                    <a:pt x="37" y="134"/>
                    <a:pt x="44" y="131"/>
                    <a:pt x="49" y="126"/>
                  </a:cubicBezTo>
                  <a:cubicBezTo>
                    <a:pt x="126" y="49"/>
                    <a:pt x="126" y="49"/>
                    <a:pt x="126" y="49"/>
                  </a:cubicBezTo>
                  <a:cubicBezTo>
                    <a:pt x="137" y="38"/>
                    <a:pt x="137" y="21"/>
                    <a:pt x="126" y="10"/>
                  </a:cubicBezTo>
                  <a:cubicBezTo>
                    <a:pt x="116" y="0"/>
                    <a:pt x="98" y="0"/>
                    <a:pt x="88" y="10"/>
                  </a:cubicBezTo>
                  <a:cubicBezTo>
                    <a:pt x="11" y="88"/>
                    <a:pt x="11" y="88"/>
                    <a:pt x="11" y="88"/>
                  </a:cubicBezTo>
                  <a:cubicBezTo>
                    <a:pt x="0" y="98"/>
                    <a:pt x="0" y="115"/>
                    <a:pt x="11" y="126"/>
                  </a:cubicBezTo>
                  <a:cubicBezTo>
                    <a:pt x="16" y="131"/>
                    <a:pt x="23" y="134"/>
                    <a:pt x="30" y="134"/>
                  </a:cubicBezTo>
                  <a:close/>
                  <a:moveTo>
                    <a:pt x="30" y="134"/>
                  </a:moveTo>
                  <a:cubicBezTo>
                    <a:pt x="30" y="134"/>
                    <a:pt x="30" y="134"/>
                    <a:pt x="30" y="134"/>
                  </a:cubicBezTo>
                </a:path>
              </a:pathLst>
            </a:custGeom>
            <a:solidFill>
              <a:srgbClr val="CF022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Freeform 15">
              <a:extLst>
                <a:ext uri="{FF2B5EF4-FFF2-40B4-BE49-F238E27FC236}">
                  <a16:creationId xmlns:a16="http://schemas.microsoft.com/office/drawing/2014/main" id="{F2A19B9A-DA0E-812B-05A6-0AA1D547B16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746716" y="2554430"/>
              <a:ext cx="13365" cy="39697"/>
            </a:xfrm>
            <a:custGeom>
              <a:avLst/>
              <a:gdLst>
                <a:gd name="T0" fmla="*/ 28 w 55"/>
                <a:gd name="T1" fmla="*/ 164 h 164"/>
                <a:gd name="T2" fmla="*/ 55 w 55"/>
                <a:gd name="T3" fmla="*/ 137 h 164"/>
                <a:gd name="T4" fmla="*/ 55 w 55"/>
                <a:gd name="T5" fmla="*/ 28 h 164"/>
                <a:gd name="T6" fmla="*/ 28 w 55"/>
                <a:gd name="T7" fmla="*/ 0 h 164"/>
                <a:gd name="T8" fmla="*/ 0 w 55"/>
                <a:gd name="T9" fmla="*/ 28 h 164"/>
                <a:gd name="T10" fmla="*/ 0 w 55"/>
                <a:gd name="T11" fmla="*/ 137 h 164"/>
                <a:gd name="T12" fmla="*/ 28 w 55"/>
                <a:gd name="T13" fmla="*/ 164 h 164"/>
                <a:gd name="T14" fmla="*/ 28 w 55"/>
                <a:gd name="T15" fmla="*/ 164 h 164"/>
                <a:gd name="T16" fmla="*/ 28 w 55"/>
                <a:gd name="T17" fmla="*/ 164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" h="164">
                  <a:moveTo>
                    <a:pt x="28" y="164"/>
                  </a:moveTo>
                  <a:cubicBezTo>
                    <a:pt x="43" y="164"/>
                    <a:pt x="55" y="152"/>
                    <a:pt x="55" y="137"/>
                  </a:cubicBezTo>
                  <a:cubicBezTo>
                    <a:pt x="55" y="28"/>
                    <a:pt x="55" y="28"/>
                    <a:pt x="55" y="28"/>
                  </a:cubicBezTo>
                  <a:cubicBezTo>
                    <a:pt x="55" y="13"/>
                    <a:pt x="43" y="0"/>
                    <a:pt x="28" y="0"/>
                  </a:cubicBezTo>
                  <a:cubicBezTo>
                    <a:pt x="13" y="0"/>
                    <a:pt x="0" y="13"/>
                    <a:pt x="0" y="28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0" y="152"/>
                    <a:pt x="13" y="164"/>
                    <a:pt x="28" y="164"/>
                  </a:cubicBezTo>
                  <a:close/>
                  <a:moveTo>
                    <a:pt x="28" y="164"/>
                  </a:moveTo>
                  <a:cubicBezTo>
                    <a:pt x="28" y="164"/>
                    <a:pt x="28" y="164"/>
                    <a:pt x="28" y="164"/>
                  </a:cubicBezTo>
                </a:path>
              </a:pathLst>
            </a:custGeom>
            <a:solidFill>
              <a:srgbClr val="CF022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16">
              <a:extLst>
                <a:ext uri="{FF2B5EF4-FFF2-40B4-BE49-F238E27FC236}">
                  <a16:creationId xmlns:a16="http://schemas.microsoft.com/office/drawing/2014/main" id="{62BBEB0E-AD53-4D63-2DF9-91A89F80A1D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673906" y="2627240"/>
              <a:ext cx="39896" cy="13166"/>
            </a:xfrm>
            <a:custGeom>
              <a:avLst/>
              <a:gdLst>
                <a:gd name="T0" fmla="*/ 164 w 164"/>
                <a:gd name="T1" fmla="*/ 27 h 54"/>
                <a:gd name="T2" fmla="*/ 137 w 164"/>
                <a:gd name="T3" fmla="*/ 0 h 54"/>
                <a:gd name="T4" fmla="*/ 27 w 164"/>
                <a:gd name="T5" fmla="*/ 0 h 54"/>
                <a:gd name="T6" fmla="*/ 0 w 164"/>
                <a:gd name="T7" fmla="*/ 27 h 54"/>
                <a:gd name="T8" fmla="*/ 27 w 164"/>
                <a:gd name="T9" fmla="*/ 54 h 54"/>
                <a:gd name="T10" fmla="*/ 137 w 164"/>
                <a:gd name="T11" fmla="*/ 54 h 54"/>
                <a:gd name="T12" fmla="*/ 164 w 164"/>
                <a:gd name="T13" fmla="*/ 27 h 54"/>
                <a:gd name="T14" fmla="*/ 164 w 164"/>
                <a:gd name="T15" fmla="*/ 27 h 54"/>
                <a:gd name="T16" fmla="*/ 164 w 164"/>
                <a:gd name="T17" fmla="*/ 2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4" h="54">
                  <a:moveTo>
                    <a:pt x="164" y="27"/>
                  </a:moveTo>
                  <a:cubicBezTo>
                    <a:pt x="164" y="12"/>
                    <a:pt x="152" y="0"/>
                    <a:pt x="13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12" y="0"/>
                    <a:pt x="0" y="12"/>
                    <a:pt x="0" y="27"/>
                  </a:cubicBezTo>
                  <a:cubicBezTo>
                    <a:pt x="0" y="42"/>
                    <a:pt x="12" y="54"/>
                    <a:pt x="27" y="54"/>
                  </a:cubicBezTo>
                  <a:cubicBezTo>
                    <a:pt x="137" y="54"/>
                    <a:pt x="137" y="54"/>
                    <a:pt x="137" y="54"/>
                  </a:cubicBezTo>
                  <a:cubicBezTo>
                    <a:pt x="152" y="54"/>
                    <a:pt x="164" y="42"/>
                    <a:pt x="164" y="27"/>
                  </a:cubicBezTo>
                  <a:close/>
                  <a:moveTo>
                    <a:pt x="164" y="27"/>
                  </a:moveTo>
                  <a:cubicBezTo>
                    <a:pt x="164" y="27"/>
                    <a:pt x="164" y="27"/>
                    <a:pt x="164" y="27"/>
                  </a:cubicBezTo>
                </a:path>
              </a:pathLst>
            </a:custGeom>
            <a:solidFill>
              <a:srgbClr val="CF022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17">
              <a:extLst>
                <a:ext uri="{FF2B5EF4-FFF2-40B4-BE49-F238E27FC236}">
                  <a16:creationId xmlns:a16="http://schemas.microsoft.com/office/drawing/2014/main" id="{4E155D1B-6FA6-9B29-2E3E-F8A626807BC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694452" y="2659157"/>
              <a:ext cx="33513" cy="32715"/>
            </a:xfrm>
            <a:custGeom>
              <a:avLst/>
              <a:gdLst>
                <a:gd name="T0" fmla="*/ 88 w 138"/>
                <a:gd name="T1" fmla="*/ 11 h 135"/>
                <a:gd name="T2" fmla="*/ 11 w 138"/>
                <a:gd name="T3" fmla="*/ 88 h 135"/>
                <a:gd name="T4" fmla="*/ 11 w 138"/>
                <a:gd name="T5" fmla="*/ 127 h 135"/>
                <a:gd name="T6" fmla="*/ 30 w 138"/>
                <a:gd name="T7" fmla="*/ 135 h 135"/>
                <a:gd name="T8" fmla="*/ 50 w 138"/>
                <a:gd name="T9" fmla="*/ 127 h 135"/>
                <a:gd name="T10" fmla="*/ 127 w 138"/>
                <a:gd name="T11" fmla="*/ 49 h 135"/>
                <a:gd name="T12" fmla="*/ 127 w 138"/>
                <a:gd name="T13" fmla="*/ 11 h 135"/>
                <a:gd name="T14" fmla="*/ 88 w 138"/>
                <a:gd name="T15" fmla="*/ 11 h 135"/>
                <a:gd name="T16" fmla="*/ 88 w 138"/>
                <a:gd name="T17" fmla="*/ 11 h 135"/>
                <a:gd name="T18" fmla="*/ 88 w 138"/>
                <a:gd name="T19" fmla="*/ 11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8" h="135">
                  <a:moveTo>
                    <a:pt x="88" y="11"/>
                  </a:moveTo>
                  <a:cubicBezTo>
                    <a:pt x="11" y="88"/>
                    <a:pt x="11" y="88"/>
                    <a:pt x="11" y="88"/>
                  </a:cubicBezTo>
                  <a:cubicBezTo>
                    <a:pt x="0" y="99"/>
                    <a:pt x="0" y="116"/>
                    <a:pt x="11" y="127"/>
                  </a:cubicBezTo>
                  <a:cubicBezTo>
                    <a:pt x="16" y="132"/>
                    <a:pt x="23" y="135"/>
                    <a:pt x="30" y="135"/>
                  </a:cubicBezTo>
                  <a:cubicBezTo>
                    <a:pt x="37" y="135"/>
                    <a:pt x="44" y="132"/>
                    <a:pt x="50" y="127"/>
                  </a:cubicBezTo>
                  <a:cubicBezTo>
                    <a:pt x="127" y="49"/>
                    <a:pt x="127" y="49"/>
                    <a:pt x="127" y="49"/>
                  </a:cubicBezTo>
                  <a:cubicBezTo>
                    <a:pt x="138" y="39"/>
                    <a:pt x="138" y="22"/>
                    <a:pt x="127" y="11"/>
                  </a:cubicBezTo>
                  <a:cubicBezTo>
                    <a:pt x="116" y="0"/>
                    <a:pt x="99" y="0"/>
                    <a:pt x="88" y="11"/>
                  </a:cubicBezTo>
                  <a:close/>
                  <a:moveTo>
                    <a:pt x="88" y="11"/>
                  </a:moveTo>
                  <a:cubicBezTo>
                    <a:pt x="88" y="11"/>
                    <a:pt x="88" y="11"/>
                    <a:pt x="88" y="11"/>
                  </a:cubicBezTo>
                </a:path>
              </a:pathLst>
            </a:custGeom>
            <a:solidFill>
              <a:srgbClr val="CF022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Freeform 18">
              <a:extLst>
                <a:ext uri="{FF2B5EF4-FFF2-40B4-BE49-F238E27FC236}">
                  <a16:creationId xmlns:a16="http://schemas.microsoft.com/office/drawing/2014/main" id="{ED039D8C-C871-04F2-129E-9BF38E6F5B3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726170" y="2603702"/>
              <a:ext cx="346895" cy="347295"/>
            </a:xfrm>
            <a:custGeom>
              <a:avLst/>
              <a:gdLst>
                <a:gd name="T0" fmla="*/ 1422 w 1427"/>
                <a:gd name="T1" fmla="*/ 1070 h 1435"/>
                <a:gd name="T2" fmla="*/ 1379 w 1427"/>
                <a:gd name="T3" fmla="*/ 889 h 1435"/>
                <a:gd name="T4" fmla="*/ 1296 w 1427"/>
                <a:gd name="T5" fmla="*/ 633 h 1435"/>
                <a:gd name="T6" fmla="*/ 1118 w 1427"/>
                <a:gd name="T7" fmla="*/ 326 h 1435"/>
                <a:gd name="T8" fmla="*/ 969 w 1427"/>
                <a:gd name="T9" fmla="*/ 286 h 1435"/>
                <a:gd name="T10" fmla="*/ 929 w 1427"/>
                <a:gd name="T11" fmla="*/ 327 h 1435"/>
                <a:gd name="T12" fmla="*/ 853 w 1427"/>
                <a:gd name="T13" fmla="*/ 273 h 1435"/>
                <a:gd name="T14" fmla="*/ 749 w 1427"/>
                <a:gd name="T15" fmla="*/ 287 h 1435"/>
                <a:gd name="T16" fmla="*/ 688 w 1427"/>
                <a:gd name="T17" fmla="*/ 362 h 1435"/>
                <a:gd name="T18" fmla="*/ 533 w 1427"/>
                <a:gd name="T19" fmla="*/ 349 h 1435"/>
                <a:gd name="T20" fmla="*/ 471 w 1427"/>
                <a:gd name="T21" fmla="*/ 425 h 1435"/>
                <a:gd name="T22" fmla="*/ 236 w 1427"/>
                <a:gd name="T23" fmla="*/ 94 h 1435"/>
                <a:gd name="T24" fmla="*/ 64 w 1427"/>
                <a:gd name="T25" fmla="*/ 39 h 1435"/>
                <a:gd name="T26" fmla="*/ 5 w 1427"/>
                <a:gd name="T27" fmla="*/ 121 h 1435"/>
                <a:gd name="T28" fmla="*/ 25 w 1427"/>
                <a:gd name="T29" fmla="*/ 220 h 1435"/>
                <a:gd name="T30" fmla="*/ 403 w 1427"/>
                <a:gd name="T31" fmla="*/ 834 h 1435"/>
                <a:gd name="T32" fmla="*/ 441 w 1427"/>
                <a:gd name="T33" fmla="*/ 843 h 1435"/>
                <a:gd name="T34" fmla="*/ 450 w 1427"/>
                <a:gd name="T35" fmla="*/ 806 h 1435"/>
                <a:gd name="T36" fmla="*/ 72 w 1427"/>
                <a:gd name="T37" fmla="*/ 192 h 1435"/>
                <a:gd name="T38" fmla="*/ 59 w 1427"/>
                <a:gd name="T39" fmla="*/ 131 h 1435"/>
                <a:gd name="T40" fmla="*/ 92 w 1427"/>
                <a:gd name="T41" fmla="*/ 86 h 1435"/>
                <a:gd name="T42" fmla="*/ 192 w 1427"/>
                <a:gd name="T43" fmla="*/ 126 h 1435"/>
                <a:gd name="T44" fmla="*/ 484 w 1427"/>
                <a:gd name="T45" fmla="*/ 537 h 1435"/>
                <a:gd name="T46" fmla="*/ 521 w 1427"/>
                <a:gd name="T47" fmla="*/ 544 h 1435"/>
                <a:gd name="T48" fmla="*/ 530 w 1427"/>
                <a:gd name="T49" fmla="*/ 508 h 1435"/>
                <a:gd name="T50" fmla="*/ 522 w 1427"/>
                <a:gd name="T51" fmla="*/ 446 h 1435"/>
                <a:gd name="T52" fmla="*/ 560 w 1427"/>
                <a:gd name="T53" fmla="*/ 396 h 1435"/>
                <a:gd name="T54" fmla="*/ 672 w 1427"/>
                <a:gd name="T55" fmla="*/ 426 h 1435"/>
                <a:gd name="T56" fmla="*/ 699 w 1427"/>
                <a:gd name="T57" fmla="*/ 473 h 1435"/>
                <a:gd name="T58" fmla="*/ 699 w 1427"/>
                <a:gd name="T59" fmla="*/ 473 h 1435"/>
                <a:gd name="T60" fmla="*/ 736 w 1427"/>
                <a:gd name="T61" fmla="*/ 483 h 1435"/>
                <a:gd name="T62" fmla="*/ 746 w 1427"/>
                <a:gd name="T63" fmla="*/ 446 h 1435"/>
                <a:gd name="T64" fmla="*/ 776 w 1427"/>
                <a:gd name="T65" fmla="*/ 334 h 1435"/>
                <a:gd name="T66" fmla="*/ 839 w 1427"/>
                <a:gd name="T67" fmla="*/ 326 h 1435"/>
                <a:gd name="T68" fmla="*/ 888 w 1427"/>
                <a:gd name="T69" fmla="*/ 364 h 1435"/>
                <a:gd name="T70" fmla="*/ 929 w 1427"/>
                <a:gd name="T71" fmla="*/ 435 h 1435"/>
                <a:gd name="T72" fmla="*/ 929 w 1427"/>
                <a:gd name="T73" fmla="*/ 435 h 1435"/>
                <a:gd name="T74" fmla="*/ 967 w 1427"/>
                <a:gd name="T75" fmla="*/ 445 h 1435"/>
                <a:gd name="T76" fmla="*/ 977 w 1427"/>
                <a:gd name="T77" fmla="*/ 408 h 1435"/>
                <a:gd name="T78" fmla="*/ 972 w 1427"/>
                <a:gd name="T79" fmla="*/ 366 h 1435"/>
                <a:gd name="T80" fmla="*/ 997 w 1427"/>
                <a:gd name="T81" fmla="*/ 333 h 1435"/>
                <a:gd name="T82" fmla="*/ 1071 w 1427"/>
                <a:gd name="T83" fmla="*/ 353 h 1435"/>
                <a:gd name="T84" fmla="*/ 1249 w 1427"/>
                <a:gd name="T85" fmla="*/ 660 h 1435"/>
                <a:gd name="T86" fmla="*/ 1324 w 1427"/>
                <a:gd name="T87" fmla="*/ 896 h 1435"/>
                <a:gd name="T88" fmla="*/ 1362 w 1427"/>
                <a:gd name="T89" fmla="*/ 1068 h 1435"/>
                <a:gd name="T90" fmla="*/ 834 w 1427"/>
                <a:gd name="T91" fmla="*/ 1373 h 1435"/>
                <a:gd name="T92" fmla="*/ 416 w 1427"/>
                <a:gd name="T93" fmla="*/ 1063 h 1435"/>
                <a:gd name="T94" fmla="*/ 356 w 1427"/>
                <a:gd name="T95" fmla="*/ 1030 h 1435"/>
                <a:gd name="T96" fmla="*/ 270 w 1427"/>
                <a:gd name="T97" fmla="*/ 898 h 1435"/>
                <a:gd name="T98" fmla="*/ 313 w 1427"/>
                <a:gd name="T99" fmla="*/ 822 h 1435"/>
                <a:gd name="T100" fmla="*/ 323 w 1427"/>
                <a:gd name="T101" fmla="*/ 785 h 1435"/>
                <a:gd name="T102" fmla="*/ 285 w 1427"/>
                <a:gd name="T103" fmla="*/ 775 h 1435"/>
                <a:gd name="T104" fmla="*/ 215 w 1427"/>
                <a:gd name="T105" fmla="*/ 898 h 1435"/>
                <a:gd name="T106" fmla="*/ 330 w 1427"/>
                <a:gd name="T107" fmla="*/ 1078 h 1435"/>
                <a:gd name="T108" fmla="*/ 388 w 1427"/>
                <a:gd name="T109" fmla="*/ 1111 h 1435"/>
                <a:gd name="T110" fmla="*/ 808 w 1427"/>
                <a:gd name="T111" fmla="*/ 1425 h 1435"/>
                <a:gd name="T112" fmla="*/ 829 w 1427"/>
                <a:gd name="T113" fmla="*/ 1435 h 1435"/>
                <a:gd name="T114" fmla="*/ 842 w 1427"/>
                <a:gd name="T115" fmla="*/ 1431 h 1435"/>
                <a:gd name="T116" fmla="*/ 1410 w 1427"/>
                <a:gd name="T117" fmla="*/ 1103 h 1435"/>
                <a:gd name="T118" fmla="*/ 1422 w 1427"/>
                <a:gd name="T119" fmla="*/ 1070 h 1435"/>
                <a:gd name="T120" fmla="*/ 1422 w 1427"/>
                <a:gd name="T121" fmla="*/ 1070 h 1435"/>
                <a:gd name="T122" fmla="*/ 1422 w 1427"/>
                <a:gd name="T123" fmla="*/ 1070 h 1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427" h="1435">
                  <a:moveTo>
                    <a:pt x="1422" y="1070"/>
                  </a:moveTo>
                  <a:cubicBezTo>
                    <a:pt x="1392" y="995"/>
                    <a:pt x="1385" y="941"/>
                    <a:pt x="1379" y="889"/>
                  </a:cubicBezTo>
                  <a:cubicBezTo>
                    <a:pt x="1370" y="818"/>
                    <a:pt x="1361" y="745"/>
                    <a:pt x="1296" y="633"/>
                  </a:cubicBezTo>
                  <a:cubicBezTo>
                    <a:pt x="1118" y="326"/>
                    <a:pt x="1118" y="326"/>
                    <a:pt x="1118" y="326"/>
                  </a:cubicBezTo>
                  <a:cubicBezTo>
                    <a:pt x="1090" y="276"/>
                    <a:pt x="1019" y="257"/>
                    <a:pt x="969" y="286"/>
                  </a:cubicBezTo>
                  <a:cubicBezTo>
                    <a:pt x="953" y="295"/>
                    <a:pt x="939" y="310"/>
                    <a:pt x="929" y="327"/>
                  </a:cubicBezTo>
                  <a:cubicBezTo>
                    <a:pt x="911" y="300"/>
                    <a:pt x="884" y="281"/>
                    <a:pt x="853" y="273"/>
                  </a:cubicBezTo>
                  <a:cubicBezTo>
                    <a:pt x="817" y="264"/>
                    <a:pt x="781" y="268"/>
                    <a:pt x="749" y="287"/>
                  </a:cubicBezTo>
                  <a:cubicBezTo>
                    <a:pt x="719" y="304"/>
                    <a:pt x="698" y="331"/>
                    <a:pt x="688" y="362"/>
                  </a:cubicBezTo>
                  <a:cubicBezTo>
                    <a:pt x="645" y="326"/>
                    <a:pt x="583" y="319"/>
                    <a:pt x="533" y="349"/>
                  </a:cubicBezTo>
                  <a:cubicBezTo>
                    <a:pt x="503" y="366"/>
                    <a:pt x="481" y="392"/>
                    <a:pt x="471" y="425"/>
                  </a:cubicBezTo>
                  <a:cubicBezTo>
                    <a:pt x="236" y="94"/>
                    <a:pt x="236" y="94"/>
                    <a:pt x="236" y="94"/>
                  </a:cubicBezTo>
                  <a:cubicBezTo>
                    <a:pt x="167" y="0"/>
                    <a:pt x="99" y="19"/>
                    <a:pt x="64" y="39"/>
                  </a:cubicBezTo>
                  <a:cubicBezTo>
                    <a:pt x="33" y="57"/>
                    <a:pt x="12" y="86"/>
                    <a:pt x="5" y="121"/>
                  </a:cubicBezTo>
                  <a:cubicBezTo>
                    <a:pt x="0" y="153"/>
                    <a:pt x="7" y="188"/>
                    <a:pt x="25" y="220"/>
                  </a:cubicBezTo>
                  <a:cubicBezTo>
                    <a:pt x="403" y="834"/>
                    <a:pt x="403" y="834"/>
                    <a:pt x="403" y="834"/>
                  </a:cubicBezTo>
                  <a:cubicBezTo>
                    <a:pt x="411" y="847"/>
                    <a:pt x="428" y="851"/>
                    <a:pt x="441" y="843"/>
                  </a:cubicBezTo>
                  <a:cubicBezTo>
                    <a:pt x="454" y="835"/>
                    <a:pt x="458" y="818"/>
                    <a:pt x="450" y="806"/>
                  </a:cubicBezTo>
                  <a:cubicBezTo>
                    <a:pt x="72" y="192"/>
                    <a:pt x="72" y="192"/>
                    <a:pt x="72" y="192"/>
                  </a:cubicBezTo>
                  <a:cubicBezTo>
                    <a:pt x="60" y="172"/>
                    <a:pt x="56" y="150"/>
                    <a:pt x="59" y="131"/>
                  </a:cubicBezTo>
                  <a:cubicBezTo>
                    <a:pt x="63" y="112"/>
                    <a:pt x="74" y="97"/>
                    <a:pt x="92" y="86"/>
                  </a:cubicBezTo>
                  <a:cubicBezTo>
                    <a:pt x="104" y="79"/>
                    <a:pt x="141" y="58"/>
                    <a:pt x="192" y="126"/>
                  </a:cubicBezTo>
                  <a:cubicBezTo>
                    <a:pt x="484" y="537"/>
                    <a:pt x="484" y="537"/>
                    <a:pt x="484" y="537"/>
                  </a:cubicBezTo>
                  <a:cubicBezTo>
                    <a:pt x="492" y="549"/>
                    <a:pt x="509" y="552"/>
                    <a:pt x="521" y="544"/>
                  </a:cubicBezTo>
                  <a:cubicBezTo>
                    <a:pt x="533" y="537"/>
                    <a:pt x="537" y="520"/>
                    <a:pt x="530" y="508"/>
                  </a:cubicBezTo>
                  <a:cubicBezTo>
                    <a:pt x="519" y="489"/>
                    <a:pt x="516" y="467"/>
                    <a:pt x="522" y="446"/>
                  </a:cubicBezTo>
                  <a:cubicBezTo>
                    <a:pt x="527" y="424"/>
                    <a:pt x="541" y="407"/>
                    <a:pt x="560" y="396"/>
                  </a:cubicBezTo>
                  <a:cubicBezTo>
                    <a:pt x="599" y="373"/>
                    <a:pt x="649" y="387"/>
                    <a:pt x="672" y="426"/>
                  </a:cubicBezTo>
                  <a:cubicBezTo>
                    <a:pt x="699" y="473"/>
                    <a:pt x="699" y="473"/>
                    <a:pt x="699" y="473"/>
                  </a:cubicBezTo>
                  <a:cubicBezTo>
                    <a:pt x="699" y="473"/>
                    <a:pt x="699" y="473"/>
                    <a:pt x="699" y="473"/>
                  </a:cubicBezTo>
                  <a:cubicBezTo>
                    <a:pt x="707" y="486"/>
                    <a:pt x="723" y="491"/>
                    <a:pt x="736" y="483"/>
                  </a:cubicBezTo>
                  <a:cubicBezTo>
                    <a:pt x="750" y="476"/>
                    <a:pt x="754" y="459"/>
                    <a:pt x="746" y="446"/>
                  </a:cubicBezTo>
                  <a:cubicBezTo>
                    <a:pt x="724" y="407"/>
                    <a:pt x="737" y="357"/>
                    <a:pt x="776" y="334"/>
                  </a:cubicBezTo>
                  <a:cubicBezTo>
                    <a:pt x="795" y="323"/>
                    <a:pt x="818" y="320"/>
                    <a:pt x="839" y="326"/>
                  </a:cubicBezTo>
                  <a:cubicBezTo>
                    <a:pt x="860" y="331"/>
                    <a:pt x="877" y="345"/>
                    <a:pt x="888" y="364"/>
                  </a:cubicBezTo>
                  <a:cubicBezTo>
                    <a:pt x="929" y="435"/>
                    <a:pt x="929" y="435"/>
                    <a:pt x="929" y="435"/>
                  </a:cubicBezTo>
                  <a:cubicBezTo>
                    <a:pt x="929" y="435"/>
                    <a:pt x="929" y="435"/>
                    <a:pt x="929" y="435"/>
                  </a:cubicBezTo>
                  <a:cubicBezTo>
                    <a:pt x="937" y="448"/>
                    <a:pt x="954" y="452"/>
                    <a:pt x="967" y="445"/>
                  </a:cubicBezTo>
                  <a:cubicBezTo>
                    <a:pt x="980" y="437"/>
                    <a:pt x="984" y="421"/>
                    <a:pt x="977" y="408"/>
                  </a:cubicBezTo>
                  <a:cubicBezTo>
                    <a:pt x="970" y="396"/>
                    <a:pt x="968" y="381"/>
                    <a:pt x="972" y="366"/>
                  </a:cubicBezTo>
                  <a:cubicBezTo>
                    <a:pt x="976" y="352"/>
                    <a:pt x="985" y="340"/>
                    <a:pt x="997" y="333"/>
                  </a:cubicBezTo>
                  <a:cubicBezTo>
                    <a:pt x="1020" y="319"/>
                    <a:pt x="1057" y="329"/>
                    <a:pt x="1071" y="353"/>
                  </a:cubicBezTo>
                  <a:cubicBezTo>
                    <a:pt x="1249" y="660"/>
                    <a:pt x="1249" y="660"/>
                    <a:pt x="1249" y="660"/>
                  </a:cubicBezTo>
                  <a:cubicBezTo>
                    <a:pt x="1308" y="763"/>
                    <a:pt x="1316" y="827"/>
                    <a:pt x="1324" y="896"/>
                  </a:cubicBezTo>
                  <a:cubicBezTo>
                    <a:pt x="1331" y="946"/>
                    <a:pt x="1337" y="998"/>
                    <a:pt x="1362" y="1068"/>
                  </a:cubicBezTo>
                  <a:cubicBezTo>
                    <a:pt x="834" y="1373"/>
                    <a:pt x="834" y="1373"/>
                    <a:pt x="834" y="1373"/>
                  </a:cubicBezTo>
                  <a:cubicBezTo>
                    <a:pt x="742" y="1274"/>
                    <a:pt x="601" y="1170"/>
                    <a:pt x="416" y="1063"/>
                  </a:cubicBezTo>
                  <a:cubicBezTo>
                    <a:pt x="395" y="1052"/>
                    <a:pt x="375" y="1041"/>
                    <a:pt x="356" y="1030"/>
                  </a:cubicBezTo>
                  <a:cubicBezTo>
                    <a:pt x="306" y="1003"/>
                    <a:pt x="270" y="948"/>
                    <a:pt x="270" y="898"/>
                  </a:cubicBezTo>
                  <a:cubicBezTo>
                    <a:pt x="269" y="875"/>
                    <a:pt x="277" y="843"/>
                    <a:pt x="313" y="822"/>
                  </a:cubicBezTo>
                  <a:cubicBezTo>
                    <a:pt x="326" y="815"/>
                    <a:pt x="330" y="798"/>
                    <a:pt x="323" y="785"/>
                  </a:cubicBezTo>
                  <a:cubicBezTo>
                    <a:pt x="315" y="772"/>
                    <a:pt x="298" y="768"/>
                    <a:pt x="285" y="775"/>
                  </a:cubicBezTo>
                  <a:cubicBezTo>
                    <a:pt x="239" y="802"/>
                    <a:pt x="214" y="845"/>
                    <a:pt x="215" y="898"/>
                  </a:cubicBezTo>
                  <a:cubicBezTo>
                    <a:pt x="216" y="969"/>
                    <a:pt x="262" y="1041"/>
                    <a:pt x="330" y="1078"/>
                  </a:cubicBezTo>
                  <a:cubicBezTo>
                    <a:pt x="349" y="1089"/>
                    <a:pt x="369" y="1099"/>
                    <a:pt x="388" y="1111"/>
                  </a:cubicBezTo>
                  <a:cubicBezTo>
                    <a:pt x="579" y="1220"/>
                    <a:pt x="721" y="1326"/>
                    <a:pt x="808" y="1425"/>
                  </a:cubicBezTo>
                  <a:cubicBezTo>
                    <a:pt x="813" y="1431"/>
                    <a:pt x="821" y="1435"/>
                    <a:pt x="829" y="1435"/>
                  </a:cubicBezTo>
                  <a:cubicBezTo>
                    <a:pt x="833" y="1435"/>
                    <a:pt x="838" y="1433"/>
                    <a:pt x="842" y="1431"/>
                  </a:cubicBezTo>
                  <a:cubicBezTo>
                    <a:pt x="1410" y="1103"/>
                    <a:pt x="1410" y="1103"/>
                    <a:pt x="1410" y="1103"/>
                  </a:cubicBezTo>
                  <a:cubicBezTo>
                    <a:pt x="1422" y="1097"/>
                    <a:pt x="1427" y="1082"/>
                    <a:pt x="1422" y="1070"/>
                  </a:cubicBezTo>
                  <a:close/>
                  <a:moveTo>
                    <a:pt x="1422" y="1070"/>
                  </a:moveTo>
                  <a:cubicBezTo>
                    <a:pt x="1422" y="1070"/>
                    <a:pt x="1422" y="1070"/>
                    <a:pt x="1422" y="1070"/>
                  </a:cubicBezTo>
                </a:path>
              </a:pathLst>
            </a:custGeom>
            <a:solidFill>
              <a:srgbClr val="55555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894526994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2313517" y="16625"/>
            <a:ext cx="9435138" cy="1133342"/>
          </a:xfrm>
        </p:spPr>
        <p:txBody>
          <a:bodyPr>
            <a:normAutofit/>
          </a:bodyPr>
          <a:lstStyle/>
          <a:p>
            <a:r>
              <a:rPr lang="fr-FR" sz="3200"/>
              <a:t>Introduction : quelques bonnes pratiques</a:t>
            </a:r>
          </a:p>
        </p:txBody>
      </p:sp>
      <p:sp>
        <p:nvSpPr>
          <p:cNvPr id="31" name="Espace réservé du numéro de diapositive 30">
            <a:extLst>
              <a:ext uri="{FF2B5EF4-FFF2-40B4-BE49-F238E27FC236}">
                <a16:creationId xmlns:a16="http://schemas.microsoft.com/office/drawing/2014/main" id="{A10FD16E-AA6B-4435-BA0B-5F5B5BBC7F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pPr/>
              <a:t>1</a:t>
            </a:fld>
            <a:endParaRPr lang="fr-FR"/>
          </a:p>
        </p:txBody>
      </p:sp>
      <p:sp>
        <p:nvSpPr>
          <p:cNvPr id="51" name="object 8">
            <a:extLst>
              <a:ext uri="{FF2B5EF4-FFF2-40B4-BE49-F238E27FC236}">
                <a16:creationId xmlns:a16="http://schemas.microsoft.com/office/drawing/2014/main" id="{263BE861-3A41-2C21-94AC-A48E9FB3EA20}"/>
              </a:ext>
            </a:extLst>
          </p:cNvPr>
          <p:cNvSpPr txBox="1"/>
          <p:nvPr/>
        </p:nvSpPr>
        <p:spPr>
          <a:xfrm>
            <a:off x="1067830" y="4177056"/>
            <a:ext cx="2155774" cy="14444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9pPr>
          </a:lstStyle>
          <a:p>
            <a:pPr marL="12700" marR="5080" algn="ctr">
              <a:lnSpc>
                <a:spcPct val="150100"/>
              </a:lnSpc>
              <a:spcBef>
                <a:spcPts val="100"/>
              </a:spcBef>
            </a:pPr>
            <a:r>
              <a:rPr lang="en-US" sz="1600" spc="-5">
                <a:solidFill>
                  <a:srgbClr val="6E6E6E"/>
                </a:solidFill>
                <a:latin typeface="Trebuchet MS" panose="020B0603020202020204" pitchFamily="34" charset="0"/>
                <a:cs typeface="Arial"/>
              </a:rPr>
              <a:t>Merci de</a:t>
            </a:r>
            <a:r>
              <a:rPr lang="en-US" sz="1600" spc="-10">
                <a:solidFill>
                  <a:srgbClr val="6E6E6E"/>
                </a:solidFill>
                <a:latin typeface="Trebuchet MS" panose="020B0603020202020204" pitchFamily="34" charset="0"/>
                <a:cs typeface="Arial"/>
              </a:rPr>
              <a:t> </a:t>
            </a:r>
            <a:r>
              <a:rPr lang="en-US" sz="1600" b="1" spc="-10">
                <a:solidFill>
                  <a:srgbClr val="6E6E6E"/>
                </a:solidFill>
                <a:latin typeface="Trebuchet MS" panose="020B0603020202020204" pitchFamily="34" charset="0"/>
                <a:cs typeface="Arial"/>
              </a:rPr>
              <a:t>couper</a:t>
            </a:r>
            <a:r>
              <a:rPr lang="en-US" sz="1600" b="1" spc="-5">
                <a:solidFill>
                  <a:srgbClr val="6E6E6E"/>
                </a:solidFill>
                <a:latin typeface="Trebuchet MS" panose="020B0603020202020204" pitchFamily="34" charset="0"/>
                <a:cs typeface="Arial"/>
              </a:rPr>
              <a:t> </a:t>
            </a:r>
            <a:r>
              <a:rPr lang="en-US" sz="1600" b="1" spc="-20">
                <a:solidFill>
                  <a:srgbClr val="6E6E6E"/>
                </a:solidFill>
                <a:latin typeface="Trebuchet MS" panose="020B0603020202020204" pitchFamily="34" charset="0"/>
                <a:cs typeface="Arial"/>
              </a:rPr>
              <a:t>vos </a:t>
            </a:r>
            <a:r>
              <a:rPr lang="en-US" sz="1600" b="1" spc="-430">
                <a:solidFill>
                  <a:srgbClr val="6E6E6E"/>
                </a:solidFill>
                <a:latin typeface="Trebuchet MS" panose="020B0603020202020204" pitchFamily="34" charset="0"/>
                <a:cs typeface="Arial"/>
              </a:rPr>
              <a:t> </a:t>
            </a:r>
            <a:r>
              <a:rPr lang="en-US" sz="1600" b="1" spc="-10">
                <a:solidFill>
                  <a:srgbClr val="6E6E6E"/>
                </a:solidFill>
                <a:latin typeface="Trebuchet MS" panose="020B0603020202020204" pitchFamily="34" charset="0"/>
                <a:cs typeface="Arial"/>
              </a:rPr>
              <a:t>micros et caméras</a:t>
            </a:r>
            <a:r>
              <a:rPr lang="en-US" sz="1600" b="1" spc="15">
                <a:solidFill>
                  <a:srgbClr val="6E6E6E"/>
                </a:solidFill>
                <a:latin typeface="Trebuchet MS" panose="020B0603020202020204" pitchFamily="34" charset="0"/>
                <a:cs typeface="Arial"/>
              </a:rPr>
              <a:t> </a:t>
            </a:r>
            <a:r>
              <a:rPr lang="en-US" sz="1600" spc="15">
                <a:solidFill>
                  <a:srgbClr val="6E6E6E"/>
                </a:solidFill>
                <a:latin typeface="Trebuchet MS" panose="020B0603020202020204" pitchFamily="34" charset="0"/>
                <a:cs typeface="Arial"/>
              </a:rPr>
              <a:t>lorsque vous ne prenez pas la parole.</a:t>
            </a:r>
            <a:endParaRPr lang="en-US" sz="1600">
              <a:latin typeface="Trebuchet MS" panose="020B0603020202020204" pitchFamily="34" charset="0"/>
              <a:cs typeface="Arial"/>
            </a:endParaRPr>
          </a:p>
        </p:txBody>
      </p:sp>
      <p:sp>
        <p:nvSpPr>
          <p:cNvPr id="59" name="object 12">
            <a:extLst>
              <a:ext uri="{FF2B5EF4-FFF2-40B4-BE49-F238E27FC236}">
                <a16:creationId xmlns:a16="http://schemas.microsoft.com/office/drawing/2014/main" id="{BC38983B-60B7-953D-A33F-D22EE8C867C7}"/>
              </a:ext>
            </a:extLst>
          </p:cNvPr>
          <p:cNvSpPr txBox="1"/>
          <p:nvPr/>
        </p:nvSpPr>
        <p:spPr>
          <a:xfrm>
            <a:off x="4569276" y="4134792"/>
            <a:ext cx="5498268" cy="14701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Geneva" charset="-128"/>
                <a:cs typeface="+mn-cs"/>
              </a:defRPr>
            </a:lvl9pPr>
          </a:lstStyle>
          <a:p>
            <a:pPr marL="12700" marR="5080" indent="-635">
              <a:lnSpc>
                <a:spcPct val="150000"/>
              </a:lnSpc>
              <a:spcBef>
                <a:spcPts val="100"/>
              </a:spcBef>
            </a:pPr>
            <a:r>
              <a:rPr lang="fr-FR" sz="1600" spc="-25">
                <a:solidFill>
                  <a:srgbClr val="B71151"/>
                </a:solidFill>
                <a:latin typeface="Trebuchet MS" panose="020B0603020202020204" pitchFamily="34" charset="0"/>
                <a:cs typeface="Arial"/>
              </a:rPr>
              <a:t>Vous</a:t>
            </a:r>
            <a:r>
              <a:rPr lang="fr-FR" sz="1600" spc="60">
                <a:solidFill>
                  <a:srgbClr val="B71151"/>
                </a:solidFill>
                <a:latin typeface="Trebuchet MS" panose="020B0603020202020204" pitchFamily="34" charset="0"/>
                <a:cs typeface="Arial"/>
              </a:rPr>
              <a:t> </a:t>
            </a:r>
            <a:r>
              <a:rPr lang="fr-FR" sz="1600" spc="-5">
                <a:solidFill>
                  <a:srgbClr val="B71151"/>
                </a:solidFill>
                <a:latin typeface="Trebuchet MS" panose="020B0603020202020204" pitchFamily="34" charset="0"/>
                <a:cs typeface="Arial"/>
              </a:rPr>
              <a:t>pouvez</a:t>
            </a:r>
            <a:r>
              <a:rPr lang="fr-FR" sz="1600" spc="80">
                <a:solidFill>
                  <a:srgbClr val="B71151"/>
                </a:solidFill>
                <a:latin typeface="Trebuchet MS" panose="020B0603020202020204" pitchFamily="34" charset="0"/>
                <a:cs typeface="Arial"/>
              </a:rPr>
              <a:t> </a:t>
            </a:r>
            <a:r>
              <a:rPr lang="fr-FR" sz="1600" b="1" spc="-10">
                <a:solidFill>
                  <a:srgbClr val="B71151"/>
                </a:solidFill>
                <a:latin typeface="Trebuchet MS" panose="020B0603020202020204" pitchFamily="34" charset="0"/>
                <a:cs typeface="Arial"/>
              </a:rPr>
              <a:t>poser </a:t>
            </a:r>
            <a:r>
              <a:rPr lang="fr-FR" sz="1600" b="1" spc="-5">
                <a:solidFill>
                  <a:srgbClr val="B71151"/>
                </a:solidFill>
                <a:latin typeface="Trebuchet MS" panose="020B0603020202020204" pitchFamily="34" charset="0"/>
                <a:cs typeface="Arial"/>
              </a:rPr>
              <a:t> </a:t>
            </a:r>
            <a:r>
              <a:rPr lang="fr-FR" sz="1600" b="1" spc="-20">
                <a:solidFill>
                  <a:srgbClr val="B71151"/>
                </a:solidFill>
                <a:latin typeface="Trebuchet MS" panose="020B0603020202020204" pitchFamily="34" charset="0"/>
                <a:cs typeface="Arial"/>
              </a:rPr>
              <a:t>toutes vos questions </a:t>
            </a:r>
            <a:r>
              <a:rPr lang="fr-FR" sz="1600" spc="-20">
                <a:solidFill>
                  <a:srgbClr val="B71151"/>
                </a:solidFill>
                <a:latin typeface="Trebuchet MS" panose="020B0603020202020204" pitchFamily="34" charset="0"/>
                <a:cs typeface="Arial"/>
              </a:rPr>
              <a:t>tout le long de la séance via le chat</a:t>
            </a:r>
          </a:p>
          <a:p>
            <a:pPr marL="12700" marR="5080" indent="-635">
              <a:lnSpc>
                <a:spcPct val="150000"/>
              </a:lnSpc>
              <a:spcBef>
                <a:spcPts val="100"/>
              </a:spcBef>
            </a:pPr>
            <a:endParaRPr lang="fr-FR" sz="1600" spc="-20">
              <a:solidFill>
                <a:srgbClr val="B71151"/>
              </a:solidFill>
              <a:latin typeface="Trebuchet MS" panose="020B0603020202020204" pitchFamily="34" charset="0"/>
              <a:cs typeface="Arial"/>
            </a:endParaRPr>
          </a:p>
          <a:p>
            <a:pPr marL="12700" marR="5080" indent="-635">
              <a:lnSpc>
                <a:spcPct val="150000"/>
              </a:lnSpc>
              <a:spcBef>
                <a:spcPts val="100"/>
              </a:spcBef>
            </a:pPr>
            <a:r>
              <a:rPr lang="fr-FR" sz="1600" spc="-20">
                <a:solidFill>
                  <a:srgbClr val="B71151"/>
                </a:solidFill>
                <a:latin typeface="Trebuchet MS" panose="020B0603020202020204" pitchFamily="34" charset="0"/>
                <a:cs typeface="Arial"/>
              </a:rPr>
              <a:t>Et</a:t>
            </a:r>
            <a:r>
              <a:rPr lang="fr-FR" sz="1600" b="1" spc="-20">
                <a:solidFill>
                  <a:srgbClr val="B71151"/>
                </a:solidFill>
                <a:latin typeface="Trebuchet MS" panose="020B0603020202020204" pitchFamily="34" charset="0"/>
                <a:cs typeface="Arial"/>
              </a:rPr>
              <a:t> </a:t>
            </a:r>
            <a:r>
              <a:rPr lang="fr-FR" sz="1600" spc="-20">
                <a:solidFill>
                  <a:srgbClr val="B71151"/>
                </a:solidFill>
                <a:latin typeface="Trebuchet MS" panose="020B0603020202020204" pitchFamily="34" charset="0"/>
                <a:cs typeface="Arial"/>
              </a:rPr>
              <a:t>lors de la séquence Questions/Réponses en levant la main</a:t>
            </a:r>
            <a:endParaRPr lang="fr-FR" sz="1600">
              <a:latin typeface="Trebuchet MS" panose="020B0603020202020204" pitchFamily="34" charset="0"/>
              <a:cs typeface="Arial"/>
            </a:endParaRPr>
          </a:p>
        </p:txBody>
      </p:sp>
      <p:grpSp>
        <p:nvGrpSpPr>
          <p:cNvPr id="60" name="object 13">
            <a:extLst>
              <a:ext uri="{FF2B5EF4-FFF2-40B4-BE49-F238E27FC236}">
                <a16:creationId xmlns:a16="http://schemas.microsoft.com/office/drawing/2014/main" id="{CD007E98-EEE7-AA4D-855D-78F3BC62D8A6}"/>
              </a:ext>
            </a:extLst>
          </p:cNvPr>
          <p:cNvGrpSpPr/>
          <p:nvPr/>
        </p:nvGrpSpPr>
        <p:grpSpPr>
          <a:xfrm>
            <a:off x="6386315" y="2050267"/>
            <a:ext cx="1864190" cy="1696767"/>
            <a:chOff x="3666744" y="1057655"/>
            <a:chExt cx="1470660" cy="1338580"/>
          </a:xfrm>
        </p:grpSpPr>
        <p:sp>
          <p:nvSpPr>
            <p:cNvPr id="61" name="object 14">
              <a:extLst>
                <a:ext uri="{FF2B5EF4-FFF2-40B4-BE49-F238E27FC236}">
                  <a16:creationId xmlns:a16="http://schemas.microsoft.com/office/drawing/2014/main" id="{7BB921F3-096E-F7C6-A9FA-2E82A87C0A62}"/>
                </a:ext>
              </a:extLst>
            </p:cNvPr>
            <p:cNvSpPr/>
            <p:nvPr/>
          </p:nvSpPr>
          <p:spPr>
            <a:xfrm>
              <a:off x="3666744" y="1057655"/>
              <a:ext cx="1470660" cy="1338580"/>
            </a:xfrm>
            <a:custGeom>
              <a:avLst/>
              <a:gdLst/>
              <a:ahLst/>
              <a:cxnLst/>
              <a:rect l="l" t="t" r="r" b="b"/>
              <a:pathLst>
                <a:path w="1470660" h="1338580">
                  <a:moveTo>
                    <a:pt x="735330" y="0"/>
                  </a:moveTo>
                  <a:lnTo>
                    <a:pt x="675854" y="1423"/>
                  </a:lnTo>
                  <a:lnTo>
                    <a:pt x="619029" y="5634"/>
                  </a:lnTo>
                  <a:lnTo>
                    <a:pt x="564836" y="12545"/>
                  </a:lnTo>
                  <a:lnTo>
                    <a:pt x="513257" y="22067"/>
                  </a:lnTo>
                  <a:lnTo>
                    <a:pt x="464271" y="34113"/>
                  </a:lnTo>
                  <a:lnTo>
                    <a:pt x="417860" y="48593"/>
                  </a:lnTo>
                  <a:lnTo>
                    <a:pt x="374005" y="65420"/>
                  </a:lnTo>
                  <a:lnTo>
                    <a:pt x="332687" y="84506"/>
                  </a:lnTo>
                  <a:lnTo>
                    <a:pt x="293887" y="105762"/>
                  </a:lnTo>
                  <a:lnTo>
                    <a:pt x="257586" y="129101"/>
                  </a:lnTo>
                  <a:lnTo>
                    <a:pt x="223765" y="154433"/>
                  </a:lnTo>
                  <a:lnTo>
                    <a:pt x="192404" y="181670"/>
                  </a:lnTo>
                  <a:lnTo>
                    <a:pt x="163485" y="210726"/>
                  </a:lnTo>
                  <a:lnTo>
                    <a:pt x="136990" y="241510"/>
                  </a:lnTo>
                  <a:lnTo>
                    <a:pt x="112897" y="273935"/>
                  </a:lnTo>
                  <a:lnTo>
                    <a:pt x="91190" y="307914"/>
                  </a:lnTo>
                  <a:lnTo>
                    <a:pt x="71848" y="343356"/>
                  </a:lnTo>
                  <a:lnTo>
                    <a:pt x="54854" y="380175"/>
                  </a:lnTo>
                  <a:lnTo>
                    <a:pt x="40186" y="418283"/>
                  </a:lnTo>
                  <a:lnTo>
                    <a:pt x="27828" y="457590"/>
                  </a:lnTo>
                  <a:lnTo>
                    <a:pt x="17759" y="498008"/>
                  </a:lnTo>
                  <a:lnTo>
                    <a:pt x="9961" y="539451"/>
                  </a:lnTo>
                  <a:lnTo>
                    <a:pt x="4414" y="581828"/>
                  </a:lnTo>
                  <a:lnTo>
                    <a:pt x="1100" y="625052"/>
                  </a:lnTo>
                  <a:lnTo>
                    <a:pt x="0" y="669036"/>
                  </a:lnTo>
                  <a:lnTo>
                    <a:pt x="1181" y="713019"/>
                  </a:lnTo>
                  <a:lnTo>
                    <a:pt x="4724" y="756243"/>
                  </a:lnTo>
                  <a:lnTo>
                    <a:pt x="10627" y="798620"/>
                  </a:lnTo>
                  <a:lnTo>
                    <a:pt x="18889" y="840063"/>
                  </a:lnTo>
                  <a:lnTo>
                    <a:pt x="29510" y="880481"/>
                  </a:lnTo>
                  <a:lnTo>
                    <a:pt x="42488" y="919788"/>
                  </a:lnTo>
                  <a:lnTo>
                    <a:pt x="57821" y="957896"/>
                  </a:lnTo>
                  <a:lnTo>
                    <a:pt x="75510" y="994715"/>
                  </a:lnTo>
                  <a:lnTo>
                    <a:pt x="95551" y="1030157"/>
                  </a:lnTo>
                  <a:lnTo>
                    <a:pt x="117945" y="1064136"/>
                  </a:lnTo>
                  <a:lnTo>
                    <a:pt x="142690" y="1096561"/>
                  </a:lnTo>
                  <a:lnTo>
                    <a:pt x="169785" y="1127345"/>
                  </a:lnTo>
                  <a:lnTo>
                    <a:pt x="199228" y="1156401"/>
                  </a:lnTo>
                  <a:lnTo>
                    <a:pt x="231020" y="1183638"/>
                  </a:lnTo>
                  <a:lnTo>
                    <a:pt x="265157" y="1208970"/>
                  </a:lnTo>
                  <a:lnTo>
                    <a:pt x="301640" y="1232309"/>
                  </a:lnTo>
                  <a:lnTo>
                    <a:pt x="340467" y="1253565"/>
                  </a:lnTo>
                  <a:lnTo>
                    <a:pt x="381637" y="1272651"/>
                  </a:lnTo>
                  <a:lnTo>
                    <a:pt x="425149" y="1289478"/>
                  </a:lnTo>
                  <a:lnTo>
                    <a:pt x="471001" y="1303958"/>
                  </a:lnTo>
                  <a:lnTo>
                    <a:pt x="519192" y="1316004"/>
                  </a:lnTo>
                  <a:lnTo>
                    <a:pt x="569722" y="1325526"/>
                  </a:lnTo>
                  <a:lnTo>
                    <a:pt x="622589" y="1332437"/>
                  </a:lnTo>
                  <a:lnTo>
                    <a:pt x="677792" y="1336648"/>
                  </a:lnTo>
                  <a:lnTo>
                    <a:pt x="735330" y="1338072"/>
                  </a:lnTo>
                  <a:lnTo>
                    <a:pt x="792867" y="1336648"/>
                  </a:lnTo>
                  <a:lnTo>
                    <a:pt x="848070" y="1332437"/>
                  </a:lnTo>
                  <a:lnTo>
                    <a:pt x="900937" y="1325526"/>
                  </a:lnTo>
                  <a:lnTo>
                    <a:pt x="951467" y="1316004"/>
                  </a:lnTo>
                  <a:lnTo>
                    <a:pt x="999658" y="1303958"/>
                  </a:lnTo>
                  <a:lnTo>
                    <a:pt x="1045510" y="1289478"/>
                  </a:lnTo>
                  <a:lnTo>
                    <a:pt x="1089022" y="1272651"/>
                  </a:lnTo>
                  <a:lnTo>
                    <a:pt x="1130192" y="1253565"/>
                  </a:lnTo>
                  <a:lnTo>
                    <a:pt x="1169019" y="1232309"/>
                  </a:lnTo>
                  <a:lnTo>
                    <a:pt x="1205502" y="1208970"/>
                  </a:lnTo>
                  <a:lnTo>
                    <a:pt x="1239639" y="1183638"/>
                  </a:lnTo>
                  <a:lnTo>
                    <a:pt x="1271431" y="1156401"/>
                  </a:lnTo>
                  <a:lnTo>
                    <a:pt x="1300874" y="1127345"/>
                  </a:lnTo>
                  <a:lnTo>
                    <a:pt x="1327969" y="1096561"/>
                  </a:lnTo>
                  <a:lnTo>
                    <a:pt x="1352714" y="1064136"/>
                  </a:lnTo>
                  <a:lnTo>
                    <a:pt x="1375108" y="1030157"/>
                  </a:lnTo>
                  <a:lnTo>
                    <a:pt x="1395149" y="994715"/>
                  </a:lnTo>
                  <a:lnTo>
                    <a:pt x="1412838" y="957896"/>
                  </a:lnTo>
                  <a:lnTo>
                    <a:pt x="1428171" y="919788"/>
                  </a:lnTo>
                  <a:lnTo>
                    <a:pt x="1441149" y="880481"/>
                  </a:lnTo>
                  <a:lnTo>
                    <a:pt x="1451770" y="840063"/>
                  </a:lnTo>
                  <a:lnTo>
                    <a:pt x="1460032" y="798620"/>
                  </a:lnTo>
                  <a:lnTo>
                    <a:pt x="1465935" y="756243"/>
                  </a:lnTo>
                  <a:lnTo>
                    <a:pt x="1469478" y="713019"/>
                  </a:lnTo>
                  <a:lnTo>
                    <a:pt x="1470660" y="669036"/>
                  </a:lnTo>
                  <a:lnTo>
                    <a:pt x="1469559" y="625052"/>
                  </a:lnTo>
                  <a:lnTo>
                    <a:pt x="1466245" y="581828"/>
                  </a:lnTo>
                  <a:lnTo>
                    <a:pt x="1460698" y="539451"/>
                  </a:lnTo>
                  <a:lnTo>
                    <a:pt x="1452900" y="498008"/>
                  </a:lnTo>
                  <a:lnTo>
                    <a:pt x="1442831" y="457590"/>
                  </a:lnTo>
                  <a:lnTo>
                    <a:pt x="1430473" y="418283"/>
                  </a:lnTo>
                  <a:lnTo>
                    <a:pt x="1415806" y="380175"/>
                  </a:lnTo>
                  <a:lnTo>
                    <a:pt x="1398811" y="343356"/>
                  </a:lnTo>
                  <a:lnTo>
                    <a:pt x="1379469" y="307914"/>
                  </a:lnTo>
                  <a:lnTo>
                    <a:pt x="1357762" y="273935"/>
                  </a:lnTo>
                  <a:lnTo>
                    <a:pt x="1333669" y="241510"/>
                  </a:lnTo>
                  <a:lnTo>
                    <a:pt x="1307174" y="210726"/>
                  </a:lnTo>
                  <a:lnTo>
                    <a:pt x="1278255" y="181670"/>
                  </a:lnTo>
                  <a:lnTo>
                    <a:pt x="1246894" y="154433"/>
                  </a:lnTo>
                  <a:lnTo>
                    <a:pt x="1213073" y="129101"/>
                  </a:lnTo>
                  <a:lnTo>
                    <a:pt x="1176772" y="105762"/>
                  </a:lnTo>
                  <a:lnTo>
                    <a:pt x="1137972" y="84506"/>
                  </a:lnTo>
                  <a:lnTo>
                    <a:pt x="1096654" y="65420"/>
                  </a:lnTo>
                  <a:lnTo>
                    <a:pt x="1052799" y="48593"/>
                  </a:lnTo>
                  <a:lnTo>
                    <a:pt x="1006388" y="34113"/>
                  </a:lnTo>
                  <a:lnTo>
                    <a:pt x="957402" y="22067"/>
                  </a:lnTo>
                  <a:lnTo>
                    <a:pt x="905823" y="12545"/>
                  </a:lnTo>
                  <a:lnTo>
                    <a:pt x="851630" y="5634"/>
                  </a:lnTo>
                  <a:lnTo>
                    <a:pt x="794805" y="1423"/>
                  </a:lnTo>
                  <a:lnTo>
                    <a:pt x="735330" y="0"/>
                  </a:lnTo>
                  <a:close/>
                </a:path>
              </a:pathLst>
            </a:custGeom>
            <a:solidFill>
              <a:srgbClr val="B71151"/>
            </a:solidFill>
          </p:spPr>
          <p:txBody>
            <a:bodyPr wrap="square" lIns="0" tIns="0" rIns="0" bIns="0" rtlCol="0"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Geneva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Geneva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Geneva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Geneva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Geneva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Geneva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Geneva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Geneva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Geneva" charset="-128"/>
                  <a:cs typeface="+mn-cs"/>
                </a:defRPr>
              </a:lvl9pPr>
            </a:lstStyle>
            <a:p>
              <a:endParaRPr>
                <a:latin typeface="Trebuchet MS" panose="020B0603020202020204" pitchFamily="34" charset="0"/>
              </a:endParaRPr>
            </a:p>
          </p:txBody>
        </p:sp>
        <p:sp>
          <p:nvSpPr>
            <p:cNvPr id="62" name="object 15">
              <a:extLst>
                <a:ext uri="{FF2B5EF4-FFF2-40B4-BE49-F238E27FC236}">
                  <a16:creationId xmlns:a16="http://schemas.microsoft.com/office/drawing/2014/main" id="{A22C1A5B-FFE7-AAF7-EB54-11B76E4C5D0B}"/>
                </a:ext>
              </a:extLst>
            </p:cNvPr>
            <p:cNvSpPr/>
            <p:nvPr/>
          </p:nvSpPr>
          <p:spPr>
            <a:xfrm>
              <a:off x="4148328" y="1427987"/>
              <a:ext cx="515620" cy="542925"/>
            </a:xfrm>
            <a:custGeom>
              <a:avLst/>
              <a:gdLst/>
              <a:ahLst/>
              <a:cxnLst/>
              <a:rect l="l" t="t" r="r" b="b"/>
              <a:pathLst>
                <a:path w="515620" h="542925">
                  <a:moveTo>
                    <a:pt x="257175" y="0"/>
                  </a:moveTo>
                  <a:lnTo>
                    <a:pt x="205322" y="4715"/>
                  </a:lnTo>
                  <a:lnTo>
                    <a:pt x="157037" y="18242"/>
                  </a:lnTo>
                  <a:lnTo>
                    <a:pt x="113351" y="39654"/>
                  </a:lnTo>
                  <a:lnTo>
                    <a:pt x="75295" y="68024"/>
                  </a:lnTo>
                  <a:lnTo>
                    <a:pt x="43900" y="102424"/>
                  </a:lnTo>
                  <a:lnTo>
                    <a:pt x="20198" y="141928"/>
                  </a:lnTo>
                  <a:lnTo>
                    <a:pt x="5221" y="185608"/>
                  </a:lnTo>
                  <a:lnTo>
                    <a:pt x="0" y="232537"/>
                  </a:lnTo>
                  <a:lnTo>
                    <a:pt x="4842" y="277578"/>
                  </a:lnTo>
                  <a:lnTo>
                    <a:pt x="18760" y="319740"/>
                  </a:lnTo>
                  <a:lnTo>
                    <a:pt x="40839" y="358166"/>
                  </a:lnTo>
                  <a:lnTo>
                    <a:pt x="70167" y="392001"/>
                  </a:lnTo>
                  <a:lnTo>
                    <a:pt x="105829" y="420389"/>
                  </a:lnTo>
                  <a:lnTo>
                    <a:pt x="146911" y="442473"/>
                  </a:lnTo>
                  <a:lnTo>
                    <a:pt x="192499" y="457400"/>
                  </a:lnTo>
                  <a:lnTo>
                    <a:pt x="241681" y="464312"/>
                  </a:lnTo>
                  <a:lnTo>
                    <a:pt x="247691" y="496466"/>
                  </a:lnTo>
                  <a:lnTo>
                    <a:pt x="252618" y="521144"/>
                  </a:lnTo>
                  <a:lnTo>
                    <a:pt x="255950" y="536963"/>
                  </a:lnTo>
                  <a:lnTo>
                    <a:pt x="257175" y="542544"/>
                  </a:lnTo>
                  <a:lnTo>
                    <a:pt x="295622" y="518668"/>
                  </a:lnTo>
                  <a:lnTo>
                    <a:pt x="321389" y="499649"/>
                  </a:lnTo>
                  <a:lnTo>
                    <a:pt x="346132" y="475535"/>
                  </a:lnTo>
                  <a:lnTo>
                    <a:pt x="381508" y="436372"/>
                  </a:lnTo>
                  <a:lnTo>
                    <a:pt x="425931" y="408406"/>
                  </a:lnTo>
                  <a:lnTo>
                    <a:pt x="462881" y="372760"/>
                  </a:lnTo>
                  <a:lnTo>
                    <a:pt x="490979" y="330713"/>
                  </a:lnTo>
                  <a:lnTo>
                    <a:pt x="508849" y="283545"/>
                  </a:lnTo>
                  <a:lnTo>
                    <a:pt x="511977" y="258064"/>
                  </a:lnTo>
                  <a:lnTo>
                    <a:pt x="154432" y="258064"/>
                  </a:lnTo>
                  <a:lnTo>
                    <a:pt x="144623" y="256039"/>
                  </a:lnTo>
                  <a:lnTo>
                    <a:pt x="136540" y="250539"/>
                  </a:lnTo>
                  <a:lnTo>
                    <a:pt x="131054" y="242419"/>
                  </a:lnTo>
                  <a:lnTo>
                    <a:pt x="129032" y="232537"/>
                  </a:lnTo>
                  <a:lnTo>
                    <a:pt x="131054" y="222634"/>
                  </a:lnTo>
                  <a:lnTo>
                    <a:pt x="136540" y="214471"/>
                  </a:lnTo>
                  <a:lnTo>
                    <a:pt x="144623" y="208926"/>
                  </a:lnTo>
                  <a:lnTo>
                    <a:pt x="154432" y="206883"/>
                  </a:lnTo>
                  <a:lnTo>
                    <a:pt x="512239" y="206883"/>
                  </a:lnTo>
                  <a:lnTo>
                    <a:pt x="509857" y="185608"/>
                  </a:lnTo>
                  <a:lnTo>
                    <a:pt x="494793" y="141928"/>
                  </a:lnTo>
                  <a:lnTo>
                    <a:pt x="470970" y="102424"/>
                  </a:lnTo>
                  <a:lnTo>
                    <a:pt x="439435" y="68024"/>
                  </a:lnTo>
                  <a:lnTo>
                    <a:pt x="401239" y="39654"/>
                  </a:lnTo>
                  <a:lnTo>
                    <a:pt x="357431" y="18242"/>
                  </a:lnTo>
                  <a:lnTo>
                    <a:pt x="309060" y="4715"/>
                  </a:lnTo>
                  <a:lnTo>
                    <a:pt x="257175" y="0"/>
                  </a:lnTo>
                  <a:close/>
                </a:path>
                <a:path w="515620" h="542925">
                  <a:moveTo>
                    <a:pt x="257175" y="206883"/>
                  </a:moveTo>
                  <a:lnTo>
                    <a:pt x="154432" y="206883"/>
                  </a:lnTo>
                  <a:lnTo>
                    <a:pt x="164314" y="208926"/>
                  </a:lnTo>
                  <a:lnTo>
                    <a:pt x="172434" y="214471"/>
                  </a:lnTo>
                  <a:lnTo>
                    <a:pt x="177934" y="222634"/>
                  </a:lnTo>
                  <a:lnTo>
                    <a:pt x="179959" y="232537"/>
                  </a:lnTo>
                  <a:lnTo>
                    <a:pt x="177934" y="242419"/>
                  </a:lnTo>
                  <a:lnTo>
                    <a:pt x="172434" y="250539"/>
                  </a:lnTo>
                  <a:lnTo>
                    <a:pt x="164314" y="256039"/>
                  </a:lnTo>
                  <a:lnTo>
                    <a:pt x="154432" y="258064"/>
                  </a:lnTo>
                  <a:lnTo>
                    <a:pt x="257175" y="258064"/>
                  </a:lnTo>
                  <a:lnTo>
                    <a:pt x="247346" y="256039"/>
                  </a:lnTo>
                  <a:lnTo>
                    <a:pt x="239220" y="250539"/>
                  </a:lnTo>
                  <a:lnTo>
                    <a:pt x="233689" y="242419"/>
                  </a:lnTo>
                  <a:lnTo>
                    <a:pt x="231648" y="232537"/>
                  </a:lnTo>
                  <a:lnTo>
                    <a:pt x="233689" y="222634"/>
                  </a:lnTo>
                  <a:lnTo>
                    <a:pt x="239220" y="214471"/>
                  </a:lnTo>
                  <a:lnTo>
                    <a:pt x="247346" y="208926"/>
                  </a:lnTo>
                  <a:lnTo>
                    <a:pt x="257175" y="206883"/>
                  </a:lnTo>
                  <a:close/>
                </a:path>
                <a:path w="515620" h="542925">
                  <a:moveTo>
                    <a:pt x="360680" y="206883"/>
                  </a:moveTo>
                  <a:lnTo>
                    <a:pt x="257175" y="206883"/>
                  </a:lnTo>
                  <a:lnTo>
                    <a:pt x="267444" y="208926"/>
                  </a:lnTo>
                  <a:lnTo>
                    <a:pt x="275796" y="214471"/>
                  </a:lnTo>
                  <a:lnTo>
                    <a:pt x="281410" y="222634"/>
                  </a:lnTo>
                  <a:lnTo>
                    <a:pt x="283464" y="232537"/>
                  </a:lnTo>
                  <a:lnTo>
                    <a:pt x="281410" y="242419"/>
                  </a:lnTo>
                  <a:lnTo>
                    <a:pt x="275796" y="250539"/>
                  </a:lnTo>
                  <a:lnTo>
                    <a:pt x="267444" y="256039"/>
                  </a:lnTo>
                  <a:lnTo>
                    <a:pt x="257175" y="258064"/>
                  </a:lnTo>
                  <a:lnTo>
                    <a:pt x="360680" y="258064"/>
                  </a:lnTo>
                  <a:lnTo>
                    <a:pt x="350357" y="256039"/>
                  </a:lnTo>
                  <a:lnTo>
                    <a:pt x="342011" y="250539"/>
                  </a:lnTo>
                  <a:lnTo>
                    <a:pt x="336426" y="242419"/>
                  </a:lnTo>
                  <a:lnTo>
                    <a:pt x="334391" y="232537"/>
                  </a:lnTo>
                  <a:lnTo>
                    <a:pt x="336426" y="222634"/>
                  </a:lnTo>
                  <a:lnTo>
                    <a:pt x="342011" y="214471"/>
                  </a:lnTo>
                  <a:lnTo>
                    <a:pt x="350357" y="208926"/>
                  </a:lnTo>
                  <a:lnTo>
                    <a:pt x="360680" y="206883"/>
                  </a:lnTo>
                  <a:close/>
                </a:path>
                <a:path w="515620" h="542925">
                  <a:moveTo>
                    <a:pt x="512239" y="206883"/>
                  </a:moveTo>
                  <a:lnTo>
                    <a:pt x="360680" y="206883"/>
                  </a:lnTo>
                  <a:lnTo>
                    <a:pt x="370488" y="208926"/>
                  </a:lnTo>
                  <a:lnTo>
                    <a:pt x="378571" y="214471"/>
                  </a:lnTo>
                  <a:lnTo>
                    <a:pt x="384057" y="222634"/>
                  </a:lnTo>
                  <a:lnTo>
                    <a:pt x="386080" y="232537"/>
                  </a:lnTo>
                  <a:lnTo>
                    <a:pt x="384057" y="242419"/>
                  </a:lnTo>
                  <a:lnTo>
                    <a:pt x="378571" y="250539"/>
                  </a:lnTo>
                  <a:lnTo>
                    <a:pt x="370488" y="256039"/>
                  </a:lnTo>
                  <a:lnTo>
                    <a:pt x="360680" y="258064"/>
                  </a:lnTo>
                  <a:lnTo>
                    <a:pt x="511977" y="258064"/>
                  </a:lnTo>
                  <a:lnTo>
                    <a:pt x="515112" y="232537"/>
                  </a:lnTo>
                  <a:lnTo>
                    <a:pt x="512239" y="20688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Geneva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Geneva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Geneva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Geneva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Geneva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Geneva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Geneva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Geneva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Geneva" charset="-128"/>
                  <a:cs typeface="+mn-cs"/>
                </a:defRPr>
              </a:lvl9pPr>
            </a:lstStyle>
            <a:p>
              <a:endParaRPr>
                <a:latin typeface="Trebuchet MS" panose="020B0603020202020204" pitchFamily="34" charset="0"/>
              </a:endParaRPr>
            </a:p>
          </p:txBody>
        </p:sp>
      </p:grpSp>
      <p:pic>
        <p:nvPicPr>
          <p:cNvPr id="1026" name="Picture 2" descr="image">
            <a:extLst>
              <a:ext uri="{FF2B5EF4-FFF2-40B4-BE49-F238E27FC236}">
                <a16:creationId xmlns:a16="http://schemas.microsoft.com/office/drawing/2014/main" id="{BC7A9074-599D-9430-2D44-15542E09A4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40" r="51173"/>
          <a:stretch/>
        </p:blipFill>
        <p:spPr bwMode="auto">
          <a:xfrm>
            <a:off x="10295513" y="5078439"/>
            <a:ext cx="1207658" cy="866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image">
            <a:extLst>
              <a:ext uri="{FF2B5EF4-FFF2-40B4-BE49-F238E27FC236}">
                <a16:creationId xmlns:a16="http://schemas.microsoft.com/office/drawing/2014/main" id="{CE85E2FC-610E-7B63-F1EA-16821ED1FF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776"/>
          <a:stretch/>
        </p:blipFill>
        <p:spPr bwMode="auto">
          <a:xfrm>
            <a:off x="10295513" y="3986407"/>
            <a:ext cx="1207658" cy="912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e 7">
            <a:extLst>
              <a:ext uri="{FF2B5EF4-FFF2-40B4-BE49-F238E27FC236}">
                <a16:creationId xmlns:a16="http://schemas.microsoft.com/office/drawing/2014/main" id="{74EDA94D-6C2E-ABDF-5984-54B6509DD6C5}"/>
              </a:ext>
            </a:extLst>
          </p:cNvPr>
          <p:cNvGrpSpPr/>
          <p:nvPr/>
        </p:nvGrpSpPr>
        <p:grpSpPr>
          <a:xfrm>
            <a:off x="1213300" y="2136187"/>
            <a:ext cx="1864834" cy="1696766"/>
            <a:chOff x="1457393" y="2031670"/>
            <a:chExt cx="1864834" cy="1696766"/>
          </a:xfrm>
        </p:grpSpPr>
        <p:grpSp>
          <p:nvGrpSpPr>
            <p:cNvPr id="54" name="object 9">
              <a:extLst>
                <a:ext uri="{FF2B5EF4-FFF2-40B4-BE49-F238E27FC236}">
                  <a16:creationId xmlns:a16="http://schemas.microsoft.com/office/drawing/2014/main" id="{66D1F7AF-D0A1-3C67-04EA-ECFAC0296588}"/>
                </a:ext>
              </a:extLst>
            </p:cNvPr>
            <p:cNvGrpSpPr/>
            <p:nvPr/>
          </p:nvGrpSpPr>
          <p:grpSpPr>
            <a:xfrm>
              <a:off x="1457393" y="2031670"/>
              <a:ext cx="1864834" cy="1696766"/>
              <a:chOff x="908302" y="1059179"/>
              <a:chExt cx="1472565" cy="1339850"/>
            </a:xfrm>
          </p:grpSpPr>
          <p:sp>
            <p:nvSpPr>
              <p:cNvPr id="55" name="object 10">
                <a:extLst>
                  <a:ext uri="{FF2B5EF4-FFF2-40B4-BE49-F238E27FC236}">
                    <a16:creationId xmlns:a16="http://schemas.microsoft.com/office/drawing/2014/main" id="{10CE8128-30AD-8987-FE12-73C8BAAFE7E2}"/>
                  </a:ext>
                </a:extLst>
              </p:cNvPr>
              <p:cNvSpPr/>
              <p:nvPr/>
            </p:nvSpPr>
            <p:spPr>
              <a:xfrm>
                <a:off x="908302" y="1059179"/>
                <a:ext cx="1472565" cy="1339850"/>
              </a:xfrm>
              <a:custGeom>
                <a:avLst/>
                <a:gdLst/>
                <a:ahLst/>
                <a:cxnLst/>
                <a:rect l="l" t="t" r="r" b="b"/>
                <a:pathLst>
                  <a:path w="1472564" h="1339850">
                    <a:moveTo>
                      <a:pt x="736093" y="0"/>
                    </a:moveTo>
                    <a:lnTo>
                      <a:pt x="676562" y="1424"/>
                    </a:lnTo>
                    <a:lnTo>
                      <a:pt x="619683" y="5639"/>
                    </a:lnTo>
                    <a:lnTo>
                      <a:pt x="565438" y="12556"/>
                    </a:lnTo>
                    <a:lnTo>
                      <a:pt x="513808" y="22087"/>
                    </a:lnTo>
                    <a:lnTo>
                      <a:pt x="464774" y="34143"/>
                    </a:lnTo>
                    <a:lnTo>
                      <a:pt x="418317" y="48637"/>
                    </a:lnTo>
                    <a:lnTo>
                      <a:pt x="374418" y="65480"/>
                    </a:lnTo>
                    <a:lnTo>
                      <a:pt x="333057" y="84584"/>
                    </a:lnTo>
                    <a:lnTo>
                      <a:pt x="294217" y="105861"/>
                    </a:lnTo>
                    <a:lnTo>
                      <a:pt x="257878" y="129223"/>
                    </a:lnTo>
                    <a:lnTo>
                      <a:pt x="224020" y="154580"/>
                    </a:lnTo>
                    <a:lnTo>
                      <a:pt x="192626" y="181846"/>
                    </a:lnTo>
                    <a:lnTo>
                      <a:pt x="163675" y="210932"/>
                    </a:lnTo>
                    <a:lnTo>
                      <a:pt x="137150" y="241749"/>
                    </a:lnTo>
                    <a:lnTo>
                      <a:pt x="113031" y="274210"/>
                    </a:lnTo>
                    <a:lnTo>
                      <a:pt x="91299" y="308226"/>
                    </a:lnTo>
                    <a:lnTo>
                      <a:pt x="71935" y="343709"/>
                    </a:lnTo>
                    <a:lnTo>
                      <a:pt x="54920" y="380570"/>
                    </a:lnTo>
                    <a:lnTo>
                      <a:pt x="40235" y="418723"/>
                    </a:lnTo>
                    <a:lnTo>
                      <a:pt x="27862" y="458077"/>
                    </a:lnTo>
                    <a:lnTo>
                      <a:pt x="17781" y="498546"/>
                    </a:lnTo>
                    <a:lnTo>
                      <a:pt x="9973" y="540041"/>
                    </a:lnTo>
                    <a:lnTo>
                      <a:pt x="4420" y="582473"/>
                    </a:lnTo>
                    <a:lnTo>
                      <a:pt x="1101" y="625755"/>
                    </a:lnTo>
                    <a:lnTo>
                      <a:pt x="0" y="669798"/>
                    </a:lnTo>
                    <a:lnTo>
                      <a:pt x="1182" y="713840"/>
                    </a:lnTo>
                    <a:lnTo>
                      <a:pt x="4728" y="757122"/>
                    </a:lnTo>
                    <a:lnTo>
                      <a:pt x="10637" y="799554"/>
                    </a:lnTo>
                    <a:lnTo>
                      <a:pt x="18907" y="841049"/>
                    </a:lnTo>
                    <a:lnTo>
                      <a:pt x="29537" y="881518"/>
                    </a:lnTo>
                    <a:lnTo>
                      <a:pt x="42527" y="920872"/>
                    </a:lnTo>
                    <a:lnTo>
                      <a:pt x="57875" y="959025"/>
                    </a:lnTo>
                    <a:lnTo>
                      <a:pt x="75580" y="995886"/>
                    </a:lnTo>
                    <a:lnTo>
                      <a:pt x="95641" y="1031369"/>
                    </a:lnTo>
                    <a:lnTo>
                      <a:pt x="118057" y="1065385"/>
                    </a:lnTo>
                    <a:lnTo>
                      <a:pt x="142826" y="1097846"/>
                    </a:lnTo>
                    <a:lnTo>
                      <a:pt x="169948" y="1128663"/>
                    </a:lnTo>
                    <a:lnTo>
                      <a:pt x="199421" y="1157749"/>
                    </a:lnTo>
                    <a:lnTo>
                      <a:pt x="231245" y="1185015"/>
                    </a:lnTo>
                    <a:lnTo>
                      <a:pt x="265417" y="1210373"/>
                    </a:lnTo>
                    <a:lnTo>
                      <a:pt x="301937" y="1233734"/>
                    </a:lnTo>
                    <a:lnTo>
                      <a:pt x="340805" y="1255011"/>
                    </a:lnTo>
                    <a:lnTo>
                      <a:pt x="382018" y="1274115"/>
                    </a:lnTo>
                    <a:lnTo>
                      <a:pt x="425575" y="1290958"/>
                    </a:lnTo>
                    <a:lnTo>
                      <a:pt x="471476" y="1305452"/>
                    </a:lnTo>
                    <a:lnTo>
                      <a:pt x="519719" y="1317508"/>
                    </a:lnTo>
                    <a:lnTo>
                      <a:pt x="570304" y="1327039"/>
                    </a:lnTo>
                    <a:lnTo>
                      <a:pt x="623228" y="1333956"/>
                    </a:lnTo>
                    <a:lnTo>
                      <a:pt x="678492" y="1338171"/>
                    </a:lnTo>
                    <a:lnTo>
                      <a:pt x="736093" y="1339596"/>
                    </a:lnTo>
                    <a:lnTo>
                      <a:pt x="793690" y="1338171"/>
                    </a:lnTo>
                    <a:lnTo>
                      <a:pt x="848950" y="1333956"/>
                    </a:lnTo>
                    <a:lnTo>
                      <a:pt x="901872" y="1327039"/>
                    </a:lnTo>
                    <a:lnTo>
                      <a:pt x="952454" y="1317508"/>
                    </a:lnTo>
                    <a:lnTo>
                      <a:pt x="1000696" y="1305452"/>
                    </a:lnTo>
                    <a:lnTo>
                      <a:pt x="1046596" y="1290958"/>
                    </a:lnTo>
                    <a:lnTo>
                      <a:pt x="1090152" y="1274115"/>
                    </a:lnTo>
                    <a:lnTo>
                      <a:pt x="1131365" y="1255011"/>
                    </a:lnTo>
                    <a:lnTo>
                      <a:pt x="1170232" y="1233734"/>
                    </a:lnTo>
                    <a:lnTo>
                      <a:pt x="1206753" y="1210373"/>
                    </a:lnTo>
                    <a:lnTo>
                      <a:pt x="1240926" y="1185015"/>
                    </a:lnTo>
                    <a:lnTo>
                      <a:pt x="1272750" y="1157749"/>
                    </a:lnTo>
                    <a:lnTo>
                      <a:pt x="1302224" y="1128663"/>
                    </a:lnTo>
                    <a:lnTo>
                      <a:pt x="1329347" y="1097846"/>
                    </a:lnTo>
                    <a:lnTo>
                      <a:pt x="1354117" y="1065385"/>
                    </a:lnTo>
                    <a:lnTo>
                      <a:pt x="1376534" y="1031369"/>
                    </a:lnTo>
                    <a:lnTo>
                      <a:pt x="1396597" y="995886"/>
                    </a:lnTo>
                    <a:lnTo>
                      <a:pt x="1414303" y="959025"/>
                    </a:lnTo>
                    <a:lnTo>
                      <a:pt x="1429652" y="920872"/>
                    </a:lnTo>
                    <a:lnTo>
                      <a:pt x="1442644" y="881518"/>
                    </a:lnTo>
                    <a:lnTo>
                      <a:pt x="1453275" y="841049"/>
                    </a:lnTo>
                    <a:lnTo>
                      <a:pt x="1461546" y="799554"/>
                    </a:lnTo>
                    <a:lnTo>
                      <a:pt x="1467456" y="757122"/>
                    </a:lnTo>
                    <a:lnTo>
                      <a:pt x="1471002" y="713840"/>
                    </a:lnTo>
                    <a:lnTo>
                      <a:pt x="1472185" y="669798"/>
                    </a:lnTo>
                    <a:lnTo>
                      <a:pt x="1471083" y="625755"/>
                    </a:lnTo>
                    <a:lnTo>
                      <a:pt x="1467765" y="582473"/>
                    </a:lnTo>
                    <a:lnTo>
                      <a:pt x="1462213" y="540041"/>
                    </a:lnTo>
                    <a:lnTo>
                      <a:pt x="1454406" y="498546"/>
                    </a:lnTo>
                    <a:lnTo>
                      <a:pt x="1444326" y="458077"/>
                    </a:lnTo>
                    <a:lnTo>
                      <a:pt x="1431954" y="418723"/>
                    </a:lnTo>
                    <a:lnTo>
                      <a:pt x="1417271" y="380570"/>
                    </a:lnTo>
                    <a:lnTo>
                      <a:pt x="1400258" y="343709"/>
                    </a:lnTo>
                    <a:lnTo>
                      <a:pt x="1380895" y="308226"/>
                    </a:lnTo>
                    <a:lnTo>
                      <a:pt x="1359165" y="274210"/>
                    </a:lnTo>
                    <a:lnTo>
                      <a:pt x="1335047" y="241749"/>
                    </a:lnTo>
                    <a:lnTo>
                      <a:pt x="1308523" y="210932"/>
                    </a:lnTo>
                    <a:lnTo>
                      <a:pt x="1279574" y="181846"/>
                    </a:lnTo>
                    <a:lnTo>
                      <a:pt x="1248181" y="154580"/>
                    </a:lnTo>
                    <a:lnTo>
                      <a:pt x="1214324" y="129223"/>
                    </a:lnTo>
                    <a:lnTo>
                      <a:pt x="1177985" y="105861"/>
                    </a:lnTo>
                    <a:lnTo>
                      <a:pt x="1139145" y="84584"/>
                    </a:lnTo>
                    <a:lnTo>
                      <a:pt x="1097784" y="65480"/>
                    </a:lnTo>
                    <a:lnTo>
                      <a:pt x="1053884" y="48637"/>
                    </a:lnTo>
                    <a:lnTo>
                      <a:pt x="1007426" y="34143"/>
                    </a:lnTo>
                    <a:lnTo>
                      <a:pt x="958390" y="22087"/>
                    </a:lnTo>
                    <a:lnTo>
                      <a:pt x="906758" y="12556"/>
                    </a:lnTo>
                    <a:lnTo>
                      <a:pt x="852510" y="5639"/>
                    </a:lnTo>
                    <a:lnTo>
                      <a:pt x="795628" y="1424"/>
                    </a:lnTo>
                    <a:lnTo>
                      <a:pt x="736093" y="0"/>
                    </a:lnTo>
                    <a:close/>
                  </a:path>
                </a:pathLst>
              </a:custGeom>
              <a:solidFill>
                <a:srgbClr val="6E6E6E"/>
              </a:solidFill>
            </p:spPr>
            <p:txBody>
              <a:bodyPr wrap="square" lIns="0" tIns="0" rIns="0" bIns="0" rtlCol="0"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Geneva" charset="-128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Geneva" charset="-128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Geneva" charset="-128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Geneva" charset="-128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Geneva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Geneva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Geneva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Geneva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Geneva" charset="-128"/>
                    <a:cs typeface="+mn-cs"/>
                  </a:defRPr>
                </a:lvl9pPr>
              </a:lstStyle>
              <a:p>
                <a:endParaRPr>
                  <a:latin typeface="Trebuchet MS" panose="020B0603020202020204" pitchFamily="34" charset="0"/>
                </a:endParaRPr>
              </a:p>
            </p:txBody>
          </p:sp>
          <p:sp>
            <p:nvSpPr>
              <p:cNvPr id="58" name="object 11">
                <a:extLst>
                  <a:ext uri="{FF2B5EF4-FFF2-40B4-BE49-F238E27FC236}">
                    <a16:creationId xmlns:a16="http://schemas.microsoft.com/office/drawing/2014/main" id="{4AF22430-1E83-587E-6FAA-13CE9CF8D1B4}"/>
                  </a:ext>
                </a:extLst>
              </p:cNvPr>
              <p:cNvSpPr/>
              <p:nvPr/>
            </p:nvSpPr>
            <p:spPr>
              <a:xfrm>
                <a:off x="1250977" y="1671939"/>
                <a:ext cx="317500" cy="542925"/>
              </a:xfrm>
              <a:custGeom>
                <a:avLst/>
                <a:gdLst/>
                <a:ahLst/>
                <a:cxnLst/>
                <a:rect l="l" t="t" r="r" b="b"/>
                <a:pathLst>
                  <a:path w="317500" h="542925">
                    <a:moveTo>
                      <a:pt x="231648" y="73139"/>
                    </a:moveTo>
                    <a:lnTo>
                      <a:pt x="225983" y="44729"/>
                    </a:lnTo>
                    <a:lnTo>
                      <a:pt x="210451" y="21475"/>
                    </a:lnTo>
                    <a:lnTo>
                      <a:pt x="187223" y="5765"/>
                    </a:lnTo>
                    <a:lnTo>
                      <a:pt x="158483" y="0"/>
                    </a:lnTo>
                    <a:lnTo>
                      <a:pt x="130073" y="5765"/>
                    </a:lnTo>
                    <a:lnTo>
                      <a:pt x="106819" y="21475"/>
                    </a:lnTo>
                    <a:lnTo>
                      <a:pt x="91109" y="44729"/>
                    </a:lnTo>
                    <a:lnTo>
                      <a:pt x="85344" y="73139"/>
                    </a:lnTo>
                    <a:lnTo>
                      <a:pt x="85344" y="292595"/>
                    </a:lnTo>
                    <a:lnTo>
                      <a:pt x="91109" y="321335"/>
                    </a:lnTo>
                    <a:lnTo>
                      <a:pt x="106819" y="344563"/>
                    </a:lnTo>
                    <a:lnTo>
                      <a:pt x="130073" y="360095"/>
                    </a:lnTo>
                    <a:lnTo>
                      <a:pt x="158483" y="365760"/>
                    </a:lnTo>
                    <a:lnTo>
                      <a:pt x="187223" y="360095"/>
                    </a:lnTo>
                    <a:lnTo>
                      <a:pt x="210451" y="344563"/>
                    </a:lnTo>
                    <a:lnTo>
                      <a:pt x="225983" y="321335"/>
                    </a:lnTo>
                    <a:lnTo>
                      <a:pt x="231648" y="292595"/>
                    </a:lnTo>
                    <a:lnTo>
                      <a:pt x="231648" y="73139"/>
                    </a:lnTo>
                    <a:close/>
                  </a:path>
                  <a:path w="317500" h="542925">
                    <a:moveTo>
                      <a:pt x="316992" y="243827"/>
                    </a:moveTo>
                    <a:lnTo>
                      <a:pt x="315569" y="236639"/>
                    </a:lnTo>
                    <a:lnTo>
                      <a:pt x="311696" y="230835"/>
                    </a:lnTo>
                    <a:lnTo>
                      <a:pt x="305892" y="226961"/>
                    </a:lnTo>
                    <a:lnTo>
                      <a:pt x="298704" y="225539"/>
                    </a:lnTo>
                    <a:lnTo>
                      <a:pt x="291503" y="226961"/>
                    </a:lnTo>
                    <a:lnTo>
                      <a:pt x="285699" y="230835"/>
                    </a:lnTo>
                    <a:lnTo>
                      <a:pt x="281825" y="236639"/>
                    </a:lnTo>
                    <a:lnTo>
                      <a:pt x="280403" y="243840"/>
                    </a:lnTo>
                    <a:lnTo>
                      <a:pt x="280416" y="289293"/>
                    </a:lnTo>
                    <a:lnTo>
                      <a:pt x="270764" y="336791"/>
                    </a:lnTo>
                    <a:lnTo>
                      <a:pt x="244500" y="375627"/>
                    </a:lnTo>
                    <a:lnTo>
                      <a:pt x="205613" y="401853"/>
                    </a:lnTo>
                    <a:lnTo>
                      <a:pt x="158115" y="411480"/>
                    </a:lnTo>
                    <a:lnTo>
                      <a:pt x="110718" y="401853"/>
                    </a:lnTo>
                    <a:lnTo>
                      <a:pt x="72097" y="375627"/>
                    </a:lnTo>
                    <a:lnTo>
                      <a:pt x="46101" y="336791"/>
                    </a:lnTo>
                    <a:lnTo>
                      <a:pt x="36576" y="289293"/>
                    </a:lnTo>
                    <a:lnTo>
                      <a:pt x="36576" y="243827"/>
                    </a:lnTo>
                    <a:lnTo>
                      <a:pt x="35052" y="236639"/>
                    </a:lnTo>
                    <a:lnTo>
                      <a:pt x="31000" y="230835"/>
                    </a:lnTo>
                    <a:lnTo>
                      <a:pt x="25158" y="226961"/>
                    </a:lnTo>
                    <a:lnTo>
                      <a:pt x="18288" y="225539"/>
                    </a:lnTo>
                    <a:lnTo>
                      <a:pt x="11087" y="226961"/>
                    </a:lnTo>
                    <a:lnTo>
                      <a:pt x="5283" y="230835"/>
                    </a:lnTo>
                    <a:lnTo>
                      <a:pt x="1409" y="236639"/>
                    </a:lnTo>
                    <a:lnTo>
                      <a:pt x="0" y="243840"/>
                    </a:lnTo>
                    <a:lnTo>
                      <a:pt x="0" y="289293"/>
                    </a:lnTo>
                    <a:lnTo>
                      <a:pt x="7010" y="335991"/>
                    </a:lnTo>
                    <a:lnTo>
                      <a:pt x="26644" y="377228"/>
                    </a:lnTo>
                    <a:lnTo>
                      <a:pt x="56756" y="410845"/>
                    </a:lnTo>
                    <a:lnTo>
                      <a:pt x="95186" y="434708"/>
                    </a:lnTo>
                    <a:lnTo>
                      <a:pt x="139814" y="446646"/>
                    </a:lnTo>
                    <a:lnTo>
                      <a:pt x="139814" y="505968"/>
                    </a:lnTo>
                    <a:lnTo>
                      <a:pt x="97409" y="505968"/>
                    </a:lnTo>
                    <a:lnTo>
                      <a:pt x="90208" y="507377"/>
                    </a:lnTo>
                    <a:lnTo>
                      <a:pt x="84404" y="511251"/>
                    </a:lnTo>
                    <a:lnTo>
                      <a:pt x="80530" y="517055"/>
                    </a:lnTo>
                    <a:lnTo>
                      <a:pt x="79121" y="524243"/>
                    </a:lnTo>
                    <a:lnTo>
                      <a:pt x="80530" y="531444"/>
                    </a:lnTo>
                    <a:lnTo>
                      <a:pt x="84404" y="537248"/>
                    </a:lnTo>
                    <a:lnTo>
                      <a:pt x="90208" y="541121"/>
                    </a:lnTo>
                    <a:lnTo>
                      <a:pt x="97409" y="542531"/>
                    </a:lnTo>
                    <a:lnTo>
                      <a:pt x="219583" y="542531"/>
                    </a:lnTo>
                    <a:lnTo>
                      <a:pt x="226453" y="541121"/>
                    </a:lnTo>
                    <a:lnTo>
                      <a:pt x="232295" y="537248"/>
                    </a:lnTo>
                    <a:lnTo>
                      <a:pt x="236347" y="531444"/>
                    </a:lnTo>
                    <a:lnTo>
                      <a:pt x="237858" y="524243"/>
                    </a:lnTo>
                    <a:lnTo>
                      <a:pt x="236347" y="517055"/>
                    </a:lnTo>
                    <a:lnTo>
                      <a:pt x="232295" y="511251"/>
                    </a:lnTo>
                    <a:lnTo>
                      <a:pt x="226453" y="507377"/>
                    </a:lnTo>
                    <a:lnTo>
                      <a:pt x="219583" y="505968"/>
                    </a:lnTo>
                    <a:lnTo>
                      <a:pt x="176403" y="505968"/>
                    </a:lnTo>
                    <a:lnTo>
                      <a:pt x="176403" y="446646"/>
                    </a:lnTo>
                    <a:lnTo>
                      <a:pt x="221399" y="434708"/>
                    </a:lnTo>
                    <a:lnTo>
                      <a:pt x="260070" y="410845"/>
                    </a:lnTo>
                    <a:lnTo>
                      <a:pt x="290283" y="377228"/>
                    </a:lnTo>
                    <a:lnTo>
                      <a:pt x="309956" y="335991"/>
                    </a:lnTo>
                    <a:lnTo>
                      <a:pt x="316992" y="289293"/>
                    </a:lnTo>
                    <a:lnTo>
                      <a:pt x="316992" y="243827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Geneva" charset="-128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Geneva" charset="-128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Geneva" charset="-128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Geneva" charset="-128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Geneva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Geneva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Geneva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Geneva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Geneva" charset="-128"/>
                    <a:cs typeface="+mn-cs"/>
                  </a:defRPr>
                </a:lvl9pPr>
              </a:lstStyle>
              <a:p>
                <a:endParaRPr>
                  <a:latin typeface="Trebuchet MS" panose="020B0603020202020204" pitchFamily="34" charset="0"/>
                </a:endParaRPr>
              </a:p>
            </p:txBody>
          </p:sp>
        </p:grpSp>
        <p:pic>
          <p:nvPicPr>
            <p:cNvPr id="7" name="Image 6">
              <a:extLst>
                <a:ext uri="{FF2B5EF4-FFF2-40B4-BE49-F238E27FC236}">
                  <a16:creationId xmlns:a16="http://schemas.microsoft.com/office/drawing/2014/main" id="{6E1BE225-EF13-B621-7EFD-075A10A6253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13517" y="2215998"/>
              <a:ext cx="629201" cy="62920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903600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re 2">
            <a:extLst>
              <a:ext uri="{FF2B5EF4-FFF2-40B4-BE49-F238E27FC236}">
                <a16:creationId xmlns:a16="http://schemas.microsoft.com/office/drawing/2014/main" id="{BD26FF45-DFF1-BCD5-7503-73FD50DEBB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3518" y="16625"/>
            <a:ext cx="9306964" cy="1133342"/>
          </a:xfrm>
        </p:spPr>
        <p:txBody>
          <a:bodyPr>
            <a:normAutofit/>
          </a:bodyPr>
          <a:lstStyle/>
          <a:p>
            <a:r>
              <a:rPr lang="fr-FR" sz="3200"/>
              <a:t>Les directives anticipées : focus sur l’aidant</a:t>
            </a:r>
          </a:p>
        </p:txBody>
      </p:sp>
      <p:sp>
        <p:nvSpPr>
          <p:cNvPr id="44" name="Espace réservé du numéro de diapositive 43">
            <a:extLst>
              <a:ext uri="{FF2B5EF4-FFF2-40B4-BE49-F238E27FC236}">
                <a16:creationId xmlns:a16="http://schemas.microsoft.com/office/drawing/2014/main" id="{23688249-81B8-260D-C428-5AC541BA63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pPr/>
              <a:t>19</a:t>
            </a:fld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AE84EACC-4903-70C4-0558-8B14EA391D9B}"/>
              </a:ext>
            </a:extLst>
          </p:cNvPr>
          <p:cNvSpPr txBox="1"/>
          <p:nvPr/>
        </p:nvSpPr>
        <p:spPr>
          <a:xfrm>
            <a:off x="377450" y="2809366"/>
            <a:ext cx="8033990" cy="166859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1400" b="1" i="0" u="sng">
                <a:solidFill>
                  <a:srgbClr val="0D0D0D"/>
                </a:solidFill>
                <a:effectLst/>
                <a:latin typeface="Trebuchet MS" panose="020B0603020202020204" pitchFamily="34" charset="0"/>
              </a:rPr>
              <a:t>Aidant :</a:t>
            </a:r>
          </a:p>
          <a:p>
            <a:pPr algn="just">
              <a:lnSpc>
                <a:spcPct val="150000"/>
              </a:lnSpc>
            </a:pPr>
            <a:r>
              <a:rPr lang="fr-FR" sz="1400" i="0">
                <a:solidFill>
                  <a:srgbClr val="0D0D0D"/>
                </a:solidFill>
                <a:effectLst/>
                <a:latin typeface="Trebuchet MS" panose="020B0603020202020204" pitchFamily="34" charset="0"/>
              </a:rPr>
              <a:t>Juridiquement, l’aidant est défini comme étant </a:t>
            </a:r>
            <a:r>
              <a:rPr lang="fr-FR" sz="1400" i="1">
                <a:solidFill>
                  <a:srgbClr val="0D0D0D"/>
                </a:solidFill>
                <a:effectLst/>
                <a:latin typeface="Trebuchet MS" panose="020B0603020202020204" pitchFamily="34" charset="0"/>
              </a:rPr>
              <a:t>« </a:t>
            </a:r>
            <a:r>
              <a:rPr lang="fr-FR" sz="1400" i="1">
                <a:solidFill>
                  <a:srgbClr val="0D0D0D"/>
                </a:solidFill>
                <a:latin typeface="Trebuchet MS" panose="020B0603020202020204" pitchFamily="34" charset="0"/>
              </a:rPr>
              <a:t>une </a:t>
            </a:r>
            <a:r>
              <a:rPr lang="fr-FR" sz="1400" b="1" i="1">
                <a:solidFill>
                  <a:schemeClr val="accent6"/>
                </a:solidFill>
                <a:effectLst/>
                <a:latin typeface="Trebuchet MS" panose="020B0603020202020204" pitchFamily="34" charset="0"/>
              </a:rPr>
              <a:t>personne qui vient en aide</a:t>
            </a:r>
            <a:r>
              <a:rPr lang="fr-FR" sz="1400" i="1">
                <a:solidFill>
                  <a:srgbClr val="0D0D0D"/>
                </a:solidFill>
                <a:effectLst/>
                <a:latin typeface="Trebuchet MS" panose="020B0603020202020204" pitchFamily="34" charset="0"/>
              </a:rPr>
              <a:t>, de manière régulière et fréquente, </a:t>
            </a:r>
            <a:r>
              <a:rPr lang="fr-FR" sz="1400" b="1" i="1">
                <a:solidFill>
                  <a:schemeClr val="accent6"/>
                </a:solidFill>
                <a:effectLst/>
                <a:latin typeface="Trebuchet MS" panose="020B0603020202020204" pitchFamily="34" charset="0"/>
              </a:rPr>
              <a:t>à titre non professionnel</a:t>
            </a:r>
            <a:r>
              <a:rPr lang="fr-FR" sz="1400" i="1">
                <a:solidFill>
                  <a:srgbClr val="0D0D0D"/>
                </a:solidFill>
                <a:effectLst/>
                <a:latin typeface="Trebuchet MS" panose="020B0603020202020204" pitchFamily="34" charset="0"/>
              </a:rPr>
              <a:t>, pour accomplir tout ou partie des actes ou des activités de la vie quotidienne d’une personne en perte d’autonomie, </a:t>
            </a:r>
            <a:r>
              <a:rPr lang="fr-FR" sz="1400" b="1" i="1">
                <a:solidFill>
                  <a:schemeClr val="accent6"/>
                </a:solidFill>
                <a:effectLst/>
                <a:latin typeface="Trebuchet MS" panose="020B0603020202020204" pitchFamily="34" charset="0"/>
              </a:rPr>
              <a:t>du fait de l’âge, de la maladie ou d’un handicap</a:t>
            </a:r>
            <a:r>
              <a:rPr lang="fr-FR" sz="1400" i="1">
                <a:solidFill>
                  <a:srgbClr val="0D0D0D"/>
                </a:solidFill>
                <a:effectLst/>
                <a:latin typeface="Trebuchet MS" panose="020B0603020202020204" pitchFamily="34" charset="0"/>
              </a:rPr>
              <a:t>. »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723F1485-6010-AA8A-DEB2-ABAC7F36AE88}"/>
              </a:ext>
            </a:extLst>
          </p:cNvPr>
          <p:cNvSpPr txBox="1"/>
          <p:nvPr/>
        </p:nvSpPr>
        <p:spPr>
          <a:xfrm>
            <a:off x="213898" y="2037201"/>
            <a:ext cx="8957533" cy="64633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fr-FR">
                <a:solidFill>
                  <a:srgbClr val="0E4698"/>
                </a:solidFill>
                <a:latin typeface="Trebuchet MS" panose="020B0603020202020204" pitchFamily="34" charset="0"/>
              </a:rPr>
              <a:t>D</a:t>
            </a:r>
            <a:r>
              <a:rPr lang="fr-FR" b="0" i="0">
                <a:solidFill>
                  <a:srgbClr val="0E4698"/>
                </a:solidFill>
                <a:effectLst/>
                <a:latin typeface="Trebuchet MS" panose="020B0603020202020204" pitchFamily="34" charset="0"/>
              </a:rPr>
              <a:t>ans le cadre des directives anticipées, quelles sont les différences entre </a:t>
            </a:r>
            <a:r>
              <a:rPr lang="fr-FR" b="0" i="0">
                <a:solidFill>
                  <a:schemeClr val="accent6"/>
                </a:solidFill>
                <a:effectLst/>
                <a:latin typeface="Trebuchet MS" panose="020B0603020202020204" pitchFamily="34" charset="0"/>
              </a:rPr>
              <a:t>personne de confiance </a:t>
            </a:r>
            <a:r>
              <a:rPr lang="fr-FR" b="0" i="0">
                <a:solidFill>
                  <a:srgbClr val="0E4698"/>
                </a:solidFill>
                <a:effectLst/>
                <a:latin typeface="Trebuchet MS" panose="020B0603020202020204" pitchFamily="34" charset="0"/>
              </a:rPr>
              <a:t>et </a:t>
            </a:r>
            <a:r>
              <a:rPr lang="fr-FR" b="0" i="0">
                <a:solidFill>
                  <a:schemeClr val="accent6"/>
                </a:solidFill>
                <a:effectLst/>
                <a:latin typeface="Trebuchet MS" panose="020B0603020202020204" pitchFamily="34" charset="0"/>
              </a:rPr>
              <a:t>aidant</a:t>
            </a:r>
            <a:r>
              <a:rPr lang="fr-FR" b="0" i="0">
                <a:solidFill>
                  <a:srgbClr val="0E4698"/>
                </a:solidFill>
                <a:effectLst/>
                <a:latin typeface="Trebuchet MS" panose="020B0603020202020204" pitchFamily="34" charset="0"/>
              </a:rPr>
              <a:t> ?</a:t>
            </a:r>
            <a:endParaRPr lang="fr-FR">
              <a:solidFill>
                <a:srgbClr val="0E4698"/>
              </a:solidFill>
              <a:latin typeface="Trebuchet MS" panose="020B0603020202020204" pitchFamily="34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98673E88-0604-D8AA-DDAD-A32B8A129812}"/>
              </a:ext>
            </a:extLst>
          </p:cNvPr>
          <p:cNvSpPr txBox="1"/>
          <p:nvPr/>
        </p:nvSpPr>
        <p:spPr>
          <a:xfrm>
            <a:off x="377450" y="5321061"/>
            <a:ext cx="3114424" cy="27699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fr-FR" sz="1200">
                <a:hlinkClick r:id="rId3"/>
              </a:rPr>
              <a:t>Source : Guide ministériel du proche aidant</a:t>
            </a:r>
            <a:endParaRPr lang="fr-FR" sz="1200"/>
          </a:p>
        </p:txBody>
      </p: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F2C18773-8F7F-658C-DA17-0C4B15A33EEE}"/>
              </a:ext>
            </a:extLst>
          </p:cNvPr>
          <p:cNvGrpSpPr>
            <a:grpSpLocks noChangeAspect="1"/>
          </p:cNvGrpSpPr>
          <p:nvPr/>
        </p:nvGrpSpPr>
        <p:grpSpPr>
          <a:xfrm>
            <a:off x="3491874" y="5459525"/>
            <a:ext cx="246223" cy="245362"/>
            <a:chOff x="9673906" y="2554430"/>
            <a:chExt cx="399159" cy="397763"/>
          </a:xfrm>
        </p:grpSpPr>
        <p:sp>
          <p:nvSpPr>
            <p:cNvPr id="16" name="AutoShape 11">
              <a:extLst>
                <a:ext uri="{FF2B5EF4-FFF2-40B4-BE49-F238E27FC236}">
                  <a16:creationId xmlns:a16="http://schemas.microsoft.com/office/drawing/2014/main" id="{786816A8-5CE0-5D2E-DF72-A0BC3DC958CA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9674105" y="2554430"/>
              <a:ext cx="398162" cy="397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Freeform 13">
              <a:extLst>
                <a:ext uri="{FF2B5EF4-FFF2-40B4-BE49-F238E27FC236}">
                  <a16:creationId xmlns:a16="http://schemas.microsoft.com/office/drawing/2014/main" id="{7DC62075-38BD-2C2D-70A9-E5076FC0C3D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694452" y="2575176"/>
              <a:ext cx="33513" cy="32515"/>
            </a:xfrm>
            <a:custGeom>
              <a:avLst/>
              <a:gdLst>
                <a:gd name="T0" fmla="*/ 88 w 138"/>
                <a:gd name="T1" fmla="*/ 126 h 134"/>
                <a:gd name="T2" fmla="*/ 108 w 138"/>
                <a:gd name="T3" fmla="*/ 134 h 134"/>
                <a:gd name="T4" fmla="*/ 127 w 138"/>
                <a:gd name="T5" fmla="*/ 126 h 134"/>
                <a:gd name="T6" fmla="*/ 127 w 138"/>
                <a:gd name="T7" fmla="*/ 87 h 134"/>
                <a:gd name="T8" fmla="*/ 50 w 138"/>
                <a:gd name="T9" fmla="*/ 10 h 134"/>
                <a:gd name="T10" fmla="*/ 11 w 138"/>
                <a:gd name="T11" fmla="*/ 10 h 134"/>
                <a:gd name="T12" fmla="*/ 11 w 138"/>
                <a:gd name="T13" fmla="*/ 49 h 134"/>
                <a:gd name="T14" fmla="*/ 88 w 138"/>
                <a:gd name="T15" fmla="*/ 126 h 134"/>
                <a:gd name="T16" fmla="*/ 88 w 138"/>
                <a:gd name="T17" fmla="*/ 126 h 134"/>
                <a:gd name="T18" fmla="*/ 88 w 138"/>
                <a:gd name="T19" fmla="*/ 126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8" h="134">
                  <a:moveTo>
                    <a:pt x="88" y="126"/>
                  </a:moveTo>
                  <a:cubicBezTo>
                    <a:pt x="94" y="131"/>
                    <a:pt x="101" y="134"/>
                    <a:pt x="108" y="134"/>
                  </a:cubicBezTo>
                  <a:cubicBezTo>
                    <a:pt x="115" y="134"/>
                    <a:pt x="122" y="131"/>
                    <a:pt x="127" y="126"/>
                  </a:cubicBezTo>
                  <a:cubicBezTo>
                    <a:pt x="138" y="115"/>
                    <a:pt x="138" y="98"/>
                    <a:pt x="127" y="87"/>
                  </a:cubicBezTo>
                  <a:cubicBezTo>
                    <a:pt x="50" y="10"/>
                    <a:pt x="50" y="10"/>
                    <a:pt x="50" y="10"/>
                  </a:cubicBezTo>
                  <a:cubicBezTo>
                    <a:pt x="39" y="0"/>
                    <a:pt x="22" y="0"/>
                    <a:pt x="11" y="10"/>
                  </a:cubicBezTo>
                  <a:cubicBezTo>
                    <a:pt x="0" y="21"/>
                    <a:pt x="0" y="38"/>
                    <a:pt x="11" y="49"/>
                  </a:cubicBezTo>
                  <a:lnTo>
                    <a:pt x="88" y="126"/>
                  </a:lnTo>
                  <a:close/>
                  <a:moveTo>
                    <a:pt x="88" y="126"/>
                  </a:moveTo>
                  <a:cubicBezTo>
                    <a:pt x="88" y="126"/>
                    <a:pt x="88" y="126"/>
                    <a:pt x="88" y="126"/>
                  </a:cubicBezTo>
                </a:path>
              </a:pathLst>
            </a:custGeom>
            <a:solidFill>
              <a:srgbClr val="CF022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14">
              <a:extLst>
                <a:ext uri="{FF2B5EF4-FFF2-40B4-BE49-F238E27FC236}">
                  <a16:creationId xmlns:a16="http://schemas.microsoft.com/office/drawing/2014/main" id="{EDE65C41-9B49-1F2A-9D57-0BB20104010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779032" y="2575176"/>
              <a:ext cx="33313" cy="32515"/>
            </a:xfrm>
            <a:custGeom>
              <a:avLst/>
              <a:gdLst>
                <a:gd name="T0" fmla="*/ 30 w 137"/>
                <a:gd name="T1" fmla="*/ 134 h 134"/>
                <a:gd name="T2" fmla="*/ 49 w 137"/>
                <a:gd name="T3" fmla="*/ 126 h 134"/>
                <a:gd name="T4" fmla="*/ 126 w 137"/>
                <a:gd name="T5" fmla="*/ 49 h 134"/>
                <a:gd name="T6" fmla="*/ 126 w 137"/>
                <a:gd name="T7" fmla="*/ 10 h 134"/>
                <a:gd name="T8" fmla="*/ 88 w 137"/>
                <a:gd name="T9" fmla="*/ 10 h 134"/>
                <a:gd name="T10" fmla="*/ 11 w 137"/>
                <a:gd name="T11" fmla="*/ 88 h 134"/>
                <a:gd name="T12" fmla="*/ 11 w 137"/>
                <a:gd name="T13" fmla="*/ 126 h 134"/>
                <a:gd name="T14" fmla="*/ 30 w 137"/>
                <a:gd name="T15" fmla="*/ 134 h 134"/>
                <a:gd name="T16" fmla="*/ 30 w 137"/>
                <a:gd name="T17" fmla="*/ 134 h 134"/>
                <a:gd name="T18" fmla="*/ 30 w 137"/>
                <a:gd name="T19" fmla="*/ 134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7" h="134">
                  <a:moveTo>
                    <a:pt x="30" y="134"/>
                  </a:moveTo>
                  <a:cubicBezTo>
                    <a:pt x="37" y="134"/>
                    <a:pt x="44" y="131"/>
                    <a:pt x="49" y="126"/>
                  </a:cubicBezTo>
                  <a:cubicBezTo>
                    <a:pt x="126" y="49"/>
                    <a:pt x="126" y="49"/>
                    <a:pt x="126" y="49"/>
                  </a:cubicBezTo>
                  <a:cubicBezTo>
                    <a:pt x="137" y="38"/>
                    <a:pt x="137" y="21"/>
                    <a:pt x="126" y="10"/>
                  </a:cubicBezTo>
                  <a:cubicBezTo>
                    <a:pt x="116" y="0"/>
                    <a:pt x="98" y="0"/>
                    <a:pt x="88" y="10"/>
                  </a:cubicBezTo>
                  <a:cubicBezTo>
                    <a:pt x="11" y="88"/>
                    <a:pt x="11" y="88"/>
                    <a:pt x="11" y="88"/>
                  </a:cubicBezTo>
                  <a:cubicBezTo>
                    <a:pt x="0" y="98"/>
                    <a:pt x="0" y="115"/>
                    <a:pt x="11" y="126"/>
                  </a:cubicBezTo>
                  <a:cubicBezTo>
                    <a:pt x="16" y="131"/>
                    <a:pt x="23" y="134"/>
                    <a:pt x="30" y="134"/>
                  </a:cubicBezTo>
                  <a:close/>
                  <a:moveTo>
                    <a:pt x="30" y="134"/>
                  </a:moveTo>
                  <a:cubicBezTo>
                    <a:pt x="30" y="134"/>
                    <a:pt x="30" y="134"/>
                    <a:pt x="30" y="134"/>
                  </a:cubicBezTo>
                </a:path>
              </a:pathLst>
            </a:custGeom>
            <a:solidFill>
              <a:srgbClr val="CF022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Freeform 15">
              <a:extLst>
                <a:ext uri="{FF2B5EF4-FFF2-40B4-BE49-F238E27FC236}">
                  <a16:creationId xmlns:a16="http://schemas.microsoft.com/office/drawing/2014/main" id="{F2A19B9A-DA0E-812B-05A6-0AA1D547B16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746716" y="2554430"/>
              <a:ext cx="13365" cy="39697"/>
            </a:xfrm>
            <a:custGeom>
              <a:avLst/>
              <a:gdLst>
                <a:gd name="T0" fmla="*/ 28 w 55"/>
                <a:gd name="T1" fmla="*/ 164 h 164"/>
                <a:gd name="T2" fmla="*/ 55 w 55"/>
                <a:gd name="T3" fmla="*/ 137 h 164"/>
                <a:gd name="T4" fmla="*/ 55 w 55"/>
                <a:gd name="T5" fmla="*/ 28 h 164"/>
                <a:gd name="T6" fmla="*/ 28 w 55"/>
                <a:gd name="T7" fmla="*/ 0 h 164"/>
                <a:gd name="T8" fmla="*/ 0 w 55"/>
                <a:gd name="T9" fmla="*/ 28 h 164"/>
                <a:gd name="T10" fmla="*/ 0 w 55"/>
                <a:gd name="T11" fmla="*/ 137 h 164"/>
                <a:gd name="T12" fmla="*/ 28 w 55"/>
                <a:gd name="T13" fmla="*/ 164 h 164"/>
                <a:gd name="T14" fmla="*/ 28 w 55"/>
                <a:gd name="T15" fmla="*/ 164 h 164"/>
                <a:gd name="T16" fmla="*/ 28 w 55"/>
                <a:gd name="T17" fmla="*/ 164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" h="164">
                  <a:moveTo>
                    <a:pt x="28" y="164"/>
                  </a:moveTo>
                  <a:cubicBezTo>
                    <a:pt x="43" y="164"/>
                    <a:pt x="55" y="152"/>
                    <a:pt x="55" y="137"/>
                  </a:cubicBezTo>
                  <a:cubicBezTo>
                    <a:pt x="55" y="28"/>
                    <a:pt x="55" y="28"/>
                    <a:pt x="55" y="28"/>
                  </a:cubicBezTo>
                  <a:cubicBezTo>
                    <a:pt x="55" y="13"/>
                    <a:pt x="43" y="0"/>
                    <a:pt x="28" y="0"/>
                  </a:cubicBezTo>
                  <a:cubicBezTo>
                    <a:pt x="13" y="0"/>
                    <a:pt x="0" y="13"/>
                    <a:pt x="0" y="28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0" y="152"/>
                    <a:pt x="13" y="164"/>
                    <a:pt x="28" y="164"/>
                  </a:cubicBezTo>
                  <a:close/>
                  <a:moveTo>
                    <a:pt x="28" y="164"/>
                  </a:moveTo>
                  <a:cubicBezTo>
                    <a:pt x="28" y="164"/>
                    <a:pt x="28" y="164"/>
                    <a:pt x="28" y="164"/>
                  </a:cubicBezTo>
                </a:path>
              </a:pathLst>
            </a:custGeom>
            <a:solidFill>
              <a:srgbClr val="CF022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16">
              <a:extLst>
                <a:ext uri="{FF2B5EF4-FFF2-40B4-BE49-F238E27FC236}">
                  <a16:creationId xmlns:a16="http://schemas.microsoft.com/office/drawing/2014/main" id="{62BBEB0E-AD53-4D63-2DF9-91A89F80A1D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673906" y="2627240"/>
              <a:ext cx="39896" cy="13166"/>
            </a:xfrm>
            <a:custGeom>
              <a:avLst/>
              <a:gdLst>
                <a:gd name="T0" fmla="*/ 164 w 164"/>
                <a:gd name="T1" fmla="*/ 27 h 54"/>
                <a:gd name="T2" fmla="*/ 137 w 164"/>
                <a:gd name="T3" fmla="*/ 0 h 54"/>
                <a:gd name="T4" fmla="*/ 27 w 164"/>
                <a:gd name="T5" fmla="*/ 0 h 54"/>
                <a:gd name="T6" fmla="*/ 0 w 164"/>
                <a:gd name="T7" fmla="*/ 27 h 54"/>
                <a:gd name="T8" fmla="*/ 27 w 164"/>
                <a:gd name="T9" fmla="*/ 54 h 54"/>
                <a:gd name="T10" fmla="*/ 137 w 164"/>
                <a:gd name="T11" fmla="*/ 54 h 54"/>
                <a:gd name="T12" fmla="*/ 164 w 164"/>
                <a:gd name="T13" fmla="*/ 27 h 54"/>
                <a:gd name="T14" fmla="*/ 164 w 164"/>
                <a:gd name="T15" fmla="*/ 27 h 54"/>
                <a:gd name="T16" fmla="*/ 164 w 164"/>
                <a:gd name="T17" fmla="*/ 2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4" h="54">
                  <a:moveTo>
                    <a:pt x="164" y="27"/>
                  </a:moveTo>
                  <a:cubicBezTo>
                    <a:pt x="164" y="12"/>
                    <a:pt x="152" y="0"/>
                    <a:pt x="13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12" y="0"/>
                    <a:pt x="0" y="12"/>
                    <a:pt x="0" y="27"/>
                  </a:cubicBezTo>
                  <a:cubicBezTo>
                    <a:pt x="0" y="42"/>
                    <a:pt x="12" y="54"/>
                    <a:pt x="27" y="54"/>
                  </a:cubicBezTo>
                  <a:cubicBezTo>
                    <a:pt x="137" y="54"/>
                    <a:pt x="137" y="54"/>
                    <a:pt x="137" y="54"/>
                  </a:cubicBezTo>
                  <a:cubicBezTo>
                    <a:pt x="152" y="54"/>
                    <a:pt x="164" y="42"/>
                    <a:pt x="164" y="27"/>
                  </a:cubicBezTo>
                  <a:close/>
                  <a:moveTo>
                    <a:pt x="164" y="27"/>
                  </a:moveTo>
                  <a:cubicBezTo>
                    <a:pt x="164" y="27"/>
                    <a:pt x="164" y="27"/>
                    <a:pt x="164" y="27"/>
                  </a:cubicBezTo>
                </a:path>
              </a:pathLst>
            </a:custGeom>
            <a:solidFill>
              <a:srgbClr val="CF022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17">
              <a:extLst>
                <a:ext uri="{FF2B5EF4-FFF2-40B4-BE49-F238E27FC236}">
                  <a16:creationId xmlns:a16="http://schemas.microsoft.com/office/drawing/2014/main" id="{4E155D1B-6FA6-9B29-2E3E-F8A626807BC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694452" y="2659157"/>
              <a:ext cx="33513" cy="32715"/>
            </a:xfrm>
            <a:custGeom>
              <a:avLst/>
              <a:gdLst>
                <a:gd name="T0" fmla="*/ 88 w 138"/>
                <a:gd name="T1" fmla="*/ 11 h 135"/>
                <a:gd name="T2" fmla="*/ 11 w 138"/>
                <a:gd name="T3" fmla="*/ 88 h 135"/>
                <a:gd name="T4" fmla="*/ 11 w 138"/>
                <a:gd name="T5" fmla="*/ 127 h 135"/>
                <a:gd name="T6" fmla="*/ 30 w 138"/>
                <a:gd name="T7" fmla="*/ 135 h 135"/>
                <a:gd name="T8" fmla="*/ 50 w 138"/>
                <a:gd name="T9" fmla="*/ 127 h 135"/>
                <a:gd name="T10" fmla="*/ 127 w 138"/>
                <a:gd name="T11" fmla="*/ 49 h 135"/>
                <a:gd name="T12" fmla="*/ 127 w 138"/>
                <a:gd name="T13" fmla="*/ 11 h 135"/>
                <a:gd name="T14" fmla="*/ 88 w 138"/>
                <a:gd name="T15" fmla="*/ 11 h 135"/>
                <a:gd name="T16" fmla="*/ 88 w 138"/>
                <a:gd name="T17" fmla="*/ 11 h 135"/>
                <a:gd name="T18" fmla="*/ 88 w 138"/>
                <a:gd name="T19" fmla="*/ 11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8" h="135">
                  <a:moveTo>
                    <a:pt x="88" y="11"/>
                  </a:moveTo>
                  <a:cubicBezTo>
                    <a:pt x="11" y="88"/>
                    <a:pt x="11" y="88"/>
                    <a:pt x="11" y="88"/>
                  </a:cubicBezTo>
                  <a:cubicBezTo>
                    <a:pt x="0" y="99"/>
                    <a:pt x="0" y="116"/>
                    <a:pt x="11" y="127"/>
                  </a:cubicBezTo>
                  <a:cubicBezTo>
                    <a:pt x="16" y="132"/>
                    <a:pt x="23" y="135"/>
                    <a:pt x="30" y="135"/>
                  </a:cubicBezTo>
                  <a:cubicBezTo>
                    <a:pt x="37" y="135"/>
                    <a:pt x="44" y="132"/>
                    <a:pt x="50" y="127"/>
                  </a:cubicBezTo>
                  <a:cubicBezTo>
                    <a:pt x="127" y="49"/>
                    <a:pt x="127" y="49"/>
                    <a:pt x="127" y="49"/>
                  </a:cubicBezTo>
                  <a:cubicBezTo>
                    <a:pt x="138" y="39"/>
                    <a:pt x="138" y="22"/>
                    <a:pt x="127" y="11"/>
                  </a:cubicBezTo>
                  <a:cubicBezTo>
                    <a:pt x="116" y="0"/>
                    <a:pt x="99" y="0"/>
                    <a:pt x="88" y="11"/>
                  </a:cubicBezTo>
                  <a:close/>
                  <a:moveTo>
                    <a:pt x="88" y="11"/>
                  </a:moveTo>
                  <a:cubicBezTo>
                    <a:pt x="88" y="11"/>
                    <a:pt x="88" y="11"/>
                    <a:pt x="88" y="11"/>
                  </a:cubicBezTo>
                </a:path>
              </a:pathLst>
            </a:custGeom>
            <a:solidFill>
              <a:srgbClr val="CF022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Freeform 18">
              <a:extLst>
                <a:ext uri="{FF2B5EF4-FFF2-40B4-BE49-F238E27FC236}">
                  <a16:creationId xmlns:a16="http://schemas.microsoft.com/office/drawing/2014/main" id="{ED039D8C-C871-04F2-129E-9BF38E6F5B3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726170" y="2603702"/>
              <a:ext cx="346895" cy="347295"/>
            </a:xfrm>
            <a:custGeom>
              <a:avLst/>
              <a:gdLst>
                <a:gd name="T0" fmla="*/ 1422 w 1427"/>
                <a:gd name="T1" fmla="*/ 1070 h 1435"/>
                <a:gd name="T2" fmla="*/ 1379 w 1427"/>
                <a:gd name="T3" fmla="*/ 889 h 1435"/>
                <a:gd name="T4" fmla="*/ 1296 w 1427"/>
                <a:gd name="T5" fmla="*/ 633 h 1435"/>
                <a:gd name="T6" fmla="*/ 1118 w 1427"/>
                <a:gd name="T7" fmla="*/ 326 h 1435"/>
                <a:gd name="T8" fmla="*/ 969 w 1427"/>
                <a:gd name="T9" fmla="*/ 286 h 1435"/>
                <a:gd name="T10" fmla="*/ 929 w 1427"/>
                <a:gd name="T11" fmla="*/ 327 h 1435"/>
                <a:gd name="T12" fmla="*/ 853 w 1427"/>
                <a:gd name="T13" fmla="*/ 273 h 1435"/>
                <a:gd name="T14" fmla="*/ 749 w 1427"/>
                <a:gd name="T15" fmla="*/ 287 h 1435"/>
                <a:gd name="T16" fmla="*/ 688 w 1427"/>
                <a:gd name="T17" fmla="*/ 362 h 1435"/>
                <a:gd name="T18" fmla="*/ 533 w 1427"/>
                <a:gd name="T19" fmla="*/ 349 h 1435"/>
                <a:gd name="T20" fmla="*/ 471 w 1427"/>
                <a:gd name="T21" fmla="*/ 425 h 1435"/>
                <a:gd name="T22" fmla="*/ 236 w 1427"/>
                <a:gd name="T23" fmla="*/ 94 h 1435"/>
                <a:gd name="T24" fmla="*/ 64 w 1427"/>
                <a:gd name="T25" fmla="*/ 39 h 1435"/>
                <a:gd name="T26" fmla="*/ 5 w 1427"/>
                <a:gd name="T27" fmla="*/ 121 h 1435"/>
                <a:gd name="T28" fmla="*/ 25 w 1427"/>
                <a:gd name="T29" fmla="*/ 220 h 1435"/>
                <a:gd name="T30" fmla="*/ 403 w 1427"/>
                <a:gd name="T31" fmla="*/ 834 h 1435"/>
                <a:gd name="T32" fmla="*/ 441 w 1427"/>
                <a:gd name="T33" fmla="*/ 843 h 1435"/>
                <a:gd name="T34" fmla="*/ 450 w 1427"/>
                <a:gd name="T35" fmla="*/ 806 h 1435"/>
                <a:gd name="T36" fmla="*/ 72 w 1427"/>
                <a:gd name="T37" fmla="*/ 192 h 1435"/>
                <a:gd name="T38" fmla="*/ 59 w 1427"/>
                <a:gd name="T39" fmla="*/ 131 h 1435"/>
                <a:gd name="T40" fmla="*/ 92 w 1427"/>
                <a:gd name="T41" fmla="*/ 86 h 1435"/>
                <a:gd name="T42" fmla="*/ 192 w 1427"/>
                <a:gd name="T43" fmla="*/ 126 h 1435"/>
                <a:gd name="T44" fmla="*/ 484 w 1427"/>
                <a:gd name="T45" fmla="*/ 537 h 1435"/>
                <a:gd name="T46" fmla="*/ 521 w 1427"/>
                <a:gd name="T47" fmla="*/ 544 h 1435"/>
                <a:gd name="T48" fmla="*/ 530 w 1427"/>
                <a:gd name="T49" fmla="*/ 508 h 1435"/>
                <a:gd name="T50" fmla="*/ 522 w 1427"/>
                <a:gd name="T51" fmla="*/ 446 h 1435"/>
                <a:gd name="T52" fmla="*/ 560 w 1427"/>
                <a:gd name="T53" fmla="*/ 396 h 1435"/>
                <a:gd name="T54" fmla="*/ 672 w 1427"/>
                <a:gd name="T55" fmla="*/ 426 h 1435"/>
                <a:gd name="T56" fmla="*/ 699 w 1427"/>
                <a:gd name="T57" fmla="*/ 473 h 1435"/>
                <a:gd name="T58" fmla="*/ 699 w 1427"/>
                <a:gd name="T59" fmla="*/ 473 h 1435"/>
                <a:gd name="T60" fmla="*/ 736 w 1427"/>
                <a:gd name="T61" fmla="*/ 483 h 1435"/>
                <a:gd name="T62" fmla="*/ 746 w 1427"/>
                <a:gd name="T63" fmla="*/ 446 h 1435"/>
                <a:gd name="T64" fmla="*/ 776 w 1427"/>
                <a:gd name="T65" fmla="*/ 334 h 1435"/>
                <a:gd name="T66" fmla="*/ 839 w 1427"/>
                <a:gd name="T67" fmla="*/ 326 h 1435"/>
                <a:gd name="T68" fmla="*/ 888 w 1427"/>
                <a:gd name="T69" fmla="*/ 364 h 1435"/>
                <a:gd name="T70" fmla="*/ 929 w 1427"/>
                <a:gd name="T71" fmla="*/ 435 h 1435"/>
                <a:gd name="T72" fmla="*/ 929 w 1427"/>
                <a:gd name="T73" fmla="*/ 435 h 1435"/>
                <a:gd name="T74" fmla="*/ 967 w 1427"/>
                <a:gd name="T75" fmla="*/ 445 h 1435"/>
                <a:gd name="T76" fmla="*/ 977 w 1427"/>
                <a:gd name="T77" fmla="*/ 408 h 1435"/>
                <a:gd name="T78" fmla="*/ 972 w 1427"/>
                <a:gd name="T79" fmla="*/ 366 h 1435"/>
                <a:gd name="T80" fmla="*/ 997 w 1427"/>
                <a:gd name="T81" fmla="*/ 333 h 1435"/>
                <a:gd name="T82" fmla="*/ 1071 w 1427"/>
                <a:gd name="T83" fmla="*/ 353 h 1435"/>
                <a:gd name="T84" fmla="*/ 1249 w 1427"/>
                <a:gd name="T85" fmla="*/ 660 h 1435"/>
                <a:gd name="T86" fmla="*/ 1324 w 1427"/>
                <a:gd name="T87" fmla="*/ 896 h 1435"/>
                <a:gd name="T88" fmla="*/ 1362 w 1427"/>
                <a:gd name="T89" fmla="*/ 1068 h 1435"/>
                <a:gd name="T90" fmla="*/ 834 w 1427"/>
                <a:gd name="T91" fmla="*/ 1373 h 1435"/>
                <a:gd name="T92" fmla="*/ 416 w 1427"/>
                <a:gd name="T93" fmla="*/ 1063 h 1435"/>
                <a:gd name="T94" fmla="*/ 356 w 1427"/>
                <a:gd name="T95" fmla="*/ 1030 h 1435"/>
                <a:gd name="T96" fmla="*/ 270 w 1427"/>
                <a:gd name="T97" fmla="*/ 898 h 1435"/>
                <a:gd name="T98" fmla="*/ 313 w 1427"/>
                <a:gd name="T99" fmla="*/ 822 h 1435"/>
                <a:gd name="T100" fmla="*/ 323 w 1427"/>
                <a:gd name="T101" fmla="*/ 785 h 1435"/>
                <a:gd name="T102" fmla="*/ 285 w 1427"/>
                <a:gd name="T103" fmla="*/ 775 h 1435"/>
                <a:gd name="T104" fmla="*/ 215 w 1427"/>
                <a:gd name="T105" fmla="*/ 898 h 1435"/>
                <a:gd name="T106" fmla="*/ 330 w 1427"/>
                <a:gd name="T107" fmla="*/ 1078 h 1435"/>
                <a:gd name="T108" fmla="*/ 388 w 1427"/>
                <a:gd name="T109" fmla="*/ 1111 h 1435"/>
                <a:gd name="T110" fmla="*/ 808 w 1427"/>
                <a:gd name="T111" fmla="*/ 1425 h 1435"/>
                <a:gd name="T112" fmla="*/ 829 w 1427"/>
                <a:gd name="T113" fmla="*/ 1435 h 1435"/>
                <a:gd name="T114" fmla="*/ 842 w 1427"/>
                <a:gd name="T115" fmla="*/ 1431 h 1435"/>
                <a:gd name="T116" fmla="*/ 1410 w 1427"/>
                <a:gd name="T117" fmla="*/ 1103 h 1435"/>
                <a:gd name="T118" fmla="*/ 1422 w 1427"/>
                <a:gd name="T119" fmla="*/ 1070 h 1435"/>
                <a:gd name="T120" fmla="*/ 1422 w 1427"/>
                <a:gd name="T121" fmla="*/ 1070 h 1435"/>
                <a:gd name="T122" fmla="*/ 1422 w 1427"/>
                <a:gd name="T123" fmla="*/ 1070 h 1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427" h="1435">
                  <a:moveTo>
                    <a:pt x="1422" y="1070"/>
                  </a:moveTo>
                  <a:cubicBezTo>
                    <a:pt x="1392" y="995"/>
                    <a:pt x="1385" y="941"/>
                    <a:pt x="1379" y="889"/>
                  </a:cubicBezTo>
                  <a:cubicBezTo>
                    <a:pt x="1370" y="818"/>
                    <a:pt x="1361" y="745"/>
                    <a:pt x="1296" y="633"/>
                  </a:cubicBezTo>
                  <a:cubicBezTo>
                    <a:pt x="1118" y="326"/>
                    <a:pt x="1118" y="326"/>
                    <a:pt x="1118" y="326"/>
                  </a:cubicBezTo>
                  <a:cubicBezTo>
                    <a:pt x="1090" y="276"/>
                    <a:pt x="1019" y="257"/>
                    <a:pt x="969" y="286"/>
                  </a:cubicBezTo>
                  <a:cubicBezTo>
                    <a:pt x="953" y="295"/>
                    <a:pt x="939" y="310"/>
                    <a:pt x="929" y="327"/>
                  </a:cubicBezTo>
                  <a:cubicBezTo>
                    <a:pt x="911" y="300"/>
                    <a:pt x="884" y="281"/>
                    <a:pt x="853" y="273"/>
                  </a:cubicBezTo>
                  <a:cubicBezTo>
                    <a:pt x="817" y="264"/>
                    <a:pt x="781" y="268"/>
                    <a:pt x="749" y="287"/>
                  </a:cubicBezTo>
                  <a:cubicBezTo>
                    <a:pt x="719" y="304"/>
                    <a:pt x="698" y="331"/>
                    <a:pt x="688" y="362"/>
                  </a:cubicBezTo>
                  <a:cubicBezTo>
                    <a:pt x="645" y="326"/>
                    <a:pt x="583" y="319"/>
                    <a:pt x="533" y="349"/>
                  </a:cubicBezTo>
                  <a:cubicBezTo>
                    <a:pt x="503" y="366"/>
                    <a:pt x="481" y="392"/>
                    <a:pt x="471" y="425"/>
                  </a:cubicBezTo>
                  <a:cubicBezTo>
                    <a:pt x="236" y="94"/>
                    <a:pt x="236" y="94"/>
                    <a:pt x="236" y="94"/>
                  </a:cubicBezTo>
                  <a:cubicBezTo>
                    <a:pt x="167" y="0"/>
                    <a:pt x="99" y="19"/>
                    <a:pt x="64" y="39"/>
                  </a:cubicBezTo>
                  <a:cubicBezTo>
                    <a:pt x="33" y="57"/>
                    <a:pt x="12" y="86"/>
                    <a:pt x="5" y="121"/>
                  </a:cubicBezTo>
                  <a:cubicBezTo>
                    <a:pt x="0" y="153"/>
                    <a:pt x="7" y="188"/>
                    <a:pt x="25" y="220"/>
                  </a:cubicBezTo>
                  <a:cubicBezTo>
                    <a:pt x="403" y="834"/>
                    <a:pt x="403" y="834"/>
                    <a:pt x="403" y="834"/>
                  </a:cubicBezTo>
                  <a:cubicBezTo>
                    <a:pt x="411" y="847"/>
                    <a:pt x="428" y="851"/>
                    <a:pt x="441" y="843"/>
                  </a:cubicBezTo>
                  <a:cubicBezTo>
                    <a:pt x="454" y="835"/>
                    <a:pt x="458" y="818"/>
                    <a:pt x="450" y="806"/>
                  </a:cubicBezTo>
                  <a:cubicBezTo>
                    <a:pt x="72" y="192"/>
                    <a:pt x="72" y="192"/>
                    <a:pt x="72" y="192"/>
                  </a:cubicBezTo>
                  <a:cubicBezTo>
                    <a:pt x="60" y="172"/>
                    <a:pt x="56" y="150"/>
                    <a:pt x="59" y="131"/>
                  </a:cubicBezTo>
                  <a:cubicBezTo>
                    <a:pt x="63" y="112"/>
                    <a:pt x="74" y="97"/>
                    <a:pt x="92" y="86"/>
                  </a:cubicBezTo>
                  <a:cubicBezTo>
                    <a:pt x="104" y="79"/>
                    <a:pt x="141" y="58"/>
                    <a:pt x="192" y="126"/>
                  </a:cubicBezTo>
                  <a:cubicBezTo>
                    <a:pt x="484" y="537"/>
                    <a:pt x="484" y="537"/>
                    <a:pt x="484" y="537"/>
                  </a:cubicBezTo>
                  <a:cubicBezTo>
                    <a:pt x="492" y="549"/>
                    <a:pt x="509" y="552"/>
                    <a:pt x="521" y="544"/>
                  </a:cubicBezTo>
                  <a:cubicBezTo>
                    <a:pt x="533" y="537"/>
                    <a:pt x="537" y="520"/>
                    <a:pt x="530" y="508"/>
                  </a:cubicBezTo>
                  <a:cubicBezTo>
                    <a:pt x="519" y="489"/>
                    <a:pt x="516" y="467"/>
                    <a:pt x="522" y="446"/>
                  </a:cubicBezTo>
                  <a:cubicBezTo>
                    <a:pt x="527" y="424"/>
                    <a:pt x="541" y="407"/>
                    <a:pt x="560" y="396"/>
                  </a:cubicBezTo>
                  <a:cubicBezTo>
                    <a:pt x="599" y="373"/>
                    <a:pt x="649" y="387"/>
                    <a:pt x="672" y="426"/>
                  </a:cubicBezTo>
                  <a:cubicBezTo>
                    <a:pt x="699" y="473"/>
                    <a:pt x="699" y="473"/>
                    <a:pt x="699" y="473"/>
                  </a:cubicBezTo>
                  <a:cubicBezTo>
                    <a:pt x="699" y="473"/>
                    <a:pt x="699" y="473"/>
                    <a:pt x="699" y="473"/>
                  </a:cubicBezTo>
                  <a:cubicBezTo>
                    <a:pt x="707" y="486"/>
                    <a:pt x="723" y="491"/>
                    <a:pt x="736" y="483"/>
                  </a:cubicBezTo>
                  <a:cubicBezTo>
                    <a:pt x="750" y="476"/>
                    <a:pt x="754" y="459"/>
                    <a:pt x="746" y="446"/>
                  </a:cubicBezTo>
                  <a:cubicBezTo>
                    <a:pt x="724" y="407"/>
                    <a:pt x="737" y="357"/>
                    <a:pt x="776" y="334"/>
                  </a:cubicBezTo>
                  <a:cubicBezTo>
                    <a:pt x="795" y="323"/>
                    <a:pt x="818" y="320"/>
                    <a:pt x="839" y="326"/>
                  </a:cubicBezTo>
                  <a:cubicBezTo>
                    <a:pt x="860" y="331"/>
                    <a:pt x="877" y="345"/>
                    <a:pt x="888" y="364"/>
                  </a:cubicBezTo>
                  <a:cubicBezTo>
                    <a:pt x="929" y="435"/>
                    <a:pt x="929" y="435"/>
                    <a:pt x="929" y="435"/>
                  </a:cubicBezTo>
                  <a:cubicBezTo>
                    <a:pt x="929" y="435"/>
                    <a:pt x="929" y="435"/>
                    <a:pt x="929" y="435"/>
                  </a:cubicBezTo>
                  <a:cubicBezTo>
                    <a:pt x="937" y="448"/>
                    <a:pt x="954" y="452"/>
                    <a:pt x="967" y="445"/>
                  </a:cubicBezTo>
                  <a:cubicBezTo>
                    <a:pt x="980" y="437"/>
                    <a:pt x="984" y="421"/>
                    <a:pt x="977" y="408"/>
                  </a:cubicBezTo>
                  <a:cubicBezTo>
                    <a:pt x="970" y="396"/>
                    <a:pt x="968" y="381"/>
                    <a:pt x="972" y="366"/>
                  </a:cubicBezTo>
                  <a:cubicBezTo>
                    <a:pt x="976" y="352"/>
                    <a:pt x="985" y="340"/>
                    <a:pt x="997" y="333"/>
                  </a:cubicBezTo>
                  <a:cubicBezTo>
                    <a:pt x="1020" y="319"/>
                    <a:pt x="1057" y="329"/>
                    <a:pt x="1071" y="353"/>
                  </a:cubicBezTo>
                  <a:cubicBezTo>
                    <a:pt x="1249" y="660"/>
                    <a:pt x="1249" y="660"/>
                    <a:pt x="1249" y="660"/>
                  </a:cubicBezTo>
                  <a:cubicBezTo>
                    <a:pt x="1308" y="763"/>
                    <a:pt x="1316" y="827"/>
                    <a:pt x="1324" y="896"/>
                  </a:cubicBezTo>
                  <a:cubicBezTo>
                    <a:pt x="1331" y="946"/>
                    <a:pt x="1337" y="998"/>
                    <a:pt x="1362" y="1068"/>
                  </a:cubicBezTo>
                  <a:cubicBezTo>
                    <a:pt x="834" y="1373"/>
                    <a:pt x="834" y="1373"/>
                    <a:pt x="834" y="1373"/>
                  </a:cubicBezTo>
                  <a:cubicBezTo>
                    <a:pt x="742" y="1274"/>
                    <a:pt x="601" y="1170"/>
                    <a:pt x="416" y="1063"/>
                  </a:cubicBezTo>
                  <a:cubicBezTo>
                    <a:pt x="395" y="1052"/>
                    <a:pt x="375" y="1041"/>
                    <a:pt x="356" y="1030"/>
                  </a:cubicBezTo>
                  <a:cubicBezTo>
                    <a:pt x="306" y="1003"/>
                    <a:pt x="270" y="948"/>
                    <a:pt x="270" y="898"/>
                  </a:cubicBezTo>
                  <a:cubicBezTo>
                    <a:pt x="269" y="875"/>
                    <a:pt x="277" y="843"/>
                    <a:pt x="313" y="822"/>
                  </a:cubicBezTo>
                  <a:cubicBezTo>
                    <a:pt x="326" y="815"/>
                    <a:pt x="330" y="798"/>
                    <a:pt x="323" y="785"/>
                  </a:cubicBezTo>
                  <a:cubicBezTo>
                    <a:pt x="315" y="772"/>
                    <a:pt x="298" y="768"/>
                    <a:pt x="285" y="775"/>
                  </a:cubicBezTo>
                  <a:cubicBezTo>
                    <a:pt x="239" y="802"/>
                    <a:pt x="214" y="845"/>
                    <a:pt x="215" y="898"/>
                  </a:cubicBezTo>
                  <a:cubicBezTo>
                    <a:pt x="216" y="969"/>
                    <a:pt x="262" y="1041"/>
                    <a:pt x="330" y="1078"/>
                  </a:cubicBezTo>
                  <a:cubicBezTo>
                    <a:pt x="349" y="1089"/>
                    <a:pt x="369" y="1099"/>
                    <a:pt x="388" y="1111"/>
                  </a:cubicBezTo>
                  <a:cubicBezTo>
                    <a:pt x="579" y="1220"/>
                    <a:pt x="721" y="1326"/>
                    <a:pt x="808" y="1425"/>
                  </a:cubicBezTo>
                  <a:cubicBezTo>
                    <a:pt x="813" y="1431"/>
                    <a:pt x="821" y="1435"/>
                    <a:pt x="829" y="1435"/>
                  </a:cubicBezTo>
                  <a:cubicBezTo>
                    <a:pt x="833" y="1435"/>
                    <a:pt x="838" y="1433"/>
                    <a:pt x="842" y="1431"/>
                  </a:cubicBezTo>
                  <a:cubicBezTo>
                    <a:pt x="1410" y="1103"/>
                    <a:pt x="1410" y="1103"/>
                    <a:pt x="1410" y="1103"/>
                  </a:cubicBezTo>
                  <a:cubicBezTo>
                    <a:pt x="1422" y="1097"/>
                    <a:pt x="1427" y="1082"/>
                    <a:pt x="1422" y="1070"/>
                  </a:cubicBezTo>
                  <a:close/>
                  <a:moveTo>
                    <a:pt x="1422" y="1070"/>
                  </a:moveTo>
                  <a:cubicBezTo>
                    <a:pt x="1422" y="1070"/>
                    <a:pt x="1422" y="1070"/>
                    <a:pt x="1422" y="1070"/>
                  </a:cubicBezTo>
                </a:path>
              </a:pathLst>
            </a:custGeom>
            <a:solidFill>
              <a:srgbClr val="55555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pic>
        <p:nvPicPr>
          <p:cNvPr id="6" name="Image 5" descr="Une image contenant habits, homme, chaussures, dessin humoristique&#10;&#10;Description générée automatiquement">
            <a:extLst>
              <a:ext uri="{FF2B5EF4-FFF2-40B4-BE49-F238E27FC236}">
                <a16:creationId xmlns:a16="http://schemas.microsoft.com/office/drawing/2014/main" id="{239D3998-383B-9A77-2ADB-02E250A006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90375" y="2640125"/>
            <a:ext cx="2819400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111941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habits, homme, chaussures, dessin humoristique&#10;&#10;Description générée automatiquement">
            <a:extLst>
              <a:ext uri="{FF2B5EF4-FFF2-40B4-BE49-F238E27FC236}">
                <a16:creationId xmlns:a16="http://schemas.microsoft.com/office/drawing/2014/main" id="{B214119B-1980-17B7-359F-E47D50C37A56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5000"/>
          </a:blip>
          <a:stretch>
            <a:fillRect/>
          </a:stretch>
        </p:blipFill>
        <p:spPr>
          <a:xfrm>
            <a:off x="7720135" y="1673245"/>
            <a:ext cx="4419156" cy="4419156"/>
          </a:xfrm>
          <a:prstGeom prst="rect">
            <a:avLst/>
          </a:prstGeom>
        </p:spPr>
      </p:pic>
      <p:pic>
        <p:nvPicPr>
          <p:cNvPr id="2" name="Image 1" descr="Une image contenant habits, homme, chaussures, personne&#10;&#10;Description générée automatiquement">
            <a:extLst>
              <a:ext uri="{FF2B5EF4-FFF2-40B4-BE49-F238E27FC236}">
                <a16:creationId xmlns:a16="http://schemas.microsoft.com/office/drawing/2014/main" id="{18A848EF-A9F2-69D3-AE33-CDB2AAE822B7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5000"/>
          </a:blip>
          <a:stretch>
            <a:fillRect/>
          </a:stretch>
        </p:blipFill>
        <p:spPr>
          <a:xfrm>
            <a:off x="430305" y="1652162"/>
            <a:ext cx="4425159" cy="4425159"/>
          </a:xfrm>
          <a:prstGeom prst="rect">
            <a:avLst/>
          </a:prstGeom>
        </p:spPr>
      </p:pic>
      <p:sp>
        <p:nvSpPr>
          <p:cNvPr id="42" name="Titre 2">
            <a:extLst>
              <a:ext uri="{FF2B5EF4-FFF2-40B4-BE49-F238E27FC236}">
                <a16:creationId xmlns:a16="http://schemas.microsoft.com/office/drawing/2014/main" id="{BD26FF45-DFF1-BCD5-7503-73FD50DEBB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3518" y="16625"/>
            <a:ext cx="9306964" cy="1133342"/>
          </a:xfrm>
        </p:spPr>
        <p:txBody>
          <a:bodyPr>
            <a:normAutofit/>
          </a:bodyPr>
          <a:lstStyle/>
          <a:p>
            <a:r>
              <a:rPr lang="fr-FR" sz="3200"/>
              <a:t>Les directives anticipées : focus sur les rôles d’aidant et de personne de confiance</a:t>
            </a:r>
          </a:p>
        </p:txBody>
      </p:sp>
      <p:sp>
        <p:nvSpPr>
          <p:cNvPr id="44" name="Espace réservé du numéro de diapositive 43">
            <a:extLst>
              <a:ext uri="{FF2B5EF4-FFF2-40B4-BE49-F238E27FC236}">
                <a16:creationId xmlns:a16="http://schemas.microsoft.com/office/drawing/2014/main" id="{23688249-81B8-260D-C428-5AC541BA63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pPr/>
              <a:t>20</a:t>
            </a:fld>
            <a:endParaRPr lang="fr-FR"/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45568F61-CD73-FC5F-A7DF-DF1FBB32CE19}"/>
              </a:ext>
            </a:extLst>
          </p:cNvPr>
          <p:cNvSpPr/>
          <p:nvPr/>
        </p:nvSpPr>
        <p:spPr>
          <a:xfrm>
            <a:off x="1064021" y="5734925"/>
            <a:ext cx="9935941" cy="295646"/>
          </a:xfrm>
          <a:prstGeom prst="roundRect">
            <a:avLst/>
          </a:prstGeom>
          <a:solidFill>
            <a:srgbClr val="FFF3F9"/>
          </a:solidFill>
          <a:ln w="28575" cap="flat" cmpd="sng" algn="ctr">
            <a:noFill/>
            <a:prstDash val="solid"/>
          </a:ln>
          <a:effectLst/>
        </p:spPr>
        <p:txBody>
          <a:bodyPr lIns="432000" tIns="36000" rIns="216000" bIns="36000" rtlCol="0" anchor="ctr"/>
          <a:lstStyle/>
          <a:p>
            <a:pPr algn="ctr"/>
            <a:r>
              <a:rPr lang="fr-FR" sz="140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Lisez l’article dédié aux directives anticipées sur le site </a:t>
            </a:r>
            <a:r>
              <a:rPr lang="fr-FR" sz="1400" b="1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esante.gouv.fr</a:t>
            </a:r>
            <a:r>
              <a:rPr lang="fr-FR" sz="140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: </a:t>
            </a:r>
            <a:r>
              <a:rPr lang="fr-FR" sz="1400"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lire l’article</a:t>
            </a:r>
            <a:endParaRPr lang="fr-FR" sz="1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723F1485-6010-AA8A-DEB2-ABAC7F36AE88}"/>
              </a:ext>
            </a:extLst>
          </p:cNvPr>
          <p:cNvSpPr txBox="1"/>
          <p:nvPr/>
        </p:nvSpPr>
        <p:spPr>
          <a:xfrm>
            <a:off x="1617234" y="1625620"/>
            <a:ext cx="8957533" cy="30777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fr-FR" sz="1400">
                <a:solidFill>
                  <a:srgbClr val="0E4698"/>
                </a:solidFill>
                <a:latin typeface="Trebuchet MS" panose="020B0603020202020204" pitchFamily="34" charset="0"/>
              </a:rPr>
              <a:t>D</a:t>
            </a:r>
            <a:r>
              <a:rPr lang="fr-FR" sz="1400" b="0" i="0">
                <a:solidFill>
                  <a:srgbClr val="0E4698"/>
                </a:solidFill>
                <a:effectLst/>
                <a:latin typeface="Trebuchet MS" panose="020B0603020202020204" pitchFamily="34" charset="0"/>
              </a:rPr>
              <a:t>ans le cadre des directives anticipées, quelles sont les différences entre </a:t>
            </a:r>
            <a:r>
              <a:rPr lang="fr-FR" sz="1400" b="0" i="0">
                <a:solidFill>
                  <a:schemeClr val="accent6"/>
                </a:solidFill>
                <a:effectLst/>
                <a:latin typeface="Trebuchet MS" panose="020B0603020202020204" pitchFamily="34" charset="0"/>
              </a:rPr>
              <a:t>personne de confiance </a:t>
            </a:r>
            <a:r>
              <a:rPr lang="fr-FR" sz="1400" b="0" i="0">
                <a:solidFill>
                  <a:srgbClr val="0E4698"/>
                </a:solidFill>
                <a:effectLst/>
                <a:latin typeface="Trebuchet MS" panose="020B0603020202020204" pitchFamily="34" charset="0"/>
              </a:rPr>
              <a:t>et </a:t>
            </a:r>
            <a:r>
              <a:rPr lang="fr-FR" sz="1400" b="0" i="0">
                <a:solidFill>
                  <a:schemeClr val="accent6"/>
                </a:solidFill>
                <a:effectLst/>
                <a:latin typeface="Trebuchet MS" panose="020B0603020202020204" pitchFamily="34" charset="0"/>
              </a:rPr>
              <a:t>aidant</a:t>
            </a:r>
            <a:r>
              <a:rPr lang="fr-FR" sz="1400" b="0" i="0">
                <a:solidFill>
                  <a:srgbClr val="0E4698"/>
                </a:solidFill>
                <a:effectLst/>
                <a:latin typeface="Trebuchet MS" panose="020B0603020202020204" pitchFamily="34" charset="0"/>
              </a:rPr>
              <a:t> ?</a:t>
            </a:r>
            <a:endParaRPr lang="fr-FR" sz="1400">
              <a:solidFill>
                <a:srgbClr val="0E4698"/>
              </a:solidFill>
              <a:latin typeface="Trebuchet MS" panose="020B0603020202020204" pitchFamily="34" charset="0"/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A6E86161-873C-1019-2D23-0683D0009960}"/>
              </a:ext>
            </a:extLst>
          </p:cNvPr>
          <p:cNvSpPr txBox="1"/>
          <p:nvPr/>
        </p:nvSpPr>
        <p:spPr>
          <a:xfrm>
            <a:off x="566166" y="5694504"/>
            <a:ext cx="454914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fr-FR"/>
              <a:t>📰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FD278C06-5D50-4DB1-F98D-49D342706C44}"/>
              </a:ext>
            </a:extLst>
          </p:cNvPr>
          <p:cNvSpPr txBox="1"/>
          <p:nvPr/>
        </p:nvSpPr>
        <p:spPr>
          <a:xfrm>
            <a:off x="11012155" y="5694504"/>
            <a:ext cx="454914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fr-FR"/>
              <a:t>📰</a:t>
            </a:r>
          </a:p>
        </p:txBody>
      </p:sp>
      <p:graphicFrame>
        <p:nvGraphicFramePr>
          <p:cNvPr id="9" name="Tableau 8">
            <a:extLst>
              <a:ext uri="{FF2B5EF4-FFF2-40B4-BE49-F238E27FC236}">
                <a16:creationId xmlns:a16="http://schemas.microsoft.com/office/drawing/2014/main" id="{4489FA13-E50D-D495-14A6-81CD1B1753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2182886"/>
              </p:ext>
            </p:extLst>
          </p:nvPr>
        </p:nvGraphicFramePr>
        <p:xfrm>
          <a:off x="654364" y="2046756"/>
          <a:ext cx="10755249" cy="33776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85083">
                  <a:extLst>
                    <a:ext uri="{9D8B030D-6E8A-4147-A177-3AD203B41FA5}">
                      <a16:colId xmlns:a16="http://schemas.microsoft.com/office/drawing/2014/main" val="1439163676"/>
                    </a:ext>
                  </a:extLst>
                </a:gridCol>
                <a:gridCol w="3585083">
                  <a:extLst>
                    <a:ext uri="{9D8B030D-6E8A-4147-A177-3AD203B41FA5}">
                      <a16:colId xmlns:a16="http://schemas.microsoft.com/office/drawing/2014/main" val="3357444065"/>
                    </a:ext>
                  </a:extLst>
                </a:gridCol>
                <a:gridCol w="3585083">
                  <a:extLst>
                    <a:ext uri="{9D8B030D-6E8A-4147-A177-3AD203B41FA5}">
                      <a16:colId xmlns:a16="http://schemas.microsoft.com/office/drawing/2014/main" val="370021864"/>
                    </a:ext>
                  </a:extLst>
                </a:gridCol>
              </a:tblGrid>
              <a:tr h="436220">
                <a:tc>
                  <a:txBody>
                    <a:bodyPr/>
                    <a:lstStyle/>
                    <a:p>
                      <a:endParaRPr lang="fr-FR" sz="1400">
                        <a:latin typeface="Trebuchet MS" panose="020B0603020202020204" pitchFamily="34" charset="0"/>
                      </a:endParaRPr>
                    </a:p>
                  </a:txBody>
                  <a:tcPr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r>
                        <a:rPr lang="fr-FR" sz="1400">
                          <a:latin typeface="Trebuchet MS"/>
                        </a:rPr>
                        <a:t>Personne de confiance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>
                          <a:latin typeface="Trebuchet MS"/>
                        </a:rPr>
                        <a:t>Aidant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5330113"/>
                  </a:ext>
                </a:extLst>
              </a:tr>
              <a:tr h="464885">
                <a:tc>
                  <a:txBody>
                    <a:bodyPr/>
                    <a:lstStyle/>
                    <a:p>
                      <a:pPr algn="l"/>
                      <a:r>
                        <a:rPr lang="fr-FR" sz="100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rebuchet MS"/>
                        </a:rPr>
                        <a:t>Cette personne agit comme votre </a:t>
                      </a:r>
                      <a:r>
                        <a:rPr lang="fr-FR" sz="1000" b="1">
                          <a:solidFill>
                            <a:schemeClr val="accent6"/>
                          </a:solidFill>
                          <a:latin typeface="Trebuchet MS"/>
                        </a:rPr>
                        <a:t>porte-parole</a:t>
                      </a:r>
                      <a:r>
                        <a:rPr lang="fr-FR" sz="100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rebuchet MS"/>
                        </a:rPr>
                        <a:t> dans le cas où vous êtes en </a:t>
                      </a:r>
                      <a:r>
                        <a:rPr lang="fr-FR" sz="1000" b="1">
                          <a:solidFill>
                            <a:schemeClr val="accent6"/>
                          </a:solidFill>
                          <a:latin typeface="Trebuchet MS"/>
                        </a:rPr>
                        <a:t>incapacité d'exprimer vos volontés </a:t>
                      </a:r>
                      <a:r>
                        <a:rPr lang="fr-FR" sz="100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rebuchet MS"/>
                        </a:rPr>
                        <a:t>auprès de l'équipe de soins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Trebuchet MS"/>
                        </a:rPr>
                        <a:t>OUI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400" b="1">
                          <a:solidFill>
                            <a:srgbClr val="FF0000"/>
                          </a:solidFill>
                          <a:latin typeface="Trebuchet MS"/>
                        </a:rPr>
                        <a:t>NON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39977824"/>
                  </a:ext>
                </a:extLst>
              </a:tr>
              <a:tr h="464885">
                <a:tc>
                  <a:txBody>
                    <a:bodyPr/>
                    <a:lstStyle/>
                    <a:p>
                      <a:pPr algn="l"/>
                      <a:r>
                        <a:rPr lang="fr-FR" sz="100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rebuchet MS"/>
                        </a:rPr>
                        <a:t>Vous lui </a:t>
                      </a:r>
                      <a:r>
                        <a:rPr lang="fr-FR" sz="1000" b="1">
                          <a:solidFill>
                            <a:schemeClr val="accent6"/>
                          </a:solidFill>
                          <a:latin typeface="Trebuchet MS"/>
                        </a:rPr>
                        <a:t>conférez le pouvoir </a:t>
                      </a:r>
                      <a:r>
                        <a:rPr lang="fr-FR" sz="100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rebuchet MS"/>
                        </a:rPr>
                        <a:t>de prendre des décisions médicales en votre nom </a:t>
                      </a:r>
                      <a:r>
                        <a:rPr lang="fr-FR" sz="1000" b="0" i="0" u="none" strike="noStrike" noProof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rebuchet MS"/>
                        </a:rPr>
                        <a:t>dans le cas où vous êtes en </a:t>
                      </a:r>
                      <a:r>
                        <a:rPr lang="fr-FR" sz="1000" b="1" i="0" u="none" strike="noStrike" noProof="0">
                          <a:solidFill>
                            <a:schemeClr val="accent6"/>
                          </a:solidFill>
                          <a:latin typeface="Trebuchet MS"/>
                        </a:rPr>
                        <a:t>incapacité d'exprimer vos volontés </a:t>
                      </a:r>
                      <a:r>
                        <a:rPr lang="fr-FR" sz="1000" b="0" i="0" u="none" strike="noStrike" noProof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rebuchet MS"/>
                        </a:rPr>
                        <a:t>auprès de l'équipe de soins</a:t>
                      </a:r>
                      <a:endParaRPr lang="fr-FR" sz="1000" b="0" i="0" u="none" strike="noStrike" noProof="0">
                        <a:solidFill>
                          <a:srgbClr val="5E5E5E"/>
                        </a:solidFill>
                        <a:latin typeface="Trebuchet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Trebuchet MS"/>
                        </a:rPr>
                        <a:t>OUI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400" b="1">
                          <a:solidFill>
                            <a:srgbClr val="FF0000"/>
                          </a:solidFill>
                          <a:latin typeface="Trebuchet MS"/>
                        </a:rPr>
                        <a:t>NON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8285887"/>
                  </a:ext>
                </a:extLst>
              </a:tr>
              <a:tr h="464885">
                <a:tc>
                  <a:txBody>
                    <a:bodyPr/>
                    <a:lstStyle/>
                    <a:p>
                      <a:pPr algn="l"/>
                      <a:r>
                        <a:rPr lang="fr-FR" sz="100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rebuchet MS"/>
                        </a:rPr>
                        <a:t>Vous </a:t>
                      </a:r>
                      <a:r>
                        <a:rPr lang="fr-FR" sz="1000" b="1">
                          <a:solidFill>
                            <a:schemeClr val="accent6"/>
                          </a:solidFill>
                          <a:latin typeface="Trebuchet MS"/>
                        </a:rPr>
                        <a:t>fournit une assistance </a:t>
                      </a:r>
                      <a:r>
                        <a:rPr lang="fr-FR" sz="100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rebuchet MS"/>
                        </a:rPr>
                        <a:t>directe dans votre prise en charge quotidienne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b="1">
                          <a:solidFill>
                            <a:srgbClr val="FF0000"/>
                          </a:solidFill>
                          <a:latin typeface="Trebuchet MS"/>
                        </a:rPr>
                        <a:t>NON</a:t>
                      </a:r>
                      <a:endParaRPr lang="fr-FR" sz="1400">
                        <a:latin typeface="Trebuchet M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400" b="1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Trebuchet MS"/>
                        </a:rPr>
                        <a:t>OUI</a:t>
                      </a:r>
                      <a:endParaRPr lang="fr-FR" sz="1400">
                        <a:latin typeface="Trebuchet M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61086339"/>
                  </a:ext>
                </a:extLst>
              </a:tr>
              <a:tr h="508533">
                <a:tc>
                  <a:txBody>
                    <a:bodyPr/>
                    <a:lstStyle/>
                    <a:p>
                      <a:pPr algn="l"/>
                      <a:r>
                        <a:rPr lang="fr-FR" sz="100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rebuchet MS"/>
                        </a:rPr>
                        <a:t>Son rôle inclut des tâches telles que la </a:t>
                      </a:r>
                      <a:r>
                        <a:rPr lang="fr-FR" sz="1000" b="1">
                          <a:solidFill>
                            <a:schemeClr val="accent6"/>
                          </a:solidFill>
                          <a:latin typeface="Trebuchet MS"/>
                        </a:rPr>
                        <a:t>fourniture de soins </a:t>
                      </a:r>
                      <a:r>
                        <a:rPr lang="fr-FR" sz="100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rebuchet MS"/>
                        </a:rPr>
                        <a:t>personnels, la gestion des </a:t>
                      </a:r>
                      <a:r>
                        <a:rPr lang="fr-FR" sz="1000" b="1">
                          <a:solidFill>
                            <a:schemeClr val="accent6"/>
                          </a:solidFill>
                          <a:latin typeface="Trebuchet MS"/>
                        </a:rPr>
                        <a:t>médicaments</a:t>
                      </a:r>
                      <a:r>
                        <a:rPr lang="fr-FR" sz="100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rebuchet MS"/>
                        </a:rPr>
                        <a:t>, la préparation des </a:t>
                      </a:r>
                      <a:r>
                        <a:rPr lang="fr-FR" sz="1000" b="1">
                          <a:solidFill>
                            <a:schemeClr val="accent6"/>
                          </a:solidFill>
                          <a:latin typeface="Trebuchet MS"/>
                        </a:rPr>
                        <a:t>repas</a:t>
                      </a:r>
                      <a:r>
                        <a:rPr lang="fr-FR" sz="100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rebuchet MS"/>
                        </a:rPr>
                        <a:t> et d'autres </a:t>
                      </a:r>
                      <a:r>
                        <a:rPr lang="fr-FR" sz="1000" b="1">
                          <a:solidFill>
                            <a:schemeClr val="accent6"/>
                          </a:solidFill>
                          <a:latin typeface="Trebuchet MS"/>
                        </a:rPr>
                        <a:t>formes de soutien </a:t>
                      </a:r>
                      <a:r>
                        <a:rPr lang="fr-FR" sz="100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rebuchet MS"/>
                        </a:rPr>
                        <a:t>physique et émotionnel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1">
                          <a:solidFill>
                            <a:srgbClr val="FF0000"/>
                          </a:solidFill>
                          <a:latin typeface="Trebuchet MS"/>
                        </a:rPr>
                        <a:t>Non</a:t>
                      </a:r>
                      <a:r>
                        <a:rPr lang="fr-FR" sz="1400" b="1">
                          <a:solidFill>
                            <a:srgbClr val="FF8001"/>
                          </a:solidFill>
                          <a:latin typeface="Trebuchet MS"/>
                        </a:rPr>
                        <a:t> </a:t>
                      </a:r>
                      <a:r>
                        <a:rPr lang="fr-FR" sz="1000" b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rebuchet MS"/>
                        </a:rPr>
                        <a:t>mais elle peut </a:t>
                      </a:r>
                      <a:r>
                        <a:rPr lang="fr-FR" sz="1000" b="0">
                          <a:solidFill>
                            <a:schemeClr val="accent6"/>
                          </a:solidFill>
                          <a:latin typeface="Trebuchet MS"/>
                        </a:rPr>
                        <a:t>accompagner</a:t>
                      </a:r>
                      <a:r>
                        <a:rPr lang="fr-FR" sz="1000" b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rebuchet MS"/>
                        </a:rPr>
                        <a:t> et </a:t>
                      </a:r>
                      <a:r>
                        <a:rPr lang="fr-FR" sz="1000" b="0">
                          <a:solidFill>
                            <a:schemeClr val="accent6"/>
                          </a:solidFill>
                          <a:latin typeface="Trebuchet MS"/>
                        </a:rPr>
                        <a:t>assister dans les démarches</a:t>
                      </a:r>
                      <a:r>
                        <a:rPr lang="fr-FR" sz="1000" b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rebuchet MS"/>
                        </a:rPr>
                        <a:t> concernant la santé ou </a:t>
                      </a:r>
                      <a:r>
                        <a:rPr lang="fr-FR" sz="1000" b="0">
                          <a:solidFill>
                            <a:schemeClr val="accent6"/>
                          </a:solidFill>
                          <a:latin typeface="Trebuchet MS"/>
                        </a:rPr>
                        <a:t>témoigner de la volonté </a:t>
                      </a:r>
                      <a:r>
                        <a:rPr lang="fr-FR" sz="1000" b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rebuchet MS"/>
                        </a:rPr>
                        <a:t>auprès de l'équipe médicale dans l'hypothèse où le patient serait </a:t>
                      </a:r>
                      <a:r>
                        <a:rPr lang="fr-FR" sz="1000" b="0">
                          <a:solidFill>
                            <a:schemeClr val="accent6"/>
                          </a:solidFill>
                          <a:latin typeface="Trebuchet MS"/>
                        </a:rPr>
                        <a:t>hors d'état </a:t>
                      </a:r>
                      <a:r>
                        <a:rPr lang="fr-FR" sz="1000" b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rebuchet MS"/>
                        </a:rPr>
                        <a:t>de s'exprimer</a:t>
                      </a:r>
                      <a:endParaRPr lang="fr-FR" sz="1400" b="0">
                        <a:solidFill>
                          <a:schemeClr val="bg2">
                            <a:lumMod val="10000"/>
                          </a:schemeClr>
                        </a:solidFill>
                        <a:latin typeface="Trebuchet M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400" b="1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Trebuchet MS"/>
                        </a:rPr>
                        <a:t>OUI</a:t>
                      </a:r>
                      <a:endParaRPr lang="fr-FR" sz="1400">
                        <a:latin typeface="Trebuchet M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37570180"/>
                  </a:ext>
                </a:extLst>
              </a:tr>
              <a:tr h="464885">
                <a:tc>
                  <a:txBody>
                    <a:bodyPr/>
                    <a:lstStyle/>
                    <a:p>
                      <a:pPr algn="l"/>
                      <a:r>
                        <a:rPr lang="fr-FR" sz="100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rebuchet MS"/>
                        </a:rPr>
                        <a:t>Elle peut être un </a:t>
                      </a:r>
                      <a:r>
                        <a:rPr lang="fr-FR" sz="1000" b="1">
                          <a:solidFill>
                            <a:schemeClr val="accent6"/>
                          </a:solidFill>
                          <a:latin typeface="Trebuchet MS"/>
                        </a:rPr>
                        <a:t>membre de la famille</a:t>
                      </a:r>
                      <a:r>
                        <a:rPr lang="fr-FR" sz="100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rebuchet MS"/>
                        </a:rPr>
                        <a:t>, un </a:t>
                      </a:r>
                      <a:r>
                        <a:rPr lang="fr-FR" sz="1000" b="1">
                          <a:solidFill>
                            <a:schemeClr val="accent6"/>
                          </a:solidFill>
                          <a:latin typeface="Trebuchet MS"/>
                        </a:rPr>
                        <a:t>ami</a:t>
                      </a:r>
                      <a:r>
                        <a:rPr lang="fr-FR" sz="100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rebuchet MS"/>
                        </a:rPr>
                        <a:t> ou un </a:t>
                      </a:r>
                      <a:r>
                        <a:rPr lang="fr-FR" sz="1000" b="1">
                          <a:solidFill>
                            <a:schemeClr val="accent6"/>
                          </a:solidFill>
                          <a:latin typeface="Trebuchet MS"/>
                        </a:rPr>
                        <a:t>professionnel de la santé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b="1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Trebuchet MS"/>
                        </a:rPr>
                        <a:t>OUI</a:t>
                      </a:r>
                      <a:endParaRPr lang="fr-FR" sz="1400">
                        <a:latin typeface="Trebuchet M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400" b="1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Trebuchet MS"/>
                        </a:rPr>
                        <a:t>OUI</a:t>
                      </a:r>
                      <a:endParaRPr lang="fr-FR" sz="1400">
                        <a:latin typeface="Trebuchet M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90947252"/>
                  </a:ext>
                </a:extLst>
              </a:tr>
            </a:tbl>
          </a:graphicData>
        </a:graphic>
      </p:graphicFrame>
      <p:sp>
        <p:nvSpPr>
          <p:cNvPr id="10" name="ZoneTexte 9">
            <a:extLst>
              <a:ext uri="{FF2B5EF4-FFF2-40B4-BE49-F238E27FC236}">
                <a16:creationId xmlns:a16="http://schemas.microsoft.com/office/drawing/2014/main" id="{6785591B-7021-9C97-91B0-839192A7261A}"/>
              </a:ext>
            </a:extLst>
          </p:cNvPr>
          <p:cNvSpPr txBox="1"/>
          <p:nvPr/>
        </p:nvSpPr>
        <p:spPr>
          <a:xfrm>
            <a:off x="1445645" y="5384125"/>
            <a:ext cx="9172689" cy="30777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fr-FR" sz="1400">
                <a:solidFill>
                  <a:srgbClr val="0E4698"/>
                </a:solidFill>
                <a:latin typeface="Trebuchet MS" panose="020B0603020202020204" pitchFamily="34" charset="0"/>
              </a:rPr>
              <a:t>Vous aussi, pensez à renseigner votre personne de confiance et vos directives anticipées sur </a:t>
            </a:r>
            <a:r>
              <a:rPr lang="fr-FR" sz="1400">
                <a:solidFill>
                  <a:schemeClr val="accent6"/>
                </a:solidFill>
                <a:latin typeface="Trebuchet MS" panose="020B0603020202020204" pitchFamily="34" charset="0"/>
              </a:rPr>
              <a:t>Mon espace santé </a:t>
            </a:r>
            <a:r>
              <a:rPr lang="fr-FR" sz="1400">
                <a:solidFill>
                  <a:srgbClr val="0E4698"/>
                </a:solidFill>
                <a:latin typeface="Trebuchet MS" panose="020B060302020202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099057535"/>
      </p:ext>
    </p:extLst>
  </p:cSld>
  <p:clrMapOvr>
    <a:masterClrMapping/>
  </p:clrMapOvr>
  <p:transition spd="med"/>
  <p:extLst>
    <p:ext uri="{6950BFC3-D8DA-4A85-94F7-54DA5524770B}">
      <p188:commentRel xmlns:p188="http://schemas.microsoft.com/office/powerpoint/2018/8/main" r:id="rId3"/>
    </p:ext>
  </p:extLs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22"/>
          </p:nvPr>
        </p:nvSpPr>
        <p:spPr>
          <a:xfrm>
            <a:off x="3450164" y="3028951"/>
            <a:ext cx="8289551" cy="1624244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</a:pPr>
            <a:r>
              <a:rPr lang="fr-FR" sz="3200">
                <a:cs typeface="Calibri" panose="020F0502020204030204" pitchFamily="34" charset="0"/>
              </a:rPr>
              <a:t>Les outils mon espace santé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A3B8BD3-874D-2444-20CD-32F90BD82792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pPr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9293978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2313517" y="16625"/>
            <a:ext cx="9156370" cy="1133342"/>
          </a:xfrm>
        </p:spPr>
        <p:txBody>
          <a:bodyPr>
            <a:normAutofit/>
          </a:bodyPr>
          <a:lstStyle/>
          <a:p>
            <a:r>
              <a:rPr lang="fr-FR" sz="3200"/>
              <a:t>Tous les outils disponibles sur le site </a:t>
            </a:r>
            <a:r>
              <a:rPr lang="fr-FR" sz="3200" err="1"/>
              <a:t>Esanté</a:t>
            </a:r>
            <a:endParaRPr lang="fr-FR" sz="3200"/>
          </a:p>
        </p:txBody>
      </p:sp>
      <p:pic>
        <p:nvPicPr>
          <p:cNvPr id="7" name="Image 6">
            <a:hlinkClick r:id="rId2"/>
            <a:extLst>
              <a:ext uri="{FF2B5EF4-FFF2-40B4-BE49-F238E27FC236}">
                <a16:creationId xmlns:a16="http://schemas.microsoft.com/office/drawing/2014/main" id="{876CBD76-AA83-95B3-FE46-2816C9CC911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349" t="2931" r="960" b="4472"/>
          <a:stretch/>
        </p:blipFill>
        <p:spPr>
          <a:xfrm>
            <a:off x="1024742" y="2538049"/>
            <a:ext cx="959287" cy="900999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3" name="Image 22">
            <a:hlinkClick r:id="rId4"/>
            <a:extLst>
              <a:ext uri="{FF2B5EF4-FFF2-40B4-BE49-F238E27FC236}">
                <a16:creationId xmlns:a16="http://schemas.microsoft.com/office/drawing/2014/main" id="{C7029BA5-DA9E-FC72-E693-EB020DB3BF6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402" t="2409" r="1023" b="1876"/>
          <a:stretch/>
        </p:blipFill>
        <p:spPr>
          <a:xfrm>
            <a:off x="1024742" y="3653395"/>
            <a:ext cx="959287" cy="921465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5" name="Image 24">
            <a:hlinkClick r:id="rId6"/>
            <a:extLst>
              <a:ext uri="{FF2B5EF4-FFF2-40B4-BE49-F238E27FC236}">
                <a16:creationId xmlns:a16="http://schemas.microsoft.com/office/drawing/2014/main" id="{7AD9BEF9-880A-5308-BB71-B63C5CA7F280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5058" t="3504" r="1043" b="2481"/>
          <a:stretch/>
        </p:blipFill>
        <p:spPr>
          <a:xfrm>
            <a:off x="1024742" y="4817961"/>
            <a:ext cx="955977" cy="921465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6" name="ZoneTexte 25">
            <a:extLst>
              <a:ext uri="{FF2B5EF4-FFF2-40B4-BE49-F238E27FC236}">
                <a16:creationId xmlns:a16="http://schemas.microsoft.com/office/drawing/2014/main" id="{E55B8538-B8D3-C1CC-26F5-D5E6D58CAE7E}"/>
              </a:ext>
            </a:extLst>
          </p:cNvPr>
          <p:cNvSpPr txBox="1"/>
          <p:nvPr/>
        </p:nvSpPr>
        <p:spPr>
          <a:xfrm>
            <a:off x="1819075" y="1769176"/>
            <a:ext cx="8553849" cy="52322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40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Retrouvez tous les </a:t>
            </a:r>
            <a:r>
              <a:rPr lang="fr-FR" sz="1400" b="1">
                <a:solidFill>
                  <a:schemeClr val="accent6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outils</a:t>
            </a:r>
            <a:r>
              <a:rPr lang="fr-FR" sz="1400">
                <a:solidFill>
                  <a:schemeClr val="accent6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fr-FR" sz="140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en fonction de votre métier sur nos </a:t>
            </a:r>
            <a:r>
              <a:rPr lang="fr-FR" sz="1400" b="1">
                <a:solidFill>
                  <a:schemeClr val="accent6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pages </a:t>
            </a:r>
            <a:r>
              <a:rPr lang="fr-FR" sz="1400" b="1" err="1">
                <a:solidFill>
                  <a:schemeClr val="accent6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Esanté</a:t>
            </a:r>
            <a:r>
              <a:rPr lang="fr-FR" sz="1400" b="1">
                <a:solidFill>
                  <a:schemeClr val="accent6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fr-FR" sz="140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consacrées à </a:t>
            </a:r>
            <a:r>
              <a:rPr lang="fr-FR" sz="1400" b="1">
                <a:solidFill>
                  <a:schemeClr val="accent6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Mon espace santé </a:t>
            </a:r>
            <a:r>
              <a:rPr lang="fr-FR" sz="140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!</a:t>
            </a:r>
          </a:p>
          <a:p>
            <a:pPr algn="ctr"/>
            <a:r>
              <a:rPr lang="fr-FR" sz="1400">
                <a:hlinkClick r:id="rId8"/>
              </a:rPr>
              <a:t>Mon espace santé | Carnet de santé numérique sécurisé (esante.gouv.fr)</a:t>
            </a:r>
            <a:endParaRPr lang="fr-FR" sz="1400"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D884F9F1-7D76-2A8F-AE88-A3F31D8913EC}"/>
              </a:ext>
            </a:extLst>
          </p:cNvPr>
          <p:cNvGrpSpPr>
            <a:grpSpLocks noChangeAspect="1"/>
          </p:cNvGrpSpPr>
          <p:nvPr/>
        </p:nvGrpSpPr>
        <p:grpSpPr>
          <a:xfrm>
            <a:off x="1247689" y="1885711"/>
            <a:ext cx="386843" cy="324000"/>
            <a:chOff x="704533" y="2862230"/>
            <a:chExt cx="511492" cy="428400"/>
          </a:xfrm>
        </p:grpSpPr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147C44DA-92E8-0F8D-78A3-0D127E8A7C9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04533" y="2862230"/>
              <a:ext cx="511200" cy="428400"/>
            </a:xfrm>
            <a:custGeom>
              <a:avLst/>
              <a:gdLst>
                <a:gd name="T0" fmla="*/ 1514 w 1536"/>
                <a:gd name="T1" fmla="*/ 649 h 1297"/>
                <a:gd name="T2" fmla="*/ 1491 w 1536"/>
                <a:gd name="T3" fmla="*/ 671 h 1297"/>
                <a:gd name="T4" fmla="*/ 1491 w 1536"/>
                <a:gd name="T5" fmla="*/ 823 h 1297"/>
                <a:gd name="T6" fmla="*/ 45 w 1536"/>
                <a:gd name="T7" fmla="*/ 823 h 1297"/>
                <a:gd name="T8" fmla="*/ 45 w 1536"/>
                <a:gd name="T9" fmla="*/ 74 h 1297"/>
                <a:gd name="T10" fmla="*/ 74 w 1536"/>
                <a:gd name="T11" fmla="*/ 45 h 1297"/>
                <a:gd name="T12" fmla="*/ 1090 w 1536"/>
                <a:gd name="T13" fmla="*/ 45 h 1297"/>
                <a:gd name="T14" fmla="*/ 1112 w 1536"/>
                <a:gd name="T15" fmla="*/ 22 h 1297"/>
                <a:gd name="T16" fmla="*/ 1090 w 1536"/>
                <a:gd name="T17" fmla="*/ 0 h 1297"/>
                <a:gd name="T18" fmla="*/ 74 w 1536"/>
                <a:gd name="T19" fmla="*/ 0 h 1297"/>
                <a:gd name="T20" fmla="*/ 0 w 1536"/>
                <a:gd name="T21" fmla="*/ 74 h 1297"/>
                <a:gd name="T22" fmla="*/ 0 w 1536"/>
                <a:gd name="T23" fmla="*/ 926 h 1297"/>
                <a:gd name="T24" fmla="*/ 74 w 1536"/>
                <a:gd name="T25" fmla="*/ 1000 h 1297"/>
                <a:gd name="T26" fmla="*/ 325 w 1536"/>
                <a:gd name="T27" fmla="*/ 1000 h 1297"/>
                <a:gd name="T28" fmla="*/ 347 w 1536"/>
                <a:gd name="T29" fmla="*/ 977 h 1297"/>
                <a:gd name="T30" fmla="*/ 325 w 1536"/>
                <a:gd name="T31" fmla="*/ 955 h 1297"/>
                <a:gd name="T32" fmla="*/ 74 w 1536"/>
                <a:gd name="T33" fmla="*/ 955 h 1297"/>
                <a:gd name="T34" fmla="*/ 45 w 1536"/>
                <a:gd name="T35" fmla="*/ 926 h 1297"/>
                <a:gd name="T36" fmla="*/ 45 w 1536"/>
                <a:gd name="T37" fmla="*/ 868 h 1297"/>
                <a:gd name="T38" fmla="*/ 1491 w 1536"/>
                <a:gd name="T39" fmla="*/ 868 h 1297"/>
                <a:gd name="T40" fmla="*/ 1491 w 1536"/>
                <a:gd name="T41" fmla="*/ 926 h 1297"/>
                <a:gd name="T42" fmla="*/ 1462 w 1536"/>
                <a:gd name="T43" fmla="*/ 955 h 1297"/>
                <a:gd name="T44" fmla="*/ 429 w 1536"/>
                <a:gd name="T45" fmla="*/ 955 h 1297"/>
                <a:gd name="T46" fmla="*/ 406 w 1536"/>
                <a:gd name="T47" fmla="*/ 977 h 1297"/>
                <a:gd name="T48" fmla="*/ 429 w 1536"/>
                <a:gd name="T49" fmla="*/ 1000 h 1297"/>
                <a:gd name="T50" fmla="*/ 618 w 1536"/>
                <a:gd name="T51" fmla="*/ 1000 h 1297"/>
                <a:gd name="T52" fmla="*/ 609 w 1536"/>
                <a:gd name="T53" fmla="*/ 1057 h 1297"/>
                <a:gd name="T54" fmla="*/ 551 w 1536"/>
                <a:gd name="T55" fmla="*/ 1176 h 1297"/>
                <a:gd name="T56" fmla="*/ 526 w 1536"/>
                <a:gd name="T57" fmla="*/ 1202 h 1297"/>
                <a:gd name="T58" fmla="*/ 515 w 1536"/>
                <a:gd name="T59" fmla="*/ 1263 h 1297"/>
                <a:gd name="T60" fmla="*/ 567 w 1536"/>
                <a:gd name="T61" fmla="*/ 1297 h 1297"/>
                <a:gd name="T62" fmla="*/ 969 w 1536"/>
                <a:gd name="T63" fmla="*/ 1297 h 1297"/>
                <a:gd name="T64" fmla="*/ 1021 w 1536"/>
                <a:gd name="T65" fmla="*/ 1263 h 1297"/>
                <a:gd name="T66" fmla="*/ 1010 w 1536"/>
                <a:gd name="T67" fmla="*/ 1202 h 1297"/>
                <a:gd name="T68" fmla="*/ 985 w 1536"/>
                <a:gd name="T69" fmla="*/ 1176 h 1297"/>
                <a:gd name="T70" fmla="*/ 927 w 1536"/>
                <a:gd name="T71" fmla="*/ 1057 h 1297"/>
                <a:gd name="T72" fmla="*/ 918 w 1536"/>
                <a:gd name="T73" fmla="*/ 1000 h 1297"/>
                <a:gd name="T74" fmla="*/ 1462 w 1536"/>
                <a:gd name="T75" fmla="*/ 1000 h 1297"/>
                <a:gd name="T76" fmla="*/ 1536 w 1536"/>
                <a:gd name="T77" fmla="*/ 926 h 1297"/>
                <a:gd name="T78" fmla="*/ 1536 w 1536"/>
                <a:gd name="T79" fmla="*/ 671 h 1297"/>
                <a:gd name="T80" fmla="*/ 1514 w 1536"/>
                <a:gd name="T81" fmla="*/ 649 h 1297"/>
                <a:gd name="T82" fmla="*/ 980 w 1536"/>
                <a:gd name="T83" fmla="*/ 1245 h 1297"/>
                <a:gd name="T84" fmla="*/ 969 w 1536"/>
                <a:gd name="T85" fmla="*/ 1252 h 1297"/>
                <a:gd name="T86" fmla="*/ 567 w 1536"/>
                <a:gd name="T87" fmla="*/ 1252 h 1297"/>
                <a:gd name="T88" fmla="*/ 556 w 1536"/>
                <a:gd name="T89" fmla="*/ 1245 h 1297"/>
                <a:gd name="T90" fmla="*/ 559 w 1536"/>
                <a:gd name="T91" fmla="*/ 1233 h 1297"/>
                <a:gd name="T92" fmla="*/ 583 w 1536"/>
                <a:gd name="T93" fmla="*/ 1207 h 1297"/>
                <a:gd name="T94" fmla="*/ 596 w 1536"/>
                <a:gd name="T95" fmla="*/ 1193 h 1297"/>
                <a:gd name="T96" fmla="*/ 940 w 1536"/>
                <a:gd name="T97" fmla="*/ 1193 h 1297"/>
                <a:gd name="T98" fmla="*/ 953 w 1536"/>
                <a:gd name="T99" fmla="*/ 1207 h 1297"/>
                <a:gd name="T100" fmla="*/ 977 w 1536"/>
                <a:gd name="T101" fmla="*/ 1233 h 1297"/>
                <a:gd name="T102" fmla="*/ 980 w 1536"/>
                <a:gd name="T103" fmla="*/ 1245 h 1297"/>
                <a:gd name="T104" fmla="*/ 882 w 1536"/>
                <a:gd name="T105" fmla="*/ 1064 h 1297"/>
                <a:gd name="T106" fmla="*/ 910 w 1536"/>
                <a:gd name="T107" fmla="*/ 1148 h 1297"/>
                <a:gd name="T108" fmla="*/ 626 w 1536"/>
                <a:gd name="T109" fmla="*/ 1148 h 1297"/>
                <a:gd name="T110" fmla="*/ 654 w 1536"/>
                <a:gd name="T111" fmla="*/ 1064 h 1297"/>
                <a:gd name="T112" fmla="*/ 664 w 1536"/>
                <a:gd name="T113" fmla="*/ 1000 h 1297"/>
                <a:gd name="T114" fmla="*/ 872 w 1536"/>
                <a:gd name="T115" fmla="*/ 1000 h 1297"/>
                <a:gd name="T116" fmla="*/ 882 w 1536"/>
                <a:gd name="T117" fmla="*/ 1064 h 1297"/>
                <a:gd name="T118" fmla="*/ 882 w 1536"/>
                <a:gd name="T119" fmla="*/ 1064 h 1297"/>
                <a:gd name="T120" fmla="*/ 882 w 1536"/>
                <a:gd name="T121" fmla="*/ 1064 h 1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536" h="1297">
                  <a:moveTo>
                    <a:pt x="1514" y="649"/>
                  </a:moveTo>
                  <a:cubicBezTo>
                    <a:pt x="1501" y="649"/>
                    <a:pt x="1491" y="659"/>
                    <a:pt x="1491" y="671"/>
                  </a:cubicBezTo>
                  <a:cubicBezTo>
                    <a:pt x="1491" y="823"/>
                    <a:pt x="1491" y="823"/>
                    <a:pt x="1491" y="823"/>
                  </a:cubicBezTo>
                  <a:cubicBezTo>
                    <a:pt x="45" y="823"/>
                    <a:pt x="45" y="823"/>
                    <a:pt x="45" y="823"/>
                  </a:cubicBezTo>
                  <a:cubicBezTo>
                    <a:pt x="45" y="74"/>
                    <a:pt x="45" y="74"/>
                    <a:pt x="45" y="74"/>
                  </a:cubicBezTo>
                  <a:cubicBezTo>
                    <a:pt x="45" y="58"/>
                    <a:pt x="58" y="45"/>
                    <a:pt x="74" y="45"/>
                  </a:cubicBezTo>
                  <a:cubicBezTo>
                    <a:pt x="1090" y="45"/>
                    <a:pt x="1090" y="45"/>
                    <a:pt x="1090" y="45"/>
                  </a:cubicBezTo>
                  <a:cubicBezTo>
                    <a:pt x="1102" y="45"/>
                    <a:pt x="1112" y="35"/>
                    <a:pt x="1112" y="22"/>
                  </a:cubicBezTo>
                  <a:cubicBezTo>
                    <a:pt x="1112" y="10"/>
                    <a:pt x="1102" y="0"/>
                    <a:pt x="1090" y="0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33" y="0"/>
                    <a:pt x="0" y="33"/>
                    <a:pt x="0" y="74"/>
                  </a:cubicBezTo>
                  <a:cubicBezTo>
                    <a:pt x="0" y="926"/>
                    <a:pt x="0" y="926"/>
                    <a:pt x="0" y="926"/>
                  </a:cubicBezTo>
                  <a:cubicBezTo>
                    <a:pt x="0" y="967"/>
                    <a:pt x="33" y="1000"/>
                    <a:pt x="74" y="1000"/>
                  </a:cubicBezTo>
                  <a:cubicBezTo>
                    <a:pt x="325" y="1000"/>
                    <a:pt x="325" y="1000"/>
                    <a:pt x="325" y="1000"/>
                  </a:cubicBezTo>
                  <a:cubicBezTo>
                    <a:pt x="337" y="1000"/>
                    <a:pt x="347" y="990"/>
                    <a:pt x="347" y="977"/>
                  </a:cubicBezTo>
                  <a:cubicBezTo>
                    <a:pt x="347" y="965"/>
                    <a:pt x="337" y="955"/>
                    <a:pt x="325" y="955"/>
                  </a:cubicBezTo>
                  <a:cubicBezTo>
                    <a:pt x="74" y="955"/>
                    <a:pt x="74" y="955"/>
                    <a:pt x="74" y="955"/>
                  </a:cubicBezTo>
                  <a:cubicBezTo>
                    <a:pt x="58" y="955"/>
                    <a:pt x="45" y="942"/>
                    <a:pt x="45" y="926"/>
                  </a:cubicBezTo>
                  <a:cubicBezTo>
                    <a:pt x="45" y="868"/>
                    <a:pt x="45" y="868"/>
                    <a:pt x="45" y="868"/>
                  </a:cubicBezTo>
                  <a:cubicBezTo>
                    <a:pt x="1491" y="868"/>
                    <a:pt x="1491" y="868"/>
                    <a:pt x="1491" y="868"/>
                  </a:cubicBezTo>
                  <a:cubicBezTo>
                    <a:pt x="1491" y="926"/>
                    <a:pt x="1491" y="926"/>
                    <a:pt x="1491" y="926"/>
                  </a:cubicBezTo>
                  <a:cubicBezTo>
                    <a:pt x="1491" y="942"/>
                    <a:pt x="1478" y="955"/>
                    <a:pt x="1462" y="955"/>
                  </a:cubicBezTo>
                  <a:cubicBezTo>
                    <a:pt x="429" y="955"/>
                    <a:pt x="429" y="955"/>
                    <a:pt x="429" y="955"/>
                  </a:cubicBezTo>
                  <a:cubicBezTo>
                    <a:pt x="416" y="955"/>
                    <a:pt x="406" y="965"/>
                    <a:pt x="406" y="977"/>
                  </a:cubicBezTo>
                  <a:cubicBezTo>
                    <a:pt x="406" y="990"/>
                    <a:pt x="416" y="1000"/>
                    <a:pt x="429" y="1000"/>
                  </a:cubicBezTo>
                  <a:cubicBezTo>
                    <a:pt x="618" y="1000"/>
                    <a:pt x="618" y="1000"/>
                    <a:pt x="618" y="1000"/>
                  </a:cubicBezTo>
                  <a:cubicBezTo>
                    <a:pt x="609" y="1057"/>
                    <a:pt x="609" y="1057"/>
                    <a:pt x="609" y="1057"/>
                  </a:cubicBezTo>
                  <a:cubicBezTo>
                    <a:pt x="603" y="1102"/>
                    <a:pt x="582" y="1143"/>
                    <a:pt x="551" y="1176"/>
                  </a:cubicBezTo>
                  <a:cubicBezTo>
                    <a:pt x="526" y="1202"/>
                    <a:pt x="526" y="1202"/>
                    <a:pt x="526" y="1202"/>
                  </a:cubicBezTo>
                  <a:cubicBezTo>
                    <a:pt x="510" y="1218"/>
                    <a:pt x="506" y="1242"/>
                    <a:pt x="515" y="1263"/>
                  </a:cubicBezTo>
                  <a:cubicBezTo>
                    <a:pt x="524" y="1284"/>
                    <a:pt x="544" y="1297"/>
                    <a:pt x="567" y="1297"/>
                  </a:cubicBezTo>
                  <a:cubicBezTo>
                    <a:pt x="969" y="1297"/>
                    <a:pt x="969" y="1297"/>
                    <a:pt x="969" y="1297"/>
                  </a:cubicBezTo>
                  <a:cubicBezTo>
                    <a:pt x="992" y="1297"/>
                    <a:pt x="1012" y="1284"/>
                    <a:pt x="1021" y="1263"/>
                  </a:cubicBezTo>
                  <a:cubicBezTo>
                    <a:pt x="1030" y="1242"/>
                    <a:pt x="1026" y="1218"/>
                    <a:pt x="1010" y="1202"/>
                  </a:cubicBezTo>
                  <a:cubicBezTo>
                    <a:pt x="985" y="1176"/>
                    <a:pt x="985" y="1176"/>
                    <a:pt x="985" y="1176"/>
                  </a:cubicBezTo>
                  <a:cubicBezTo>
                    <a:pt x="954" y="1143"/>
                    <a:pt x="933" y="1102"/>
                    <a:pt x="927" y="1057"/>
                  </a:cubicBezTo>
                  <a:cubicBezTo>
                    <a:pt x="918" y="1000"/>
                    <a:pt x="918" y="1000"/>
                    <a:pt x="918" y="1000"/>
                  </a:cubicBezTo>
                  <a:cubicBezTo>
                    <a:pt x="1462" y="1000"/>
                    <a:pt x="1462" y="1000"/>
                    <a:pt x="1462" y="1000"/>
                  </a:cubicBezTo>
                  <a:cubicBezTo>
                    <a:pt x="1503" y="1000"/>
                    <a:pt x="1536" y="967"/>
                    <a:pt x="1536" y="926"/>
                  </a:cubicBezTo>
                  <a:cubicBezTo>
                    <a:pt x="1536" y="671"/>
                    <a:pt x="1536" y="671"/>
                    <a:pt x="1536" y="671"/>
                  </a:cubicBezTo>
                  <a:cubicBezTo>
                    <a:pt x="1536" y="659"/>
                    <a:pt x="1526" y="649"/>
                    <a:pt x="1514" y="649"/>
                  </a:cubicBezTo>
                  <a:close/>
                  <a:moveTo>
                    <a:pt x="980" y="1245"/>
                  </a:moveTo>
                  <a:cubicBezTo>
                    <a:pt x="979" y="1248"/>
                    <a:pt x="976" y="1252"/>
                    <a:pt x="969" y="1252"/>
                  </a:cubicBezTo>
                  <a:cubicBezTo>
                    <a:pt x="567" y="1252"/>
                    <a:pt x="567" y="1252"/>
                    <a:pt x="567" y="1252"/>
                  </a:cubicBezTo>
                  <a:cubicBezTo>
                    <a:pt x="560" y="1252"/>
                    <a:pt x="557" y="1248"/>
                    <a:pt x="556" y="1245"/>
                  </a:cubicBezTo>
                  <a:cubicBezTo>
                    <a:pt x="555" y="1243"/>
                    <a:pt x="554" y="1238"/>
                    <a:pt x="559" y="1233"/>
                  </a:cubicBezTo>
                  <a:cubicBezTo>
                    <a:pt x="583" y="1207"/>
                    <a:pt x="583" y="1207"/>
                    <a:pt x="583" y="1207"/>
                  </a:cubicBezTo>
                  <a:cubicBezTo>
                    <a:pt x="588" y="1202"/>
                    <a:pt x="592" y="1198"/>
                    <a:pt x="596" y="1193"/>
                  </a:cubicBezTo>
                  <a:cubicBezTo>
                    <a:pt x="940" y="1193"/>
                    <a:pt x="940" y="1193"/>
                    <a:pt x="940" y="1193"/>
                  </a:cubicBezTo>
                  <a:cubicBezTo>
                    <a:pt x="944" y="1198"/>
                    <a:pt x="948" y="1202"/>
                    <a:pt x="953" y="1207"/>
                  </a:cubicBezTo>
                  <a:cubicBezTo>
                    <a:pt x="977" y="1233"/>
                    <a:pt x="977" y="1233"/>
                    <a:pt x="977" y="1233"/>
                  </a:cubicBezTo>
                  <a:cubicBezTo>
                    <a:pt x="982" y="1238"/>
                    <a:pt x="981" y="1243"/>
                    <a:pt x="980" y="1245"/>
                  </a:cubicBezTo>
                  <a:close/>
                  <a:moveTo>
                    <a:pt x="882" y="1064"/>
                  </a:moveTo>
                  <a:cubicBezTo>
                    <a:pt x="887" y="1093"/>
                    <a:pt x="896" y="1122"/>
                    <a:pt x="910" y="1148"/>
                  </a:cubicBezTo>
                  <a:cubicBezTo>
                    <a:pt x="626" y="1148"/>
                    <a:pt x="626" y="1148"/>
                    <a:pt x="626" y="1148"/>
                  </a:cubicBezTo>
                  <a:cubicBezTo>
                    <a:pt x="640" y="1122"/>
                    <a:pt x="649" y="1093"/>
                    <a:pt x="654" y="1064"/>
                  </a:cubicBezTo>
                  <a:cubicBezTo>
                    <a:pt x="664" y="1000"/>
                    <a:pt x="664" y="1000"/>
                    <a:pt x="664" y="1000"/>
                  </a:cubicBezTo>
                  <a:cubicBezTo>
                    <a:pt x="872" y="1000"/>
                    <a:pt x="872" y="1000"/>
                    <a:pt x="872" y="1000"/>
                  </a:cubicBezTo>
                  <a:lnTo>
                    <a:pt x="882" y="1064"/>
                  </a:lnTo>
                  <a:close/>
                  <a:moveTo>
                    <a:pt x="882" y="1064"/>
                  </a:moveTo>
                  <a:cubicBezTo>
                    <a:pt x="882" y="1064"/>
                    <a:pt x="882" y="1064"/>
                    <a:pt x="882" y="1064"/>
                  </a:cubicBezTo>
                </a:path>
              </a:pathLst>
            </a:custGeom>
            <a:solidFill>
              <a:srgbClr val="55555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00FFFF39-7CF0-16F3-93F6-EC7A68B169A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92200" y="2862230"/>
              <a:ext cx="123825" cy="198438"/>
            </a:xfrm>
            <a:custGeom>
              <a:avLst/>
              <a:gdLst>
                <a:gd name="T0" fmla="*/ 291 w 365"/>
                <a:gd name="T1" fmla="*/ 0 h 590"/>
                <a:gd name="T2" fmla="*/ 23 w 365"/>
                <a:gd name="T3" fmla="*/ 0 h 590"/>
                <a:gd name="T4" fmla="*/ 0 w 365"/>
                <a:gd name="T5" fmla="*/ 22 h 590"/>
                <a:gd name="T6" fmla="*/ 23 w 365"/>
                <a:gd name="T7" fmla="*/ 45 h 590"/>
                <a:gd name="T8" fmla="*/ 291 w 365"/>
                <a:gd name="T9" fmla="*/ 45 h 590"/>
                <a:gd name="T10" fmla="*/ 320 w 365"/>
                <a:gd name="T11" fmla="*/ 74 h 590"/>
                <a:gd name="T12" fmla="*/ 320 w 365"/>
                <a:gd name="T13" fmla="*/ 567 h 590"/>
                <a:gd name="T14" fmla="*/ 343 w 365"/>
                <a:gd name="T15" fmla="*/ 590 h 590"/>
                <a:gd name="T16" fmla="*/ 365 w 365"/>
                <a:gd name="T17" fmla="*/ 567 h 590"/>
                <a:gd name="T18" fmla="*/ 365 w 365"/>
                <a:gd name="T19" fmla="*/ 74 h 590"/>
                <a:gd name="T20" fmla="*/ 291 w 365"/>
                <a:gd name="T21" fmla="*/ 0 h 590"/>
                <a:gd name="T22" fmla="*/ 291 w 365"/>
                <a:gd name="T23" fmla="*/ 0 h 590"/>
                <a:gd name="T24" fmla="*/ 291 w 365"/>
                <a:gd name="T25" fmla="*/ 0 h 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5" h="590">
                  <a:moveTo>
                    <a:pt x="291" y="0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10" y="0"/>
                    <a:pt x="0" y="10"/>
                    <a:pt x="0" y="22"/>
                  </a:cubicBezTo>
                  <a:cubicBezTo>
                    <a:pt x="0" y="35"/>
                    <a:pt x="10" y="45"/>
                    <a:pt x="23" y="45"/>
                  </a:cubicBezTo>
                  <a:cubicBezTo>
                    <a:pt x="291" y="45"/>
                    <a:pt x="291" y="45"/>
                    <a:pt x="291" y="45"/>
                  </a:cubicBezTo>
                  <a:cubicBezTo>
                    <a:pt x="307" y="45"/>
                    <a:pt x="320" y="58"/>
                    <a:pt x="320" y="74"/>
                  </a:cubicBezTo>
                  <a:cubicBezTo>
                    <a:pt x="320" y="567"/>
                    <a:pt x="320" y="567"/>
                    <a:pt x="320" y="567"/>
                  </a:cubicBezTo>
                  <a:cubicBezTo>
                    <a:pt x="320" y="580"/>
                    <a:pt x="330" y="590"/>
                    <a:pt x="343" y="590"/>
                  </a:cubicBezTo>
                  <a:cubicBezTo>
                    <a:pt x="355" y="590"/>
                    <a:pt x="365" y="580"/>
                    <a:pt x="365" y="567"/>
                  </a:cubicBezTo>
                  <a:cubicBezTo>
                    <a:pt x="365" y="74"/>
                    <a:pt x="365" y="74"/>
                    <a:pt x="365" y="74"/>
                  </a:cubicBezTo>
                  <a:cubicBezTo>
                    <a:pt x="365" y="33"/>
                    <a:pt x="332" y="0"/>
                    <a:pt x="291" y="0"/>
                  </a:cubicBezTo>
                  <a:close/>
                  <a:moveTo>
                    <a:pt x="291" y="0"/>
                  </a:moveTo>
                  <a:cubicBezTo>
                    <a:pt x="291" y="0"/>
                    <a:pt x="291" y="0"/>
                    <a:pt x="291" y="0"/>
                  </a:cubicBezTo>
                </a:path>
              </a:pathLst>
            </a:custGeom>
            <a:solidFill>
              <a:srgbClr val="55555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Freeform 32">
              <a:extLst>
                <a:ext uri="{FF2B5EF4-FFF2-40B4-BE49-F238E27FC236}">
                  <a16:creationId xmlns:a16="http://schemas.microsoft.com/office/drawing/2014/main" id="{47E50502-D59B-E7B0-3FB2-67D3ECB5E26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01688" y="2930493"/>
              <a:ext cx="114300" cy="14288"/>
            </a:xfrm>
            <a:custGeom>
              <a:avLst/>
              <a:gdLst>
                <a:gd name="T0" fmla="*/ 317 w 339"/>
                <a:gd name="T1" fmla="*/ 45 h 45"/>
                <a:gd name="T2" fmla="*/ 339 w 339"/>
                <a:gd name="T3" fmla="*/ 22 h 45"/>
                <a:gd name="T4" fmla="*/ 317 w 339"/>
                <a:gd name="T5" fmla="*/ 0 h 45"/>
                <a:gd name="T6" fmla="*/ 23 w 339"/>
                <a:gd name="T7" fmla="*/ 0 h 45"/>
                <a:gd name="T8" fmla="*/ 0 w 339"/>
                <a:gd name="T9" fmla="*/ 22 h 45"/>
                <a:gd name="T10" fmla="*/ 23 w 339"/>
                <a:gd name="T11" fmla="*/ 45 h 45"/>
                <a:gd name="T12" fmla="*/ 317 w 339"/>
                <a:gd name="T13" fmla="*/ 45 h 45"/>
                <a:gd name="T14" fmla="*/ 317 w 339"/>
                <a:gd name="T15" fmla="*/ 45 h 45"/>
                <a:gd name="T16" fmla="*/ 317 w 339"/>
                <a:gd name="T17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9" h="45">
                  <a:moveTo>
                    <a:pt x="317" y="45"/>
                  </a:moveTo>
                  <a:cubicBezTo>
                    <a:pt x="329" y="45"/>
                    <a:pt x="339" y="35"/>
                    <a:pt x="339" y="22"/>
                  </a:cubicBezTo>
                  <a:cubicBezTo>
                    <a:pt x="339" y="10"/>
                    <a:pt x="329" y="0"/>
                    <a:pt x="317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1" y="0"/>
                    <a:pt x="0" y="10"/>
                    <a:pt x="0" y="22"/>
                  </a:cubicBezTo>
                  <a:cubicBezTo>
                    <a:pt x="0" y="35"/>
                    <a:pt x="11" y="45"/>
                    <a:pt x="23" y="45"/>
                  </a:cubicBezTo>
                  <a:lnTo>
                    <a:pt x="317" y="45"/>
                  </a:lnTo>
                  <a:close/>
                  <a:moveTo>
                    <a:pt x="317" y="45"/>
                  </a:moveTo>
                  <a:cubicBezTo>
                    <a:pt x="317" y="45"/>
                    <a:pt x="317" y="45"/>
                    <a:pt x="317" y="45"/>
                  </a:cubicBezTo>
                </a:path>
              </a:pathLst>
            </a:custGeom>
            <a:solidFill>
              <a:srgbClr val="0091E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Freeform 33">
              <a:extLst>
                <a:ext uri="{FF2B5EF4-FFF2-40B4-BE49-F238E27FC236}">
                  <a16:creationId xmlns:a16="http://schemas.microsoft.com/office/drawing/2014/main" id="{C1822412-F437-130B-9AA3-62D19FFFF6E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0413" y="2930493"/>
              <a:ext cx="26987" cy="14288"/>
            </a:xfrm>
            <a:custGeom>
              <a:avLst/>
              <a:gdLst>
                <a:gd name="T0" fmla="*/ 23 w 84"/>
                <a:gd name="T1" fmla="*/ 45 h 45"/>
                <a:gd name="T2" fmla="*/ 62 w 84"/>
                <a:gd name="T3" fmla="*/ 45 h 45"/>
                <a:gd name="T4" fmla="*/ 84 w 84"/>
                <a:gd name="T5" fmla="*/ 22 h 45"/>
                <a:gd name="T6" fmla="*/ 62 w 84"/>
                <a:gd name="T7" fmla="*/ 0 h 45"/>
                <a:gd name="T8" fmla="*/ 23 w 84"/>
                <a:gd name="T9" fmla="*/ 0 h 45"/>
                <a:gd name="T10" fmla="*/ 0 w 84"/>
                <a:gd name="T11" fmla="*/ 22 h 45"/>
                <a:gd name="T12" fmla="*/ 23 w 84"/>
                <a:gd name="T13" fmla="*/ 45 h 45"/>
                <a:gd name="T14" fmla="*/ 23 w 84"/>
                <a:gd name="T15" fmla="*/ 45 h 45"/>
                <a:gd name="T16" fmla="*/ 23 w 84"/>
                <a:gd name="T17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4" h="45">
                  <a:moveTo>
                    <a:pt x="23" y="45"/>
                  </a:moveTo>
                  <a:cubicBezTo>
                    <a:pt x="62" y="45"/>
                    <a:pt x="62" y="45"/>
                    <a:pt x="62" y="45"/>
                  </a:cubicBezTo>
                  <a:cubicBezTo>
                    <a:pt x="74" y="45"/>
                    <a:pt x="84" y="35"/>
                    <a:pt x="84" y="22"/>
                  </a:cubicBezTo>
                  <a:cubicBezTo>
                    <a:pt x="84" y="10"/>
                    <a:pt x="74" y="0"/>
                    <a:pt x="6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0" y="0"/>
                    <a:pt x="0" y="10"/>
                    <a:pt x="0" y="22"/>
                  </a:cubicBezTo>
                  <a:cubicBezTo>
                    <a:pt x="0" y="35"/>
                    <a:pt x="10" y="45"/>
                    <a:pt x="23" y="45"/>
                  </a:cubicBezTo>
                  <a:close/>
                  <a:moveTo>
                    <a:pt x="23" y="45"/>
                  </a:moveTo>
                  <a:cubicBezTo>
                    <a:pt x="23" y="45"/>
                    <a:pt x="23" y="45"/>
                    <a:pt x="23" y="45"/>
                  </a:cubicBezTo>
                </a:path>
              </a:pathLst>
            </a:custGeom>
            <a:solidFill>
              <a:srgbClr val="0091E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" name="Freeform 34">
              <a:extLst>
                <a:ext uri="{FF2B5EF4-FFF2-40B4-BE49-F238E27FC236}">
                  <a16:creationId xmlns:a16="http://schemas.microsoft.com/office/drawing/2014/main" id="{5FB03CF1-C9A8-3FAA-95B3-A17C370DF90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0413" y="2965418"/>
              <a:ext cx="125412" cy="15875"/>
            </a:xfrm>
            <a:custGeom>
              <a:avLst/>
              <a:gdLst>
                <a:gd name="T0" fmla="*/ 372 w 372"/>
                <a:gd name="T1" fmla="*/ 23 h 45"/>
                <a:gd name="T2" fmla="*/ 350 w 372"/>
                <a:gd name="T3" fmla="*/ 0 h 45"/>
                <a:gd name="T4" fmla="*/ 23 w 372"/>
                <a:gd name="T5" fmla="*/ 0 h 45"/>
                <a:gd name="T6" fmla="*/ 0 w 372"/>
                <a:gd name="T7" fmla="*/ 23 h 45"/>
                <a:gd name="T8" fmla="*/ 23 w 372"/>
                <a:gd name="T9" fmla="*/ 45 h 45"/>
                <a:gd name="T10" fmla="*/ 350 w 372"/>
                <a:gd name="T11" fmla="*/ 45 h 45"/>
                <a:gd name="T12" fmla="*/ 372 w 372"/>
                <a:gd name="T13" fmla="*/ 23 h 45"/>
                <a:gd name="T14" fmla="*/ 372 w 372"/>
                <a:gd name="T15" fmla="*/ 23 h 45"/>
                <a:gd name="T16" fmla="*/ 372 w 372"/>
                <a:gd name="T17" fmla="*/ 2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2" h="45">
                  <a:moveTo>
                    <a:pt x="372" y="23"/>
                  </a:moveTo>
                  <a:cubicBezTo>
                    <a:pt x="372" y="10"/>
                    <a:pt x="362" y="0"/>
                    <a:pt x="350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0" y="0"/>
                    <a:pt x="0" y="10"/>
                    <a:pt x="0" y="23"/>
                  </a:cubicBezTo>
                  <a:cubicBezTo>
                    <a:pt x="0" y="35"/>
                    <a:pt x="10" y="45"/>
                    <a:pt x="23" y="45"/>
                  </a:cubicBezTo>
                  <a:cubicBezTo>
                    <a:pt x="350" y="45"/>
                    <a:pt x="350" y="45"/>
                    <a:pt x="350" y="45"/>
                  </a:cubicBezTo>
                  <a:cubicBezTo>
                    <a:pt x="362" y="45"/>
                    <a:pt x="372" y="35"/>
                    <a:pt x="372" y="23"/>
                  </a:cubicBezTo>
                  <a:close/>
                  <a:moveTo>
                    <a:pt x="372" y="23"/>
                  </a:moveTo>
                  <a:cubicBezTo>
                    <a:pt x="372" y="23"/>
                    <a:pt x="372" y="23"/>
                    <a:pt x="372" y="23"/>
                  </a:cubicBezTo>
                </a:path>
              </a:pathLst>
            </a:custGeom>
            <a:solidFill>
              <a:srgbClr val="0091E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" name="Freeform 35">
              <a:extLst>
                <a:ext uri="{FF2B5EF4-FFF2-40B4-BE49-F238E27FC236}">
                  <a16:creationId xmlns:a16="http://schemas.microsoft.com/office/drawing/2014/main" id="{BBB99CF9-5706-EFDD-B83C-BD5FC27DD53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0413" y="3001930"/>
              <a:ext cx="100012" cy="15875"/>
            </a:xfrm>
            <a:custGeom>
              <a:avLst/>
              <a:gdLst>
                <a:gd name="T0" fmla="*/ 300 w 300"/>
                <a:gd name="T1" fmla="*/ 23 h 45"/>
                <a:gd name="T2" fmla="*/ 278 w 300"/>
                <a:gd name="T3" fmla="*/ 0 h 45"/>
                <a:gd name="T4" fmla="*/ 23 w 300"/>
                <a:gd name="T5" fmla="*/ 0 h 45"/>
                <a:gd name="T6" fmla="*/ 0 w 300"/>
                <a:gd name="T7" fmla="*/ 23 h 45"/>
                <a:gd name="T8" fmla="*/ 23 w 300"/>
                <a:gd name="T9" fmla="*/ 45 h 45"/>
                <a:gd name="T10" fmla="*/ 278 w 300"/>
                <a:gd name="T11" fmla="*/ 45 h 45"/>
                <a:gd name="T12" fmla="*/ 300 w 300"/>
                <a:gd name="T13" fmla="*/ 23 h 45"/>
                <a:gd name="T14" fmla="*/ 300 w 300"/>
                <a:gd name="T15" fmla="*/ 23 h 45"/>
                <a:gd name="T16" fmla="*/ 300 w 300"/>
                <a:gd name="T17" fmla="*/ 2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0" h="45">
                  <a:moveTo>
                    <a:pt x="300" y="23"/>
                  </a:moveTo>
                  <a:cubicBezTo>
                    <a:pt x="300" y="10"/>
                    <a:pt x="290" y="0"/>
                    <a:pt x="27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0" y="0"/>
                    <a:pt x="0" y="10"/>
                    <a:pt x="0" y="23"/>
                  </a:cubicBezTo>
                  <a:cubicBezTo>
                    <a:pt x="0" y="35"/>
                    <a:pt x="10" y="45"/>
                    <a:pt x="23" y="45"/>
                  </a:cubicBezTo>
                  <a:cubicBezTo>
                    <a:pt x="278" y="45"/>
                    <a:pt x="278" y="45"/>
                    <a:pt x="278" y="45"/>
                  </a:cubicBezTo>
                  <a:cubicBezTo>
                    <a:pt x="290" y="45"/>
                    <a:pt x="300" y="35"/>
                    <a:pt x="300" y="23"/>
                  </a:cubicBezTo>
                  <a:close/>
                  <a:moveTo>
                    <a:pt x="300" y="23"/>
                  </a:moveTo>
                  <a:cubicBezTo>
                    <a:pt x="300" y="23"/>
                    <a:pt x="300" y="23"/>
                    <a:pt x="300" y="23"/>
                  </a:cubicBezTo>
                </a:path>
              </a:pathLst>
            </a:custGeom>
            <a:solidFill>
              <a:srgbClr val="0091E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" name="Freeform 36">
              <a:extLst>
                <a:ext uri="{FF2B5EF4-FFF2-40B4-BE49-F238E27FC236}">
                  <a16:creationId xmlns:a16="http://schemas.microsoft.com/office/drawing/2014/main" id="{300785F9-C811-E1EE-0D3B-4FAC007B0D2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0413" y="3038443"/>
              <a:ext cx="82550" cy="14288"/>
            </a:xfrm>
            <a:custGeom>
              <a:avLst/>
              <a:gdLst>
                <a:gd name="T0" fmla="*/ 246 w 246"/>
                <a:gd name="T1" fmla="*/ 23 h 45"/>
                <a:gd name="T2" fmla="*/ 224 w 246"/>
                <a:gd name="T3" fmla="*/ 0 h 45"/>
                <a:gd name="T4" fmla="*/ 23 w 246"/>
                <a:gd name="T5" fmla="*/ 0 h 45"/>
                <a:gd name="T6" fmla="*/ 0 w 246"/>
                <a:gd name="T7" fmla="*/ 23 h 45"/>
                <a:gd name="T8" fmla="*/ 23 w 246"/>
                <a:gd name="T9" fmla="*/ 45 h 45"/>
                <a:gd name="T10" fmla="*/ 224 w 246"/>
                <a:gd name="T11" fmla="*/ 45 h 45"/>
                <a:gd name="T12" fmla="*/ 246 w 246"/>
                <a:gd name="T13" fmla="*/ 23 h 45"/>
                <a:gd name="T14" fmla="*/ 246 w 246"/>
                <a:gd name="T15" fmla="*/ 23 h 45"/>
                <a:gd name="T16" fmla="*/ 246 w 246"/>
                <a:gd name="T17" fmla="*/ 2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6" h="45">
                  <a:moveTo>
                    <a:pt x="246" y="23"/>
                  </a:moveTo>
                  <a:cubicBezTo>
                    <a:pt x="246" y="10"/>
                    <a:pt x="236" y="0"/>
                    <a:pt x="224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0" y="0"/>
                    <a:pt x="0" y="10"/>
                    <a:pt x="0" y="23"/>
                  </a:cubicBezTo>
                  <a:cubicBezTo>
                    <a:pt x="0" y="35"/>
                    <a:pt x="10" y="45"/>
                    <a:pt x="23" y="45"/>
                  </a:cubicBezTo>
                  <a:cubicBezTo>
                    <a:pt x="224" y="45"/>
                    <a:pt x="224" y="45"/>
                    <a:pt x="224" y="45"/>
                  </a:cubicBezTo>
                  <a:cubicBezTo>
                    <a:pt x="236" y="45"/>
                    <a:pt x="246" y="35"/>
                    <a:pt x="246" y="23"/>
                  </a:cubicBezTo>
                  <a:close/>
                  <a:moveTo>
                    <a:pt x="246" y="23"/>
                  </a:moveTo>
                  <a:cubicBezTo>
                    <a:pt x="246" y="23"/>
                    <a:pt x="246" y="23"/>
                    <a:pt x="246" y="23"/>
                  </a:cubicBezTo>
                </a:path>
              </a:pathLst>
            </a:custGeom>
            <a:solidFill>
              <a:srgbClr val="55555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" name="Freeform 37">
              <a:extLst>
                <a:ext uri="{FF2B5EF4-FFF2-40B4-BE49-F238E27FC236}">
                  <a16:creationId xmlns:a16="http://schemas.microsoft.com/office/drawing/2014/main" id="{957DEF43-EB2B-DE5E-76B2-9AF77649E4D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0413" y="3073368"/>
              <a:ext cx="76200" cy="15875"/>
            </a:xfrm>
            <a:custGeom>
              <a:avLst/>
              <a:gdLst>
                <a:gd name="T0" fmla="*/ 206 w 228"/>
                <a:gd name="T1" fmla="*/ 0 h 45"/>
                <a:gd name="T2" fmla="*/ 23 w 228"/>
                <a:gd name="T3" fmla="*/ 0 h 45"/>
                <a:gd name="T4" fmla="*/ 0 w 228"/>
                <a:gd name="T5" fmla="*/ 23 h 45"/>
                <a:gd name="T6" fmla="*/ 23 w 228"/>
                <a:gd name="T7" fmla="*/ 45 h 45"/>
                <a:gd name="T8" fmla="*/ 206 w 228"/>
                <a:gd name="T9" fmla="*/ 45 h 45"/>
                <a:gd name="T10" fmla="*/ 228 w 228"/>
                <a:gd name="T11" fmla="*/ 23 h 45"/>
                <a:gd name="T12" fmla="*/ 206 w 228"/>
                <a:gd name="T13" fmla="*/ 0 h 45"/>
                <a:gd name="T14" fmla="*/ 206 w 228"/>
                <a:gd name="T15" fmla="*/ 0 h 45"/>
                <a:gd name="T16" fmla="*/ 206 w 228"/>
                <a:gd name="T17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8" h="45">
                  <a:moveTo>
                    <a:pt x="206" y="0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10" y="0"/>
                    <a:pt x="0" y="10"/>
                    <a:pt x="0" y="23"/>
                  </a:cubicBezTo>
                  <a:cubicBezTo>
                    <a:pt x="0" y="35"/>
                    <a:pt x="10" y="45"/>
                    <a:pt x="23" y="45"/>
                  </a:cubicBezTo>
                  <a:cubicBezTo>
                    <a:pt x="206" y="45"/>
                    <a:pt x="206" y="45"/>
                    <a:pt x="206" y="45"/>
                  </a:cubicBezTo>
                  <a:cubicBezTo>
                    <a:pt x="218" y="45"/>
                    <a:pt x="228" y="35"/>
                    <a:pt x="228" y="23"/>
                  </a:cubicBezTo>
                  <a:cubicBezTo>
                    <a:pt x="228" y="10"/>
                    <a:pt x="218" y="0"/>
                    <a:pt x="206" y="0"/>
                  </a:cubicBezTo>
                  <a:close/>
                  <a:moveTo>
                    <a:pt x="206" y="0"/>
                  </a:moveTo>
                  <a:cubicBezTo>
                    <a:pt x="206" y="0"/>
                    <a:pt x="206" y="0"/>
                    <a:pt x="206" y="0"/>
                  </a:cubicBezTo>
                </a:path>
              </a:pathLst>
            </a:custGeom>
            <a:solidFill>
              <a:srgbClr val="55555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36" name="Groupe 35">
            <a:extLst>
              <a:ext uri="{FF2B5EF4-FFF2-40B4-BE49-F238E27FC236}">
                <a16:creationId xmlns:a16="http://schemas.microsoft.com/office/drawing/2014/main" id="{9DDBD443-CB4D-030B-59A7-A8B932D29BE6}"/>
              </a:ext>
            </a:extLst>
          </p:cNvPr>
          <p:cNvGrpSpPr>
            <a:grpSpLocks noChangeAspect="1"/>
          </p:cNvGrpSpPr>
          <p:nvPr/>
        </p:nvGrpSpPr>
        <p:grpSpPr>
          <a:xfrm>
            <a:off x="10515311" y="1866170"/>
            <a:ext cx="386843" cy="324000"/>
            <a:chOff x="704533" y="2862230"/>
            <a:chExt cx="511492" cy="428400"/>
          </a:xfrm>
        </p:grpSpPr>
        <p:sp>
          <p:nvSpPr>
            <p:cNvPr id="37" name="Freeform 27">
              <a:extLst>
                <a:ext uri="{FF2B5EF4-FFF2-40B4-BE49-F238E27FC236}">
                  <a16:creationId xmlns:a16="http://schemas.microsoft.com/office/drawing/2014/main" id="{2B7DB18E-FA12-BEEA-8CBD-5D65ECACEF7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04533" y="2862230"/>
              <a:ext cx="511200" cy="428400"/>
            </a:xfrm>
            <a:custGeom>
              <a:avLst/>
              <a:gdLst>
                <a:gd name="T0" fmla="*/ 1514 w 1536"/>
                <a:gd name="T1" fmla="*/ 649 h 1297"/>
                <a:gd name="T2" fmla="*/ 1491 w 1536"/>
                <a:gd name="T3" fmla="*/ 671 h 1297"/>
                <a:gd name="T4" fmla="*/ 1491 w 1536"/>
                <a:gd name="T5" fmla="*/ 823 h 1297"/>
                <a:gd name="T6" fmla="*/ 45 w 1536"/>
                <a:gd name="T7" fmla="*/ 823 h 1297"/>
                <a:gd name="T8" fmla="*/ 45 w 1536"/>
                <a:gd name="T9" fmla="*/ 74 h 1297"/>
                <a:gd name="T10" fmla="*/ 74 w 1536"/>
                <a:gd name="T11" fmla="*/ 45 h 1297"/>
                <a:gd name="T12" fmla="*/ 1090 w 1536"/>
                <a:gd name="T13" fmla="*/ 45 h 1297"/>
                <a:gd name="T14" fmla="*/ 1112 w 1536"/>
                <a:gd name="T15" fmla="*/ 22 h 1297"/>
                <a:gd name="T16" fmla="*/ 1090 w 1536"/>
                <a:gd name="T17" fmla="*/ 0 h 1297"/>
                <a:gd name="T18" fmla="*/ 74 w 1536"/>
                <a:gd name="T19" fmla="*/ 0 h 1297"/>
                <a:gd name="T20" fmla="*/ 0 w 1536"/>
                <a:gd name="T21" fmla="*/ 74 h 1297"/>
                <a:gd name="T22" fmla="*/ 0 w 1536"/>
                <a:gd name="T23" fmla="*/ 926 h 1297"/>
                <a:gd name="T24" fmla="*/ 74 w 1536"/>
                <a:gd name="T25" fmla="*/ 1000 h 1297"/>
                <a:gd name="T26" fmla="*/ 325 w 1536"/>
                <a:gd name="T27" fmla="*/ 1000 h 1297"/>
                <a:gd name="T28" fmla="*/ 347 w 1536"/>
                <a:gd name="T29" fmla="*/ 977 h 1297"/>
                <a:gd name="T30" fmla="*/ 325 w 1536"/>
                <a:gd name="T31" fmla="*/ 955 h 1297"/>
                <a:gd name="T32" fmla="*/ 74 w 1536"/>
                <a:gd name="T33" fmla="*/ 955 h 1297"/>
                <a:gd name="T34" fmla="*/ 45 w 1536"/>
                <a:gd name="T35" fmla="*/ 926 h 1297"/>
                <a:gd name="T36" fmla="*/ 45 w 1536"/>
                <a:gd name="T37" fmla="*/ 868 h 1297"/>
                <a:gd name="T38" fmla="*/ 1491 w 1536"/>
                <a:gd name="T39" fmla="*/ 868 h 1297"/>
                <a:gd name="T40" fmla="*/ 1491 w 1536"/>
                <a:gd name="T41" fmla="*/ 926 h 1297"/>
                <a:gd name="T42" fmla="*/ 1462 w 1536"/>
                <a:gd name="T43" fmla="*/ 955 h 1297"/>
                <a:gd name="T44" fmla="*/ 429 w 1536"/>
                <a:gd name="T45" fmla="*/ 955 h 1297"/>
                <a:gd name="T46" fmla="*/ 406 w 1536"/>
                <a:gd name="T47" fmla="*/ 977 h 1297"/>
                <a:gd name="T48" fmla="*/ 429 w 1536"/>
                <a:gd name="T49" fmla="*/ 1000 h 1297"/>
                <a:gd name="T50" fmla="*/ 618 w 1536"/>
                <a:gd name="T51" fmla="*/ 1000 h 1297"/>
                <a:gd name="T52" fmla="*/ 609 w 1536"/>
                <a:gd name="T53" fmla="*/ 1057 h 1297"/>
                <a:gd name="T54" fmla="*/ 551 w 1536"/>
                <a:gd name="T55" fmla="*/ 1176 h 1297"/>
                <a:gd name="T56" fmla="*/ 526 w 1536"/>
                <a:gd name="T57" fmla="*/ 1202 h 1297"/>
                <a:gd name="T58" fmla="*/ 515 w 1536"/>
                <a:gd name="T59" fmla="*/ 1263 h 1297"/>
                <a:gd name="T60" fmla="*/ 567 w 1536"/>
                <a:gd name="T61" fmla="*/ 1297 h 1297"/>
                <a:gd name="T62" fmla="*/ 969 w 1536"/>
                <a:gd name="T63" fmla="*/ 1297 h 1297"/>
                <a:gd name="T64" fmla="*/ 1021 w 1536"/>
                <a:gd name="T65" fmla="*/ 1263 h 1297"/>
                <a:gd name="T66" fmla="*/ 1010 w 1536"/>
                <a:gd name="T67" fmla="*/ 1202 h 1297"/>
                <a:gd name="T68" fmla="*/ 985 w 1536"/>
                <a:gd name="T69" fmla="*/ 1176 h 1297"/>
                <a:gd name="T70" fmla="*/ 927 w 1536"/>
                <a:gd name="T71" fmla="*/ 1057 h 1297"/>
                <a:gd name="T72" fmla="*/ 918 w 1536"/>
                <a:gd name="T73" fmla="*/ 1000 h 1297"/>
                <a:gd name="T74" fmla="*/ 1462 w 1536"/>
                <a:gd name="T75" fmla="*/ 1000 h 1297"/>
                <a:gd name="T76" fmla="*/ 1536 w 1536"/>
                <a:gd name="T77" fmla="*/ 926 h 1297"/>
                <a:gd name="T78" fmla="*/ 1536 w 1536"/>
                <a:gd name="T79" fmla="*/ 671 h 1297"/>
                <a:gd name="T80" fmla="*/ 1514 w 1536"/>
                <a:gd name="T81" fmla="*/ 649 h 1297"/>
                <a:gd name="T82" fmla="*/ 980 w 1536"/>
                <a:gd name="T83" fmla="*/ 1245 h 1297"/>
                <a:gd name="T84" fmla="*/ 969 w 1536"/>
                <a:gd name="T85" fmla="*/ 1252 h 1297"/>
                <a:gd name="T86" fmla="*/ 567 w 1536"/>
                <a:gd name="T87" fmla="*/ 1252 h 1297"/>
                <a:gd name="T88" fmla="*/ 556 w 1536"/>
                <a:gd name="T89" fmla="*/ 1245 h 1297"/>
                <a:gd name="T90" fmla="*/ 559 w 1536"/>
                <a:gd name="T91" fmla="*/ 1233 h 1297"/>
                <a:gd name="T92" fmla="*/ 583 w 1536"/>
                <a:gd name="T93" fmla="*/ 1207 h 1297"/>
                <a:gd name="T94" fmla="*/ 596 w 1536"/>
                <a:gd name="T95" fmla="*/ 1193 h 1297"/>
                <a:gd name="T96" fmla="*/ 940 w 1536"/>
                <a:gd name="T97" fmla="*/ 1193 h 1297"/>
                <a:gd name="T98" fmla="*/ 953 w 1536"/>
                <a:gd name="T99" fmla="*/ 1207 h 1297"/>
                <a:gd name="T100" fmla="*/ 977 w 1536"/>
                <a:gd name="T101" fmla="*/ 1233 h 1297"/>
                <a:gd name="T102" fmla="*/ 980 w 1536"/>
                <a:gd name="T103" fmla="*/ 1245 h 1297"/>
                <a:gd name="T104" fmla="*/ 882 w 1536"/>
                <a:gd name="T105" fmla="*/ 1064 h 1297"/>
                <a:gd name="T106" fmla="*/ 910 w 1536"/>
                <a:gd name="T107" fmla="*/ 1148 h 1297"/>
                <a:gd name="T108" fmla="*/ 626 w 1536"/>
                <a:gd name="T109" fmla="*/ 1148 h 1297"/>
                <a:gd name="T110" fmla="*/ 654 w 1536"/>
                <a:gd name="T111" fmla="*/ 1064 h 1297"/>
                <a:gd name="T112" fmla="*/ 664 w 1536"/>
                <a:gd name="T113" fmla="*/ 1000 h 1297"/>
                <a:gd name="T114" fmla="*/ 872 w 1536"/>
                <a:gd name="T115" fmla="*/ 1000 h 1297"/>
                <a:gd name="T116" fmla="*/ 882 w 1536"/>
                <a:gd name="T117" fmla="*/ 1064 h 1297"/>
                <a:gd name="T118" fmla="*/ 882 w 1536"/>
                <a:gd name="T119" fmla="*/ 1064 h 1297"/>
                <a:gd name="T120" fmla="*/ 882 w 1536"/>
                <a:gd name="T121" fmla="*/ 1064 h 1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536" h="1297">
                  <a:moveTo>
                    <a:pt x="1514" y="649"/>
                  </a:moveTo>
                  <a:cubicBezTo>
                    <a:pt x="1501" y="649"/>
                    <a:pt x="1491" y="659"/>
                    <a:pt x="1491" y="671"/>
                  </a:cubicBezTo>
                  <a:cubicBezTo>
                    <a:pt x="1491" y="823"/>
                    <a:pt x="1491" y="823"/>
                    <a:pt x="1491" y="823"/>
                  </a:cubicBezTo>
                  <a:cubicBezTo>
                    <a:pt x="45" y="823"/>
                    <a:pt x="45" y="823"/>
                    <a:pt x="45" y="823"/>
                  </a:cubicBezTo>
                  <a:cubicBezTo>
                    <a:pt x="45" y="74"/>
                    <a:pt x="45" y="74"/>
                    <a:pt x="45" y="74"/>
                  </a:cubicBezTo>
                  <a:cubicBezTo>
                    <a:pt x="45" y="58"/>
                    <a:pt x="58" y="45"/>
                    <a:pt x="74" y="45"/>
                  </a:cubicBezTo>
                  <a:cubicBezTo>
                    <a:pt x="1090" y="45"/>
                    <a:pt x="1090" y="45"/>
                    <a:pt x="1090" y="45"/>
                  </a:cubicBezTo>
                  <a:cubicBezTo>
                    <a:pt x="1102" y="45"/>
                    <a:pt x="1112" y="35"/>
                    <a:pt x="1112" y="22"/>
                  </a:cubicBezTo>
                  <a:cubicBezTo>
                    <a:pt x="1112" y="10"/>
                    <a:pt x="1102" y="0"/>
                    <a:pt x="1090" y="0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33" y="0"/>
                    <a:pt x="0" y="33"/>
                    <a:pt x="0" y="74"/>
                  </a:cubicBezTo>
                  <a:cubicBezTo>
                    <a:pt x="0" y="926"/>
                    <a:pt x="0" y="926"/>
                    <a:pt x="0" y="926"/>
                  </a:cubicBezTo>
                  <a:cubicBezTo>
                    <a:pt x="0" y="967"/>
                    <a:pt x="33" y="1000"/>
                    <a:pt x="74" y="1000"/>
                  </a:cubicBezTo>
                  <a:cubicBezTo>
                    <a:pt x="325" y="1000"/>
                    <a:pt x="325" y="1000"/>
                    <a:pt x="325" y="1000"/>
                  </a:cubicBezTo>
                  <a:cubicBezTo>
                    <a:pt x="337" y="1000"/>
                    <a:pt x="347" y="990"/>
                    <a:pt x="347" y="977"/>
                  </a:cubicBezTo>
                  <a:cubicBezTo>
                    <a:pt x="347" y="965"/>
                    <a:pt x="337" y="955"/>
                    <a:pt x="325" y="955"/>
                  </a:cubicBezTo>
                  <a:cubicBezTo>
                    <a:pt x="74" y="955"/>
                    <a:pt x="74" y="955"/>
                    <a:pt x="74" y="955"/>
                  </a:cubicBezTo>
                  <a:cubicBezTo>
                    <a:pt x="58" y="955"/>
                    <a:pt x="45" y="942"/>
                    <a:pt x="45" y="926"/>
                  </a:cubicBezTo>
                  <a:cubicBezTo>
                    <a:pt x="45" y="868"/>
                    <a:pt x="45" y="868"/>
                    <a:pt x="45" y="868"/>
                  </a:cubicBezTo>
                  <a:cubicBezTo>
                    <a:pt x="1491" y="868"/>
                    <a:pt x="1491" y="868"/>
                    <a:pt x="1491" y="868"/>
                  </a:cubicBezTo>
                  <a:cubicBezTo>
                    <a:pt x="1491" y="926"/>
                    <a:pt x="1491" y="926"/>
                    <a:pt x="1491" y="926"/>
                  </a:cubicBezTo>
                  <a:cubicBezTo>
                    <a:pt x="1491" y="942"/>
                    <a:pt x="1478" y="955"/>
                    <a:pt x="1462" y="955"/>
                  </a:cubicBezTo>
                  <a:cubicBezTo>
                    <a:pt x="429" y="955"/>
                    <a:pt x="429" y="955"/>
                    <a:pt x="429" y="955"/>
                  </a:cubicBezTo>
                  <a:cubicBezTo>
                    <a:pt x="416" y="955"/>
                    <a:pt x="406" y="965"/>
                    <a:pt x="406" y="977"/>
                  </a:cubicBezTo>
                  <a:cubicBezTo>
                    <a:pt x="406" y="990"/>
                    <a:pt x="416" y="1000"/>
                    <a:pt x="429" y="1000"/>
                  </a:cubicBezTo>
                  <a:cubicBezTo>
                    <a:pt x="618" y="1000"/>
                    <a:pt x="618" y="1000"/>
                    <a:pt x="618" y="1000"/>
                  </a:cubicBezTo>
                  <a:cubicBezTo>
                    <a:pt x="609" y="1057"/>
                    <a:pt x="609" y="1057"/>
                    <a:pt x="609" y="1057"/>
                  </a:cubicBezTo>
                  <a:cubicBezTo>
                    <a:pt x="603" y="1102"/>
                    <a:pt x="582" y="1143"/>
                    <a:pt x="551" y="1176"/>
                  </a:cubicBezTo>
                  <a:cubicBezTo>
                    <a:pt x="526" y="1202"/>
                    <a:pt x="526" y="1202"/>
                    <a:pt x="526" y="1202"/>
                  </a:cubicBezTo>
                  <a:cubicBezTo>
                    <a:pt x="510" y="1218"/>
                    <a:pt x="506" y="1242"/>
                    <a:pt x="515" y="1263"/>
                  </a:cubicBezTo>
                  <a:cubicBezTo>
                    <a:pt x="524" y="1284"/>
                    <a:pt x="544" y="1297"/>
                    <a:pt x="567" y="1297"/>
                  </a:cubicBezTo>
                  <a:cubicBezTo>
                    <a:pt x="969" y="1297"/>
                    <a:pt x="969" y="1297"/>
                    <a:pt x="969" y="1297"/>
                  </a:cubicBezTo>
                  <a:cubicBezTo>
                    <a:pt x="992" y="1297"/>
                    <a:pt x="1012" y="1284"/>
                    <a:pt x="1021" y="1263"/>
                  </a:cubicBezTo>
                  <a:cubicBezTo>
                    <a:pt x="1030" y="1242"/>
                    <a:pt x="1026" y="1218"/>
                    <a:pt x="1010" y="1202"/>
                  </a:cubicBezTo>
                  <a:cubicBezTo>
                    <a:pt x="985" y="1176"/>
                    <a:pt x="985" y="1176"/>
                    <a:pt x="985" y="1176"/>
                  </a:cubicBezTo>
                  <a:cubicBezTo>
                    <a:pt x="954" y="1143"/>
                    <a:pt x="933" y="1102"/>
                    <a:pt x="927" y="1057"/>
                  </a:cubicBezTo>
                  <a:cubicBezTo>
                    <a:pt x="918" y="1000"/>
                    <a:pt x="918" y="1000"/>
                    <a:pt x="918" y="1000"/>
                  </a:cubicBezTo>
                  <a:cubicBezTo>
                    <a:pt x="1462" y="1000"/>
                    <a:pt x="1462" y="1000"/>
                    <a:pt x="1462" y="1000"/>
                  </a:cubicBezTo>
                  <a:cubicBezTo>
                    <a:pt x="1503" y="1000"/>
                    <a:pt x="1536" y="967"/>
                    <a:pt x="1536" y="926"/>
                  </a:cubicBezTo>
                  <a:cubicBezTo>
                    <a:pt x="1536" y="671"/>
                    <a:pt x="1536" y="671"/>
                    <a:pt x="1536" y="671"/>
                  </a:cubicBezTo>
                  <a:cubicBezTo>
                    <a:pt x="1536" y="659"/>
                    <a:pt x="1526" y="649"/>
                    <a:pt x="1514" y="649"/>
                  </a:cubicBezTo>
                  <a:close/>
                  <a:moveTo>
                    <a:pt x="980" y="1245"/>
                  </a:moveTo>
                  <a:cubicBezTo>
                    <a:pt x="979" y="1248"/>
                    <a:pt x="976" y="1252"/>
                    <a:pt x="969" y="1252"/>
                  </a:cubicBezTo>
                  <a:cubicBezTo>
                    <a:pt x="567" y="1252"/>
                    <a:pt x="567" y="1252"/>
                    <a:pt x="567" y="1252"/>
                  </a:cubicBezTo>
                  <a:cubicBezTo>
                    <a:pt x="560" y="1252"/>
                    <a:pt x="557" y="1248"/>
                    <a:pt x="556" y="1245"/>
                  </a:cubicBezTo>
                  <a:cubicBezTo>
                    <a:pt x="555" y="1243"/>
                    <a:pt x="554" y="1238"/>
                    <a:pt x="559" y="1233"/>
                  </a:cubicBezTo>
                  <a:cubicBezTo>
                    <a:pt x="583" y="1207"/>
                    <a:pt x="583" y="1207"/>
                    <a:pt x="583" y="1207"/>
                  </a:cubicBezTo>
                  <a:cubicBezTo>
                    <a:pt x="588" y="1202"/>
                    <a:pt x="592" y="1198"/>
                    <a:pt x="596" y="1193"/>
                  </a:cubicBezTo>
                  <a:cubicBezTo>
                    <a:pt x="940" y="1193"/>
                    <a:pt x="940" y="1193"/>
                    <a:pt x="940" y="1193"/>
                  </a:cubicBezTo>
                  <a:cubicBezTo>
                    <a:pt x="944" y="1198"/>
                    <a:pt x="948" y="1202"/>
                    <a:pt x="953" y="1207"/>
                  </a:cubicBezTo>
                  <a:cubicBezTo>
                    <a:pt x="977" y="1233"/>
                    <a:pt x="977" y="1233"/>
                    <a:pt x="977" y="1233"/>
                  </a:cubicBezTo>
                  <a:cubicBezTo>
                    <a:pt x="982" y="1238"/>
                    <a:pt x="981" y="1243"/>
                    <a:pt x="980" y="1245"/>
                  </a:cubicBezTo>
                  <a:close/>
                  <a:moveTo>
                    <a:pt x="882" y="1064"/>
                  </a:moveTo>
                  <a:cubicBezTo>
                    <a:pt x="887" y="1093"/>
                    <a:pt x="896" y="1122"/>
                    <a:pt x="910" y="1148"/>
                  </a:cubicBezTo>
                  <a:cubicBezTo>
                    <a:pt x="626" y="1148"/>
                    <a:pt x="626" y="1148"/>
                    <a:pt x="626" y="1148"/>
                  </a:cubicBezTo>
                  <a:cubicBezTo>
                    <a:pt x="640" y="1122"/>
                    <a:pt x="649" y="1093"/>
                    <a:pt x="654" y="1064"/>
                  </a:cubicBezTo>
                  <a:cubicBezTo>
                    <a:pt x="664" y="1000"/>
                    <a:pt x="664" y="1000"/>
                    <a:pt x="664" y="1000"/>
                  </a:cubicBezTo>
                  <a:cubicBezTo>
                    <a:pt x="872" y="1000"/>
                    <a:pt x="872" y="1000"/>
                    <a:pt x="872" y="1000"/>
                  </a:cubicBezTo>
                  <a:lnTo>
                    <a:pt x="882" y="1064"/>
                  </a:lnTo>
                  <a:close/>
                  <a:moveTo>
                    <a:pt x="882" y="1064"/>
                  </a:moveTo>
                  <a:cubicBezTo>
                    <a:pt x="882" y="1064"/>
                    <a:pt x="882" y="1064"/>
                    <a:pt x="882" y="1064"/>
                  </a:cubicBezTo>
                </a:path>
              </a:pathLst>
            </a:custGeom>
            <a:solidFill>
              <a:srgbClr val="55555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" name="Freeform 28">
              <a:extLst>
                <a:ext uri="{FF2B5EF4-FFF2-40B4-BE49-F238E27FC236}">
                  <a16:creationId xmlns:a16="http://schemas.microsoft.com/office/drawing/2014/main" id="{7F862B2B-5ADE-5839-81DE-8A2E0CC3D37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92200" y="2862230"/>
              <a:ext cx="123825" cy="198438"/>
            </a:xfrm>
            <a:custGeom>
              <a:avLst/>
              <a:gdLst>
                <a:gd name="T0" fmla="*/ 291 w 365"/>
                <a:gd name="T1" fmla="*/ 0 h 590"/>
                <a:gd name="T2" fmla="*/ 23 w 365"/>
                <a:gd name="T3" fmla="*/ 0 h 590"/>
                <a:gd name="T4" fmla="*/ 0 w 365"/>
                <a:gd name="T5" fmla="*/ 22 h 590"/>
                <a:gd name="T6" fmla="*/ 23 w 365"/>
                <a:gd name="T7" fmla="*/ 45 h 590"/>
                <a:gd name="T8" fmla="*/ 291 w 365"/>
                <a:gd name="T9" fmla="*/ 45 h 590"/>
                <a:gd name="T10" fmla="*/ 320 w 365"/>
                <a:gd name="T11" fmla="*/ 74 h 590"/>
                <a:gd name="T12" fmla="*/ 320 w 365"/>
                <a:gd name="T13" fmla="*/ 567 h 590"/>
                <a:gd name="T14" fmla="*/ 343 w 365"/>
                <a:gd name="T15" fmla="*/ 590 h 590"/>
                <a:gd name="T16" fmla="*/ 365 w 365"/>
                <a:gd name="T17" fmla="*/ 567 h 590"/>
                <a:gd name="T18" fmla="*/ 365 w 365"/>
                <a:gd name="T19" fmla="*/ 74 h 590"/>
                <a:gd name="T20" fmla="*/ 291 w 365"/>
                <a:gd name="T21" fmla="*/ 0 h 590"/>
                <a:gd name="T22" fmla="*/ 291 w 365"/>
                <a:gd name="T23" fmla="*/ 0 h 590"/>
                <a:gd name="T24" fmla="*/ 291 w 365"/>
                <a:gd name="T25" fmla="*/ 0 h 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5" h="590">
                  <a:moveTo>
                    <a:pt x="291" y="0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10" y="0"/>
                    <a:pt x="0" y="10"/>
                    <a:pt x="0" y="22"/>
                  </a:cubicBezTo>
                  <a:cubicBezTo>
                    <a:pt x="0" y="35"/>
                    <a:pt x="10" y="45"/>
                    <a:pt x="23" y="45"/>
                  </a:cubicBezTo>
                  <a:cubicBezTo>
                    <a:pt x="291" y="45"/>
                    <a:pt x="291" y="45"/>
                    <a:pt x="291" y="45"/>
                  </a:cubicBezTo>
                  <a:cubicBezTo>
                    <a:pt x="307" y="45"/>
                    <a:pt x="320" y="58"/>
                    <a:pt x="320" y="74"/>
                  </a:cubicBezTo>
                  <a:cubicBezTo>
                    <a:pt x="320" y="567"/>
                    <a:pt x="320" y="567"/>
                    <a:pt x="320" y="567"/>
                  </a:cubicBezTo>
                  <a:cubicBezTo>
                    <a:pt x="320" y="580"/>
                    <a:pt x="330" y="590"/>
                    <a:pt x="343" y="590"/>
                  </a:cubicBezTo>
                  <a:cubicBezTo>
                    <a:pt x="355" y="590"/>
                    <a:pt x="365" y="580"/>
                    <a:pt x="365" y="567"/>
                  </a:cubicBezTo>
                  <a:cubicBezTo>
                    <a:pt x="365" y="74"/>
                    <a:pt x="365" y="74"/>
                    <a:pt x="365" y="74"/>
                  </a:cubicBezTo>
                  <a:cubicBezTo>
                    <a:pt x="365" y="33"/>
                    <a:pt x="332" y="0"/>
                    <a:pt x="291" y="0"/>
                  </a:cubicBezTo>
                  <a:close/>
                  <a:moveTo>
                    <a:pt x="291" y="0"/>
                  </a:moveTo>
                  <a:cubicBezTo>
                    <a:pt x="291" y="0"/>
                    <a:pt x="291" y="0"/>
                    <a:pt x="291" y="0"/>
                  </a:cubicBezTo>
                </a:path>
              </a:pathLst>
            </a:custGeom>
            <a:solidFill>
              <a:srgbClr val="55555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32">
              <a:extLst>
                <a:ext uri="{FF2B5EF4-FFF2-40B4-BE49-F238E27FC236}">
                  <a16:creationId xmlns:a16="http://schemas.microsoft.com/office/drawing/2014/main" id="{CA6CEB1C-0135-BF58-BC41-5220E08A23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01688" y="2930493"/>
              <a:ext cx="114300" cy="14288"/>
            </a:xfrm>
            <a:custGeom>
              <a:avLst/>
              <a:gdLst>
                <a:gd name="T0" fmla="*/ 317 w 339"/>
                <a:gd name="T1" fmla="*/ 45 h 45"/>
                <a:gd name="T2" fmla="*/ 339 w 339"/>
                <a:gd name="T3" fmla="*/ 22 h 45"/>
                <a:gd name="T4" fmla="*/ 317 w 339"/>
                <a:gd name="T5" fmla="*/ 0 h 45"/>
                <a:gd name="T6" fmla="*/ 23 w 339"/>
                <a:gd name="T7" fmla="*/ 0 h 45"/>
                <a:gd name="T8" fmla="*/ 0 w 339"/>
                <a:gd name="T9" fmla="*/ 22 h 45"/>
                <a:gd name="T10" fmla="*/ 23 w 339"/>
                <a:gd name="T11" fmla="*/ 45 h 45"/>
                <a:gd name="T12" fmla="*/ 317 w 339"/>
                <a:gd name="T13" fmla="*/ 45 h 45"/>
                <a:gd name="T14" fmla="*/ 317 w 339"/>
                <a:gd name="T15" fmla="*/ 45 h 45"/>
                <a:gd name="T16" fmla="*/ 317 w 339"/>
                <a:gd name="T17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9" h="45">
                  <a:moveTo>
                    <a:pt x="317" y="45"/>
                  </a:moveTo>
                  <a:cubicBezTo>
                    <a:pt x="329" y="45"/>
                    <a:pt x="339" y="35"/>
                    <a:pt x="339" y="22"/>
                  </a:cubicBezTo>
                  <a:cubicBezTo>
                    <a:pt x="339" y="10"/>
                    <a:pt x="329" y="0"/>
                    <a:pt x="317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1" y="0"/>
                    <a:pt x="0" y="10"/>
                    <a:pt x="0" y="22"/>
                  </a:cubicBezTo>
                  <a:cubicBezTo>
                    <a:pt x="0" y="35"/>
                    <a:pt x="11" y="45"/>
                    <a:pt x="23" y="45"/>
                  </a:cubicBezTo>
                  <a:lnTo>
                    <a:pt x="317" y="45"/>
                  </a:lnTo>
                  <a:close/>
                  <a:moveTo>
                    <a:pt x="317" y="45"/>
                  </a:moveTo>
                  <a:cubicBezTo>
                    <a:pt x="317" y="45"/>
                    <a:pt x="317" y="45"/>
                    <a:pt x="317" y="45"/>
                  </a:cubicBezTo>
                </a:path>
              </a:pathLst>
            </a:custGeom>
            <a:solidFill>
              <a:srgbClr val="0091E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33">
              <a:extLst>
                <a:ext uri="{FF2B5EF4-FFF2-40B4-BE49-F238E27FC236}">
                  <a16:creationId xmlns:a16="http://schemas.microsoft.com/office/drawing/2014/main" id="{BBCAD7A5-751E-07A6-779B-72F41234229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0413" y="2930493"/>
              <a:ext cx="26987" cy="14288"/>
            </a:xfrm>
            <a:custGeom>
              <a:avLst/>
              <a:gdLst>
                <a:gd name="T0" fmla="*/ 23 w 84"/>
                <a:gd name="T1" fmla="*/ 45 h 45"/>
                <a:gd name="T2" fmla="*/ 62 w 84"/>
                <a:gd name="T3" fmla="*/ 45 h 45"/>
                <a:gd name="T4" fmla="*/ 84 w 84"/>
                <a:gd name="T5" fmla="*/ 22 h 45"/>
                <a:gd name="T6" fmla="*/ 62 w 84"/>
                <a:gd name="T7" fmla="*/ 0 h 45"/>
                <a:gd name="T8" fmla="*/ 23 w 84"/>
                <a:gd name="T9" fmla="*/ 0 h 45"/>
                <a:gd name="T10" fmla="*/ 0 w 84"/>
                <a:gd name="T11" fmla="*/ 22 h 45"/>
                <a:gd name="T12" fmla="*/ 23 w 84"/>
                <a:gd name="T13" fmla="*/ 45 h 45"/>
                <a:gd name="T14" fmla="*/ 23 w 84"/>
                <a:gd name="T15" fmla="*/ 45 h 45"/>
                <a:gd name="T16" fmla="*/ 23 w 84"/>
                <a:gd name="T17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4" h="45">
                  <a:moveTo>
                    <a:pt x="23" y="45"/>
                  </a:moveTo>
                  <a:cubicBezTo>
                    <a:pt x="62" y="45"/>
                    <a:pt x="62" y="45"/>
                    <a:pt x="62" y="45"/>
                  </a:cubicBezTo>
                  <a:cubicBezTo>
                    <a:pt x="74" y="45"/>
                    <a:pt x="84" y="35"/>
                    <a:pt x="84" y="22"/>
                  </a:cubicBezTo>
                  <a:cubicBezTo>
                    <a:pt x="84" y="10"/>
                    <a:pt x="74" y="0"/>
                    <a:pt x="6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0" y="0"/>
                    <a:pt x="0" y="10"/>
                    <a:pt x="0" y="22"/>
                  </a:cubicBezTo>
                  <a:cubicBezTo>
                    <a:pt x="0" y="35"/>
                    <a:pt x="10" y="45"/>
                    <a:pt x="23" y="45"/>
                  </a:cubicBezTo>
                  <a:close/>
                  <a:moveTo>
                    <a:pt x="23" y="45"/>
                  </a:moveTo>
                  <a:cubicBezTo>
                    <a:pt x="23" y="45"/>
                    <a:pt x="23" y="45"/>
                    <a:pt x="23" y="45"/>
                  </a:cubicBezTo>
                </a:path>
              </a:pathLst>
            </a:custGeom>
            <a:solidFill>
              <a:srgbClr val="0091E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34">
              <a:extLst>
                <a:ext uri="{FF2B5EF4-FFF2-40B4-BE49-F238E27FC236}">
                  <a16:creationId xmlns:a16="http://schemas.microsoft.com/office/drawing/2014/main" id="{BBA68577-1AB5-6DF7-4959-1090A57AB65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0413" y="2965418"/>
              <a:ext cx="125412" cy="15875"/>
            </a:xfrm>
            <a:custGeom>
              <a:avLst/>
              <a:gdLst>
                <a:gd name="T0" fmla="*/ 372 w 372"/>
                <a:gd name="T1" fmla="*/ 23 h 45"/>
                <a:gd name="T2" fmla="*/ 350 w 372"/>
                <a:gd name="T3" fmla="*/ 0 h 45"/>
                <a:gd name="T4" fmla="*/ 23 w 372"/>
                <a:gd name="T5" fmla="*/ 0 h 45"/>
                <a:gd name="T6" fmla="*/ 0 w 372"/>
                <a:gd name="T7" fmla="*/ 23 h 45"/>
                <a:gd name="T8" fmla="*/ 23 w 372"/>
                <a:gd name="T9" fmla="*/ 45 h 45"/>
                <a:gd name="T10" fmla="*/ 350 w 372"/>
                <a:gd name="T11" fmla="*/ 45 h 45"/>
                <a:gd name="T12" fmla="*/ 372 w 372"/>
                <a:gd name="T13" fmla="*/ 23 h 45"/>
                <a:gd name="T14" fmla="*/ 372 w 372"/>
                <a:gd name="T15" fmla="*/ 23 h 45"/>
                <a:gd name="T16" fmla="*/ 372 w 372"/>
                <a:gd name="T17" fmla="*/ 2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2" h="45">
                  <a:moveTo>
                    <a:pt x="372" y="23"/>
                  </a:moveTo>
                  <a:cubicBezTo>
                    <a:pt x="372" y="10"/>
                    <a:pt x="362" y="0"/>
                    <a:pt x="350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0" y="0"/>
                    <a:pt x="0" y="10"/>
                    <a:pt x="0" y="23"/>
                  </a:cubicBezTo>
                  <a:cubicBezTo>
                    <a:pt x="0" y="35"/>
                    <a:pt x="10" y="45"/>
                    <a:pt x="23" y="45"/>
                  </a:cubicBezTo>
                  <a:cubicBezTo>
                    <a:pt x="350" y="45"/>
                    <a:pt x="350" y="45"/>
                    <a:pt x="350" y="45"/>
                  </a:cubicBezTo>
                  <a:cubicBezTo>
                    <a:pt x="362" y="45"/>
                    <a:pt x="372" y="35"/>
                    <a:pt x="372" y="23"/>
                  </a:cubicBezTo>
                  <a:close/>
                  <a:moveTo>
                    <a:pt x="372" y="23"/>
                  </a:moveTo>
                  <a:cubicBezTo>
                    <a:pt x="372" y="23"/>
                    <a:pt x="372" y="23"/>
                    <a:pt x="372" y="23"/>
                  </a:cubicBezTo>
                </a:path>
              </a:pathLst>
            </a:custGeom>
            <a:solidFill>
              <a:srgbClr val="0091E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35">
              <a:extLst>
                <a:ext uri="{FF2B5EF4-FFF2-40B4-BE49-F238E27FC236}">
                  <a16:creationId xmlns:a16="http://schemas.microsoft.com/office/drawing/2014/main" id="{69F60157-7E7A-26A4-21B7-7E0DCB4FA93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0413" y="3001930"/>
              <a:ext cx="100012" cy="15875"/>
            </a:xfrm>
            <a:custGeom>
              <a:avLst/>
              <a:gdLst>
                <a:gd name="T0" fmla="*/ 300 w 300"/>
                <a:gd name="T1" fmla="*/ 23 h 45"/>
                <a:gd name="T2" fmla="*/ 278 w 300"/>
                <a:gd name="T3" fmla="*/ 0 h 45"/>
                <a:gd name="T4" fmla="*/ 23 w 300"/>
                <a:gd name="T5" fmla="*/ 0 h 45"/>
                <a:gd name="T6" fmla="*/ 0 w 300"/>
                <a:gd name="T7" fmla="*/ 23 h 45"/>
                <a:gd name="T8" fmla="*/ 23 w 300"/>
                <a:gd name="T9" fmla="*/ 45 h 45"/>
                <a:gd name="T10" fmla="*/ 278 w 300"/>
                <a:gd name="T11" fmla="*/ 45 h 45"/>
                <a:gd name="T12" fmla="*/ 300 w 300"/>
                <a:gd name="T13" fmla="*/ 23 h 45"/>
                <a:gd name="T14" fmla="*/ 300 w 300"/>
                <a:gd name="T15" fmla="*/ 23 h 45"/>
                <a:gd name="T16" fmla="*/ 300 w 300"/>
                <a:gd name="T17" fmla="*/ 2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0" h="45">
                  <a:moveTo>
                    <a:pt x="300" y="23"/>
                  </a:moveTo>
                  <a:cubicBezTo>
                    <a:pt x="300" y="10"/>
                    <a:pt x="290" y="0"/>
                    <a:pt x="27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0" y="0"/>
                    <a:pt x="0" y="10"/>
                    <a:pt x="0" y="23"/>
                  </a:cubicBezTo>
                  <a:cubicBezTo>
                    <a:pt x="0" y="35"/>
                    <a:pt x="10" y="45"/>
                    <a:pt x="23" y="45"/>
                  </a:cubicBezTo>
                  <a:cubicBezTo>
                    <a:pt x="278" y="45"/>
                    <a:pt x="278" y="45"/>
                    <a:pt x="278" y="45"/>
                  </a:cubicBezTo>
                  <a:cubicBezTo>
                    <a:pt x="290" y="45"/>
                    <a:pt x="300" y="35"/>
                    <a:pt x="300" y="23"/>
                  </a:cubicBezTo>
                  <a:close/>
                  <a:moveTo>
                    <a:pt x="300" y="23"/>
                  </a:moveTo>
                  <a:cubicBezTo>
                    <a:pt x="300" y="23"/>
                    <a:pt x="300" y="23"/>
                    <a:pt x="300" y="23"/>
                  </a:cubicBezTo>
                </a:path>
              </a:pathLst>
            </a:custGeom>
            <a:solidFill>
              <a:srgbClr val="0091E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" name="Freeform 36">
              <a:extLst>
                <a:ext uri="{FF2B5EF4-FFF2-40B4-BE49-F238E27FC236}">
                  <a16:creationId xmlns:a16="http://schemas.microsoft.com/office/drawing/2014/main" id="{D874463C-6213-007F-4FC9-4D8E9534252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0413" y="3038443"/>
              <a:ext cx="82550" cy="14288"/>
            </a:xfrm>
            <a:custGeom>
              <a:avLst/>
              <a:gdLst>
                <a:gd name="T0" fmla="*/ 246 w 246"/>
                <a:gd name="T1" fmla="*/ 23 h 45"/>
                <a:gd name="T2" fmla="*/ 224 w 246"/>
                <a:gd name="T3" fmla="*/ 0 h 45"/>
                <a:gd name="T4" fmla="*/ 23 w 246"/>
                <a:gd name="T5" fmla="*/ 0 h 45"/>
                <a:gd name="T6" fmla="*/ 0 w 246"/>
                <a:gd name="T7" fmla="*/ 23 h 45"/>
                <a:gd name="T8" fmla="*/ 23 w 246"/>
                <a:gd name="T9" fmla="*/ 45 h 45"/>
                <a:gd name="T10" fmla="*/ 224 w 246"/>
                <a:gd name="T11" fmla="*/ 45 h 45"/>
                <a:gd name="T12" fmla="*/ 246 w 246"/>
                <a:gd name="T13" fmla="*/ 23 h 45"/>
                <a:gd name="T14" fmla="*/ 246 w 246"/>
                <a:gd name="T15" fmla="*/ 23 h 45"/>
                <a:gd name="T16" fmla="*/ 246 w 246"/>
                <a:gd name="T17" fmla="*/ 2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6" h="45">
                  <a:moveTo>
                    <a:pt x="246" y="23"/>
                  </a:moveTo>
                  <a:cubicBezTo>
                    <a:pt x="246" y="10"/>
                    <a:pt x="236" y="0"/>
                    <a:pt x="224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0" y="0"/>
                    <a:pt x="0" y="10"/>
                    <a:pt x="0" y="23"/>
                  </a:cubicBezTo>
                  <a:cubicBezTo>
                    <a:pt x="0" y="35"/>
                    <a:pt x="10" y="45"/>
                    <a:pt x="23" y="45"/>
                  </a:cubicBezTo>
                  <a:cubicBezTo>
                    <a:pt x="224" y="45"/>
                    <a:pt x="224" y="45"/>
                    <a:pt x="224" y="45"/>
                  </a:cubicBezTo>
                  <a:cubicBezTo>
                    <a:pt x="236" y="45"/>
                    <a:pt x="246" y="35"/>
                    <a:pt x="246" y="23"/>
                  </a:cubicBezTo>
                  <a:close/>
                  <a:moveTo>
                    <a:pt x="246" y="23"/>
                  </a:moveTo>
                  <a:cubicBezTo>
                    <a:pt x="246" y="23"/>
                    <a:pt x="246" y="23"/>
                    <a:pt x="246" y="23"/>
                  </a:cubicBezTo>
                </a:path>
              </a:pathLst>
            </a:custGeom>
            <a:solidFill>
              <a:srgbClr val="55555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" name="Freeform 37">
              <a:extLst>
                <a:ext uri="{FF2B5EF4-FFF2-40B4-BE49-F238E27FC236}">
                  <a16:creationId xmlns:a16="http://schemas.microsoft.com/office/drawing/2014/main" id="{EA0E74C2-C84F-13FD-35AC-DAA92BBF2BE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0413" y="3073368"/>
              <a:ext cx="76200" cy="15875"/>
            </a:xfrm>
            <a:custGeom>
              <a:avLst/>
              <a:gdLst>
                <a:gd name="T0" fmla="*/ 206 w 228"/>
                <a:gd name="T1" fmla="*/ 0 h 45"/>
                <a:gd name="T2" fmla="*/ 23 w 228"/>
                <a:gd name="T3" fmla="*/ 0 h 45"/>
                <a:gd name="T4" fmla="*/ 0 w 228"/>
                <a:gd name="T5" fmla="*/ 23 h 45"/>
                <a:gd name="T6" fmla="*/ 23 w 228"/>
                <a:gd name="T7" fmla="*/ 45 h 45"/>
                <a:gd name="T8" fmla="*/ 206 w 228"/>
                <a:gd name="T9" fmla="*/ 45 h 45"/>
                <a:gd name="T10" fmla="*/ 228 w 228"/>
                <a:gd name="T11" fmla="*/ 23 h 45"/>
                <a:gd name="T12" fmla="*/ 206 w 228"/>
                <a:gd name="T13" fmla="*/ 0 h 45"/>
                <a:gd name="T14" fmla="*/ 206 w 228"/>
                <a:gd name="T15" fmla="*/ 0 h 45"/>
                <a:gd name="T16" fmla="*/ 206 w 228"/>
                <a:gd name="T17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8" h="45">
                  <a:moveTo>
                    <a:pt x="206" y="0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10" y="0"/>
                    <a:pt x="0" y="10"/>
                    <a:pt x="0" y="23"/>
                  </a:cubicBezTo>
                  <a:cubicBezTo>
                    <a:pt x="0" y="35"/>
                    <a:pt x="10" y="45"/>
                    <a:pt x="23" y="45"/>
                  </a:cubicBezTo>
                  <a:cubicBezTo>
                    <a:pt x="206" y="45"/>
                    <a:pt x="206" y="45"/>
                    <a:pt x="206" y="45"/>
                  </a:cubicBezTo>
                  <a:cubicBezTo>
                    <a:pt x="218" y="45"/>
                    <a:pt x="228" y="35"/>
                    <a:pt x="228" y="23"/>
                  </a:cubicBezTo>
                  <a:cubicBezTo>
                    <a:pt x="228" y="10"/>
                    <a:pt x="218" y="0"/>
                    <a:pt x="206" y="0"/>
                  </a:cubicBezTo>
                  <a:close/>
                  <a:moveTo>
                    <a:pt x="206" y="0"/>
                  </a:moveTo>
                  <a:cubicBezTo>
                    <a:pt x="206" y="0"/>
                    <a:pt x="206" y="0"/>
                    <a:pt x="206" y="0"/>
                  </a:cubicBezTo>
                </a:path>
              </a:pathLst>
            </a:custGeom>
            <a:solidFill>
              <a:srgbClr val="55555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45" name="Groupe 44">
            <a:extLst>
              <a:ext uri="{FF2B5EF4-FFF2-40B4-BE49-F238E27FC236}">
                <a16:creationId xmlns:a16="http://schemas.microsoft.com/office/drawing/2014/main" id="{02BC144C-8183-91AB-A2FF-B27D9A71E16E}"/>
              </a:ext>
            </a:extLst>
          </p:cNvPr>
          <p:cNvGrpSpPr>
            <a:grpSpLocks noChangeAspect="1"/>
          </p:cNvGrpSpPr>
          <p:nvPr/>
        </p:nvGrpSpPr>
        <p:grpSpPr>
          <a:xfrm>
            <a:off x="1868738" y="4432564"/>
            <a:ext cx="241189" cy="241189"/>
            <a:chOff x="9673906" y="2554430"/>
            <a:chExt cx="399159" cy="397763"/>
          </a:xfrm>
        </p:grpSpPr>
        <p:sp>
          <p:nvSpPr>
            <p:cNvPr id="46" name="AutoShape 11">
              <a:extLst>
                <a:ext uri="{FF2B5EF4-FFF2-40B4-BE49-F238E27FC236}">
                  <a16:creationId xmlns:a16="http://schemas.microsoft.com/office/drawing/2014/main" id="{AC8F46D2-50E7-2C36-0721-C4D0644E7A77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9674105" y="2554430"/>
              <a:ext cx="398162" cy="397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9533" tIns="44767" rIns="89533" bIns="44767" numCol="1" anchor="t" anchorCtr="0" compatLnSpc="1">
              <a:prstTxWarp prst="textNoShape">
                <a:avLst/>
              </a:prstTxWarp>
            </a:bodyPr>
            <a:lstStyle/>
            <a:p>
              <a:endParaRPr lang="fr-FR" sz="2345"/>
            </a:p>
          </p:txBody>
        </p:sp>
        <p:sp>
          <p:nvSpPr>
            <p:cNvPr id="47" name="Freeform 13">
              <a:extLst>
                <a:ext uri="{FF2B5EF4-FFF2-40B4-BE49-F238E27FC236}">
                  <a16:creationId xmlns:a16="http://schemas.microsoft.com/office/drawing/2014/main" id="{CDFC41D5-648D-AD09-6A24-5F054BAC07E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694452" y="2575176"/>
              <a:ext cx="33513" cy="32515"/>
            </a:xfrm>
            <a:custGeom>
              <a:avLst/>
              <a:gdLst>
                <a:gd name="T0" fmla="*/ 88 w 138"/>
                <a:gd name="T1" fmla="*/ 126 h 134"/>
                <a:gd name="T2" fmla="*/ 108 w 138"/>
                <a:gd name="T3" fmla="*/ 134 h 134"/>
                <a:gd name="T4" fmla="*/ 127 w 138"/>
                <a:gd name="T5" fmla="*/ 126 h 134"/>
                <a:gd name="T6" fmla="*/ 127 w 138"/>
                <a:gd name="T7" fmla="*/ 87 h 134"/>
                <a:gd name="T8" fmla="*/ 50 w 138"/>
                <a:gd name="T9" fmla="*/ 10 h 134"/>
                <a:gd name="T10" fmla="*/ 11 w 138"/>
                <a:gd name="T11" fmla="*/ 10 h 134"/>
                <a:gd name="T12" fmla="*/ 11 w 138"/>
                <a:gd name="T13" fmla="*/ 49 h 134"/>
                <a:gd name="T14" fmla="*/ 88 w 138"/>
                <a:gd name="T15" fmla="*/ 126 h 134"/>
                <a:gd name="T16" fmla="*/ 88 w 138"/>
                <a:gd name="T17" fmla="*/ 126 h 134"/>
                <a:gd name="T18" fmla="*/ 88 w 138"/>
                <a:gd name="T19" fmla="*/ 126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8" h="134">
                  <a:moveTo>
                    <a:pt x="88" y="126"/>
                  </a:moveTo>
                  <a:cubicBezTo>
                    <a:pt x="94" y="131"/>
                    <a:pt x="101" y="134"/>
                    <a:pt x="108" y="134"/>
                  </a:cubicBezTo>
                  <a:cubicBezTo>
                    <a:pt x="115" y="134"/>
                    <a:pt x="122" y="131"/>
                    <a:pt x="127" y="126"/>
                  </a:cubicBezTo>
                  <a:cubicBezTo>
                    <a:pt x="138" y="115"/>
                    <a:pt x="138" y="98"/>
                    <a:pt x="127" y="87"/>
                  </a:cubicBezTo>
                  <a:cubicBezTo>
                    <a:pt x="50" y="10"/>
                    <a:pt x="50" y="10"/>
                    <a:pt x="50" y="10"/>
                  </a:cubicBezTo>
                  <a:cubicBezTo>
                    <a:pt x="39" y="0"/>
                    <a:pt x="22" y="0"/>
                    <a:pt x="11" y="10"/>
                  </a:cubicBezTo>
                  <a:cubicBezTo>
                    <a:pt x="0" y="21"/>
                    <a:pt x="0" y="38"/>
                    <a:pt x="11" y="49"/>
                  </a:cubicBezTo>
                  <a:lnTo>
                    <a:pt x="88" y="126"/>
                  </a:lnTo>
                  <a:close/>
                  <a:moveTo>
                    <a:pt x="88" y="126"/>
                  </a:moveTo>
                  <a:cubicBezTo>
                    <a:pt x="88" y="126"/>
                    <a:pt x="88" y="126"/>
                    <a:pt x="88" y="126"/>
                  </a:cubicBezTo>
                </a:path>
              </a:pathLst>
            </a:custGeom>
            <a:solidFill>
              <a:srgbClr val="CF022B"/>
            </a:solidFill>
            <a:ln>
              <a:noFill/>
            </a:ln>
          </p:spPr>
          <p:txBody>
            <a:bodyPr vert="horz" wrap="square" lIns="89533" tIns="44767" rIns="89533" bIns="44767" numCol="1" anchor="t" anchorCtr="0" compatLnSpc="1">
              <a:prstTxWarp prst="textNoShape">
                <a:avLst/>
              </a:prstTxWarp>
            </a:bodyPr>
            <a:lstStyle/>
            <a:p>
              <a:endParaRPr lang="fr-FR" sz="2345"/>
            </a:p>
          </p:txBody>
        </p:sp>
        <p:sp>
          <p:nvSpPr>
            <p:cNvPr id="48" name="Freeform 14">
              <a:extLst>
                <a:ext uri="{FF2B5EF4-FFF2-40B4-BE49-F238E27FC236}">
                  <a16:creationId xmlns:a16="http://schemas.microsoft.com/office/drawing/2014/main" id="{E8E9F99E-B766-2732-8365-E0E665DE323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779032" y="2575176"/>
              <a:ext cx="33313" cy="32515"/>
            </a:xfrm>
            <a:custGeom>
              <a:avLst/>
              <a:gdLst>
                <a:gd name="T0" fmla="*/ 30 w 137"/>
                <a:gd name="T1" fmla="*/ 134 h 134"/>
                <a:gd name="T2" fmla="*/ 49 w 137"/>
                <a:gd name="T3" fmla="*/ 126 h 134"/>
                <a:gd name="T4" fmla="*/ 126 w 137"/>
                <a:gd name="T5" fmla="*/ 49 h 134"/>
                <a:gd name="T6" fmla="*/ 126 w 137"/>
                <a:gd name="T7" fmla="*/ 10 h 134"/>
                <a:gd name="T8" fmla="*/ 88 w 137"/>
                <a:gd name="T9" fmla="*/ 10 h 134"/>
                <a:gd name="T10" fmla="*/ 11 w 137"/>
                <a:gd name="T11" fmla="*/ 88 h 134"/>
                <a:gd name="T12" fmla="*/ 11 w 137"/>
                <a:gd name="T13" fmla="*/ 126 h 134"/>
                <a:gd name="T14" fmla="*/ 30 w 137"/>
                <a:gd name="T15" fmla="*/ 134 h 134"/>
                <a:gd name="T16" fmla="*/ 30 w 137"/>
                <a:gd name="T17" fmla="*/ 134 h 134"/>
                <a:gd name="T18" fmla="*/ 30 w 137"/>
                <a:gd name="T19" fmla="*/ 134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7" h="134">
                  <a:moveTo>
                    <a:pt x="30" y="134"/>
                  </a:moveTo>
                  <a:cubicBezTo>
                    <a:pt x="37" y="134"/>
                    <a:pt x="44" y="131"/>
                    <a:pt x="49" y="126"/>
                  </a:cubicBezTo>
                  <a:cubicBezTo>
                    <a:pt x="126" y="49"/>
                    <a:pt x="126" y="49"/>
                    <a:pt x="126" y="49"/>
                  </a:cubicBezTo>
                  <a:cubicBezTo>
                    <a:pt x="137" y="38"/>
                    <a:pt x="137" y="21"/>
                    <a:pt x="126" y="10"/>
                  </a:cubicBezTo>
                  <a:cubicBezTo>
                    <a:pt x="116" y="0"/>
                    <a:pt x="98" y="0"/>
                    <a:pt x="88" y="10"/>
                  </a:cubicBezTo>
                  <a:cubicBezTo>
                    <a:pt x="11" y="88"/>
                    <a:pt x="11" y="88"/>
                    <a:pt x="11" y="88"/>
                  </a:cubicBezTo>
                  <a:cubicBezTo>
                    <a:pt x="0" y="98"/>
                    <a:pt x="0" y="115"/>
                    <a:pt x="11" y="126"/>
                  </a:cubicBezTo>
                  <a:cubicBezTo>
                    <a:pt x="16" y="131"/>
                    <a:pt x="23" y="134"/>
                    <a:pt x="30" y="134"/>
                  </a:cubicBezTo>
                  <a:close/>
                  <a:moveTo>
                    <a:pt x="30" y="134"/>
                  </a:moveTo>
                  <a:cubicBezTo>
                    <a:pt x="30" y="134"/>
                    <a:pt x="30" y="134"/>
                    <a:pt x="30" y="134"/>
                  </a:cubicBezTo>
                </a:path>
              </a:pathLst>
            </a:custGeom>
            <a:solidFill>
              <a:srgbClr val="CF022B"/>
            </a:solidFill>
            <a:ln>
              <a:noFill/>
            </a:ln>
          </p:spPr>
          <p:txBody>
            <a:bodyPr vert="horz" wrap="square" lIns="89533" tIns="44767" rIns="89533" bIns="44767" numCol="1" anchor="t" anchorCtr="0" compatLnSpc="1">
              <a:prstTxWarp prst="textNoShape">
                <a:avLst/>
              </a:prstTxWarp>
            </a:bodyPr>
            <a:lstStyle/>
            <a:p>
              <a:endParaRPr lang="fr-FR" sz="2345"/>
            </a:p>
          </p:txBody>
        </p:sp>
        <p:sp>
          <p:nvSpPr>
            <p:cNvPr id="49" name="Freeform 15">
              <a:extLst>
                <a:ext uri="{FF2B5EF4-FFF2-40B4-BE49-F238E27FC236}">
                  <a16:creationId xmlns:a16="http://schemas.microsoft.com/office/drawing/2014/main" id="{2251C575-9C37-8AB4-0F18-6704BDCCA7D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746716" y="2554430"/>
              <a:ext cx="13365" cy="39697"/>
            </a:xfrm>
            <a:custGeom>
              <a:avLst/>
              <a:gdLst>
                <a:gd name="T0" fmla="*/ 28 w 55"/>
                <a:gd name="T1" fmla="*/ 164 h 164"/>
                <a:gd name="T2" fmla="*/ 55 w 55"/>
                <a:gd name="T3" fmla="*/ 137 h 164"/>
                <a:gd name="T4" fmla="*/ 55 w 55"/>
                <a:gd name="T5" fmla="*/ 28 h 164"/>
                <a:gd name="T6" fmla="*/ 28 w 55"/>
                <a:gd name="T7" fmla="*/ 0 h 164"/>
                <a:gd name="T8" fmla="*/ 0 w 55"/>
                <a:gd name="T9" fmla="*/ 28 h 164"/>
                <a:gd name="T10" fmla="*/ 0 w 55"/>
                <a:gd name="T11" fmla="*/ 137 h 164"/>
                <a:gd name="T12" fmla="*/ 28 w 55"/>
                <a:gd name="T13" fmla="*/ 164 h 164"/>
                <a:gd name="T14" fmla="*/ 28 w 55"/>
                <a:gd name="T15" fmla="*/ 164 h 164"/>
                <a:gd name="T16" fmla="*/ 28 w 55"/>
                <a:gd name="T17" fmla="*/ 164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" h="164">
                  <a:moveTo>
                    <a:pt x="28" y="164"/>
                  </a:moveTo>
                  <a:cubicBezTo>
                    <a:pt x="43" y="164"/>
                    <a:pt x="55" y="152"/>
                    <a:pt x="55" y="137"/>
                  </a:cubicBezTo>
                  <a:cubicBezTo>
                    <a:pt x="55" y="28"/>
                    <a:pt x="55" y="28"/>
                    <a:pt x="55" y="28"/>
                  </a:cubicBezTo>
                  <a:cubicBezTo>
                    <a:pt x="55" y="13"/>
                    <a:pt x="43" y="0"/>
                    <a:pt x="28" y="0"/>
                  </a:cubicBezTo>
                  <a:cubicBezTo>
                    <a:pt x="13" y="0"/>
                    <a:pt x="0" y="13"/>
                    <a:pt x="0" y="28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0" y="152"/>
                    <a:pt x="13" y="164"/>
                    <a:pt x="28" y="164"/>
                  </a:cubicBezTo>
                  <a:close/>
                  <a:moveTo>
                    <a:pt x="28" y="164"/>
                  </a:moveTo>
                  <a:cubicBezTo>
                    <a:pt x="28" y="164"/>
                    <a:pt x="28" y="164"/>
                    <a:pt x="28" y="164"/>
                  </a:cubicBezTo>
                </a:path>
              </a:pathLst>
            </a:custGeom>
            <a:solidFill>
              <a:srgbClr val="CF022B"/>
            </a:solidFill>
            <a:ln>
              <a:noFill/>
            </a:ln>
          </p:spPr>
          <p:txBody>
            <a:bodyPr vert="horz" wrap="square" lIns="89533" tIns="44767" rIns="89533" bIns="44767" numCol="1" anchor="t" anchorCtr="0" compatLnSpc="1">
              <a:prstTxWarp prst="textNoShape">
                <a:avLst/>
              </a:prstTxWarp>
            </a:bodyPr>
            <a:lstStyle/>
            <a:p>
              <a:endParaRPr lang="fr-FR" sz="2345"/>
            </a:p>
          </p:txBody>
        </p:sp>
        <p:sp>
          <p:nvSpPr>
            <p:cNvPr id="50" name="Freeform 16">
              <a:extLst>
                <a:ext uri="{FF2B5EF4-FFF2-40B4-BE49-F238E27FC236}">
                  <a16:creationId xmlns:a16="http://schemas.microsoft.com/office/drawing/2014/main" id="{505F9910-0A38-756E-54CB-6E98D02B43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673906" y="2627240"/>
              <a:ext cx="39896" cy="13166"/>
            </a:xfrm>
            <a:custGeom>
              <a:avLst/>
              <a:gdLst>
                <a:gd name="T0" fmla="*/ 164 w 164"/>
                <a:gd name="T1" fmla="*/ 27 h 54"/>
                <a:gd name="T2" fmla="*/ 137 w 164"/>
                <a:gd name="T3" fmla="*/ 0 h 54"/>
                <a:gd name="T4" fmla="*/ 27 w 164"/>
                <a:gd name="T5" fmla="*/ 0 h 54"/>
                <a:gd name="T6" fmla="*/ 0 w 164"/>
                <a:gd name="T7" fmla="*/ 27 h 54"/>
                <a:gd name="T8" fmla="*/ 27 w 164"/>
                <a:gd name="T9" fmla="*/ 54 h 54"/>
                <a:gd name="T10" fmla="*/ 137 w 164"/>
                <a:gd name="T11" fmla="*/ 54 h 54"/>
                <a:gd name="T12" fmla="*/ 164 w 164"/>
                <a:gd name="T13" fmla="*/ 27 h 54"/>
                <a:gd name="T14" fmla="*/ 164 w 164"/>
                <a:gd name="T15" fmla="*/ 27 h 54"/>
                <a:gd name="T16" fmla="*/ 164 w 164"/>
                <a:gd name="T17" fmla="*/ 2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4" h="54">
                  <a:moveTo>
                    <a:pt x="164" y="27"/>
                  </a:moveTo>
                  <a:cubicBezTo>
                    <a:pt x="164" y="12"/>
                    <a:pt x="152" y="0"/>
                    <a:pt x="13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12" y="0"/>
                    <a:pt x="0" y="12"/>
                    <a:pt x="0" y="27"/>
                  </a:cubicBezTo>
                  <a:cubicBezTo>
                    <a:pt x="0" y="42"/>
                    <a:pt x="12" y="54"/>
                    <a:pt x="27" y="54"/>
                  </a:cubicBezTo>
                  <a:cubicBezTo>
                    <a:pt x="137" y="54"/>
                    <a:pt x="137" y="54"/>
                    <a:pt x="137" y="54"/>
                  </a:cubicBezTo>
                  <a:cubicBezTo>
                    <a:pt x="152" y="54"/>
                    <a:pt x="164" y="42"/>
                    <a:pt x="164" y="27"/>
                  </a:cubicBezTo>
                  <a:close/>
                  <a:moveTo>
                    <a:pt x="164" y="27"/>
                  </a:moveTo>
                  <a:cubicBezTo>
                    <a:pt x="164" y="27"/>
                    <a:pt x="164" y="27"/>
                    <a:pt x="164" y="27"/>
                  </a:cubicBezTo>
                </a:path>
              </a:pathLst>
            </a:custGeom>
            <a:solidFill>
              <a:srgbClr val="CF022B"/>
            </a:solidFill>
            <a:ln>
              <a:noFill/>
            </a:ln>
          </p:spPr>
          <p:txBody>
            <a:bodyPr vert="horz" wrap="square" lIns="89533" tIns="44767" rIns="89533" bIns="44767" numCol="1" anchor="t" anchorCtr="0" compatLnSpc="1">
              <a:prstTxWarp prst="textNoShape">
                <a:avLst/>
              </a:prstTxWarp>
            </a:bodyPr>
            <a:lstStyle/>
            <a:p>
              <a:endParaRPr lang="fr-FR" sz="2345"/>
            </a:p>
          </p:txBody>
        </p:sp>
        <p:sp>
          <p:nvSpPr>
            <p:cNvPr id="51" name="Freeform 17">
              <a:extLst>
                <a:ext uri="{FF2B5EF4-FFF2-40B4-BE49-F238E27FC236}">
                  <a16:creationId xmlns:a16="http://schemas.microsoft.com/office/drawing/2014/main" id="{1D718336-7500-CF89-1776-179C1FCCFF8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694452" y="2659157"/>
              <a:ext cx="33513" cy="32715"/>
            </a:xfrm>
            <a:custGeom>
              <a:avLst/>
              <a:gdLst>
                <a:gd name="T0" fmla="*/ 88 w 138"/>
                <a:gd name="T1" fmla="*/ 11 h 135"/>
                <a:gd name="T2" fmla="*/ 11 w 138"/>
                <a:gd name="T3" fmla="*/ 88 h 135"/>
                <a:gd name="T4" fmla="*/ 11 w 138"/>
                <a:gd name="T5" fmla="*/ 127 h 135"/>
                <a:gd name="T6" fmla="*/ 30 w 138"/>
                <a:gd name="T7" fmla="*/ 135 h 135"/>
                <a:gd name="T8" fmla="*/ 50 w 138"/>
                <a:gd name="T9" fmla="*/ 127 h 135"/>
                <a:gd name="T10" fmla="*/ 127 w 138"/>
                <a:gd name="T11" fmla="*/ 49 h 135"/>
                <a:gd name="T12" fmla="*/ 127 w 138"/>
                <a:gd name="T13" fmla="*/ 11 h 135"/>
                <a:gd name="T14" fmla="*/ 88 w 138"/>
                <a:gd name="T15" fmla="*/ 11 h 135"/>
                <a:gd name="T16" fmla="*/ 88 w 138"/>
                <a:gd name="T17" fmla="*/ 11 h 135"/>
                <a:gd name="T18" fmla="*/ 88 w 138"/>
                <a:gd name="T19" fmla="*/ 11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8" h="135">
                  <a:moveTo>
                    <a:pt x="88" y="11"/>
                  </a:moveTo>
                  <a:cubicBezTo>
                    <a:pt x="11" y="88"/>
                    <a:pt x="11" y="88"/>
                    <a:pt x="11" y="88"/>
                  </a:cubicBezTo>
                  <a:cubicBezTo>
                    <a:pt x="0" y="99"/>
                    <a:pt x="0" y="116"/>
                    <a:pt x="11" y="127"/>
                  </a:cubicBezTo>
                  <a:cubicBezTo>
                    <a:pt x="16" y="132"/>
                    <a:pt x="23" y="135"/>
                    <a:pt x="30" y="135"/>
                  </a:cubicBezTo>
                  <a:cubicBezTo>
                    <a:pt x="37" y="135"/>
                    <a:pt x="44" y="132"/>
                    <a:pt x="50" y="127"/>
                  </a:cubicBezTo>
                  <a:cubicBezTo>
                    <a:pt x="127" y="49"/>
                    <a:pt x="127" y="49"/>
                    <a:pt x="127" y="49"/>
                  </a:cubicBezTo>
                  <a:cubicBezTo>
                    <a:pt x="138" y="39"/>
                    <a:pt x="138" y="22"/>
                    <a:pt x="127" y="11"/>
                  </a:cubicBezTo>
                  <a:cubicBezTo>
                    <a:pt x="116" y="0"/>
                    <a:pt x="99" y="0"/>
                    <a:pt x="88" y="11"/>
                  </a:cubicBezTo>
                  <a:close/>
                  <a:moveTo>
                    <a:pt x="88" y="11"/>
                  </a:moveTo>
                  <a:cubicBezTo>
                    <a:pt x="88" y="11"/>
                    <a:pt x="88" y="11"/>
                    <a:pt x="88" y="11"/>
                  </a:cubicBezTo>
                </a:path>
              </a:pathLst>
            </a:custGeom>
            <a:solidFill>
              <a:srgbClr val="CF022B"/>
            </a:solidFill>
            <a:ln>
              <a:noFill/>
            </a:ln>
          </p:spPr>
          <p:txBody>
            <a:bodyPr vert="horz" wrap="square" lIns="89533" tIns="44767" rIns="89533" bIns="44767" numCol="1" anchor="t" anchorCtr="0" compatLnSpc="1">
              <a:prstTxWarp prst="textNoShape">
                <a:avLst/>
              </a:prstTxWarp>
            </a:bodyPr>
            <a:lstStyle/>
            <a:p>
              <a:endParaRPr lang="fr-FR" sz="2345"/>
            </a:p>
          </p:txBody>
        </p:sp>
        <p:sp>
          <p:nvSpPr>
            <p:cNvPr id="52" name="Freeform 18">
              <a:extLst>
                <a:ext uri="{FF2B5EF4-FFF2-40B4-BE49-F238E27FC236}">
                  <a16:creationId xmlns:a16="http://schemas.microsoft.com/office/drawing/2014/main" id="{5ADA9D82-90BE-C4DD-5F4B-BA0B943975D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726170" y="2603702"/>
              <a:ext cx="346895" cy="347295"/>
            </a:xfrm>
            <a:custGeom>
              <a:avLst/>
              <a:gdLst>
                <a:gd name="T0" fmla="*/ 1422 w 1427"/>
                <a:gd name="T1" fmla="*/ 1070 h 1435"/>
                <a:gd name="T2" fmla="*/ 1379 w 1427"/>
                <a:gd name="T3" fmla="*/ 889 h 1435"/>
                <a:gd name="T4" fmla="*/ 1296 w 1427"/>
                <a:gd name="T5" fmla="*/ 633 h 1435"/>
                <a:gd name="T6" fmla="*/ 1118 w 1427"/>
                <a:gd name="T7" fmla="*/ 326 h 1435"/>
                <a:gd name="T8" fmla="*/ 969 w 1427"/>
                <a:gd name="T9" fmla="*/ 286 h 1435"/>
                <a:gd name="T10" fmla="*/ 929 w 1427"/>
                <a:gd name="T11" fmla="*/ 327 h 1435"/>
                <a:gd name="T12" fmla="*/ 853 w 1427"/>
                <a:gd name="T13" fmla="*/ 273 h 1435"/>
                <a:gd name="T14" fmla="*/ 749 w 1427"/>
                <a:gd name="T15" fmla="*/ 287 h 1435"/>
                <a:gd name="T16" fmla="*/ 688 w 1427"/>
                <a:gd name="T17" fmla="*/ 362 h 1435"/>
                <a:gd name="T18" fmla="*/ 533 w 1427"/>
                <a:gd name="T19" fmla="*/ 349 h 1435"/>
                <a:gd name="T20" fmla="*/ 471 w 1427"/>
                <a:gd name="T21" fmla="*/ 425 h 1435"/>
                <a:gd name="T22" fmla="*/ 236 w 1427"/>
                <a:gd name="T23" fmla="*/ 94 h 1435"/>
                <a:gd name="T24" fmla="*/ 64 w 1427"/>
                <a:gd name="T25" fmla="*/ 39 h 1435"/>
                <a:gd name="T26" fmla="*/ 5 w 1427"/>
                <a:gd name="T27" fmla="*/ 121 h 1435"/>
                <a:gd name="T28" fmla="*/ 25 w 1427"/>
                <a:gd name="T29" fmla="*/ 220 h 1435"/>
                <a:gd name="T30" fmla="*/ 403 w 1427"/>
                <a:gd name="T31" fmla="*/ 834 h 1435"/>
                <a:gd name="T32" fmla="*/ 441 w 1427"/>
                <a:gd name="T33" fmla="*/ 843 h 1435"/>
                <a:gd name="T34" fmla="*/ 450 w 1427"/>
                <a:gd name="T35" fmla="*/ 806 h 1435"/>
                <a:gd name="T36" fmla="*/ 72 w 1427"/>
                <a:gd name="T37" fmla="*/ 192 h 1435"/>
                <a:gd name="T38" fmla="*/ 59 w 1427"/>
                <a:gd name="T39" fmla="*/ 131 h 1435"/>
                <a:gd name="T40" fmla="*/ 92 w 1427"/>
                <a:gd name="T41" fmla="*/ 86 h 1435"/>
                <a:gd name="T42" fmla="*/ 192 w 1427"/>
                <a:gd name="T43" fmla="*/ 126 h 1435"/>
                <a:gd name="T44" fmla="*/ 484 w 1427"/>
                <a:gd name="T45" fmla="*/ 537 h 1435"/>
                <a:gd name="T46" fmla="*/ 521 w 1427"/>
                <a:gd name="T47" fmla="*/ 544 h 1435"/>
                <a:gd name="T48" fmla="*/ 530 w 1427"/>
                <a:gd name="T49" fmla="*/ 508 h 1435"/>
                <a:gd name="T50" fmla="*/ 522 w 1427"/>
                <a:gd name="T51" fmla="*/ 446 h 1435"/>
                <a:gd name="T52" fmla="*/ 560 w 1427"/>
                <a:gd name="T53" fmla="*/ 396 h 1435"/>
                <a:gd name="T54" fmla="*/ 672 w 1427"/>
                <a:gd name="T55" fmla="*/ 426 h 1435"/>
                <a:gd name="T56" fmla="*/ 699 w 1427"/>
                <a:gd name="T57" fmla="*/ 473 h 1435"/>
                <a:gd name="T58" fmla="*/ 699 w 1427"/>
                <a:gd name="T59" fmla="*/ 473 h 1435"/>
                <a:gd name="T60" fmla="*/ 736 w 1427"/>
                <a:gd name="T61" fmla="*/ 483 h 1435"/>
                <a:gd name="T62" fmla="*/ 746 w 1427"/>
                <a:gd name="T63" fmla="*/ 446 h 1435"/>
                <a:gd name="T64" fmla="*/ 776 w 1427"/>
                <a:gd name="T65" fmla="*/ 334 h 1435"/>
                <a:gd name="T66" fmla="*/ 839 w 1427"/>
                <a:gd name="T67" fmla="*/ 326 h 1435"/>
                <a:gd name="T68" fmla="*/ 888 w 1427"/>
                <a:gd name="T69" fmla="*/ 364 h 1435"/>
                <a:gd name="T70" fmla="*/ 929 w 1427"/>
                <a:gd name="T71" fmla="*/ 435 h 1435"/>
                <a:gd name="T72" fmla="*/ 929 w 1427"/>
                <a:gd name="T73" fmla="*/ 435 h 1435"/>
                <a:gd name="T74" fmla="*/ 967 w 1427"/>
                <a:gd name="T75" fmla="*/ 445 h 1435"/>
                <a:gd name="T76" fmla="*/ 977 w 1427"/>
                <a:gd name="T77" fmla="*/ 408 h 1435"/>
                <a:gd name="T78" fmla="*/ 972 w 1427"/>
                <a:gd name="T79" fmla="*/ 366 h 1435"/>
                <a:gd name="T80" fmla="*/ 997 w 1427"/>
                <a:gd name="T81" fmla="*/ 333 h 1435"/>
                <a:gd name="T82" fmla="*/ 1071 w 1427"/>
                <a:gd name="T83" fmla="*/ 353 h 1435"/>
                <a:gd name="T84" fmla="*/ 1249 w 1427"/>
                <a:gd name="T85" fmla="*/ 660 h 1435"/>
                <a:gd name="T86" fmla="*/ 1324 w 1427"/>
                <a:gd name="T87" fmla="*/ 896 h 1435"/>
                <a:gd name="T88" fmla="*/ 1362 w 1427"/>
                <a:gd name="T89" fmla="*/ 1068 h 1435"/>
                <a:gd name="T90" fmla="*/ 834 w 1427"/>
                <a:gd name="T91" fmla="*/ 1373 h 1435"/>
                <a:gd name="T92" fmla="*/ 416 w 1427"/>
                <a:gd name="T93" fmla="*/ 1063 h 1435"/>
                <a:gd name="T94" fmla="*/ 356 w 1427"/>
                <a:gd name="T95" fmla="*/ 1030 h 1435"/>
                <a:gd name="T96" fmla="*/ 270 w 1427"/>
                <a:gd name="T97" fmla="*/ 898 h 1435"/>
                <a:gd name="T98" fmla="*/ 313 w 1427"/>
                <a:gd name="T99" fmla="*/ 822 h 1435"/>
                <a:gd name="T100" fmla="*/ 323 w 1427"/>
                <a:gd name="T101" fmla="*/ 785 h 1435"/>
                <a:gd name="T102" fmla="*/ 285 w 1427"/>
                <a:gd name="T103" fmla="*/ 775 h 1435"/>
                <a:gd name="T104" fmla="*/ 215 w 1427"/>
                <a:gd name="T105" fmla="*/ 898 h 1435"/>
                <a:gd name="T106" fmla="*/ 330 w 1427"/>
                <a:gd name="T107" fmla="*/ 1078 h 1435"/>
                <a:gd name="T108" fmla="*/ 388 w 1427"/>
                <a:gd name="T109" fmla="*/ 1111 h 1435"/>
                <a:gd name="T110" fmla="*/ 808 w 1427"/>
                <a:gd name="T111" fmla="*/ 1425 h 1435"/>
                <a:gd name="T112" fmla="*/ 829 w 1427"/>
                <a:gd name="T113" fmla="*/ 1435 h 1435"/>
                <a:gd name="T114" fmla="*/ 842 w 1427"/>
                <a:gd name="T115" fmla="*/ 1431 h 1435"/>
                <a:gd name="T116" fmla="*/ 1410 w 1427"/>
                <a:gd name="T117" fmla="*/ 1103 h 1435"/>
                <a:gd name="T118" fmla="*/ 1422 w 1427"/>
                <a:gd name="T119" fmla="*/ 1070 h 1435"/>
                <a:gd name="T120" fmla="*/ 1422 w 1427"/>
                <a:gd name="T121" fmla="*/ 1070 h 1435"/>
                <a:gd name="T122" fmla="*/ 1422 w 1427"/>
                <a:gd name="T123" fmla="*/ 1070 h 1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427" h="1435">
                  <a:moveTo>
                    <a:pt x="1422" y="1070"/>
                  </a:moveTo>
                  <a:cubicBezTo>
                    <a:pt x="1392" y="995"/>
                    <a:pt x="1385" y="941"/>
                    <a:pt x="1379" y="889"/>
                  </a:cubicBezTo>
                  <a:cubicBezTo>
                    <a:pt x="1370" y="818"/>
                    <a:pt x="1361" y="745"/>
                    <a:pt x="1296" y="633"/>
                  </a:cubicBezTo>
                  <a:cubicBezTo>
                    <a:pt x="1118" y="326"/>
                    <a:pt x="1118" y="326"/>
                    <a:pt x="1118" y="326"/>
                  </a:cubicBezTo>
                  <a:cubicBezTo>
                    <a:pt x="1090" y="276"/>
                    <a:pt x="1019" y="257"/>
                    <a:pt x="969" y="286"/>
                  </a:cubicBezTo>
                  <a:cubicBezTo>
                    <a:pt x="953" y="295"/>
                    <a:pt x="939" y="310"/>
                    <a:pt x="929" y="327"/>
                  </a:cubicBezTo>
                  <a:cubicBezTo>
                    <a:pt x="911" y="300"/>
                    <a:pt x="884" y="281"/>
                    <a:pt x="853" y="273"/>
                  </a:cubicBezTo>
                  <a:cubicBezTo>
                    <a:pt x="817" y="264"/>
                    <a:pt x="781" y="268"/>
                    <a:pt x="749" y="287"/>
                  </a:cubicBezTo>
                  <a:cubicBezTo>
                    <a:pt x="719" y="304"/>
                    <a:pt x="698" y="331"/>
                    <a:pt x="688" y="362"/>
                  </a:cubicBezTo>
                  <a:cubicBezTo>
                    <a:pt x="645" y="326"/>
                    <a:pt x="583" y="319"/>
                    <a:pt x="533" y="349"/>
                  </a:cubicBezTo>
                  <a:cubicBezTo>
                    <a:pt x="503" y="366"/>
                    <a:pt x="481" y="392"/>
                    <a:pt x="471" y="425"/>
                  </a:cubicBezTo>
                  <a:cubicBezTo>
                    <a:pt x="236" y="94"/>
                    <a:pt x="236" y="94"/>
                    <a:pt x="236" y="94"/>
                  </a:cubicBezTo>
                  <a:cubicBezTo>
                    <a:pt x="167" y="0"/>
                    <a:pt x="99" y="19"/>
                    <a:pt x="64" y="39"/>
                  </a:cubicBezTo>
                  <a:cubicBezTo>
                    <a:pt x="33" y="57"/>
                    <a:pt x="12" y="86"/>
                    <a:pt x="5" y="121"/>
                  </a:cubicBezTo>
                  <a:cubicBezTo>
                    <a:pt x="0" y="153"/>
                    <a:pt x="7" y="188"/>
                    <a:pt x="25" y="220"/>
                  </a:cubicBezTo>
                  <a:cubicBezTo>
                    <a:pt x="403" y="834"/>
                    <a:pt x="403" y="834"/>
                    <a:pt x="403" y="834"/>
                  </a:cubicBezTo>
                  <a:cubicBezTo>
                    <a:pt x="411" y="847"/>
                    <a:pt x="428" y="851"/>
                    <a:pt x="441" y="843"/>
                  </a:cubicBezTo>
                  <a:cubicBezTo>
                    <a:pt x="454" y="835"/>
                    <a:pt x="458" y="818"/>
                    <a:pt x="450" y="806"/>
                  </a:cubicBezTo>
                  <a:cubicBezTo>
                    <a:pt x="72" y="192"/>
                    <a:pt x="72" y="192"/>
                    <a:pt x="72" y="192"/>
                  </a:cubicBezTo>
                  <a:cubicBezTo>
                    <a:pt x="60" y="172"/>
                    <a:pt x="56" y="150"/>
                    <a:pt x="59" y="131"/>
                  </a:cubicBezTo>
                  <a:cubicBezTo>
                    <a:pt x="63" y="112"/>
                    <a:pt x="74" y="97"/>
                    <a:pt x="92" y="86"/>
                  </a:cubicBezTo>
                  <a:cubicBezTo>
                    <a:pt x="104" y="79"/>
                    <a:pt x="141" y="58"/>
                    <a:pt x="192" y="126"/>
                  </a:cubicBezTo>
                  <a:cubicBezTo>
                    <a:pt x="484" y="537"/>
                    <a:pt x="484" y="537"/>
                    <a:pt x="484" y="537"/>
                  </a:cubicBezTo>
                  <a:cubicBezTo>
                    <a:pt x="492" y="549"/>
                    <a:pt x="509" y="552"/>
                    <a:pt x="521" y="544"/>
                  </a:cubicBezTo>
                  <a:cubicBezTo>
                    <a:pt x="533" y="537"/>
                    <a:pt x="537" y="520"/>
                    <a:pt x="530" y="508"/>
                  </a:cubicBezTo>
                  <a:cubicBezTo>
                    <a:pt x="519" y="489"/>
                    <a:pt x="516" y="467"/>
                    <a:pt x="522" y="446"/>
                  </a:cubicBezTo>
                  <a:cubicBezTo>
                    <a:pt x="527" y="424"/>
                    <a:pt x="541" y="407"/>
                    <a:pt x="560" y="396"/>
                  </a:cubicBezTo>
                  <a:cubicBezTo>
                    <a:pt x="599" y="373"/>
                    <a:pt x="649" y="387"/>
                    <a:pt x="672" y="426"/>
                  </a:cubicBezTo>
                  <a:cubicBezTo>
                    <a:pt x="699" y="473"/>
                    <a:pt x="699" y="473"/>
                    <a:pt x="699" y="473"/>
                  </a:cubicBezTo>
                  <a:cubicBezTo>
                    <a:pt x="699" y="473"/>
                    <a:pt x="699" y="473"/>
                    <a:pt x="699" y="473"/>
                  </a:cubicBezTo>
                  <a:cubicBezTo>
                    <a:pt x="707" y="486"/>
                    <a:pt x="723" y="491"/>
                    <a:pt x="736" y="483"/>
                  </a:cubicBezTo>
                  <a:cubicBezTo>
                    <a:pt x="750" y="476"/>
                    <a:pt x="754" y="459"/>
                    <a:pt x="746" y="446"/>
                  </a:cubicBezTo>
                  <a:cubicBezTo>
                    <a:pt x="724" y="407"/>
                    <a:pt x="737" y="357"/>
                    <a:pt x="776" y="334"/>
                  </a:cubicBezTo>
                  <a:cubicBezTo>
                    <a:pt x="795" y="323"/>
                    <a:pt x="818" y="320"/>
                    <a:pt x="839" y="326"/>
                  </a:cubicBezTo>
                  <a:cubicBezTo>
                    <a:pt x="860" y="331"/>
                    <a:pt x="877" y="345"/>
                    <a:pt x="888" y="364"/>
                  </a:cubicBezTo>
                  <a:cubicBezTo>
                    <a:pt x="929" y="435"/>
                    <a:pt x="929" y="435"/>
                    <a:pt x="929" y="435"/>
                  </a:cubicBezTo>
                  <a:cubicBezTo>
                    <a:pt x="929" y="435"/>
                    <a:pt x="929" y="435"/>
                    <a:pt x="929" y="435"/>
                  </a:cubicBezTo>
                  <a:cubicBezTo>
                    <a:pt x="937" y="448"/>
                    <a:pt x="954" y="452"/>
                    <a:pt x="967" y="445"/>
                  </a:cubicBezTo>
                  <a:cubicBezTo>
                    <a:pt x="980" y="437"/>
                    <a:pt x="984" y="421"/>
                    <a:pt x="977" y="408"/>
                  </a:cubicBezTo>
                  <a:cubicBezTo>
                    <a:pt x="970" y="396"/>
                    <a:pt x="968" y="381"/>
                    <a:pt x="972" y="366"/>
                  </a:cubicBezTo>
                  <a:cubicBezTo>
                    <a:pt x="976" y="352"/>
                    <a:pt x="985" y="340"/>
                    <a:pt x="997" y="333"/>
                  </a:cubicBezTo>
                  <a:cubicBezTo>
                    <a:pt x="1020" y="319"/>
                    <a:pt x="1057" y="329"/>
                    <a:pt x="1071" y="353"/>
                  </a:cubicBezTo>
                  <a:cubicBezTo>
                    <a:pt x="1249" y="660"/>
                    <a:pt x="1249" y="660"/>
                    <a:pt x="1249" y="660"/>
                  </a:cubicBezTo>
                  <a:cubicBezTo>
                    <a:pt x="1308" y="763"/>
                    <a:pt x="1316" y="827"/>
                    <a:pt x="1324" y="896"/>
                  </a:cubicBezTo>
                  <a:cubicBezTo>
                    <a:pt x="1331" y="946"/>
                    <a:pt x="1337" y="998"/>
                    <a:pt x="1362" y="1068"/>
                  </a:cubicBezTo>
                  <a:cubicBezTo>
                    <a:pt x="834" y="1373"/>
                    <a:pt x="834" y="1373"/>
                    <a:pt x="834" y="1373"/>
                  </a:cubicBezTo>
                  <a:cubicBezTo>
                    <a:pt x="742" y="1274"/>
                    <a:pt x="601" y="1170"/>
                    <a:pt x="416" y="1063"/>
                  </a:cubicBezTo>
                  <a:cubicBezTo>
                    <a:pt x="395" y="1052"/>
                    <a:pt x="375" y="1041"/>
                    <a:pt x="356" y="1030"/>
                  </a:cubicBezTo>
                  <a:cubicBezTo>
                    <a:pt x="306" y="1003"/>
                    <a:pt x="270" y="948"/>
                    <a:pt x="270" y="898"/>
                  </a:cubicBezTo>
                  <a:cubicBezTo>
                    <a:pt x="269" y="875"/>
                    <a:pt x="277" y="843"/>
                    <a:pt x="313" y="822"/>
                  </a:cubicBezTo>
                  <a:cubicBezTo>
                    <a:pt x="326" y="815"/>
                    <a:pt x="330" y="798"/>
                    <a:pt x="323" y="785"/>
                  </a:cubicBezTo>
                  <a:cubicBezTo>
                    <a:pt x="315" y="772"/>
                    <a:pt x="298" y="768"/>
                    <a:pt x="285" y="775"/>
                  </a:cubicBezTo>
                  <a:cubicBezTo>
                    <a:pt x="239" y="802"/>
                    <a:pt x="214" y="845"/>
                    <a:pt x="215" y="898"/>
                  </a:cubicBezTo>
                  <a:cubicBezTo>
                    <a:pt x="216" y="969"/>
                    <a:pt x="262" y="1041"/>
                    <a:pt x="330" y="1078"/>
                  </a:cubicBezTo>
                  <a:cubicBezTo>
                    <a:pt x="349" y="1089"/>
                    <a:pt x="369" y="1099"/>
                    <a:pt x="388" y="1111"/>
                  </a:cubicBezTo>
                  <a:cubicBezTo>
                    <a:pt x="579" y="1220"/>
                    <a:pt x="721" y="1326"/>
                    <a:pt x="808" y="1425"/>
                  </a:cubicBezTo>
                  <a:cubicBezTo>
                    <a:pt x="813" y="1431"/>
                    <a:pt x="821" y="1435"/>
                    <a:pt x="829" y="1435"/>
                  </a:cubicBezTo>
                  <a:cubicBezTo>
                    <a:pt x="833" y="1435"/>
                    <a:pt x="838" y="1433"/>
                    <a:pt x="842" y="1431"/>
                  </a:cubicBezTo>
                  <a:cubicBezTo>
                    <a:pt x="1410" y="1103"/>
                    <a:pt x="1410" y="1103"/>
                    <a:pt x="1410" y="1103"/>
                  </a:cubicBezTo>
                  <a:cubicBezTo>
                    <a:pt x="1422" y="1097"/>
                    <a:pt x="1427" y="1082"/>
                    <a:pt x="1422" y="1070"/>
                  </a:cubicBezTo>
                  <a:close/>
                  <a:moveTo>
                    <a:pt x="1422" y="1070"/>
                  </a:moveTo>
                  <a:cubicBezTo>
                    <a:pt x="1422" y="1070"/>
                    <a:pt x="1422" y="1070"/>
                    <a:pt x="1422" y="1070"/>
                  </a:cubicBezTo>
                </a:path>
              </a:pathLst>
            </a:custGeom>
            <a:solidFill>
              <a:srgbClr val="555557"/>
            </a:solidFill>
            <a:ln>
              <a:noFill/>
            </a:ln>
          </p:spPr>
          <p:txBody>
            <a:bodyPr vert="horz" wrap="square" lIns="89533" tIns="44767" rIns="89533" bIns="44767" numCol="1" anchor="t" anchorCtr="0" compatLnSpc="1">
              <a:prstTxWarp prst="textNoShape">
                <a:avLst/>
              </a:prstTxWarp>
            </a:bodyPr>
            <a:lstStyle/>
            <a:p>
              <a:endParaRPr lang="fr-FR" sz="2345"/>
            </a:p>
          </p:txBody>
        </p:sp>
      </p:grpSp>
      <p:grpSp>
        <p:nvGrpSpPr>
          <p:cNvPr id="53" name="Groupe 52">
            <a:extLst>
              <a:ext uri="{FF2B5EF4-FFF2-40B4-BE49-F238E27FC236}">
                <a16:creationId xmlns:a16="http://schemas.microsoft.com/office/drawing/2014/main" id="{1C9E9A04-FC29-D962-3AE7-6564AA931A34}"/>
              </a:ext>
            </a:extLst>
          </p:cNvPr>
          <p:cNvGrpSpPr>
            <a:grpSpLocks noChangeAspect="1"/>
          </p:cNvGrpSpPr>
          <p:nvPr/>
        </p:nvGrpSpPr>
        <p:grpSpPr>
          <a:xfrm>
            <a:off x="1860124" y="5571497"/>
            <a:ext cx="241189" cy="241189"/>
            <a:chOff x="9673906" y="2554430"/>
            <a:chExt cx="399159" cy="397763"/>
          </a:xfrm>
        </p:grpSpPr>
        <p:sp>
          <p:nvSpPr>
            <p:cNvPr id="54" name="AutoShape 11">
              <a:extLst>
                <a:ext uri="{FF2B5EF4-FFF2-40B4-BE49-F238E27FC236}">
                  <a16:creationId xmlns:a16="http://schemas.microsoft.com/office/drawing/2014/main" id="{4B6C1628-892E-DD96-2412-997ECAE2898A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9674105" y="2554430"/>
              <a:ext cx="398162" cy="397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9533" tIns="44767" rIns="89533" bIns="44767" numCol="1" anchor="t" anchorCtr="0" compatLnSpc="1">
              <a:prstTxWarp prst="textNoShape">
                <a:avLst/>
              </a:prstTxWarp>
            </a:bodyPr>
            <a:lstStyle/>
            <a:p>
              <a:endParaRPr lang="fr-FR" sz="2345"/>
            </a:p>
          </p:txBody>
        </p:sp>
        <p:sp>
          <p:nvSpPr>
            <p:cNvPr id="55" name="Freeform 13">
              <a:extLst>
                <a:ext uri="{FF2B5EF4-FFF2-40B4-BE49-F238E27FC236}">
                  <a16:creationId xmlns:a16="http://schemas.microsoft.com/office/drawing/2014/main" id="{9940684C-3ED5-EC25-9372-A6360BEA208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694452" y="2575176"/>
              <a:ext cx="33513" cy="32515"/>
            </a:xfrm>
            <a:custGeom>
              <a:avLst/>
              <a:gdLst>
                <a:gd name="T0" fmla="*/ 88 w 138"/>
                <a:gd name="T1" fmla="*/ 126 h 134"/>
                <a:gd name="T2" fmla="*/ 108 w 138"/>
                <a:gd name="T3" fmla="*/ 134 h 134"/>
                <a:gd name="T4" fmla="*/ 127 w 138"/>
                <a:gd name="T5" fmla="*/ 126 h 134"/>
                <a:gd name="T6" fmla="*/ 127 w 138"/>
                <a:gd name="T7" fmla="*/ 87 h 134"/>
                <a:gd name="T8" fmla="*/ 50 w 138"/>
                <a:gd name="T9" fmla="*/ 10 h 134"/>
                <a:gd name="T10" fmla="*/ 11 w 138"/>
                <a:gd name="T11" fmla="*/ 10 h 134"/>
                <a:gd name="T12" fmla="*/ 11 w 138"/>
                <a:gd name="T13" fmla="*/ 49 h 134"/>
                <a:gd name="T14" fmla="*/ 88 w 138"/>
                <a:gd name="T15" fmla="*/ 126 h 134"/>
                <a:gd name="T16" fmla="*/ 88 w 138"/>
                <a:gd name="T17" fmla="*/ 126 h 134"/>
                <a:gd name="T18" fmla="*/ 88 w 138"/>
                <a:gd name="T19" fmla="*/ 126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8" h="134">
                  <a:moveTo>
                    <a:pt x="88" y="126"/>
                  </a:moveTo>
                  <a:cubicBezTo>
                    <a:pt x="94" y="131"/>
                    <a:pt x="101" y="134"/>
                    <a:pt x="108" y="134"/>
                  </a:cubicBezTo>
                  <a:cubicBezTo>
                    <a:pt x="115" y="134"/>
                    <a:pt x="122" y="131"/>
                    <a:pt x="127" y="126"/>
                  </a:cubicBezTo>
                  <a:cubicBezTo>
                    <a:pt x="138" y="115"/>
                    <a:pt x="138" y="98"/>
                    <a:pt x="127" y="87"/>
                  </a:cubicBezTo>
                  <a:cubicBezTo>
                    <a:pt x="50" y="10"/>
                    <a:pt x="50" y="10"/>
                    <a:pt x="50" y="10"/>
                  </a:cubicBezTo>
                  <a:cubicBezTo>
                    <a:pt x="39" y="0"/>
                    <a:pt x="22" y="0"/>
                    <a:pt x="11" y="10"/>
                  </a:cubicBezTo>
                  <a:cubicBezTo>
                    <a:pt x="0" y="21"/>
                    <a:pt x="0" y="38"/>
                    <a:pt x="11" y="49"/>
                  </a:cubicBezTo>
                  <a:lnTo>
                    <a:pt x="88" y="126"/>
                  </a:lnTo>
                  <a:close/>
                  <a:moveTo>
                    <a:pt x="88" y="126"/>
                  </a:moveTo>
                  <a:cubicBezTo>
                    <a:pt x="88" y="126"/>
                    <a:pt x="88" y="126"/>
                    <a:pt x="88" y="126"/>
                  </a:cubicBezTo>
                </a:path>
              </a:pathLst>
            </a:custGeom>
            <a:solidFill>
              <a:srgbClr val="CF022B"/>
            </a:solidFill>
            <a:ln>
              <a:noFill/>
            </a:ln>
          </p:spPr>
          <p:txBody>
            <a:bodyPr vert="horz" wrap="square" lIns="89533" tIns="44767" rIns="89533" bIns="44767" numCol="1" anchor="t" anchorCtr="0" compatLnSpc="1">
              <a:prstTxWarp prst="textNoShape">
                <a:avLst/>
              </a:prstTxWarp>
            </a:bodyPr>
            <a:lstStyle/>
            <a:p>
              <a:endParaRPr lang="fr-FR" sz="2345"/>
            </a:p>
          </p:txBody>
        </p:sp>
        <p:sp>
          <p:nvSpPr>
            <p:cNvPr id="56" name="Freeform 14">
              <a:extLst>
                <a:ext uri="{FF2B5EF4-FFF2-40B4-BE49-F238E27FC236}">
                  <a16:creationId xmlns:a16="http://schemas.microsoft.com/office/drawing/2014/main" id="{FBA44C2E-AF2A-A407-73D1-CE78433D96E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779032" y="2575176"/>
              <a:ext cx="33313" cy="32515"/>
            </a:xfrm>
            <a:custGeom>
              <a:avLst/>
              <a:gdLst>
                <a:gd name="T0" fmla="*/ 30 w 137"/>
                <a:gd name="T1" fmla="*/ 134 h 134"/>
                <a:gd name="T2" fmla="*/ 49 w 137"/>
                <a:gd name="T3" fmla="*/ 126 h 134"/>
                <a:gd name="T4" fmla="*/ 126 w 137"/>
                <a:gd name="T5" fmla="*/ 49 h 134"/>
                <a:gd name="T6" fmla="*/ 126 w 137"/>
                <a:gd name="T7" fmla="*/ 10 h 134"/>
                <a:gd name="T8" fmla="*/ 88 w 137"/>
                <a:gd name="T9" fmla="*/ 10 h 134"/>
                <a:gd name="T10" fmla="*/ 11 w 137"/>
                <a:gd name="T11" fmla="*/ 88 h 134"/>
                <a:gd name="T12" fmla="*/ 11 w 137"/>
                <a:gd name="T13" fmla="*/ 126 h 134"/>
                <a:gd name="T14" fmla="*/ 30 w 137"/>
                <a:gd name="T15" fmla="*/ 134 h 134"/>
                <a:gd name="T16" fmla="*/ 30 w 137"/>
                <a:gd name="T17" fmla="*/ 134 h 134"/>
                <a:gd name="T18" fmla="*/ 30 w 137"/>
                <a:gd name="T19" fmla="*/ 134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7" h="134">
                  <a:moveTo>
                    <a:pt x="30" y="134"/>
                  </a:moveTo>
                  <a:cubicBezTo>
                    <a:pt x="37" y="134"/>
                    <a:pt x="44" y="131"/>
                    <a:pt x="49" y="126"/>
                  </a:cubicBezTo>
                  <a:cubicBezTo>
                    <a:pt x="126" y="49"/>
                    <a:pt x="126" y="49"/>
                    <a:pt x="126" y="49"/>
                  </a:cubicBezTo>
                  <a:cubicBezTo>
                    <a:pt x="137" y="38"/>
                    <a:pt x="137" y="21"/>
                    <a:pt x="126" y="10"/>
                  </a:cubicBezTo>
                  <a:cubicBezTo>
                    <a:pt x="116" y="0"/>
                    <a:pt x="98" y="0"/>
                    <a:pt x="88" y="10"/>
                  </a:cubicBezTo>
                  <a:cubicBezTo>
                    <a:pt x="11" y="88"/>
                    <a:pt x="11" y="88"/>
                    <a:pt x="11" y="88"/>
                  </a:cubicBezTo>
                  <a:cubicBezTo>
                    <a:pt x="0" y="98"/>
                    <a:pt x="0" y="115"/>
                    <a:pt x="11" y="126"/>
                  </a:cubicBezTo>
                  <a:cubicBezTo>
                    <a:pt x="16" y="131"/>
                    <a:pt x="23" y="134"/>
                    <a:pt x="30" y="134"/>
                  </a:cubicBezTo>
                  <a:close/>
                  <a:moveTo>
                    <a:pt x="30" y="134"/>
                  </a:moveTo>
                  <a:cubicBezTo>
                    <a:pt x="30" y="134"/>
                    <a:pt x="30" y="134"/>
                    <a:pt x="30" y="134"/>
                  </a:cubicBezTo>
                </a:path>
              </a:pathLst>
            </a:custGeom>
            <a:solidFill>
              <a:srgbClr val="CF022B"/>
            </a:solidFill>
            <a:ln>
              <a:noFill/>
            </a:ln>
          </p:spPr>
          <p:txBody>
            <a:bodyPr vert="horz" wrap="square" lIns="89533" tIns="44767" rIns="89533" bIns="44767" numCol="1" anchor="t" anchorCtr="0" compatLnSpc="1">
              <a:prstTxWarp prst="textNoShape">
                <a:avLst/>
              </a:prstTxWarp>
            </a:bodyPr>
            <a:lstStyle/>
            <a:p>
              <a:endParaRPr lang="fr-FR" sz="2345"/>
            </a:p>
          </p:txBody>
        </p:sp>
        <p:sp>
          <p:nvSpPr>
            <p:cNvPr id="57" name="Freeform 15">
              <a:extLst>
                <a:ext uri="{FF2B5EF4-FFF2-40B4-BE49-F238E27FC236}">
                  <a16:creationId xmlns:a16="http://schemas.microsoft.com/office/drawing/2014/main" id="{F7861007-0693-9E3A-BE70-09352FBF94B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746716" y="2554430"/>
              <a:ext cx="13365" cy="39697"/>
            </a:xfrm>
            <a:custGeom>
              <a:avLst/>
              <a:gdLst>
                <a:gd name="T0" fmla="*/ 28 w 55"/>
                <a:gd name="T1" fmla="*/ 164 h 164"/>
                <a:gd name="T2" fmla="*/ 55 w 55"/>
                <a:gd name="T3" fmla="*/ 137 h 164"/>
                <a:gd name="T4" fmla="*/ 55 w 55"/>
                <a:gd name="T5" fmla="*/ 28 h 164"/>
                <a:gd name="T6" fmla="*/ 28 w 55"/>
                <a:gd name="T7" fmla="*/ 0 h 164"/>
                <a:gd name="T8" fmla="*/ 0 w 55"/>
                <a:gd name="T9" fmla="*/ 28 h 164"/>
                <a:gd name="T10" fmla="*/ 0 w 55"/>
                <a:gd name="T11" fmla="*/ 137 h 164"/>
                <a:gd name="T12" fmla="*/ 28 w 55"/>
                <a:gd name="T13" fmla="*/ 164 h 164"/>
                <a:gd name="T14" fmla="*/ 28 w 55"/>
                <a:gd name="T15" fmla="*/ 164 h 164"/>
                <a:gd name="T16" fmla="*/ 28 w 55"/>
                <a:gd name="T17" fmla="*/ 164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" h="164">
                  <a:moveTo>
                    <a:pt x="28" y="164"/>
                  </a:moveTo>
                  <a:cubicBezTo>
                    <a:pt x="43" y="164"/>
                    <a:pt x="55" y="152"/>
                    <a:pt x="55" y="137"/>
                  </a:cubicBezTo>
                  <a:cubicBezTo>
                    <a:pt x="55" y="28"/>
                    <a:pt x="55" y="28"/>
                    <a:pt x="55" y="28"/>
                  </a:cubicBezTo>
                  <a:cubicBezTo>
                    <a:pt x="55" y="13"/>
                    <a:pt x="43" y="0"/>
                    <a:pt x="28" y="0"/>
                  </a:cubicBezTo>
                  <a:cubicBezTo>
                    <a:pt x="13" y="0"/>
                    <a:pt x="0" y="13"/>
                    <a:pt x="0" y="28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0" y="152"/>
                    <a:pt x="13" y="164"/>
                    <a:pt x="28" y="164"/>
                  </a:cubicBezTo>
                  <a:close/>
                  <a:moveTo>
                    <a:pt x="28" y="164"/>
                  </a:moveTo>
                  <a:cubicBezTo>
                    <a:pt x="28" y="164"/>
                    <a:pt x="28" y="164"/>
                    <a:pt x="28" y="164"/>
                  </a:cubicBezTo>
                </a:path>
              </a:pathLst>
            </a:custGeom>
            <a:solidFill>
              <a:srgbClr val="CF022B"/>
            </a:solidFill>
            <a:ln>
              <a:noFill/>
            </a:ln>
          </p:spPr>
          <p:txBody>
            <a:bodyPr vert="horz" wrap="square" lIns="89533" tIns="44767" rIns="89533" bIns="44767" numCol="1" anchor="t" anchorCtr="0" compatLnSpc="1">
              <a:prstTxWarp prst="textNoShape">
                <a:avLst/>
              </a:prstTxWarp>
            </a:bodyPr>
            <a:lstStyle/>
            <a:p>
              <a:endParaRPr lang="fr-FR" sz="2345"/>
            </a:p>
          </p:txBody>
        </p:sp>
        <p:sp>
          <p:nvSpPr>
            <p:cNvPr id="58" name="Freeform 16">
              <a:extLst>
                <a:ext uri="{FF2B5EF4-FFF2-40B4-BE49-F238E27FC236}">
                  <a16:creationId xmlns:a16="http://schemas.microsoft.com/office/drawing/2014/main" id="{8585C1FD-1CC6-57DC-5F33-34B63FFFFE5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673906" y="2627240"/>
              <a:ext cx="39896" cy="13166"/>
            </a:xfrm>
            <a:custGeom>
              <a:avLst/>
              <a:gdLst>
                <a:gd name="T0" fmla="*/ 164 w 164"/>
                <a:gd name="T1" fmla="*/ 27 h 54"/>
                <a:gd name="T2" fmla="*/ 137 w 164"/>
                <a:gd name="T3" fmla="*/ 0 h 54"/>
                <a:gd name="T4" fmla="*/ 27 w 164"/>
                <a:gd name="T5" fmla="*/ 0 h 54"/>
                <a:gd name="T6" fmla="*/ 0 w 164"/>
                <a:gd name="T7" fmla="*/ 27 h 54"/>
                <a:gd name="T8" fmla="*/ 27 w 164"/>
                <a:gd name="T9" fmla="*/ 54 h 54"/>
                <a:gd name="T10" fmla="*/ 137 w 164"/>
                <a:gd name="T11" fmla="*/ 54 h 54"/>
                <a:gd name="T12" fmla="*/ 164 w 164"/>
                <a:gd name="T13" fmla="*/ 27 h 54"/>
                <a:gd name="T14" fmla="*/ 164 w 164"/>
                <a:gd name="T15" fmla="*/ 27 h 54"/>
                <a:gd name="T16" fmla="*/ 164 w 164"/>
                <a:gd name="T17" fmla="*/ 2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4" h="54">
                  <a:moveTo>
                    <a:pt x="164" y="27"/>
                  </a:moveTo>
                  <a:cubicBezTo>
                    <a:pt x="164" y="12"/>
                    <a:pt x="152" y="0"/>
                    <a:pt x="13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12" y="0"/>
                    <a:pt x="0" y="12"/>
                    <a:pt x="0" y="27"/>
                  </a:cubicBezTo>
                  <a:cubicBezTo>
                    <a:pt x="0" y="42"/>
                    <a:pt x="12" y="54"/>
                    <a:pt x="27" y="54"/>
                  </a:cubicBezTo>
                  <a:cubicBezTo>
                    <a:pt x="137" y="54"/>
                    <a:pt x="137" y="54"/>
                    <a:pt x="137" y="54"/>
                  </a:cubicBezTo>
                  <a:cubicBezTo>
                    <a:pt x="152" y="54"/>
                    <a:pt x="164" y="42"/>
                    <a:pt x="164" y="27"/>
                  </a:cubicBezTo>
                  <a:close/>
                  <a:moveTo>
                    <a:pt x="164" y="27"/>
                  </a:moveTo>
                  <a:cubicBezTo>
                    <a:pt x="164" y="27"/>
                    <a:pt x="164" y="27"/>
                    <a:pt x="164" y="27"/>
                  </a:cubicBezTo>
                </a:path>
              </a:pathLst>
            </a:custGeom>
            <a:solidFill>
              <a:srgbClr val="CF022B"/>
            </a:solidFill>
            <a:ln>
              <a:noFill/>
            </a:ln>
          </p:spPr>
          <p:txBody>
            <a:bodyPr vert="horz" wrap="square" lIns="89533" tIns="44767" rIns="89533" bIns="44767" numCol="1" anchor="t" anchorCtr="0" compatLnSpc="1">
              <a:prstTxWarp prst="textNoShape">
                <a:avLst/>
              </a:prstTxWarp>
            </a:bodyPr>
            <a:lstStyle/>
            <a:p>
              <a:endParaRPr lang="fr-FR" sz="2345"/>
            </a:p>
          </p:txBody>
        </p:sp>
        <p:sp>
          <p:nvSpPr>
            <p:cNvPr id="59" name="Freeform 17">
              <a:extLst>
                <a:ext uri="{FF2B5EF4-FFF2-40B4-BE49-F238E27FC236}">
                  <a16:creationId xmlns:a16="http://schemas.microsoft.com/office/drawing/2014/main" id="{4606C457-3669-BF3F-B2FB-8F5517A0A75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694452" y="2659157"/>
              <a:ext cx="33513" cy="32715"/>
            </a:xfrm>
            <a:custGeom>
              <a:avLst/>
              <a:gdLst>
                <a:gd name="T0" fmla="*/ 88 w 138"/>
                <a:gd name="T1" fmla="*/ 11 h 135"/>
                <a:gd name="T2" fmla="*/ 11 w 138"/>
                <a:gd name="T3" fmla="*/ 88 h 135"/>
                <a:gd name="T4" fmla="*/ 11 w 138"/>
                <a:gd name="T5" fmla="*/ 127 h 135"/>
                <a:gd name="T6" fmla="*/ 30 w 138"/>
                <a:gd name="T7" fmla="*/ 135 h 135"/>
                <a:gd name="T8" fmla="*/ 50 w 138"/>
                <a:gd name="T9" fmla="*/ 127 h 135"/>
                <a:gd name="T10" fmla="*/ 127 w 138"/>
                <a:gd name="T11" fmla="*/ 49 h 135"/>
                <a:gd name="T12" fmla="*/ 127 w 138"/>
                <a:gd name="T13" fmla="*/ 11 h 135"/>
                <a:gd name="T14" fmla="*/ 88 w 138"/>
                <a:gd name="T15" fmla="*/ 11 h 135"/>
                <a:gd name="T16" fmla="*/ 88 w 138"/>
                <a:gd name="T17" fmla="*/ 11 h 135"/>
                <a:gd name="T18" fmla="*/ 88 w 138"/>
                <a:gd name="T19" fmla="*/ 11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8" h="135">
                  <a:moveTo>
                    <a:pt x="88" y="11"/>
                  </a:moveTo>
                  <a:cubicBezTo>
                    <a:pt x="11" y="88"/>
                    <a:pt x="11" y="88"/>
                    <a:pt x="11" y="88"/>
                  </a:cubicBezTo>
                  <a:cubicBezTo>
                    <a:pt x="0" y="99"/>
                    <a:pt x="0" y="116"/>
                    <a:pt x="11" y="127"/>
                  </a:cubicBezTo>
                  <a:cubicBezTo>
                    <a:pt x="16" y="132"/>
                    <a:pt x="23" y="135"/>
                    <a:pt x="30" y="135"/>
                  </a:cubicBezTo>
                  <a:cubicBezTo>
                    <a:pt x="37" y="135"/>
                    <a:pt x="44" y="132"/>
                    <a:pt x="50" y="127"/>
                  </a:cubicBezTo>
                  <a:cubicBezTo>
                    <a:pt x="127" y="49"/>
                    <a:pt x="127" y="49"/>
                    <a:pt x="127" y="49"/>
                  </a:cubicBezTo>
                  <a:cubicBezTo>
                    <a:pt x="138" y="39"/>
                    <a:pt x="138" y="22"/>
                    <a:pt x="127" y="11"/>
                  </a:cubicBezTo>
                  <a:cubicBezTo>
                    <a:pt x="116" y="0"/>
                    <a:pt x="99" y="0"/>
                    <a:pt x="88" y="11"/>
                  </a:cubicBezTo>
                  <a:close/>
                  <a:moveTo>
                    <a:pt x="88" y="11"/>
                  </a:moveTo>
                  <a:cubicBezTo>
                    <a:pt x="88" y="11"/>
                    <a:pt x="88" y="11"/>
                    <a:pt x="88" y="11"/>
                  </a:cubicBezTo>
                </a:path>
              </a:pathLst>
            </a:custGeom>
            <a:solidFill>
              <a:srgbClr val="CF022B"/>
            </a:solidFill>
            <a:ln>
              <a:noFill/>
            </a:ln>
          </p:spPr>
          <p:txBody>
            <a:bodyPr vert="horz" wrap="square" lIns="89533" tIns="44767" rIns="89533" bIns="44767" numCol="1" anchor="t" anchorCtr="0" compatLnSpc="1">
              <a:prstTxWarp prst="textNoShape">
                <a:avLst/>
              </a:prstTxWarp>
            </a:bodyPr>
            <a:lstStyle/>
            <a:p>
              <a:endParaRPr lang="fr-FR" sz="2345"/>
            </a:p>
          </p:txBody>
        </p:sp>
        <p:sp>
          <p:nvSpPr>
            <p:cNvPr id="60" name="Freeform 18">
              <a:extLst>
                <a:ext uri="{FF2B5EF4-FFF2-40B4-BE49-F238E27FC236}">
                  <a16:creationId xmlns:a16="http://schemas.microsoft.com/office/drawing/2014/main" id="{6F98F5CD-AC35-BDCD-3763-9DD7F887D34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726170" y="2603702"/>
              <a:ext cx="346895" cy="347295"/>
            </a:xfrm>
            <a:custGeom>
              <a:avLst/>
              <a:gdLst>
                <a:gd name="T0" fmla="*/ 1422 w 1427"/>
                <a:gd name="T1" fmla="*/ 1070 h 1435"/>
                <a:gd name="T2" fmla="*/ 1379 w 1427"/>
                <a:gd name="T3" fmla="*/ 889 h 1435"/>
                <a:gd name="T4" fmla="*/ 1296 w 1427"/>
                <a:gd name="T5" fmla="*/ 633 h 1435"/>
                <a:gd name="T6" fmla="*/ 1118 w 1427"/>
                <a:gd name="T7" fmla="*/ 326 h 1435"/>
                <a:gd name="T8" fmla="*/ 969 w 1427"/>
                <a:gd name="T9" fmla="*/ 286 h 1435"/>
                <a:gd name="T10" fmla="*/ 929 w 1427"/>
                <a:gd name="T11" fmla="*/ 327 h 1435"/>
                <a:gd name="T12" fmla="*/ 853 w 1427"/>
                <a:gd name="T13" fmla="*/ 273 h 1435"/>
                <a:gd name="T14" fmla="*/ 749 w 1427"/>
                <a:gd name="T15" fmla="*/ 287 h 1435"/>
                <a:gd name="T16" fmla="*/ 688 w 1427"/>
                <a:gd name="T17" fmla="*/ 362 h 1435"/>
                <a:gd name="T18" fmla="*/ 533 w 1427"/>
                <a:gd name="T19" fmla="*/ 349 h 1435"/>
                <a:gd name="T20" fmla="*/ 471 w 1427"/>
                <a:gd name="T21" fmla="*/ 425 h 1435"/>
                <a:gd name="T22" fmla="*/ 236 w 1427"/>
                <a:gd name="T23" fmla="*/ 94 h 1435"/>
                <a:gd name="T24" fmla="*/ 64 w 1427"/>
                <a:gd name="T25" fmla="*/ 39 h 1435"/>
                <a:gd name="T26" fmla="*/ 5 w 1427"/>
                <a:gd name="T27" fmla="*/ 121 h 1435"/>
                <a:gd name="T28" fmla="*/ 25 w 1427"/>
                <a:gd name="T29" fmla="*/ 220 h 1435"/>
                <a:gd name="T30" fmla="*/ 403 w 1427"/>
                <a:gd name="T31" fmla="*/ 834 h 1435"/>
                <a:gd name="T32" fmla="*/ 441 w 1427"/>
                <a:gd name="T33" fmla="*/ 843 h 1435"/>
                <a:gd name="T34" fmla="*/ 450 w 1427"/>
                <a:gd name="T35" fmla="*/ 806 h 1435"/>
                <a:gd name="T36" fmla="*/ 72 w 1427"/>
                <a:gd name="T37" fmla="*/ 192 h 1435"/>
                <a:gd name="T38" fmla="*/ 59 w 1427"/>
                <a:gd name="T39" fmla="*/ 131 h 1435"/>
                <a:gd name="T40" fmla="*/ 92 w 1427"/>
                <a:gd name="T41" fmla="*/ 86 h 1435"/>
                <a:gd name="T42" fmla="*/ 192 w 1427"/>
                <a:gd name="T43" fmla="*/ 126 h 1435"/>
                <a:gd name="T44" fmla="*/ 484 w 1427"/>
                <a:gd name="T45" fmla="*/ 537 h 1435"/>
                <a:gd name="T46" fmla="*/ 521 w 1427"/>
                <a:gd name="T47" fmla="*/ 544 h 1435"/>
                <a:gd name="T48" fmla="*/ 530 w 1427"/>
                <a:gd name="T49" fmla="*/ 508 h 1435"/>
                <a:gd name="T50" fmla="*/ 522 w 1427"/>
                <a:gd name="T51" fmla="*/ 446 h 1435"/>
                <a:gd name="T52" fmla="*/ 560 w 1427"/>
                <a:gd name="T53" fmla="*/ 396 h 1435"/>
                <a:gd name="T54" fmla="*/ 672 w 1427"/>
                <a:gd name="T55" fmla="*/ 426 h 1435"/>
                <a:gd name="T56" fmla="*/ 699 w 1427"/>
                <a:gd name="T57" fmla="*/ 473 h 1435"/>
                <a:gd name="T58" fmla="*/ 699 w 1427"/>
                <a:gd name="T59" fmla="*/ 473 h 1435"/>
                <a:gd name="T60" fmla="*/ 736 w 1427"/>
                <a:gd name="T61" fmla="*/ 483 h 1435"/>
                <a:gd name="T62" fmla="*/ 746 w 1427"/>
                <a:gd name="T63" fmla="*/ 446 h 1435"/>
                <a:gd name="T64" fmla="*/ 776 w 1427"/>
                <a:gd name="T65" fmla="*/ 334 h 1435"/>
                <a:gd name="T66" fmla="*/ 839 w 1427"/>
                <a:gd name="T67" fmla="*/ 326 h 1435"/>
                <a:gd name="T68" fmla="*/ 888 w 1427"/>
                <a:gd name="T69" fmla="*/ 364 h 1435"/>
                <a:gd name="T70" fmla="*/ 929 w 1427"/>
                <a:gd name="T71" fmla="*/ 435 h 1435"/>
                <a:gd name="T72" fmla="*/ 929 w 1427"/>
                <a:gd name="T73" fmla="*/ 435 h 1435"/>
                <a:gd name="T74" fmla="*/ 967 w 1427"/>
                <a:gd name="T75" fmla="*/ 445 h 1435"/>
                <a:gd name="T76" fmla="*/ 977 w 1427"/>
                <a:gd name="T77" fmla="*/ 408 h 1435"/>
                <a:gd name="T78" fmla="*/ 972 w 1427"/>
                <a:gd name="T79" fmla="*/ 366 h 1435"/>
                <a:gd name="T80" fmla="*/ 997 w 1427"/>
                <a:gd name="T81" fmla="*/ 333 h 1435"/>
                <a:gd name="T82" fmla="*/ 1071 w 1427"/>
                <a:gd name="T83" fmla="*/ 353 h 1435"/>
                <a:gd name="T84" fmla="*/ 1249 w 1427"/>
                <a:gd name="T85" fmla="*/ 660 h 1435"/>
                <a:gd name="T86" fmla="*/ 1324 w 1427"/>
                <a:gd name="T87" fmla="*/ 896 h 1435"/>
                <a:gd name="T88" fmla="*/ 1362 w 1427"/>
                <a:gd name="T89" fmla="*/ 1068 h 1435"/>
                <a:gd name="T90" fmla="*/ 834 w 1427"/>
                <a:gd name="T91" fmla="*/ 1373 h 1435"/>
                <a:gd name="T92" fmla="*/ 416 w 1427"/>
                <a:gd name="T93" fmla="*/ 1063 h 1435"/>
                <a:gd name="T94" fmla="*/ 356 w 1427"/>
                <a:gd name="T95" fmla="*/ 1030 h 1435"/>
                <a:gd name="T96" fmla="*/ 270 w 1427"/>
                <a:gd name="T97" fmla="*/ 898 h 1435"/>
                <a:gd name="T98" fmla="*/ 313 w 1427"/>
                <a:gd name="T99" fmla="*/ 822 h 1435"/>
                <a:gd name="T100" fmla="*/ 323 w 1427"/>
                <a:gd name="T101" fmla="*/ 785 h 1435"/>
                <a:gd name="T102" fmla="*/ 285 w 1427"/>
                <a:gd name="T103" fmla="*/ 775 h 1435"/>
                <a:gd name="T104" fmla="*/ 215 w 1427"/>
                <a:gd name="T105" fmla="*/ 898 h 1435"/>
                <a:gd name="T106" fmla="*/ 330 w 1427"/>
                <a:gd name="T107" fmla="*/ 1078 h 1435"/>
                <a:gd name="T108" fmla="*/ 388 w 1427"/>
                <a:gd name="T109" fmla="*/ 1111 h 1435"/>
                <a:gd name="T110" fmla="*/ 808 w 1427"/>
                <a:gd name="T111" fmla="*/ 1425 h 1435"/>
                <a:gd name="T112" fmla="*/ 829 w 1427"/>
                <a:gd name="T113" fmla="*/ 1435 h 1435"/>
                <a:gd name="T114" fmla="*/ 842 w 1427"/>
                <a:gd name="T115" fmla="*/ 1431 h 1435"/>
                <a:gd name="T116" fmla="*/ 1410 w 1427"/>
                <a:gd name="T117" fmla="*/ 1103 h 1435"/>
                <a:gd name="T118" fmla="*/ 1422 w 1427"/>
                <a:gd name="T119" fmla="*/ 1070 h 1435"/>
                <a:gd name="T120" fmla="*/ 1422 w 1427"/>
                <a:gd name="T121" fmla="*/ 1070 h 1435"/>
                <a:gd name="T122" fmla="*/ 1422 w 1427"/>
                <a:gd name="T123" fmla="*/ 1070 h 1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427" h="1435">
                  <a:moveTo>
                    <a:pt x="1422" y="1070"/>
                  </a:moveTo>
                  <a:cubicBezTo>
                    <a:pt x="1392" y="995"/>
                    <a:pt x="1385" y="941"/>
                    <a:pt x="1379" y="889"/>
                  </a:cubicBezTo>
                  <a:cubicBezTo>
                    <a:pt x="1370" y="818"/>
                    <a:pt x="1361" y="745"/>
                    <a:pt x="1296" y="633"/>
                  </a:cubicBezTo>
                  <a:cubicBezTo>
                    <a:pt x="1118" y="326"/>
                    <a:pt x="1118" y="326"/>
                    <a:pt x="1118" y="326"/>
                  </a:cubicBezTo>
                  <a:cubicBezTo>
                    <a:pt x="1090" y="276"/>
                    <a:pt x="1019" y="257"/>
                    <a:pt x="969" y="286"/>
                  </a:cubicBezTo>
                  <a:cubicBezTo>
                    <a:pt x="953" y="295"/>
                    <a:pt x="939" y="310"/>
                    <a:pt x="929" y="327"/>
                  </a:cubicBezTo>
                  <a:cubicBezTo>
                    <a:pt x="911" y="300"/>
                    <a:pt x="884" y="281"/>
                    <a:pt x="853" y="273"/>
                  </a:cubicBezTo>
                  <a:cubicBezTo>
                    <a:pt x="817" y="264"/>
                    <a:pt x="781" y="268"/>
                    <a:pt x="749" y="287"/>
                  </a:cubicBezTo>
                  <a:cubicBezTo>
                    <a:pt x="719" y="304"/>
                    <a:pt x="698" y="331"/>
                    <a:pt x="688" y="362"/>
                  </a:cubicBezTo>
                  <a:cubicBezTo>
                    <a:pt x="645" y="326"/>
                    <a:pt x="583" y="319"/>
                    <a:pt x="533" y="349"/>
                  </a:cubicBezTo>
                  <a:cubicBezTo>
                    <a:pt x="503" y="366"/>
                    <a:pt x="481" y="392"/>
                    <a:pt x="471" y="425"/>
                  </a:cubicBezTo>
                  <a:cubicBezTo>
                    <a:pt x="236" y="94"/>
                    <a:pt x="236" y="94"/>
                    <a:pt x="236" y="94"/>
                  </a:cubicBezTo>
                  <a:cubicBezTo>
                    <a:pt x="167" y="0"/>
                    <a:pt x="99" y="19"/>
                    <a:pt x="64" y="39"/>
                  </a:cubicBezTo>
                  <a:cubicBezTo>
                    <a:pt x="33" y="57"/>
                    <a:pt x="12" y="86"/>
                    <a:pt x="5" y="121"/>
                  </a:cubicBezTo>
                  <a:cubicBezTo>
                    <a:pt x="0" y="153"/>
                    <a:pt x="7" y="188"/>
                    <a:pt x="25" y="220"/>
                  </a:cubicBezTo>
                  <a:cubicBezTo>
                    <a:pt x="403" y="834"/>
                    <a:pt x="403" y="834"/>
                    <a:pt x="403" y="834"/>
                  </a:cubicBezTo>
                  <a:cubicBezTo>
                    <a:pt x="411" y="847"/>
                    <a:pt x="428" y="851"/>
                    <a:pt x="441" y="843"/>
                  </a:cubicBezTo>
                  <a:cubicBezTo>
                    <a:pt x="454" y="835"/>
                    <a:pt x="458" y="818"/>
                    <a:pt x="450" y="806"/>
                  </a:cubicBezTo>
                  <a:cubicBezTo>
                    <a:pt x="72" y="192"/>
                    <a:pt x="72" y="192"/>
                    <a:pt x="72" y="192"/>
                  </a:cubicBezTo>
                  <a:cubicBezTo>
                    <a:pt x="60" y="172"/>
                    <a:pt x="56" y="150"/>
                    <a:pt x="59" y="131"/>
                  </a:cubicBezTo>
                  <a:cubicBezTo>
                    <a:pt x="63" y="112"/>
                    <a:pt x="74" y="97"/>
                    <a:pt x="92" y="86"/>
                  </a:cubicBezTo>
                  <a:cubicBezTo>
                    <a:pt x="104" y="79"/>
                    <a:pt x="141" y="58"/>
                    <a:pt x="192" y="126"/>
                  </a:cubicBezTo>
                  <a:cubicBezTo>
                    <a:pt x="484" y="537"/>
                    <a:pt x="484" y="537"/>
                    <a:pt x="484" y="537"/>
                  </a:cubicBezTo>
                  <a:cubicBezTo>
                    <a:pt x="492" y="549"/>
                    <a:pt x="509" y="552"/>
                    <a:pt x="521" y="544"/>
                  </a:cubicBezTo>
                  <a:cubicBezTo>
                    <a:pt x="533" y="537"/>
                    <a:pt x="537" y="520"/>
                    <a:pt x="530" y="508"/>
                  </a:cubicBezTo>
                  <a:cubicBezTo>
                    <a:pt x="519" y="489"/>
                    <a:pt x="516" y="467"/>
                    <a:pt x="522" y="446"/>
                  </a:cubicBezTo>
                  <a:cubicBezTo>
                    <a:pt x="527" y="424"/>
                    <a:pt x="541" y="407"/>
                    <a:pt x="560" y="396"/>
                  </a:cubicBezTo>
                  <a:cubicBezTo>
                    <a:pt x="599" y="373"/>
                    <a:pt x="649" y="387"/>
                    <a:pt x="672" y="426"/>
                  </a:cubicBezTo>
                  <a:cubicBezTo>
                    <a:pt x="699" y="473"/>
                    <a:pt x="699" y="473"/>
                    <a:pt x="699" y="473"/>
                  </a:cubicBezTo>
                  <a:cubicBezTo>
                    <a:pt x="699" y="473"/>
                    <a:pt x="699" y="473"/>
                    <a:pt x="699" y="473"/>
                  </a:cubicBezTo>
                  <a:cubicBezTo>
                    <a:pt x="707" y="486"/>
                    <a:pt x="723" y="491"/>
                    <a:pt x="736" y="483"/>
                  </a:cubicBezTo>
                  <a:cubicBezTo>
                    <a:pt x="750" y="476"/>
                    <a:pt x="754" y="459"/>
                    <a:pt x="746" y="446"/>
                  </a:cubicBezTo>
                  <a:cubicBezTo>
                    <a:pt x="724" y="407"/>
                    <a:pt x="737" y="357"/>
                    <a:pt x="776" y="334"/>
                  </a:cubicBezTo>
                  <a:cubicBezTo>
                    <a:pt x="795" y="323"/>
                    <a:pt x="818" y="320"/>
                    <a:pt x="839" y="326"/>
                  </a:cubicBezTo>
                  <a:cubicBezTo>
                    <a:pt x="860" y="331"/>
                    <a:pt x="877" y="345"/>
                    <a:pt x="888" y="364"/>
                  </a:cubicBezTo>
                  <a:cubicBezTo>
                    <a:pt x="929" y="435"/>
                    <a:pt x="929" y="435"/>
                    <a:pt x="929" y="435"/>
                  </a:cubicBezTo>
                  <a:cubicBezTo>
                    <a:pt x="929" y="435"/>
                    <a:pt x="929" y="435"/>
                    <a:pt x="929" y="435"/>
                  </a:cubicBezTo>
                  <a:cubicBezTo>
                    <a:pt x="937" y="448"/>
                    <a:pt x="954" y="452"/>
                    <a:pt x="967" y="445"/>
                  </a:cubicBezTo>
                  <a:cubicBezTo>
                    <a:pt x="980" y="437"/>
                    <a:pt x="984" y="421"/>
                    <a:pt x="977" y="408"/>
                  </a:cubicBezTo>
                  <a:cubicBezTo>
                    <a:pt x="970" y="396"/>
                    <a:pt x="968" y="381"/>
                    <a:pt x="972" y="366"/>
                  </a:cubicBezTo>
                  <a:cubicBezTo>
                    <a:pt x="976" y="352"/>
                    <a:pt x="985" y="340"/>
                    <a:pt x="997" y="333"/>
                  </a:cubicBezTo>
                  <a:cubicBezTo>
                    <a:pt x="1020" y="319"/>
                    <a:pt x="1057" y="329"/>
                    <a:pt x="1071" y="353"/>
                  </a:cubicBezTo>
                  <a:cubicBezTo>
                    <a:pt x="1249" y="660"/>
                    <a:pt x="1249" y="660"/>
                    <a:pt x="1249" y="660"/>
                  </a:cubicBezTo>
                  <a:cubicBezTo>
                    <a:pt x="1308" y="763"/>
                    <a:pt x="1316" y="827"/>
                    <a:pt x="1324" y="896"/>
                  </a:cubicBezTo>
                  <a:cubicBezTo>
                    <a:pt x="1331" y="946"/>
                    <a:pt x="1337" y="998"/>
                    <a:pt x="1362" y="1068"/>
                  </a:cubicBezTo>
                  <a:cubicBezTo>
                    <a:pt x="834" y="1373"/>
                    <a:pt x="834" y="1373"/>
                    <a:pt x="834" y="1373"/>
                  </a:cubicBezTo>
                  <a:cubicBezTo>
                    <a:pt x="742" y="1274"/>
                    <a:pt x="601" y="1170"/>
                    <a:pt x="416" y="1063"/>
                  </a:cubicBezTo>
                  <a:cubicBezTo>
                    <a:pt x="395" y="1052"/>
                    <a:pt x="375" y="1041"/>
                    <a:pt x="356" y="1030"/>
                  </a:cubicBezTo>
                  <a:cubicBezTo>
                    <a:pt x="306" y="1003"/>
                    <a:pt x="270" y="948"/>
                    <a:pt x="270" y="898"/>
                  </a:cubicBezTo>
                  <a:cubicBezTo>
                    <a:pt x="269" y="875"/>
                    <a:pt x="277" y="843"/>
                    <a:pt x="313" y="822"/>
                  </a:cubicBezTo>
                  <a:cubicBezTo>
                    <a:pt x="326" y="815"/>
                    <a:pt x="330" y="798"/>
                    <a:pt x="323" y="785"/>
                  </a:cubicBezTo>
                  <a:cubicBezTo>
                    <a:pt x="315" y="772"/>
                    <a:pt x="298" y="768"/>
                    <a:pt x="285" y="775"/>
                  </a:cubicBezTo>
                  <a:cubicBezTo>
                    <a:pt x="239" y="802"/>
                    <a:pt x="214" y="845"/>
                    <a:pt x="215" y="898"/>
                  </a:cubicBezTo>
                  <a:cubicBezTo>
                    <a:pt x="216" y="969"/>
                    <a:pt x="262" y="1041"/>
                    <a:pt x="330" y="1078"/>
                  </a:cubicBezTo>
                  <a:cubicBezTo>
                    <a:pt x="349" y="1089"/>
                    <a:pt x="369" y="1099"/>
                    <a:pt x="388" y="1111"/>
                  </a:cubicBezTo>
                  <a:cubicBezTo>
                    <a:pt x="579" y="1220"/>
                    <a:pt x="721" y="1326"/>
                    <a:pt x="808" y="1425"/>
                  </a:cubicBezTo>
                  <a:cubicBezTo>
                    <a:pt x="813" y="1431"/>
                    <a:pt x="821" y="1435"/>
                    <a:pt x="829" y="1435"/>
                  </a:cubicBezTo>
                  <a:cubicBezTo>
                    <a:pt x="833" y="1435"/>
                    <a:pt x="838" y="1433"/>
                    <a:pt x="842" y="1431"/>
                  </a:cubicBezTo>
                  <a:cubicBezTo>
                    <a:pt x="1410" y="1103"/>
                    <a:pt x="1410" y="1103"/>
                    <a:pt x="1410" y="1103"/>
                  </a:cubicBezTo>
                  <a:cubicBezTo>
                    <a:pt x="1422" y="1097"/>
                    <a:pt x="1427" y="1082"/>
                    <a:pt x="1422" y="1070"/>
                  </a:cubicBezTo>
                  <a:close/>
                  <a:moveTo>
                    <a:pt x="1422" y="1070"/>
                  </a:moveTo>
                  <a:cubicBezTo>
                    <a:pt x="1422" y="1070"/>
                    <a:pt x="1422" y="1070"/>
                    <a:pt x="1422" y="1070"/>
                  </a:cubicBezTo>
                </a:path>
              </a:pathLst>
            </a:custGeom>
            <a:solidFill>
              <a:srgbClr val="555557"/>
            </a:solidFill>
            <a:ln>
              <a:noFill/>
            </a:ln>
          </p:spPr>
          <p:txBody>
            <a:bodyPr vert="horz" wrap="square" lIns="89533" tIns="44767" rIns="89533" bIns="44767" numCol="1" anchor="t" anchorCtr="0" compatLnSpc="1">
              <a:prstTxWarp prst="textNoShape">
                <a:avLst/>
              </a:prstTxWarp>
            </a:bodyPr>
            <a:lstStyle/>
            <a:p>
              <a:endParaRPr lang="fr-FR" sz="2345"/>
            </a:p>
          </p:txBody>
        </p:sp>
      </p:grpSp>
      <p:grpSp>
        <p:nvGrpSpPr>
          <p:cNvPr id="61" name="Groupe 60">
            <a:extLst>
              <a:ext uri="{FF2B5EF4-FFF2-40B4-BE49-F238E27FC236}">
                <a16:creationId xmlns:a16="http://schemas.microsoft.com/office/drawing/2014/main" id="{F022A0C5-0E26-1539-16E8-BD38C9393D79}"/>
              </a:ext>
            </a:extLst>
          </p:cNvPr>
          <p:cNvGrpSpPr>
            <a:grpSpLocks noChangeAspect="1"/>
          </p:cNvGrpSpPr>
          <p:nvPr/>
        </p:nvGrpSpPr>
        <p:grpSpPr>
          <a:xfrm>
            <a:off x="1837158" y="3288550"/>
            <a:ext cx="241189" cy="241189"/>
            <a:chOff x="9673906" y="2554430"/>
            <a:chExt cx="399159" cy="397763"/>
          </a:xfrm>
        </p:grpSpPr>
        <p:sp>
          <p:nvSpPr>
            <p:cNvPr id="62" name="AutoShape 11">
              <a:extLst>
                <a:ext uri="{FF2B5EF4-FFF2-40B4-BE49-F238E27FC236}">
                  <a16:creationId xmlns:a16="http://schemas.microsoft.com/office/drawing/2014/main" id="{B544C2E7-54B6-CCFF-C6C0-4EEB420DEB29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9674105" y="2554430"/>
              <a:ext cx="398162" cy="397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9533" tIns="44767" rIns="89533" bIns="44767" numCol="1" anchor="t" anchorCtr="0" compatLnSpc="1">
              <a:prstTxWarp prst="textNoShape">
                <a:avLst/>
              </a:prstTxWarp>
            </a:bodyPr>
            <a:lstStyle/>
            <a:p>
              <a:endParaRPr lang="fr-FR" sz="2345"/>
            </a:p>
          </p:txBody>
        </p:sp>
        <p:sp>
          <p:nvSpPr>
            <p:cNvPr id="63" name="Freeform 13">
              <a:extLst>
                <a:ext uri="{FF2B5EF4-FFF2-40B4-BE49-F238E27FC236}">
                  <a16:creationId xmlns:a16="http://schemas.microsoft.com/office/drawing/2014/main" id="{615A1E28-8C5D-3B48-7E89-0253AE9BD00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694452" y="2575176"/>
              <a:ext cx="33513" cy="32515"/>
            </a:xfrm>
            <a:custGeom>
              <a:avLst/>
              <a:gdLst>
                <a:gd name="T0" fmla="*/ 88 w 138"/>
                <a:gd name="T1" fmla="*/ 126 h 134"/>
                <a:gd name="T2" fmla="*/ 108 w 138"/>
                <a:gd name="T3" fmla="*/ 134 h 134"/>
                <a:gd name="T4" fmla="*/ 127 w 138"/>
                <a:gd name="T5" fmla="*/ 126 h 134"/>
                <a:gd name="T6" fmla="*/ 127 w 138"/>
                <a:gd name="T7" fmla="*/ 87 h 134"/>
                <a:gd name="T8" fmla="*/ 50 w 138"/>
                <a:gd name="T9" fmla="*/ 10 h 134"/>
                <a:gd name="T10" fmla="*/ 11 w 138"/>
                <a:gd name="T11" fmla="*/ 10 h 134"/>
                <a:gd name="T12" fmla="*/ 11 w 138"/>
                <a:gd name="T13" fmla="*/ 49 h 134"/>
                <a:gd name="T14" fmla="*/ 88 w 138"/>
                <a:gd name="T15" fmla="*/ 126 h 134"/>
                <a:gd name="T16" fmla="*/ 88 w 138"/>
                <a:gd name="T17" fmla="*/ 126 h 134"/>
                <a:gd name="T18" fmla="*/ 88 w 138"/>
                <a:gd name="T19" fmla="*/ 126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8" h="134">
                  <a:moveTo>
                    <a:pt x="88" y="126"/>
                  </a:moveTo>
                  <a:cubicBezTo>
                    <a:pt x="94" y="131"/>
                    <a:pt x="101" y="134"/>
                    <a:pt x="108" y="134"/>
                  </a:cubicBezTo>
                  <a:cubicBezTo>
                    <a:pt x="115" y="134"/>
                    <a:pt x="122" y="131"/>
                    <a:pt x="127" y="126"/>
                  </a:cubicBezTo>
                  <a:cubicBezTo>
                    <a:pt x="138" y="115"/>
                    <a:pt x="138" y="98"/>
                    <a:pt x="127" y="87"/>
                  </a:cubicBezTo>
                  <a:cubicBezTo>
                    <a:pt x="50" y="10"/>
                    <a:pt x="50" y="10"/>
                    <a:pt x="50" y="10"/>
                  </a:cubicBezTo>
                  <a:cubicBezTo>
                    <a:pt x="39" y="0"/>
                    <a:pt x="22" y="0"/>
                    <a:pt x="11" y="10"/>
                  </a:cubicBezTo>
                  <a:cubicBezTo>
                    <a:pt x="0" y="21"/>
                    <a:pt x="0" y="38"/>
                    <a:pt x="11" y="49"/>
                  </a:cubicBezTo>
                  <a:lnTo>
                    <a:pt x="88" y="126"/>
                  </a:lnTo>
                  <a:close/>
                  <a:moveTo>
                    <a:pt x="88" y="126"/>
                  </a:moveTo>
                  <a:cubicBezTo>
                    <a:pt x="88" y="126"/>
                    <a:pt x="88" y="126"/>
                    <a:pt x="88" y="126"/>
                  </a:cubicBezTo>
                </a:path>
              </a:pathLst>
            </a:custGeom>
            <a:solidFill>
              <a:srgbClr val="CF022B"/>
            </a:solidFill>
            <a:ln>
              <a:noFill/>
            </a:ln>
          </p:spPr>
          <p:txBody>
            <a:bodyPr vert="horz" wrap="square" lIns="89533" tIns="44767" rIns="89533" bIns="44767" numCol="1" anchor="t" anchorCtr="0" compatLnSpc="1">
              <a:prstTxWarp prst="textNoShape">
                <a:avLst/>
              </a:prstTxWarp>
            </a:bodyPr>
            <a:lstStyle/>
            <a:p>
              <a:endParaRPr lang="fr-FR" sz="2345"/>
            </a:p>
          </p:txBody>
        </p:sp>
        <p:sp>
          <p:nvSpPr>
            <p:cNvPr id="64" name="Freeform 14">
              <a:extLst>
                <a:ext uri="{FF2B5EF4-FFF2-40B4-BE49-F238E27FC236}">
                  <a16:creationId xmlns:a16="http://schemas.microsoft.com/office/drawing/2014/main" id="{924BA95B-5C7D-B1E3-269C-31D621AAB25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779032" y="2575176"/>
              <a:ext cx="33313" cy="32515"/>
            </a:xfrm>
            <a:custGeom>
              <a:avLst/>
              <a:gdLst>
                <a:gd name="T0" fmla="*/ 30 w 137"/>
                <a:gd name="T1" fmla="*/ 134 h 134"/>
                <a:gd name="T2" fmla="*/ 49 w 137"/>
                <a:gd name="T3" fmla="*/ 126 h 134"/>
                <a:gd name="T4" fmla="*/ 126 w 137"/>
                <a:gd name="T5" fmla="*/ 49 h 134"/>
                <a:gd name="T6" fmla="*/ 126 w 137"/>
                <a:gd name="T7" fmla="*/ 10 h 134"/>
                <a:gd name="T8" fmla="*/ 88 w 137"/>
                <a:gd name="T9" fmla="*/ 10 h 134"/>
                <a:gd name="T10" fmla="*/ 11 w 137"/>
                <a:gd name="T11" fmla="*/ 88 h 134"/>
                <a:gd name="T12" fmla="*/ 11 w 137"/>
                <a:gd name="T13" fmla="*/ 126 h 134"/>
                <a:gd name="T14" fmla="*/ 30 w 137"/>
                <a:gd name="T15" fmla="*/ 134 h 134"/>
                <a:gd name="T16" fmla="*/ 30 w 137"/>
                <a:gd name="T17" fmla="*/ 134 h 134"/>
                <a:gd name="T18" fmla="*/ 30 w 137"/>
                <a:gd name="T19" fmla="*/ 134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7" h="134">
                  <a:moveTo>
                    <a:pt x="30" y="134"/>
                  </a:moveTo>
                  <a:cubicBezTo>
                    <a:pt x="37" y="134"/>
                    <a:pt x="44" y="131"/>
                    <a:pt x="49" y="126"/>
                  </a:cubicBezTo>
                  <a:cubicBezTo>
                    <a:pt x="126" y="49"/>
                    <a:pt x="126" y="49"/>
                    <a:pt x="126" y="49"/>
                  </a:cubicBezTo>
                  <a:cubicBezTo>
                    <a:pt x="137" y="38"/>
                    <a:pt x="137" y="21"/>
                    <a:pt x="126" y="10"/>
                  </a:cubicBezTo>
                  <a:cubicBezTo>
                    <a:pt x="116" y="0"/>
                    <a:pt x="98" y="0"/>
                    <a:pt x="88" y="10"/>
                  </a:cubicBezTo>
                  <a:cubicBezTo>
                    <a:pt x="11" y="88"/>
                    <a:pt x="11" y="88"/>
                    <a:pt x="11" y="88"/>
                  </a:cubicBezTo>
                  <a:cubicBezTo>
                    <a:pt x="0" y="98"/>
                    <a:pt x="0" y="115"/>
                    <a:pt x="11" y="126"/>
                  </a:cubicBezTo>
                  <a:cubicBezTo>
                    <a:pt x="16" y="131"/>
                    <a:pt x="23" y="134"/>
                    <a:pt x="30" y="134"/>
                  </a:cubicBezTo>
                  <a:close/>
                  <a:moveTo>
                    <a:pt x="30" y="134"/>
                  </a:moveTo>
                  <a:cubicBezTo>
                    <a:pt x="30" y="134"/>
                    <a:pt x="30" y="134"/>
                    <a:pt x="30" y="134"/>
                  </a:cubicBezTo>
                </a:path>
              </a:pathLst>
            </a:custGeom>
            <a:solidFill>
              <a:srgbClr val="CF022B"/>
            </a:solidFill>
            <a:ln>
              <a:noFill/>
            </a:ln>
          </p:spPr>
          <p:txBody>
            <a:bodyPr vert="horz" wrap="square" lIns="89533" tIns="44767" rIns="89533" bIns="44767" numCol="1" anchor="t" anchorCtr="0" compatLnSpc="1">
              <a:prstTxWarp prst="textNoShape">
                <a:avLst/>
              </a:prstTxWarp>
            </a:bodyPr>
            <a:lstStyle/>
            <a:p>
              <a:endParaRPr lang="fr-FR" sz="2345"/>
            </a:p>
          </p:txBody>
        </p:sp>
        <p:sp>
          <p:nvSpPr>
            <p:cNvPr id="65" name="Freeform 15">
              <a:extLst>
                <a:ext uri="{FF2B5EF4-FFF2-40B4-BE49-F238E27FC236}">
                  <a16:creationId xmlns:a16="http://schemas.microsoft.com/office/drawing/2014/main" id="{CDC18626-43C7-F361-BED6-53C6F03D40E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746716" y="2554430"/>
              <a:ext cx="13365" cy="39697"/>
            </a:xfrm>
            <a:custGeom>
              <a:avLst/>
              <a:gdLst>
                <a:gd name="T0" fmla="*/ 28 w 55"/>
                <a:gd name="T1" fmla="*/ 164 h 164"/>
                <a:gd name="T2" fmla="*/ 55 w 55"/>
                <a:gd name="T3" fmla="*/ 137 h 164"/>
                <a:gd name="T4" fmla="*/ 55 w 55"/>
                <a:gd name="T5" fmla="*/ 28 h 164"/>
                <a:gd name="T6" fmla="*/ 28 w 55"/>
                <a:gd name="T7" fmla="*/ 0 h 164"/>
                <a:gd name="T8" fmla="*/ 0 w 55"/>
                <a:gd name="T9" fmla="*/ 28 h 164"/>
                <a:gd name="T10" fmla="*/ 0 w 55"/>
                <a:gd name="T11" fmla="*/ 137 h 164"/>
                <a:gd name="T12" fmla="*/ 28 w 55"/>
                <a:gd name="T13" fmla="*/ 164 h 164"/>
                <a:gd name="T14" fmla="*/ 28 w 55"/>
                <a:gd name="T15" fmla="*/ 164 h 164"/>
                <a:gd name="T16" fmla="*/ 28 w 55"/>
                <a:gd name="T17" fmla="*/ 164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" h="164">
                  <a:moveTo>
                    <a:pt x="28" y="164"/>
                  </a:moveTo>
                  <a:cubicBezTo>
                    <a:pt x="43" y="164"/>
                    <a:pt x="55" y="152"/>
                    <a:pt x="55" y="137"/>
                  </a:cubicBezTo>
                  <a:cubicBezTo>
                    <a:pt x="55" y="28"/>
                    <a:pt x="55" y="28"/>
                    <a:pt x="55" y="28"/>
                  </a:cubicBezTo>
                  <a:cubicBezTo>
                    <a:pt x="55" y="13"/>
                    <a:pt x="43" y="0"/>
                    <a:pt x="28" y="0"/>
                  </a:cubicBezTo>
                  <a:cubicBezTo>
                    <a:pt x="13" y="0"/>
                    <a:pt x="0" y="13"/>
                    <a:pt x="0" y="28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0" y="152"/>
                    <a:pt x="13" y="164"/>
                    <a:pt x="28" y="164"/>
                  </a:cubicBezTo>
                  <a:close/>
                  <a:moveTo>
                    <a:pt x="28" y="164"/>
                  </a:moveTo>
                  <a:cubicBezTo>
                    <a:pt x="28" y="164"/>
                    <a:pt x="28" y="164"/>
                    <a:pt x="28" y="164"/>
                  </a:cubicBezTo>
                </a:path>
              </a:pathLst>
            </a:custGeom>
            <a:solidFill>
              <a:srgbClr val="CF022B"/>
            </a:solidFill>
            <a:ln>
              <a:noFill/>
            </a:ln>
          </p:spPr>
          <p:txBody>
            <a:bodyPr vert="horz" wrap="square" lIns="89533" tIns="44767" rIns="89533" bIns="44767" numCol="1" anchor="t" anchorCtr="0" compatLnSpc="1">
              <a:prstTxWarp prst="textNoShape">
                <a:avLst/>
              </a:prstTxWarp>
            </a:bodyPr>
            <a:lstStyle/>
            <a:p>
              <a:endParaRPr lang="fr-FR" sz="2345"/>
            </a:p>
          </p:txBody>
        </p:sp>
        <p:sp>
          <p:nvSpPr>
            <p:cNvPr id="66" name="Freeform 16">
              <a:extLst>
                <a:ext uri="{FF2B5EF4-FFF2-40B4-BE49-F238E27FC236}">
                  <a16:creationId xmlns:a16="http://schemas.microsoft.com/office/drawing/2014/main" id="{D74EB45F-7A6F-D9A7-76A2-39BA925216F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673906" y="2627240"/>
              <a:ext cx="39896" cy="13166"/>
            </a:xfrm>
            <a:custGeom>
              <a:avLst/>
              <a:gdLst>
                <a:gd name="T0" fmla="*/ 164 w 164"/>
                <a:gd name="T1" fmla="*/ 27 h 54"/>
                <a:gd name="T2" fmla="*/ 137 w 164"/>
                <a:gd name="T3" fmla="*/ 0 h 54"/>
                <a:gd name="T4" fmla="*/ 27 w 164"/>
                <a:gd name="T5" fmla="*/ 0 h 54"/>
                <a:gd name="T6" fmla="*/ 0 w 164"/>
                <a:gd name="T7" fmla="*/ 27 h 54"/>
                <a:gd name="T8" fmla="*/ 27 w 164"/>
                <a:gd name="T9" fmla="*/ 54 h 54"/>
                <a:gd name="T10" fmla="*/ 137 w 164"/>
                <a:gd name="T11" fmla="*/ 54 h 54"/>
                <a:gd name="T12" fmla="*/ 164 w 164"/>
                <a:gd name="T13" fmla="*/ 27 h 54"/>
                <a:gd name="T14" fmla="*/ 164 w 164"/>
                <a:gd name="T15" fmla="*/ 27 h 54"/>
                <a:gd name="T16" fmla="*/ 164 w 164"/>
                <a:gd name="T17" fmla="*/ 2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4" h="54">
                  <a:moveTo>
                    <a:pt x="164" y="27"/>
                  </a:moveTo>
                  <a:cubicBezTo>
                    <a:pt x="164" y="12"/>
                    <a:pt x="152" y="0"/>
                    <a:pt x="13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12" y="0"/>
                    <a:pt x="0" y="12"/>
                    <a:pt x="0" y="27"/>
                  </a:cubicBezTo>
                  <a:cubicBezTo>
                    <a:pt x="0" y="42"/>
                    <a:pt x="12" y="54"/>
                    <a:pt x="27" y="54"/>
                  </a:cubicBezTo>
                  <a:cubicBezTo>
                    <a:pt x="137" y="54"/>
                    <a:pt x="137" y="54"/>
                    <a:pt x="137" y="54"/>
                  </a:cubicBezTo>
                  <a:cubicBezTo>
                    <a:pt x="152" y="54"/>
                    <a:pt x="164" y="42"/>
                    <a:pt x="164" y="27"/>
                  </a:cubicBezTo>
                  <a:close/>
                  <a:moveTo>
                    <a:pt x="164" y="27"/>
                  </a:moveTo>
                  <a:cubicBezTo>
                    <a:pt x="164" y="27"/>
                    <a:pt x="164" y="27"/>
                    <a:pt x="164" y="27"/>
                  </a:cubicBezTo>
                </a:path>
              </a:pathLst>
            </a:custGeom>
            <a:solidFill>
              <a:srgbClr val="CF022B"/>
            </a:solidFill>
            <a:ln>
              <a:noFill/>
            </a:ln>
          </p:spPr>
          <p:txBody>
            <a:bodyPr vert="horz" wrap="square" lIns="89533" tIns="44767" rIns="89533" bIns="44767" numCol="1" anchor="t" anchorCtr="0" compatLnSpc="1">
              <a:prstTxWarp prst="textNoShape">
                <a:avLst/>
              </a:prstTxWarp>
            </a:bodyPr>
            <a:lstStyle/>
            <a:p>
              <a:endParaRPr lang="fr-FR" sz="2345"/>
            </a:p>
          </p:txBody>
        </p:sp>
        <p:sp>
          <p:nvSpPr>
            <p:cNvPr id="67" name="Freeform 17">
              <a:extLst>
                <a:ext uri="{FF2B5EF4-FFF2-40B4-BE49-F238E27FC236}">
                  <a16:creationId xmlns:a16="http://schemas.microsoft.com/office/drawing/2014/main" id="{7391FD3F-8870-916C-37F7-7672B8255F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694452" y="2659157"/>
              <a:ext cx="33513" cy="32715"/>
            </a:xfrm>
            <a:custGeom>
              <a:avLst/>
              <a:gdLst>
                <a:gd name="T0" fmla="*/ 88 w 138"/>
                <a:gd name="T1" fmla="*/ 11 h 135"/>
                <a:gd name="T2" fmla="*/ 11 w 138"/>
                <a:gd name="T3" fmla="*/ 88 h 135"/>
                <a:gd name="T4" fmla="*/ 11 w 138"/>
                <a:gd name="T5" fmla="*/ 127 h 135"/>
                <a:gd name="T6" fmla="*/ 30 w 138"/>
                <a:gd name="T7" fmla="*/ 135 h 135"/>
                <a:gd name="T8" fmla="*/ 50 w 138"/>
                <a:gd name="T9" fmla="*/ 127 h 135"/>
                <a:gd name="T10" fmla="*/ 127 w 138"/>
                <a:gd name="T11" fmla="*/ 49 h 135"/>
                <a:gd name="T12" fmla="*/ 127 w 138"/>
                <a:gd name="T13" fmla="*/ 11 h 135"/>
                <a:gd name="T14" fmla="*/ 88 w 138"/>
                <a:gd name="T15" fmla="*/ 11 h 135"/>
                <a:gd name="T16" fmla="*/ 88 w 138"/>
                <a:gd name="T17" fmla="*/ 11 h 135"/>
                <a:gd name="T18" fmla="*/ 88 w 138"/>
                <a:gd name="T19" fmla="*/ 11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8" h="135">
                  <a:moveTo>
                    <a:pt x="88" y="11"/>
                  </a:moveTo>
                  <a:cubicBezTo>
                    <a:pt x="11" y="88"/>
                    <a:pt x="11" y="88"/>
                    <a:pt x="11" y="88"/>
                  </a:cubicBezTo>
                  <a:cubicBezTo>
                    <a:pt x="0" y="99"/>
                    <a:pt x="0" y="116"/>
                    <a:pt x="11" y="127"/>
                  </a:cubicBezTo>
                  <a:cubicBezTo>
                    <a:pt x="16" y="132"/>
                    <a:pt x="23" y="135"/>
                    <a:pt x="30" y="135"/>
                  </a:cubicBezTo>
                  <a:cubicBezTo>
                    <a:pt x="37" y="135"/>
                    <a:pt x="44" y="132"/>
                    <a:pt x="50" y="127"/>
                  </a:cubicBezTo>
                  <a:cubicBezTo>
                    <a:pt x="127" y="49"/>
                    <a:pt x="127" y="49"/>
                    <a:pt x="127" y="49"/>
                  </a:cubicBezTo>
                  <a:cubicBezTo>
                    <a:pt x="138" y="39"/>
                    <a:pt x="138" y="22"/>
                    <a:pt x="127" y="11"/>
                  </a:cubicBezTo>
                  <a:cubicBezTo>
                    <a:pt x="116" y="0"/>
                    <a:pt x="99" y="0"/>
                    <a:pt x="88" y="11"/>
                  </a:cubicBezTo>
                  <a:close/>
                  <a:moveTo>
                    <a:pt x="88" y="11"/>
                  </a:moveTo>
                  <a:cubicBezTo>
                    <a:pt x="88" y="11"/>
                    <a:pt x="88" y="11"/>
                    <a:pt x="88" y="11"/>
                  </a:cubicBezTo>
                </a:path>
              </a:pathLst>
            </a:custGeom>
            <a:solidFill>
              <a:srgbClr val="CF022B"/>
            </a:solidFill>
            <a:ln>
              <a:noFill/>
            </a:ln>
          </p:spPr>
          <p:txBody>
            <a:bodyPr vert="horz" wrap="square" lIns="89533" tIns="44767" rIns="89533" bIns="44767" numCol="1" anchor="t" anchorCtr="0" compatLnSpc="1">
              <a:prstTxWarp prst="textNoShape">
                <a:avLst/>
              </a:prstTxWarp>
            </a:bodyPr>
            <a:lstStyle/>
            <a:p>
              <a:endParaRPr lang="fr-FR" sz="2345"/>
            </a:p>
          </p:txBody>
        </p:sp>
        <p:sp>
          <p:nvSpPr>
            <p:cNvPr id="68" name="Freeform 18">
              <a:extLst>
                <a:ext uri="{FF2B5EF4-FFF2-40B4-BE49-F238E27FC236}">
                  <a16:creationId xmlns:a16="http://schemas.microsoft.com/office/drawing/2014/main" id="{7BB14009-D56C-587D-1CCB-BDFA9C7FD92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726170" y="2603702"/>
              <a:ext cx="346895" cy="347295"/>
            </a:xfrm>
            <a:custGeom>
              <a:avLst/>
              <a:gdLst>
                <a:gd name="T0" fmla="*/ 1422 w 1427"/>
                <a:gd name="T1" fmla="*/ 1070 h 1435"/>
                <a:gd name="T2" fmla="*/ 1379 w 1427"/>
                <a:gd name="T3" fmla="*/ 889 h 1435"/>
                <a:gd name="T4" fmla="*/ 1296 w 1427"/>
                <a:gd name="T5" fmla="*/ 633 h 1435"/>
                <a:gd name="T6" fmla="*/ 1118 w 1427"/>
                <a:gd name="T7" fmla="*/ 326 h 1435"/>
                <a:gd name="T8" fmla="*/ 969 w 1427"/>
                <a:gd name="T9" fmla="*/ 286 h 1435"/>
                <a:gd name="T10" fmla="*/ 929 w 1427"/>
                <a:gd name="T11" fmla="*/ 327 h 1435"/>
                <a:gd name="T12" fmla="*/ 853 w 1427"/>
                <a:gd name="T13" fmla="*/ 273 h 1435"/>
                <a:gd name="T14" fmla="*/ 749 w 1427"/>
                <a:gd name="T15" fmla="*/ 287 h 1435"/>
                <a:gd name="T16" fmla="*/ 688 w 1427"/>
                <a:gd name="T17" fmla="*/ 362 h 1435"/>
                <a:gd name="T18" fmla="*/ 533 w 1427"/>
                <a:gd name="T19" fmla="*/ 349 h 1435"/>
                <a:gd name="T20" fmla="*/ 471 w 1427"/>
                <a:gd name="T21" fmla="*/ 425 h 1435"/>
                <a:gd name="T22" fmla="*/ 236 w 1427"/>
                <a:gd name="T23" fmla="*/ 94 h 1435"/>
                <a:gd name="T24" fmla="*/ 64 w 1427"/>
                <a:gd name="T25" fmla="*/ 39 h 1435"/>
                <a:gd name="T26" fmla="*/ 5 w 1427"/>
                <a:gd name="T27" fmla="*/ 121 h 1435"/>
                <a:gd name="T28" fmla="*/ 25 w 1427"/>
                <a:gd name="T29" fmla="*/ 220 h 1435"/>
                <a:gd name="T30" fmla="*/ 403 w 1427"/>
                <a:gd name="T31" fmla="*/ 834 h 1435"/>
                <a:gd name="T32" fmla="*/ 441 w 1427"/>
                <a:gd name="T33" fmla="*/ 843 h 1435"/>
                <a:gd name="T34" fmla="*/ 450 w 1427"/>
                <a:gd name="T35" fmla="*/ 806 h 1435"/>
                <a:gd name="T36" fmla="*/ 72 w 1427"/>
                <a:gd name="T37" fmla="*/ 192 h 1435"/>
                <a:gd name="T38" fmla="*/ 59 w 1427"/>
                <a:gd name="T39" fmla="*/ 131 h 1435"/>
                <a:gd name="T40" fmla="*/ 92 w 1427"/>
                <a:gd name="T41" fmla="*/ 86 h 1435"/>
                <a:gd name="T42" fmla="*/ 192 w 1427"/>
                <a:gd name="T43" fmla="*/ 126 h 1435"/>
                <a:gd name="T44" fmla="*/ 484 w 1427"/>
                <a:gd name="T45" fmla="*/ 537 h 1435"/>
                <a:gd name="T46" fmla="*/ 521 w 1427"/>
                <a:gd name="T47" fmla="*/ 544 h 1435"/>
                <a:gd name="T48" fmla="*/ 530 w 1427"/>
                <a:gd name="T49" fmla="*/ 508 h 1435"/>
                <a:gd name="T50" fmla="*/ 522 w 1427"/>
                <a:gd name="T51" fmla="*/ 446 h 1435"/>
                <a:gd name="T52" fmla="*/ 560 w 1427"/>
                <a:gd name="T53" fmla="*/ 396 h 1435"/>
                <a:gd name="T54" fmla="*/ 672 w 1427"/>
                <a:gd name="T55" fmla="*/ 426 h 1435"/>
                <a:gd name="T56" fmla="*/ 699 w 1427"/>
                <a:gd name="T57" fmla="*/ 473 h 1435"/>
                <a:gd name="T58" fmla="*/ 699 w 1427"/>
                <a:gd name="T59" fmla="*/ 473 h 1435"/>
                <a:gd name="T60" fmla="*/ 736 w 1427"/>
                <a:gd name="T61" fmla="*/ 483 h 1435"/>
                <a:gd name="T62" fmla="*/ 746 w 1427"/>
                <a:gd name="T63" fmla="*/ 446 h 1435"/>
                <a:gd name="T64" fmla="*/ 776 w 1427"/>
                <a:gd name="T65" fmla="*/ 334 h 1435"/>
                <a:gd name="T66" fmla="*/ 839 w 1427"/>
                <a:gd name="T67" fmla="*/ 326 h 1435"/>
                <a:gd name="T68" fmla="*/ 888 w 1427"/>
                <a:gd name="T69" fmla="*/ 364 h 1435"/>
                <a:gd name="T70" fmla="*/ 929 w 1427"/>
                <a:gd name="T71" fmla="*/ 435 h 1435"/>
                <a:gd name="T72" fmla="*/ 929 w 1427"/>
                <a:gd name="T73" fmla="*/ 435 h 1435"/>
                <a:gd name="T74" fmla="*/ 967 w 1427"/>
                <a:gd name="T75" fmla="*/ 445 h 1435"/>
                <a:gd name="T76" fmla="*/ 977 w 1427"/>
                <a:gd name="T77" fmla="*/ 408 h 1435"/>
                <a:gd name="T78" fmla="*/ 972 w 1427"/>
                <a:gd name="T79" fmla="*/ 366 h 1435"/>
                <a:gd name="T80" fmla="*/ 997 w 1427"/>
                <a:gd name="T81" fmla="*/ 333 h 1435"/>
                <a:gd name="T82" fmla="*/ 1071 w 1427"/>
                <a:gd name="T83" fmla="*/ 353 h 1435"/>
                <a:gd name="T84" fmla="*/ 1249 w 1427"/>
                <a:gd name="T85" fmla="*/ 660 h 1435"/>
                <a:gd name="T86" fmla="*/ 1324 w 1427"/>
                <a:gd name="T87" fmla="*/ 896 h 1435"/>
                <a:gd name="T88" fmla="*/ 1362 w 1427"/>
                <a:gd name="T89" fmla="*/ 1068 h 1435"/>
                <a:gd name="T90" fmla="*/ 834 w 1427"/>
                <a:gd name="T91" fmla="*/ 1373 h 1435"/>
                <a:gd name="T92" fmla="*/ 416 w 1427"/>
                <a:gd name="T93" fmla="*/ 1063 h 1435"/>
                <a:gd name="T94" fmla="*/ 356 w 1427"/>
                <a:gd name="T95" fmla="*/ 1030 h 1435"/>
                <a:gd name="T96" fmla="*/ 270 w 1427"/>
                <a:gd name="T97" fmla="*/ 898 h 1435"/>
                <a:gd name="T98" fmla="*/ 313 w 1427"/>
                <a:gd name="T99" fmla="*/ 822 h 1435"/>
                <a:gd name="T100" fmla="*/ 323 w 1427"/>
                <a:gd name="T101" fmla="*/ 785 h 1435"/>
                <a:gd name="T102" fmla="*/ 285 w 1427"/>
                <a:gd name="T103" fmla="*/ 775 h 1435"/>
                <a:gd name="T104" fmla="*/ 215 w 1427"/>
                <a:gd name="T105" fmla="*/ 898 h 1435"/>
                <a:gd name="T106" fmla="*/ 330 w 1427"/>
                <a:gd name="T107" fmla="*/ 1078 h 1435"/>
                <a:gd name="T108" fmla="*/ 388 w 1427"/>
                <a:gd name="T109" fmla="*/ 1111 h 1435"/>
                <a:gd name="T110" fmla="*/ 808 w 1427"/>
                <a:gd name="T111" fmla="*/ 1425 h 1435"/>
                <a:gd name="T112" fmla="*/ 829 w 1427"/>
                <a:gd name="T113" fmla="*/ 1435 h 1435"/>
                <a:gd name="T114" fmla="*/ 842 w 1427"/>
                <a:gd name="T115" fmla="*/ 1431 h 1435"/>
                <a:gd name="T116" fmla="*/ 1410 w 1427"/>
                <a:gd name="T117" fmla="*/ 1103 h 1435"/>
                <a:gd name="T118" fmla="*/ 1422 w 1427"/>
                <a:gd name="T119" fmla="*/ 1070 h 1435"/>
                <a:gd name="T120" fmla="*/ 1422 w 1427"/>
                <a:gd name="T121" fmla="*/ 1070 h 1435"/>
                <a:gd name="T122" fmla="*/ 1422 w 1427"/>
                <a:gd name="T123" fmla="*/ 1070 h 1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427" h="1435">
                  <a:moveTo>
                    <a:pt x="1422" y="1070"/>
                  </a:moveTo>
                  <a:cubicBezTo>
                    <a:pt x="1392" y="995"/>
                    <a:pt x="1385" y="941"/>
                    <a:pt x="1379" y="889"/>
                  </a:cubicBezTo>
                  <a:cubicBezTo>
                    <a:pt x="1370" y="818"/>
                    <a:pt x="1361" y="745"/>
                    <a:pt x="1296" y="633"/>
                  </a:cubicBezTo>
                  <a:cubicBezTo>
                    <a:pt x="1118" y="326"/>
                    <a:pt x="1118" y="326"/>
                    <a:pt x="1118" y="326"/>
                  </a:cubicBezTo>
                  <a:cubicBezTo>
                    <a:pt x="1090" y="276"/>
                    <a:pt x="1019" y="257"/>
                    <a:pt x="969" y="286"/>
                  </a:cubicBezTo>
                  <a:cubicBezTo>
                    <a:pt x="953" y="295"/>
                    <a:pt x="939" y="310"/>
                    <a:pt x="929" y="327"/>
                  </a:cubicBezTo>
                  <a:cubicBezTo>
                    <a:pt x="911" y="300"/>
                    <a:pt x="884" y="281"/>
                    <a:pt x="853" y="273"/>
                  </a:cubicBezTo>
                  <a:cubicBezTo>
                    <a:pt x="817" y="264"/>
                    <a:pt x="781" y="268"/>
                    <a:pt x="749" y="287"/>
                  </a:cubicBezTo>
                  <a:cubicBezTo>
                    <a:pt x="719" y="304"/>
                    <a:pt x="698" y="331"/>
                    <a:pt x="688" y="362"/>
                  </a:cubicBezTo>
                  <a:cubicBezTo>
                    <a:pt x="645" y="326"/>
                    <a:pt x="583" y="319"/>
                    <a:pt x="533" y="349"/>
                  </a:cubicBezTo>
                  <a:cubicBezTo>
                    <a:pt x="503" y="366"/>
                    <a:pt x="481" y="392"/>
                    <a:pt x="471" y="425"/>
                  </a:cubicBezTo>
                  <a:cubicBezTo>
                    <a:pt x="236" y="94"/>
                    <a:pt x="236" y="94"/>
                    <a:pt x="236" y="94"/>
                  </a:cubicBezTo>
                  <a:cubicBezTo>
                    <a:pt x="167" y="0"/>
                    <a:pt x="99" y="19"/>
                    <a:pt x="64" y="39"/>
                  </a:cubicBezTo>
                  <a:cubicBezTo>
                    <a:pt x="33" y="57"/>
                    <a:pt x="12" y="86"/>
                    <a:pt x="5" y="121"/>
                  </a:cubicBezTo>
                  <a:cubicBezTo>
                    <a:pt x="0" y="153"/>
                    <a:pt x="7" y="188"/>
                    <a:pt x="25" y="220"/>
                  </a:cubicBezTo>
                  <a:cubicBezTo>
                    <a:pt x="403" y="834"/>
                    <a:pt x="403" y="834"/>
                    <a:pt x="403" y="834"/>
                  </a:cubicBezTo>
                  <a:cubicBezTo>
                    <a:pt x="411" y="847"/>
                    <a:pt x="428" y="851"/>
                    <a:pt x="441" y="843"/>
                  </a:cubicBezTo>
                  <a:cubicBezTo>
                    <a:pt x="454" y="835"/>
                    <a:pt x="458" y="818"/>
                    <a:pt x="450" y="806"/>
                  </a:cubicBezTo>
                  <a:cubicBezTo>
                    <a:pt x="72" y="192"/>
                    <a:pt x="72" y="192"/>
                    <a:pt x="72" y="192"/>
                  </a:cubicBezTo>
                  <a:cubicBezTo>
                    <a:pt x="60" y="172"/>
                    <a:pt x="56" y="150"/>
                    <a:pt x="59" y="131"/>
                  </a:cubicBezTo>
                  <a:cubicBezTo>
                    <a:pt x="63" y="112"/>
                    <a:pt x="74" y="97"/>
                    <a:pt x="92" y="86"/>
                  </a:cubicBezTo>
                  <a:cubicBezTo>
                    <a:pt x="104" y="79"/>
                    <a:pt x="141" y="58"/>
                    <a:pt x="192" y="126"/>
                  </a:cubicBezTo>
                  <a:cubicBezTo>
                    <a:pt x="484" y="537"/>
                    <a:pt x="484" y="537"/>
                    <a:pt x="484" y="537"/>
                  </a:cubicBezTo>
                  <a:cubicBezTo>
                    <a:pt x="492" y="549"/>
                    <a:pt x="509" y="552"/>
                    <a:pt x="521" y="544"/>
                  </a:cubicBezTo>
                  <a:cubicBezTo>
                    <a:pt x="533" y="537"/>
                    <a:pt x="537" y="520"/>
                    <a:pt x="530" y="508"/>
                  </a:cubicBezTo>
                  <a:cubicBezTo>
                    <a:pt x="519" y="489"/>
                    <a:pt x="516" y="467"/>
                    <a:pt x="522" y="446"/>
                  </a:cubicBezTo>
                  <a:cubicBezTo>
                    <a:pt x="527" y="424"/>
                    <a:pt x="541" y="407"/>
                    <a:pt x="560" y="396"/>
                  </a:cubicBezTo>
                  <a:cubicBezTo>
                    <a:pt x="599" y="373"/>
                    <a:pt x="649" y="387"/>
                    <a:pt x="672" y="426"/>
                  </a:cubicBezTo>
                  <a:cubicBezTo>
                    <a:pt x="699" y="473"/>
                    <a:pt x="699" y="473"/>
                    <a:pt x="699" y="473"/>
                  </a:cubicBezTo>
                  <a:cubicBezTo>
                    <a:pt x="699" y="473"/>
                    <a:pt x="699" y="473"/>
                    <a:pt x="699" y="473"/>
                  </a:cubicBezTo>
                  <a:cubicBezTo>
                    <a:pt x="707" y="486"/>
                    <a:pt x="723" y="491"/>
                    <a:pt x="736" y="483"/>
                  </a:cubicBezTo>
                  <a:cubicBezTo>
                    <a:pt x="750" y="476"/>
                    <a:pt x="754" y="459"/>
                    <a:pt x="746" y="446"/>
                  </a:cubicBezTo>
                  <a:cubicBezTo>
                    <a:pt x="724" y="407"/>
                    <a:pt x="737" y="357"/>
                    <a:pt x="776" y="334"/>
                  </a:cubicBezTo>
                  <a:cubicBezTo>
                    <a:pt x="795" y="323"/>
                    <a:pt x="818" y="320"/>
                    <a:pt x="839" y="326"/>
                  </a:cubicBezTo>
                  <a:cubicBezTo>
                    <a:pt x="860" y="331"/>
                    <a:pt x="877" y="345"/>
                    <a:pt x="888" y="364"/>
                  </a:cubicBezTo>
                  <a:cubicBezTo>
                    <a:pt x="929" y="435"/>
                    <a:pt x="929" y="435"/>
                    <a:pt x="929" y="435"/>
                  </a:cubicBezTo>
                  <a:cubicBezTo>
                    <a:pt x="929" y="435"/>
                    <a:pt x="929" y="435"/>
                    <a:pt x="929" y="435"/>
                  </a:cubicBezTo>
                  <a:cubicBezTo>
                    <a:pt x="937" y="448"/>
                    <a:pt x="954" y="452"/>
                    <a:pt x="967" y="445"/>
                  </a:cubicBezTo>
                  <a:cubicBezTo>
                    <a:pt x="980" y="437"/>
                    <a:pt x="984" y="421"/>
                    <a:pt x="977" y="408"/>
                  </a:cubicBezTo>
                  <a:cubicBezTo>
                    <a:pt x="970" y="396"/>
                    <a:pt x="968" y="381"/>
                    <a:pt x="972" y="366"/>
                  </a:cubicBezTo>
                  <a:cubicBezTo>
                    <a:pt x="976" y="352"/>
                    <a:pt x="985" y="340"/>
                    <a:pt x="997" y="333"/>
                  </a:cubicBezTo>
                  <a:cubicBezTo>
                    <a:pt x="1020" y="319"/>
                    <a:pt x="1057" y="329"/>
                    <a:pt x="1071" y="353"/>
                  </a:cubicBezTo>
                  <a:cubicBezTo>
                    <a:pt x="1249" y="660"/>
                    <a:pt x="1249" y="660"/>
                    <a:pt x="1249" y="660"/>
                  </a:cubicBezTo>
                  <a:cubicBezTo>
                    <a:pt x="1308" y="763"/>
                    <a:pt x="1316" y="827"/>
                    <a:pt x="1324" y="896"/>
                  </a:cubicBezTo>
                  <a:cubicBezTo>
                    <a:pt x="1331" y="946"/>
                    <a:pt x="1337" y="998"/>
                    <a:pt x="1362" y="1068"/>
                  </a:cubicBezTo>
                  <a:cubicBezTo>
                    <a:pt x="834" y="1373"/>
                    <a:pt x="834" y="1373"/>
                    <a:pt x="834" y="1373"/>
                  </a:cubicBezTo>
                  <a:cubicBezTo>
                    <a:pt x="742" y="1274"/>
                    <a:pt x="601" y="1170"/>
                    <a:pt x="416" y="1063"/>
                  </a:cubicBezTo>
                  <a:cubicBezTo>
                    <a:pt x="395" y="1052"/>
                    <a:pt x="375" y="1041"/>
                    <a:pt x="356" y="1030"/>
                  </a:cubicBezTo>
                  <a:cubicBezTo>
                    <a:pt x="306" y="1003"/>
                    <a:pt x="270" y="948"/>
                    <a:pt x="270" y="898"/>
                  </a:cubicBezTo>
                  <a:cubicBezTo>
                    <a:pt x="269" y="875"/>
                    <a:pt x="277" y="843"/>
                    <a:pt x="313" y="822"/>
                  </a:cubicBezTo>
                  <a:cubicBezTo>
                    <a:pt x="326" y="815"/>
                    <a:pt x="330" y="798"/>
                    <a:pt x="323" y="785"/>
                  </a:cubicBezTo>
                  <a:cubicBezTo>
                    <a:pt x="315" y="772"/>
                    <a:pt x="298" y="768"/>
                    <a:pt x="285" y="775"/>
                  </a:cubicBezTo>
                  <a:cubicBezTo>
                    <a:pt x="239" y="802"/>
                    <a:pt x="214" y="845"/>
                    <a:pt x="215" y="898"/>
                  </a:cubicBezTo>
                  <a:cubicBezTo>
                    <a:pt x="216" y="969"/>
                    <a:pt x="262" y="1041"/>
                    <a:pt x="330" y="1078"/>
                  </a:cubicBezTo>
                  <a:cubicBezTo>
                    <a:pt x="349" y="1089"/>
                    <a:pt x="369" y="1099"/>
                    <a:pt x="388" y="1111"/>
                  </a:cubicBezTo>
                  <a:cubicBezTo>
                    <a:pt x="579" y="1220"/>
                    <a:pt x="721" y="1326"/>
                    <a:pt x="808" y="1425"/>
                  </a:cubicBezTo>
                  <a:cubicBezTo>
                    <a:pt x="813" y="1431"/>
                    <a:pt x="821" y="1435"/>
                    <a:pt x="829" y="1435"/>
                  </a:cubicBezTo>
                  <a:cubicBezTo>
                    <a:pt x="833" y="1435"/>
                    <a:pt x="838" y="1433"/>
                    <a:pt x="842" y="1431"/>
                  </a:cubicBezTo>
                  <a:cubicBezTo>
                    <a:pt x="1410" y="1103"/>
                    <a:pt x="1410" y="1103"/>
                    <a:pt x="1410" y="1103"/>
                  </a:cubicBezTo>
                  <a:cubicBezTo>
                    <a:pt x="1422" y="1097"/>
                    <a:pt x="1427" y="1082"/>
                    <a:pt x="1422" y="1070"/>
                  </a:cubicBezTo>
                  <a:close/>
                  <a:moveTo>
                    <a:pt x="1422" y="1070"/>
                  </a:moveTo>
                  <a:cubicBezTo>
                    <a:pt x="1422" y="1070"/>
                    <a:pt x="1422" y="1070"/>
                    <a:pt x="1422" y="1070"/>
                  </a:cubicBezTo>
                </a:path>
              </a:pathLst>
            </a:custGeom>
            <a:solidFill>
              <a:srgbClr val="555557"/>
            </a:solidFill>
            <a:ln>
              <a:noFill/>
            </a:ln>
          </p:spPr>
          <p:txBody>
            <a:bodyPr vert="horz" wrap="square" lIns="89533" tIns="44767" rIns="89533" bIns="44767" numCol="1" anchor="t" anchorCtr="0" compatLnSpc="1">
              <a:prstTxWarp prst="textNoShape">
                <a:avLst/>
              </a:prstTxWarp>
            </a:bodyPr>
            <a:lstStyle/>
            <a:p>
              <a:endParaRPr lang="fr-FR" sz="2345"/>
            </a:p>
          </p:txBody>
        </p:sp>
      </p:grpSp>
      <p:sp>
        <p:nvSpPr>
          <p:cNvPr id="77" name="Rectangle 76">
            <a:extLst>
              <a:ext uri="{FF2B5EF4-FFF2-40B4-BE49-F238E27FC236}">
                <a16:creationId xmlns:a16="http://schemas.microsoft.com/office/drawing/2014/main" id="{5B512273-6039-5FAE-5726-C39D57C9774F}"/>
              </a:ext>
            </a:extLst>
          </p:cNvPr>
          <p:cNvSpPr/>
          <p:nvPr/>
        </p:nvSpPr>
        <p:spPr>
          <a:xfrm>
            <a:off x="2455161" y="2507085"/>
            <a:ext cx="8019268" cy="830997"/>
          </a:xfrm>
          <a:prstGeom prst="rect">
            <a:avLst/>
          </a:prstGeom>
          <a:solidFill>
            <a:srgbClr val="FFF3F9"/>
          </a:solidFill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1200">
                <a:latin typeface="Trebuchet MS" panose="020B0603020202020204" pitchFamily="34" charset="0"/>
              </a:rPr>
              <a:t>Tous les outils appréhender et comprendre Mon espace santé : mémos, top 15 des questions les plus posées, mode d’emploi…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1200">
                <a:latin typeface="Trebuchet MS" panose="020B0603020202020204" pitchFamily="34" charset="0"/>
              </a:rPr>
              <a:t>Tous les outils pour sensibiliser votre patientèle : flyers, affiches, EDL, questions de patients…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1200">
                <a:latin typeface="Trebuchet MS" panose="020B0603020202020204" pitchFamily="34" charset="0"/>
              </a:rPr>
              <a:t>Vidéos de démonstrations du </a:t>
            </a:r>
            <a:r>
              <a:rPr lang="fr-FR" sz="1200" err="1">
                <a:latin typeface="Trebuchet MS" panose="020B0603020202020204" pitchFamily="34" charset="0"/>
              </a:rPr>
              <a:t>WebPS</a:t>
            </a:r>
            <a:r>
              <a:rPr lang="fr-FR" sz="1200">
                <a:latin typeface="Trebuchet MS" panose="020B0603020202020204" pitchFamily="34" charset="0"/>
              </a:rPr>
              <a:t> DMP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04BCCFFC-E6F6-8619-07F2-0761F62F2F0B}"/>
              </a:ext>
            </a:extLst>
          </p:cNvPr>
          <p:cNvSpPr/>
          <p:nvPr/>
        </p:nvSpPr>
        <p:spPr>
          <a:xfrm>
            <a:off x="2451850" y="3651450"/>
            <a:ext cx="8019269" cy="830997"/>
          </a:xfrm>
          <a:prstGeom prst="rect">
            <a:avLst/>
          </a:prstGeom>
          <a:solidFill>
            <a:srgbClr val="FFF3F9"/>
          </a:solidFill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1200">
                <a:latin typeface="Trebuchet MS" panose="020B0603020202020204" pitchFamily="34" charset="0"/>
              </a:rPr>
              <a:t>Tous les outils nécessaires pour </a:t>
            </a:r>
            <a:r>
              <a:rPr lang="fr-FR" sz="1200" b="1">
                <a:latin typeface="Trebuchet MS" panose="020B0603020202020204" pitchFamily="34" charset="0"/>
              </a:rPr>
              <a:t>mener le projet </a:t>
            </a:r>
            <a:r>
              <a:rPr lang="fr-FR" sz="1200">
                <a:latin typeface="Trebuchet MS" panose="020B0603020202020204" pitchFamily="34" charset="0"/>
              </a:rPr>
              <a:t>au sein de l’établissement : présentation CME, autodiagnostic technique…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1200">
                <a:latin typeface="Trebuchet MS" panose="020B0603020202020204" pitchFamily="34" charset="0"/>
              </a:rPr>
              <a:t>Tous les outils pour </a:t>
            </a:r>
            <a:r>
              <a:rPr lang="fr-FR" sz="1200" b="1">
                <a:latin typeface="Trebuchet MS" panose="020B0603020202020204" pitchFamily="34" charset="0"/>
              </a:rPr>
              <a:t>sensibiliser les PS de la structure</a:t>
            </a:r>
            <a:r>
              <a:rPr lang="fr-FR" sz="1200">
                <a:latin typeface="Trebuchet MS" panose="020B0603020202020204" pitchFamily="34" charset="0"/>
              </a:rPr>
              <a:t> à MES et aux usages de l’établissement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1200">
                <a:latin typeface="Trebuchet MS" panose="020B0603020202020204" pitchFamily="34" charset="0"/>
              </a:rPr>
              <a:t>Tous les outils pour </a:t>
            </a:r>
            <a:r>
              <a:rPr lang="fr-FR" sz="1200" b="1">
                <a:latin typeface="Trebuchet MS" panose="020B0603020202020204" pitchFamily="34" charset="0"/>
              </a:rPr>
              <a:t>sensibiliser la patientèle : </a:t>
            </a:r>
            <a:r>
              <a:rPr lang="fr-FR" sz="1200">
                <a:latin typeface="Trebuchet MS" panose="020B0603020202020204" pitchFamily="34" charset="0"/>
              </a:rPr>
              <a:t>EDL, flyer, affiches…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C12CB85E-9D95-A698-EC6C-7609A5653B79}"/>
              </a:ext>
            </a:extLst>
          </p:cNvPr>
          <p:cNvSpPr/>
          <p:nvPr/>
        </p:nvSpPr>
        <p:spPr>
          <a:xfrm>
            <a:off x="2451850" y="4801639"/>
            <a:ext cx="8019269" cy="830997"/>
          </a:xfrm>
          <a:prstGeom prst="rect">
            <a:avLst/>
          </a:prstGeom>
          <a:solidFill>
            <a:srgbClr val="FFF3F9"/>
          </a:solidFill>
        </p:spPr>
        <p:txBody>
          <a:bodyPr wrap="square" lIns="91440" tIns="45720" rIns="91440" bIns="45720" anchor="t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1200">
                <a:latin typeface="Trebuchet MS"/>
              </a:rPr>
              <a:t>Tous les outils nécessaires pour </a:t>
            </a:r>
            <a:r>
              <a:rPr lang="fr-FR" sz="1200" b="1">
                <a:latin typeface="Trebuchet MS"/>
              </a:rPr>
              <a:t>mener le projet </a:t>
            </a:r>
            <a:r>
              <a:rPr lang="fr-FR" sz="1200">
                <a:latin typeface="Trebuchet MS"/>
              </a:rPr>
              <a:t>au sein des établissements médico-sociaux : guide « pas à pas » ESMS pilotes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1200">
                <a:latin typeface="Trebuchet MS"/>
              </a:rPr>
              <a:t>Tous les outils pour </a:t>
            </a:r>
            <a:r>
              <a:rPr lang="fr-FR" sz="1200" b="1">
                <a:latin typeface="Trebuchet MS"/>
              </a:rPr>
              <a:t>sensibiliser</a:t>
            </a:r>
            <a:r>
              <a:rPr lang="fr-FR" sz="1200">
                <a:latin typeface="Trebuchet MS"/>
              </a:rPr>
              <a:t> les </a:t>
            </a:r>
            <a:r>
              <a:rPr lang="fr-FR" sz="1200" b="1">
                <a:latin typeface="Trebuchet MS"/>
              </a:rPr>
              <a:t>professionnels du médico-social </a:t>
            </a:r>
            <a:r>
              <a:rPr lang="fr-FR" sz="1200">
                <a:latin typeface="Trebuchet MS"/>
              </a:rPr>
              <a:t>à Mon espace santé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1200">
                <a:latin typeface="Trebuchet MS"/>
              </a:rPr>
              <a:t>Tous les outils pour </a:t>
            </a:r>
            <a:r>
              <a:rPr lang="fr-FR" sz="1200" b="1">
                <a:latin typeface="Trebuchet MS"/>
              </a:rPr>
              <a:t>sensibiliser les usagers du médico-social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A15D1989-0C66-8A38-0EB2-DB0644206E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pPr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4435341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2313517" y="16625"/>
            <a:ext cx="9776883" cy="1133342"/>
          </a:xfrm>
        </p:spPr>
        <p:txBody>
          <a:bodyPr>
            <a:normAutofit/>
          </a:bodyPr>
          <a:lstStyle/>
          <a:p>
            <a:r>
              <a:rPr lang="fr-FR" sz="3200"/>
              <a:t>Module MES sur la plateforme de e-learning ANS</a:t>
            </a:r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D129FE05-D128-27F8-914F-6B4421C618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3235" y="1945983"/>
            <a:ext cx="6499525" cy="3746058"/>
          </a:xfrm>
          <a:prstGeom prst="rect">
            <a:avLst/>
          </a:prstGeom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CF2A905F-4FD2-0FAA-CF0D-2EE5074AFA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91" y="1942731"/>
            <a:ext cx="4725643" cy="3751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E84E9FD4-1201-8140-39C4-8E1E9284F8DD}"/>
              </a:ext>
            </a:extLst>
          </p:cNvPr>
          <p:cNvSpPr txBox="1"/>
          <p:nvPr/>
        </p:nvSpPr>
        <p:spPr>
          <a:xfrm>
            <a:off x="4090434" y="5748662"/>
            <a:ext cx="3110903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fr-FR" b="1" i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La page est disponible ici ! </a:t>
            </a:r>
            <a:endParaRPr lang="fr-FR" b="1" i="1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173615BE-62E9-B699-E887-A26E0702639C}"/>
              </a:ext>
            </a:extLst>
          </p:cNvPr>
          <p:cNvGrpSpPr>
            <a:grpSpLocks noChangeAspect="1"/>
          </p:cNvGrpSpPr>
          <p:nvPr/>
        </p:nvGrpSpPr>
        <p:grpSpPr>
          <a:xfrm>
            <a:off x="6948140" y="5811164"/>
            <a:ext cx="241189" cy="241189"/>
            <a:chOff x="9673906" y="2554430"/>
            <a:chExt cx="399159" cy="397763"/>
          </a:xfrm>
        </p:grpSpPr>
        <p:sp>
          <p:nvSpPr>
            <p:cNvPr id="6" name="AutoShape 11">
              <a:extLst>
                <a:ext uri="{FF2B5EF4-FFF2-40B4-BE49-F238E27FC236}">
                  <a16:creationId xmlns:a16="http://schemas.microsoft.com/office/drawing/2014/main" id="{83628A97-FBB7-6E64-52B1-B77225593D80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9674105" y="2554430"/>
              <a:ext cx="398162" cy="397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9533" tIns="44767" rIns="89533" bIns="44767" numCol="1" anchor="t" anchorCtr="0" compatLnSpc="1">
              <a:prstTxWarp prst="textNoShape">
                <a:avLst/>
              </a:prstTxWarp>
            </a:bodyPr>
            <a:lstStyle/>
            <a:p>
              <a:endParaRPr lang="fr-FR" sz="2345"/>
            </a:p>
          </p:txBody>
        </p:sp>
        <p:sp>
          <p:nvSpPr>
            <p:cNvPr id="7" name="Freeform 13">
              <a:extLst>
                <a:ext uri="{FF2B5EF4-FFF2-40B4-BE49-F238E27FC236}">
                  <a16:creationId xmlns:a16="http://schemas.microsoft.com/office/drawing/2014/main" id="{620405DD-2960-8D98-DDE0-B18E5FE36B4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694452" y="2575176"/>
              <a:ext cx="33513" cy="32515"/>
            </a:xfrm>
            <a:custGeom>
              <a:avLst/>
              <a:gdLst>
                <a:gd name="T0" fmla="*/ 88 w 138"/>
                <a:gd name="T1" fmla="*/ 126 h 134"/>
                <a:gd name="T2" fmla="*/ 108 w 138"/>
                <a:gd name="T3" fmla="*/ 134 h 134"/>
                <a:gd name="T4" fmla="*/ 127 w 138"/>
                <a:gd name="T5" fmla="*/ 126 h 134"/>
                <a:gd name="T6" fmla="*/ 127 w 138"/>
                <a:gd name="T7" fmla="*/ 87 h 134"/>
                <a:gd name="T8" fmla="*/ 50 w 138"/>
                <a:gd name="T9" fmla="*/ 10 h 134"/>
                <a:gd name="T10" fmla="*/ 11 w 138"/>
                <a:gd name="T11" fmla="*/ 10 h 134"/>
                <a:gd name="T12" fmla="*/ 11 w 138"/>
                <a:gd name="T13" fmla="*/ 49 h 134"/>
                <a:gd name="T14" fmla="*/ 88 w 138"/>
                <a:gd name="T15" fmla="*/ 126 h 134"/>
                <a:gd name="T16" fmla="*/ 88 w 138"/>
                <a:gd name="T17" fmla="*/ 126 h 134"/>
                <a:gd name="T18" fmla="*/ 88 w 138"/>
                <a:gd name="T19" fmla="*/ 126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8" h="134">
                  <a:moveTo>
                    <a:pt x="88" y="126"/>
                  </a:moveTo>
                  <a:cubicBezTo>
                    <a:pt x="94" y="131"/>
                    <a:pt x="101" y="134"/>
                    <a:pt x="108" y="134"/>
                  </a:cubicBezTo>
                  <a:cubicBezTo>
                    <a:pt x="115" y="134"/>
                    <a:pt x="122" y="131"/>
                    <a:pt x="127" y="126"/>
                  </a:cubicBezTo>
                  <a:cubicBezTo>
                    <a:pt x="138" y="115"/>
                    <a:pt x="138" y="98"/>
                    <a:pt x="127" y="87"/>
                  </a:cubicBezTo>
                  <a:cubicBezTo>
                    <a:pt x="50" y="10"/>
                    <a:pt x="50" y="10"/>
                    <a:pt x="50" y="10"/>
                  </a:cubicBezTo>
                  <a:cubicBezTo>
                    <a:pt x="39" y="0"/>
                    <a:pt x="22" y="0"/>
                    <a:pt x="11" y="10"/>
                  </a:cubicBezTo>
                  <a:cubicBezTo>
                    <a:pt x="0" y="21"/>
                    <a:pt x="0" y="38"/>
                    <a:pt x="11" y="49"/>
                  </a:cubicBezTo>
                  <a:lnTo>
                    <a:pt x="88" y="126"/>
                  </a:lnTo>
                  <a:close/>
                  <a:moveTo>
                    <a:pt x="88" y="126"/>
                  </a:moveTo>
                  <a:cubicBezTo>
                    <a:pt x="88" y="126"/>
                    <a:pt x="88" y="126"/>
                    <a:pt x="88" y="126"/>
                  </a:cubicBezTo>
                </a:path>
              </a:pathLst>
            </a:custGeom>
            <a:solidFill>
              <a:srgbClr val="CF022B"/>
            </a:solidFill>
            <a:ln>
              <a:noFill/>
            </a:ln>
          </p:spPr>
          <p:txBody>
            <a:bodyPr vert="horz" wrap="square" lIns="89533" tIns="44767" rIns="89533" bIns="44767" numCol="1" anchor="t" anchorCtr="0" compatLnSpc="1">
              <a:prstTxWarp prst="textNoShape">
                <a:avLst/>
              </a:prstTxWarp>
            </a:bodyPr>
            <a:lstStyle/>
            <a:p>
              <a:endParaRPr lang="fr-FR" sz="2345"/>
            </a:p>
          </p:txBody>
        </p:sp>
        <p:sp>
          <p:nvSpPr>
            <p:cNvPr id="8" name="Freeform 14">
              <a:extLst>
                <a:ext uri="{FF2B5EF4-FFF2-40B4-BE49-F238E27FC236}">
                  <a16:creationId xmlns:a16="http://schemas.microsoft.com/office/drawing/2014/main" id="{19D3D1BE-C554-61D4-8560-088A57B00BC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779032" y="2575176"/>
              <a:ext cx="33313" cy="32515"/>
            </a:xfrm>
            <a:custGeom>
              <a:avLst/>
              <a:gdLst>
                <a:gd name="T0" fmla="*/ 30 w 137"/>
                <a:gd name="T1" fmla="*/ 134 h 134"/>
                <a:gd name="T2" fmla="*/ 49 w 137"/>
                <a:gd name="T3" fmla="*/ 126 h 134"/>
                <a:gd name="T4" fmla="*/ 126 w 137"/>
                <a:gd name="T5" fmla="*/ 49 h 134"/>
                <a:gd name="T6" fmla="*/ 126 w 137"/>
                <a:gd name="T7" fmla="*/ 10 h 134"/>
                <a:gd name="T8" fmla="*/ 88 w 137"/>
                <a:gd name="T9" fmla="*/ 10 h 134"/>
                <a:gd name="T10" fmla="*/ 11 w 137"/>
                <a:gd name="T11" fmla="*/ 88 h 134"/>
                <a:gd name="T12" fmla="*/ 11 w 137"/>
                <a:gd name="T13" fmla="*/ 126 h 134"/>
                <a:gd name="T14" fmla="*/ 30 w 137"/>
                <a:gd name="T15" fmla="*/ 134 h 134"/>
                <a:gd name="T16" fmla="*/ 30 w 137"/>
                <a:gd name="T17" fmla="*/ 134 h 134"/>
                <a:gd name="T18" fmla="*/ 30 w 137"/>
                <a:gd name="T19" fmla="*/ 134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7" h="134">
                  <a:moveTo>
                    <a:pt x="30" y="134"/>
                  </a:moveTo>
                  <a:cubicBezTo>
                    <a:pt x="37" y="134"/>
                    <a:pt x="44" y="131"/>
                    <a:pt x="49" y="126"/>
                  </a:cubicBezTo>
                  <a:cubicBezTo>
                    <a:pt x="126" y="49"/>
                    <a:pt x="126" y="49"/>
                    <a:pt x="126" y="49"/>
                  </a:cubicBezTo>
                  <a:cubicBezTo>
                    <a:pt x="137" y="38"/>
                    <a:pt x="137" y="21"/>
                    <a:pt x="126" y="10"/>
                  </a:cubicBezTo>
                  <a:cubicBezTo>
                    <a:pt x="116" y="0"/>
                    <a:pt x="98" y="0"/>
                    <a:pt x="88" y="10"/>
                  </a:cubicBezTo>
                  <a:cubicBezTo>
                    <a:pt x="11" y="88"/>
                    <a:pt x="11" y="88"/>
                    <a:pt x="11" y="88"/>
                  </a:cubicBezTo>
                  <a:cubicBezTo>
                    <a:pt x="0" y="98"/>
                    <a:pt x="0" y="115"/>
                    <a:pt x="11" y="126"/>
                  </a:cubicBezTo>
                  <a:cubicBezTo>
                    <a:pt x="16" y="131"/>
                    <a:pt x="23" y="134"/>
                    <a:pt x="30" y="134"/>
                  </a:cubicBezTo>
                  <a:close/>
                  <a:moveTo>
                    <a:pt x="30" y="134"/>
                  </a:moveTo>
                  <a:cubicBezTo>
                    <a:pt x="30" y="134"/>
                    <a:pt x="30" y="134"/>
                    <a:pt x="30" y="134"/>
                  </a:cubicBezTo>
                </a:path>
              </a:pathLst>
            </a:custGeom>
            <a:solidFill>
              <a:srgbClr val="CF022B"/>
            </a:solidFill>
            <a:ln>
              <a:noFill/>
            </a:ln>
          </p:spPr>
          <p:txBody>
            <a:bodyPr vert="horz" wrap="square" lIns="89533" tIns="44767" rIns="89533" bIns="44767" numCol="1" anchor="t" anchorCtr="0" compatLnSpc="1">
              <a:prstTxWarp prst="textNoShape">
                <a:avLst/>
              </a:prstTxWarp>
            </a:bodyPr>
            <a:lstStyle/>
            <a:p>
              <a:endParaRPr lang="fr-FR" sz="2345"/>
            </a:p>
          </p:txBody>
        </p:sp>
        <p:sp>
          <p:nvSpPr>
            <p:cNvPr id="9" name="Freeform 15">
              <a:extLst>
                <a:ext uri="{FF2B5EF4-FFF2-40B4-BE49-F238E27FC236}">
                  <a16:creationId xmlns:a16="http://schemas.microsoft.com/office/drawing/2014/main" id="{0DD82A5C-C8C8-6985-530C-5845599C9B2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746716" y="2554430"/>
              <a:ext cx="13365" cy="39697"/>
            </a:xfrm>
            <a:custGeom>
              <a:avLst/>
              <a:gdLst>
                <a:gd name="T0" fmla="*/ 28 w 55"/>
                <a:gd name="T1" fmla="*/ 164 h 164"/>
                <a:gd name="T2" fmla="*/ 55 w 55"/>
                <a:gd name="T3" fmla="*/ 137 h 164"/>
                <a:gd name="T4" fmla="*/ 55 w 55"/>
                <a:gd name="T5" fmla="*/ 28 h 164"/>
                <a:gd name="T6" fmla="*/ 28 w 55"/>
                <a:gd name="T7" fmla="*/ 0 h 164"/>
                <a:gd name="T8" fmla="*/ 0 w 55"/>
                <a:gd name="T9" fmla="*/ 28 h 164"/>
                <a:gd name="T10" fmla="*/ 0 w 55"/>
                <a:gd name="T11" fmla="*/ 137 h 164"/>
                <a:gd name="T12" fmla="*/ 28 w 55"/>
                <a:gd name="T13" fmla="*/ 164 h 164"/>
                <a:gd name="T14" fmla="*/ 28 w 55"/>
                <a:gd name="T15" fmla="*/ 164 h 164"/>
                <a:gd name="T16" fmla="*/ 28 w 55"/>
                <a:gd name="T17" fmla="*/ 164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" h="164">
                  <a:moveTo>
                    <a:pt x="28" y="164"/>
                  </a:moveTo>
                  <a:cubicBezTo>
                    <a:pt x="43" y="164"/>
                    <a:pt x="55" y="152"/>
                    <a:pt x="55" y="137"/>
                  </a:cubicBezTo>
                  <a:cubicBezTo>
                    <a:pt x="55" y="28"/>
                    <a:pt x="55" y="28"/>
                    <a:pt x="55" y="28"/>
                  </a:cubicBezTo>
                  <a:cubicBezTo>
                    <a:pt x="55" y="13"/>
                    <a:pt x="43" y="0"/>
                    <a:pt x="28" y="0"/>
                  </a:cubicBezTo>
                  <a:cubicBezTo>
                    <a:pt x="13" y="0"/>
                    <a:pt x="0" y="13"/>
                    <a:pt x="0" y="28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0" y="152"/>
                    <a:pt x="13" y="164"/>
                    <a:pt x="28" y="164"/>
                  </a:cubicBezTo>
                  <a:close/>
                  <a:moveTo>
                    <a:pt x="28" y="164"/>
                  </a:moveTo>
                  <a:cubicBezTo>
                    <a:pt x="28" y="164"/>
                    <a:pt x="28" y="164"/>
                    <a:pt x="28" y="164"/>
                  </a:cubicBezTo>
                </a:path>
              </a:pathLst>
            </a:custGeom>
            <a:solidFill>
              <a:srgbClr val="CF022B"/>
            </a:solidFill>
            <a:ln>
              <a:noFill/>
            </a:ln>
          </p:spPr>
          <p:txBody>
            <a:bodyPr vert="horz" wrap="square" lIns="89533" tIns="44767" rIns="89533" bIns="44767" numCol="1" anchor="t" anchorCtr="0" compatLnSpc="1">
              <a:prstTxWarp prst="textNoShape">
                <a:avLst/>
              </a:prstTxWarp>
            </a:bodyPr>
            <a:lstStyle/>
            <a:p>
              <a:endParaRPr lang="fr-FR" sz="2345"/>
            </a:p>
          </p:txBody>
        </p:sp>
        <p:sp>
          <p:nvSpPr>
            <p:cNvPr id="10" name="Freeform 16">
              <a:extLst>
                <a:ext uri="{FF2B5EF4-FFF2-40B4-BE49-F238E27FC236}">
                  <a16:creationId xmlns:a16="http://schemas.microsoft.com/office/drawing/2014/main" id="{07411323-DF1F-0198-274B-9CA2EFF5FE7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673906" y="2627240"/>
              <a:ext cx="39896" cy="13166"/>
            </a:xfrm>
            <a:custGeom>
              <a:avLst/>
              <a:gdLst>
                <a:gd name="T0" fmla="*/ 164 w 164"/>
                <a:gd name="T1" fmla="*/ 27 h 54"/>
                <a:gd name="T2" fmla="*/ 137 w 164"/>
                <a:gd name="T3" fmla="*/ 0 h 54"/>
                <a:gd name="T4" fmla="*/ 27 w 164"/>
                <a:gd name="T5" fmla="*/ 0 h 54"/>
                <a:gd name="T6" fmla="*/ 0 w 164"/>
                <a:gd name="T7" fmla="*/ 27 h 54"/>
                <a:gd name="T8" fmla="*/ 27 w 164"/>
                <a:gd name="T9" fmla="*/ 54 h 54"/>
                <a:gd name="T10" fmla="*/ 137 w 164"/>
                <a:gd name="T11" fmla="*/ 54 h 54"/>
                <a:gd name="T12" fmla="*/ 164 w 164"/>
                <a:gd name="T13" fmla="*/ 27 h 54"/>
                <a:gd name="T14" fmla="*/ 164 w 164"/>
                <a:gd name="T15" fmla="*/ 27 h 54"/>
                <a:gd name="T16" fmla="*/ 164 w 164"/>
                <a:gd name="T17" fmla="*/ 2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4" h="54">
                  <a:moveTo>
                    <a:pt x="164" y="27"/>
                  </a:moveTo>
                  <a:cubicBezTo>
                    <a:pt x="164" y="12"/>
                    <a:pt x="152" y="0"/>
                    <a:pt x="13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12" y="0"/>
                    <a:pt x="0" y="12"/>
                    <a:pt x="0" y="27"/>
                  </a:cubicBezTo>
                  <a:cubicBezTo>
                    <a:pt x="0" y="42"/>
                    <a:pt x="12" y="54"/>
                    <a:pt x="27" y="54"/>
                  </a:cubicBezTo>
                  <a:cubicBezTo>
                    <a:pt x="137" y="54"/>
                    <a:pt x="137" y="54"/>
                    <a:pt x="137" y="54"/>
                  </a:cubicBezTo>
                  <a:cubicBezTo>
                    <a:pt x="152" y="54"/>
                    <a:pt x="164" y="42"/>
                    <a:pt x="164" y="27"/>
                  </a:cubicBezTo>
                  <a:close/>
                  <a:moveTo>
                    <a:pt x="164" y="27"/>
                  </a:moveTo>
                  <a:cubicBezTo>
                    <a:pt x="164" y="27"/>
                    <a:pt x="164" y="27"/>
                    <a:pt x="164" y="27"/>
                  </a:cubicBezTo>
                </a:path>
              </a:pathLst>
            </a:custGeom>
            <a:solidFill>
              <a:srgbClr val="CF022B"/>
            </a:solidFill>
            <a:ln>
              <a:noFill/>
            </a:ln>
          </p:spPr>
          <p:txBody>
            <a:bodyPr vert="horz" wrap="square" lIns="89533" tIns="44767" rIns="89533" bIns="44767" numCol="1" anchor="t" anchorCtr="0" compatLnSpc="1">
              <a:prstTxWarp prst="textNoShape">
                <a:avLst/>
              </a:prstTxWarp>
            </a:bodyPr>
            <a:lstStyle/>
            <a:p>
              <a:endParaRPr lang="fr-FR" sz="2345"/>
            </a:p>
          </p:txBody>
        </p:sp>
        <p:sp>
          <p:nvSpPr>
            <p:cNvPr id="11" name="Freeform 17">
              <a:extLst>
                <a:ext uri="{FF2B5EF4-FFF2-40B4-BE49-F238E27FC236}">
                  <a16:creationId xmlns:a16="http://schemas.microsoft.com/office/drawing/2014/main" id="{96585CE3-91A7-EB05-4595-370AF93CE0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694452" y="2659157"/>
              <a:ext cx="33513" cy="32715"/>
            </a:xfrm>
            <a:custGeom>
              <a:avLst/>
              <a:gdLst>
                <a:gd name="T0" fmla="*/ 88 w 138"/>
                <a:gd name="T1" fmla="*/ 11 h 135"/>
                <a:gd name="T2" fmla="*/ 11 w 138"/>
                <a:gd name="T3" fmla="*/ 88 h 135"/>
                <a:gd name="T4" fmla="*/ 11 w 138"/>
                <a:gd name="T5" fmla="*/ 127 h 135"/>
                <a:gd name="T6" fmla="*/ 30 w 138"/>
                <a:gd name="T7" fmla="*/ 135 h 135"/>
                <a:gd name="T8" fmla="*/ 50 w 138"/>
                <a:gd name="T9" fmla="*/ 127 h 135"/>
                <a:gd name="T10" fmla="*/ 127 w 138"/>
                <a:gd name="T11" fmla="*/ 49 h 135"/>
                <a:gd name="T12" fmla="*/ 127 w 138"/>
                <a:gd name="T13" fmla="*/ 11 h 135"/>
                <a:gd name="T14" fmla="*/ 88 w 138"/>
                <a:gd name="T15" fmla="*/ 11 h 135"/>
                <a:gd name="T16" fmla="*/ 88 w 138"/>
                <a:gd name="T17" fmla="*/ 11 h 135"/>
                <a:gd name="T18" fmla="*/ 88 w 138"/>
                <a:gd name="T19" fmla="*/ 11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8" h="135">
                  <a:moveTo>
                    <a:pt x="88" y="11"/>
                  </a:moveTo>
                  <a:cubicBezTo>
                    <a:pt x="11" y="88"/>
                    <a:pt x="11" y="88"/>
                    <a:pt x="11" y="88"/>
                  </a:cubicBezTo>
                  <a:cubicBezTo>
                    <a:pt x="0" y="99"/>
                    <a:pt x="0" y="116"/>
                    <a:pt x="11" y="127"/>
                  </a:cubicBezTo>
                  <a:cubicBezTo>
                    <a:pt x="16" y="132"/>
                    <a:pt x="23" y="135"/>
                    <a:pt x="30" y="135"/>
                  </a:cubicBezTo>
                  <a:cubicBezTo>
                    <a:pt x="37" y="135"/>
                    <a:pt x="44" y="132"/>
                    <a:pt x="50" y="127"/>
                  </a:cubicBezTo>
                  <a:cubicBezTo>
                    <a:pt x="127" y="49"/>
                    <a:pt x="127" y="49"/>
                    <a:pt x="127" y="49"/>
                  </a:cubicBezTo>
                  <a:cubicBezTo>
                    <a:pt x="138" y="39"/>
                    <a:pt x="138" y="22"/>
                    <a:pt x="127" y="11"/>
                  </a:cubicBezTo>
                  <a:cubicBezTo>
                    <a:pt x="116" y="0"/>
                    <a:pt x="99" y="0"/>
                    <a:pt x="88" y="11"/>
                  </a:cubicBezTo>
                  <a:close/>
                  <a:moveTo>
                    <a:pt x="88" y="11"/>
                  </a:moveTo>
                  <a:cubicBezTo>
                    <a:pt x="88" y="11"/>
                    <a:pt x="88" y="11"/>
                    <a:pt x="88" y="11"/>
                  </a:cubicBezTo>
                </a:path>
              </a:pathLst>
            </a:custGeom>
            <a:solidFill>
              <a:srgbClr val="CF022B"/>
            </a:solidFill>
            <a:ln>
              <a:noFill/>
            </a:ln>
          </p:spPr>
          <p:txBody>
            <a:bodyPr vert="horz" wrap="square" lIns="89533" tIns="44767" rIns="89533" bIns="44767" numCol="1" anchor="t" anchorCtr="0" compatLnSpc="1">
              <a:prstTxWarp prst="textNoShape">
                <a:avLst/>
              </a:prstTxWarp>
            </a:bodyPr>
            <a:lstStyle/>
            <a:p>
              <a:endParaRPr lang="fr-FR" sz="2345"/>
            </a:p>
          </p:txBody>
        </p:sp>
        <p:sp>
          <p:nvSpPr>
            <p:cNvPr id="12" name="Freeform 18">
              <a:extLst>
                <a:ext uri="{FF2B5EF4-FFF2-40B4-BE49-F238E27FC236}">
                  <a16:creationId xmlns:a16="http://schemas.microsoft.com/office/drawing/2014/main" id="{29C30E0C-E330-CE92-F330-CA9BE8D0278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726170" y="2603702"/>
              <a:ext cx="346895" cy="347295"/>
            </a:xfrm>
            <a:custGeom>
              <a:avLst/>
              <a:gdLst>
                <a:gd name="T0" fmla="*/ 1422 w 1427"/>
                <a:gd name="T1" fmla="*/ 1070 h 1435"/>
                <a:gd name="T2" fmla="*/ 1379 w 1427"/>
                <a:gd name="T3" fmla="*/ 889 h 1435"/>
                <a:gd name="T4" fmla="*/ 1296 w 1427"/>
                <a:gd name="T5" fmla="*/ 633 h 1435"/>
                <a:gd name="T6" fmla="*/ 1118 w 1427"/>
                <a:gd name="T7" fmla="*/ 326 h 1435"/>
                <a:gd name="T8" fmla="*/ 969 w 1427"/>
                <a:gd name="T9" fmla="*/ 286 h 1435"/>
                <a:gd name="T10" fmla="*/ 929 w 1427"/>
                <a:gd name="T11" fmla="*/ 327 h 1435"/>
                <a:gd name="T12" fmla="*/ 853 w 1427"/>
                <a:gd name="T13" fmla="*/ 273 h 1435"/>
                <a:gd name="T14" fmla="*/ 749 w 1427"/>
                <a:gd name="T15" fmla="*/ 287 h 1435"/>
                <a:gd name="T16" fmla="*/ 688 w 1427"/>
                <a:gd name="T17" fmla="*/ 362 h 1435"/>
                <a:gd name="T18" fmla="*/ 533 w 1427"/>
                <a:gd name="T19" fmla="*/ 349 h 1435"/>
                <a:gd name="T20" fmla="*/ 471 w 1427"/>
                <a:gd name="T21" fmla="*/ 425 h 1435"/>
                <a:gd name="T22" fmla="*/ 236 w 1427"/>
                <a:gd name="T23" fmla="*/ 94 h 1435"/>
                <a:gd name="T24" fmla="*/ 64 w 1427"/>
                <a:gd name="T25" fmla="*/ 39 h 1435"/>
                <a:gd name="T26" fmla="*/ 5 w 1427"/>
                <a:gd name="T27" fmla="*/ 121 h 1435"/>
                <a:gd name="T28" fmla="*/ 25 w 1427"/>
                <a:gd name="T29" fmla="*/ 220 h 1435"/>
                <a:gd name="T30" fmla="*/ 403 w 1427"/>
                <a:gd name="T31" fmla="*/ 834 h 1435"/>
                <a:gd name="T32" fmla="*/ 441 w 1427"/>
                <a:gd name="T33" fmla="*/ 843 h 1435"/>
                <a:gd name="T34" fmla="*/ 450 w 1427"/>
                <a:gd name="T35" fmla="*/ 806 h 1435"/>
                <a:gd name="T36" fmla="*/ 72 w 1427"/>
                <a:gd name="T37" fmla="*/ 192 h 1435"/>
                <a:gd name="T38" fmla="*/ 59 w 1427"/>
                <a:gd name="T39" fmla="*/ 131 h 1435"/>
                <a:gd name="T40" fmla="*/ 92 w 1427"/>
                <a:gd name="T41" fmla="*/ 86 h 1435"/>
                <a:gd name="T42" fmla="*/ 192 w 1427"/>
                <a:gd name="T43" fmla="*/ 126 h 1435"/>
                <a:gd name="T44" fmla="*/ 484 w 1427"/>
                <a:gd name="T45" fmla="*/ 537 h 1435"/>
                <a:gd name="T46" fmla="*/ 521 w 1427"/>
                <a:gd name="T47" fmla="*/ 544 h 1435"/>
                <a:gd name="T48" fmla="*/ 530 w 1427"/>
                <a:gd name="T49" fmla="*/ 508 h 1435"/>
                <a:gd name="T50" fmla="*/ 522 w 1427"/>
                <a:gd name="T51" fmla="*/ 446 h 1435"/>
                <a:gd name="T52" fmla="*/ 560 w 1427"/>
                <a:gd name="T53" fmla="*/ 396 h 1435"/>
                <a:gd name="T54" fmla="*/ 672 w 1427"/>
                <a:gd name="T55" fmla="*/ 426 h 1435"/>
                <a:gd name="T56" fmla="*/ 699 w 1427"/>
                <a:gd name="T57" fmla="*/ 473 h 1435"/>
                <a:gd name="T58" fmla="*/ 699 w 1427"/>
                <a:gd name="T59" fmla="*/ 473 h 1435"/>
                <a:gd name="T60" fmla="*/ 736 w 1427"/>
                <a:gd name="T61" fmla="*/ 483 h 1435"/>
                <a:gd name="T62" fmla="*/ 746 w 1427"/>
                <a:gd name="T63" fmla="*/ 446 h 1435"/>
                <a:gd name="T64" fmla="*/ 776 w 1427"/>
                <a:gd name="T65" fmla="*/ 334 h 1435"/>
                <a:gd name="T66" fmla="*/ 839 w 1427"/>
                <a:gd name="T67" fmla="*/ 326 h 1435"/>
                <a:gd name="T68" fmla="*/ 888 w 1427"/>
                <a:gd name="T69" fmla="*/ 364 h 1435"/>
                <a:gd name="T70" fmla="*/ 929 w 1427"/>
                <a:gd name="T71" fmla="*/ 435 h 1435"/>
                <a:gd name="T72" fmla="*/ 929 w 1427"/>
                <a:gd name="T73" fmla="*/ 435 h 1435"/>
                <a:gd name="T74" fmla="*/ 967 w 1427"/>
                <a:gd name="T75" fmla="*/ 445 h 1435"/>
                <a:gd name="T76" fmla="*/ 977 w 1427"/>
                <a:gd name="T77" fmla="*/ 408 h 1435"/>
                <a:gd name="T78" fmla="*/ 972 w 1427"/>
                <a:gd name="T79" fmla="*/ 366 h 1435"/>
                <a:gd name="T80" fmla="*/ 997 w 1427"/>
                <a:gd name="T81" fmla="*/ 333 h 1435"/>
                <a:gd name="T82" fmla="*/ 1071 w 1427"/>
                <a:gd name="T83" fmla="*/ 353 h 1435"/>
                <a:gd name="T84" fmla="*/ 1249 w 1427"/>
                <a:gd name="T85" fmla="*/ 660 h 1435"/>
                <a:gd name="T86" fmla="*/ 1324 w 1427"/>
                <a:gd name="T87" fmla="*/ 896 h 1435"/>
                <a:gd name="T88" fmla="*/ 1362 w 1427"/>
                <a:gd name="T89" fmla="*/ 1068 h 1435"/>
                <a:gd name="T90" fmla="*/ 834 w 1427"/>
                <a:gd name="T91" fmla="*/ 1373 h 1435"/>
                <a:gd name="T92" fmla="*/ 416 w 1427"/>
                <a:gd name="T93" fmla="*/ 1063 h 1435"/>
                <a:gd name="T94" fmla="*/ 356 w 1427"/>
                <a:gd name="T95" fmla="*/ 1030 h 1435"/>
                <a:gd name="T96" fmla="*/ 270 w 1427"/>
                <a:gd name="T97" fmla="*/ 898 h 1435"/>
                <a:gd name="T98" fmla="*/ 313 w 1427"/>
                <a:gd name="T99" fmla="*/ 822 h 1435"/>
                <a:gd name="T100" fmla="*/ 323 w 1427"/>
                <a:gd name="T101" fmla="*/ 785 h 1435"/>
                <a:gd name="T102" fmla="*/ 285 w 1427"/>
                <a:gd name="T103" fmla="*/ 775 h 1435"/>
                <a:gd name="T104" fmla="*/ 215 w 1427"/>
                <a:gd name="T105" fmla="*/ 898 h 1435"/>
                <a:gd name="T106" fmla="*/ 330 w 1427"/>
                <a:gd name="T107" fmla="*/ 1078 h 1435"/>
                <a:gd name="T108" fmla="*/ 388 w 1427"/>
                <a:gd name="T109" fmla="*/ 1111 h 1435"/>
                <a:gd name="T110" fmla="*/ 808 w 1427"/>
                <a:gd name="T111" fmla="*/ 1425 h 1435"/>
                <a:gd name="T112" fmla="*/ 829 w 1427"/>
                <a:gd name="T113" fmla="*/ 1435 h 1435"/>
                <a:gd name="T114" fmla="*/ 842 w 1427"/>
                <a:gd name="T115" fmla="*/ 1431 h 1435"/>
                <a:gd name="T116" fmla="*/ 1410 w 1427"/>
                <a:gd name="T117" fmla="*/ 1103 h 1435"/>
                <a:gd name="T118" fmla="*/ 1422 w 1427"/>
                <a:gd name="T119" fmla="*/ 1070 h 1435"/>
                <a:gd name="T120" fmla="*/ 1422 w 1427"/>
                <a:gd name="T121" fmla="*/ 1070 h 1435"/>
                <a:gd name="T122" fmla="*/ 1422 w 1427"/>
                <a:gd name="T123" fmla="*/ 1070 h 1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427" h="1435">
                  <a:moveTo>
                    <a:pt x="1422" y="1070"/>
                  </a:moveTo>
                  <a:cubicBezTo>
                    <a:pt x="1392" y="995"/>
                    <a:pt x="1385" y="941"/>
                    <a:pt x="1379" y="889"/>
                  </a:cubicBezTo>
                  <a:cubicBezTo>
                    <a:pt x="1370" y="818"/>
                    <a:pt x="1361" y="745"/>
                    <a:pt x="1296" y="633"/>
                  </a:cubicBezTo>
                  <a:cubicBezTo>
                    <a:pt x="1118" y="326"/>
                    <a:pt x="1118" y="326"/>
                    <a:pt x="1118" y="326"/>
                  </a:cubicBezTo>
                  <a:cubicBezTo>
                    <a:pt x="1090" y="276"/>
                    <a:pt x="1019" y="257"/>
                    <a:pt x="969" y="286"/>
                  </a:cubicBezTo>
                  <a:cubicBezTo>
                    <a:pt x="953" y="295"/>
                    <a:pt x="939" y="310"/>
                    <a:pt x="929" y="327"/>
                  </a:cubicBezTo>
                  <a:cubicBezTo>
                    <a:pt x="911" y="300"/>
                    <a:pt x="884" y="281"/>
                    <a:pt x="853" y="273"/>
                  </a:cubicBezTo>
                  <a:cubicBezTo>
                    <a:pt x="817" y="264"/>
                    <a:pt x="781" y="268"/>
                    <a:pt x="749" y="287"/>
                  </a:cubicBezTo>
                  <a:cubicBezTo>
                    <a:pt x="719" y="304"/>
                    <a:pt x="698" y="331"/>
                    <a:pt x="688" y="362"/>
                  </a:cubicBezTo>
                  <a:cubicBezTo>
                    <a:pt x="645" y="326"/>
                    <a:pt x="583" y="319"/>
                    <a:pt x="533" y="349"/>
                  </a:cubicBezTo>
                  <a:cubicBezTo>
                    <a:pt x="503" y="366"/>
                    <a:pt x="481" y="392"/>
                    <a:pt x="471" y="425"/>
                  </a:cubicBezTo>
                  <a:cubicBezTo>
                    <a:pt x="236" y="94"/>
                    <a:pt x="236" y="94"/>
                    <a:pt x="236" y="94"/>
                  </a:cubicBezTo>
                  <a:cubicBezTo>
                    <a:pt x="167" y="0"/>
                    <a:pt x="99" y="19"/>
                    <a:pt x="64" y="39"/>
                  </a:cubicBezTo>
                  <a:cubicBezTo>
                    <a:pt x="33" y="57"/>
                    <a:pt x="12" y="86"/>
                    <a:pt x="5" y="121"/>
                  </a:cubicBezTo>
                  <a:cubicBezTo>
                    <a:pt x="0" y="153"/>
                    <a:pt x="7" y="188"/>
                    <a:pt x="25" y="220"/>
                  </a:cubicBezTo>
                  <a:cubicBezTo>
                    <a:pt x="403" y="834"/>
                    <a:pt x="403" y="834"/>
                    <a:pt x="403" y="834"/>
                  </a:cubicBezTo>
                  <a:cubicBezTo>
                    <a:pt x="411" y="847"/>
                    <a:pt x="428" y="851"/>
                    <a:pt x="441" y="843"/>
                  </a:cubicBezTo>
                  <a:cubicBezTo>
                    <a:pt x="454" y="835"/>
                    <a:pt x="458" y="818"/>
                    <a:pt x="450" y="806"/>
                  </a:cubicBezTo>
                  <a:cubicBezTo>
                    <a:pt x="72" y="192"/>
                    <a:pt x="72" y="192"/>
                    <a:pt x="72" y="192"/>
                  </a:cubicBezTo>
                  <a:cubicBezTo>
                    <a:pt x="60" y="172"/>
                    <a:pt x="56" y="150"/>
                    <a:pt x="59" y="131"/>
                  </a:cubicBezTo>
                  <a:cubicBezTo>
                    <a:pt x="63" y="112"/>
                    <a:pt x="74" y="97"/>
                    <a:pt x="92" y="86"/>
                  </a:cubicBezTo>
                  <a:cubicBezTo>
                    <a:pt x="104" y="79"/>
                    <a:pt x="141" y="58"/>
                    <a:pt x="192" y="126"/>
                  </a:cubicBezTo>
                  <a:cubicBezTo>
                    <a:pt x="484" y="537"/>
                    <a:pt x="484" y="537"/>
                    <a:pt x="484" y="537"/>
                  </a:cubicBezTo>
                  <a:cubicBezTo>
                    <a:pt x="492" y="549"/>
                    <a:pt x="509" y="552"/>
                    <a:pt x="521" y="544"/>
                  </a:cubicBezTo>
                  <a:cubicBezTo>
                    <a:pt x="533" y="537"/>
                    <a:pt x="537" y="520"/>
                    <a:pt x="530" y="508"/>
                  </a:cubicBezTo>
                  <a:cubicBezTo>
                    <a:pt x="519" y="489"/>
                    <a:pt x="516" y="467"/>
                    <a:pt x="522" y="446"/>
                  </a:cubicBezTo>
                  <a:cubicBezTo>
                    <a:pt x="527" y="424"/>
                    <a:pt x="541" y="407"/>
                    <a:pt x="560" y="396"/>
                  </a:cubicBezTo>
                  <a:cubicBezTo>
                    <a:pt x="599" y="373"/>
                    <a:pt x="649" y="387"/>
                    <a:pt x="672" y="426"/>
                  </a:cubicBezTo>
                  <a:cubicBezTo>
                    <a:pt x="699" y="473"/>
                    <a:pt x="699" y="473"/>
                    <a:pt x="699" y="473"/>
                  </a:cubicBezTo>
                  <a:cubicBezTo>
                    <a:pt x="699" y="473"/>
                    <a:pt x="699" y="473"/>
                    <a:pt x="699" y="473"/>
                  </a:cubicBezTo>
                  <a:cubicBezTo>
                    <a:pt x="707" y="486"/>
                    <a:pt x="723" y="491"/>
                    <a:pt x="736" y="483"/>
                  </a:cubicBezTo>
                  <a:cubicBezTo>
                    <a:pt x="750" y="476"/>
                    <a:pt x="754" y="459"/>
                    <a:pt x="746" y="446"/>
                  </a:cubicBezTo>
                  <a:cubicBezTo>
                    <a:pt x="724" y="407"/>
                    <a:pt x="737" y="357"/>
                    <a:pt x="776" y="334"/>
                  </a:cubicBezTo>
                  <a:cubicBezTo>
                    <a:pt x="795" y="323"/>
                    <a:pt x="818" y="320"/>
                    <a:pt x="839" y="326"/>
                  </a:cubicBezTo>
                  <a:cubicBezTo>
                    <a:pt x="860" y="331"/>
                    <a:pt x="877" y="345"/>
                    <a:pt x="888" y="364"/>
                  </a:cubicBezTo>
                  <a:cubicBezTo>
                    <a:pt x="929" y="435"/>
                    <a:pt x="929" y="435"/>
                    <a:pt x="929" y="435"/>
                  </a:cubicBezTo>
                  <a:cubicBezTo>
                    <a:pt x="929" y="435"/>
                    <a:pt x="929" y="435"/>
                    <a:pt x="929" y="435"/>
                  </a:cubicBezTo>
                  <a:cubicBezTo>
                    <a:pt x="937" y="448"/>
                    <a:pt x="954" y="452"/>
                    <a:pt x="967" y="445"/>
                  </a:cubicBezTo>
                  <a:cubicBezTo>
                    <a:pt x="980" y="437"/>
                    <a:pt x="984" y="421"/>
                    <a:pt x="977" y="408"/>
                  </a:cubicBezTo>
                  <a:cubicBezTo>
                    <a:pt x="970" y="396"/>
                    <a:pt x="968" y="381"/>
                    <a:pt x="972" y="366"/>
                  </a:cubicBezTo>
                  <a:cubicBezTo>
                    <a:pt x="976" y="352"/>
                    <a:pt x="985" y="340"/>
                    <a:pt x="997" y="333"/>
                  </a:cubicBezTo>
                  <a:cubicBezTo>
                    <a:pt x="1020" y="319"/>
                    <a:pt x="1057" y="329"/>
                    <a:pt x="1071" y="353"/>
                  </a:cubicBezTo>
                  <a:cubicBezTo>
                    <a:pt x="1249" y="660"/>
                    <a:pt x="1249" y="660"/>
                    <a:pt x="1249" y="660"/>
                  </a:cubicBezTo>
                  <a:cubicBezTo>
                    <a:pt x="1308" y="763"/>
                    <a:pt x="1316" y="827"/>
                    <a:pt x="1324" y="896"/>
                  </a:cubicBezTo>
                  <a:cubicBezTo>
                    <a:pt x="1331" y="946"/>
                    <a:pt x="1337" y="998"/>
                    <a:pt x="1362" y="1068"/>
                  </a:cubicBezTo>
                  <a:cubicBezTo>
                    <a:pt x="834" y="1373"/>
                    <a:pt x="834" y="1373"/>
                    <a:pt x="834" y="1373"/>
                  </a:cubicBezTo>
                  <a:cubicBezTo>
                    <a:pt x="742" y="1274"/>
                    <a:pt x="601" y="1170"/>
                    <a:pt x="416" y="1063"/>
                  </a:cubicBezTo>
                  <a:cubicBezTo>
                    <a:pt x="395" y="1052"/>
                    <a:pt x="375" y="1041"/>
                    <a:pt x="356" y="1030"/>
                  </a:cubicBezTo>
                  <a:cubicBezTo>
                    <a:pt x="306" y="1003"/>
                    <a:pt x="270" y="948"/>
                    <a:pt x="270" y="898"/>
                  </a:cubicBezTo>
                  <a:cubicBezTo>
                    <a:pt x="269" y="875"/>
                    <a:pt x="277" y="843"/>
                    <a:pt x="313" y="822"/>
                  </a:cubicBezTo>
                  <a:cubicBezTo>
                    <a:pt x="326" y="815"/>
                    <a:pt x="330" y="798"/>
                    <a:pt x="323" y="785"/>
                  </a:cubicBezTo>
                  <a:cubicBezTo>
                    <a:pt x="315" y="772"/>
                    <a:pt x="298" y="768"/>
                    <a:pt x="285" y="775"/>
                  </a:cubicBezTo>
                  <a:cubicBezTo>
                    <a:pt x="239" y="802"/>
                    <a:pt x="214" y="845"/>
                    <a:pt x="215" y="898"/>
                  </a:cubicBezTo>
                  <a:cubicBezTo>
                    <a:pt x="216" y="969"/>
                    <a:pt x="262" y="1041"/>
                    <a:pt x="330" y="1078"/>
                  </a:cubicBezTo>
                  <a:cubicBezTo>
                    <a:pt x="349" y="1089"/>
                    <a:pt x="369" y="1099"/>
                    <a:pt x="388" y="1111"/>
                  </a:cubicBezTo>
                  <a:cubicBezTo>
                    <a:pt x="579" y="1220"/>
                    <a:pt x="721" y="1326"/>
                    <a:pt x="808" y="1425"/>
                  </a:cubicBezTo>
                  <a:cubicBezTo>
                    <a:pt x="813" y="1431"/>
                    <a:pt x="821" y="1435"/>
                    <a:pt x="829" y="1435"/>
                  </a:cubicBezTo>
                  <a:cubicBezTo>
                    <a:pt x="833" y="1435"/>
                    <a:pt x="838" y="1433"/>
                    <a:pt x="842" y="1431"/>
                  </a:cubicBezTo>
                  <a:cubicBezTo>
                    <a:pt x="1410" y="1103"/>
                    <a:pt x="1410" y="1103"/>
                    <a:pt x="1410" y="1103"/>
                  </a:cubicBezTo>
                  <a:cubicBezTo>
                    <a:pt x="1422" y="1097"/>
                    <a:pt x="1427" y="1082"/>
                    <a:pt x="1422" y="1070"/>
                  </a:cubicBezTo>
                  <a:close/>
                  <a:moveTo>
                    <a:pt x="1422" y="1070"/>
                  </a:moveTo>
                  <a:cubicBezTo>
                    <a:pt x="1422" y="1070"/>
                    <a:pt x="1422" y="1070"/>
                    <a:pt x="1422" y="1070"/>
                  </a:cubicBezTo>
                </a:path>
              </a:pathLst>
            </a:custGeom>
            <a:solidFill>
              <a:srgbClr val="555557"/>
            </a:solidFill>
            <a:ln>
              <a:noFill/>
            </a:ln>
          </p:spPr>
          <p:txBody>
            <a:bodyPr vert="horz" wrap="square" lIns="89533" tIns="44767" rIns="89533" bIns="44767" numCol="1" anchor="t" anchorCtr="0" compatLnSpc="1">
              <a:prstTxWarp prst="textNoShape">
                <a:avLst/>
              </a:prstTxWarp>
            </a:bodyPr>
            <a:lstStyle/>
            <a:p>
              <a:endParaRPr lang="fr-FR" sz="2345"/>
            </a:p>
          </p:txBody>
        </p:sp>
      </p:grpSp>
      <p:sp>
        <p:nvSpPr>
          <p:cNvPr id="13" name="Espace réservé du numéro de diapositive 12">
            <a:extLst>
              <a:ext uri="{FF2B5EF4-FFF2-40B4-BE49-F238E27FC236}">
                <a16:creationId xmlns:a16="http://schemas.microsoft.com/office/drawing/2014/main" id="{27967158-62F2-97E7-E652-30BA52D73B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pPr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8890614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à coins arrondis 49"/>
          <p:cNvSpPr/>
          <p:nvPr/>
        </p:nvSpPr>
        <p:spPr>
          <a:xfrm rot="1753167">
            <a:off x="315400" y="4724127"/>
            <a:ext cx="869660" cy="679713"/>
          </a:xfrm>
          <a:prstGeom prst="roundRect">
            <a:avLst/>
          </a:prstGeom>
          <a:solidFill>
            <a:srgbClr val="FFF3F9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" name="Rectangle à coins arrondis 5"/>
          <p:cNvSpPr/>
          <p:nvPr/>
        </p:nvSpPr>
        <p:spPr>
          <a:xfrm rot="1753167">
            <a:off x="386556" y="2090231"/>
            <a:ext cx="869660" cy="679713"/>
          </a:xfrm>
          <a:prstGeom prst="roundRect">
            <a:avLst/>
          </a:prstGeom>
          <a:solidFill>
            <a:srgbClr val="FFF3F9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2313517" y="16625"/>
            <a:ext cx="9429304" cy="1133342"/>
          </a:xfrm>
        </p:spPr>
        <p:txBody>
          <a:bodyPr>
            <a:normAutofit/>
          </a:bodyPr>
          <a:lstStyle/>
          <a:p>
            <a:r>
              <a:rPr lang="fr-FR" sz="3200"/>
              <a:t>Inscrivez-vous à la newsletter Mon espace santé !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1453387" y="2035200"/>
            <a:ext cx="8829367" cy="19492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Trebuchet MS" panose="020B0603020202020204" pitchFamily="34" charset="0"/>
                <a:sym typeface="Helvetica Neue"/>
              </a:rPr>
              <a:t>Nous vous proposons une newsletter </a:t>
            </a:r>
            <a:r>
              <a:rPr kumimoji="0" lang="fr-FR" sz="2000" b="1" i="0" u="none" strike="noStrike" cap="none" spc="0" normalizeH="0" baseline="0">
                <a:ln>
                  <a:noFill/>
                </a:ln>
                <a:solidFill>
                  <a:srgbClr val="DF2680"/>
                </a:solidFill>
                <a:effectLst/>
                <a:uFillTx/>
                <a:latin typeface="Trebuchet MS" panose="020B0603020202020204" pitchFamily="34" charset="0"/>
                <a:sym typeface="Helvetica Neue"/>
              </a:rPr>
              <a:t>Mon espace santé </a:t>
            </a:r>
            <a:r>
              <a:rPr kumimoji="0" lang="fr-FR" sz="2000" b="1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Trebuchet MS" panose="020B0603020202020204" pitchFamily="34" charset="0"/>
                <a:sym typeface="Helvetica Neue"/>
              </a:rPr>
              <a:t>:</a:t>
            </a:r>
          </a:p>
          <a:p>
            <a:pPr marL="342900" marR="0" indent="-342900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fr-FR" sz="2000">
                <a:solidFill>
                  <a:srgbClr val="5E5E5E"/>
                </a:solidFill>
                <a:latin typeface="Trebuchet MS" panose="020B0603020202020204" pitchFamily="34" charset="0"/>
                <a:sym typeface="Helvetica Neue"/>
              </a:rPr>
              <a:t>Chiffres clés</a:t>
            </a:r>
          </a:p>
          <a:p>
            <a:pPr marL="342900" marR="0" indent="-342900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fr-FR" sz="2000">
                <a:solidFill>
                  <a:srgbClr val="5E5E5E"/>
                </a:solidFill>
                <a:latin typeface="Trebuchet MS" panose="020B0603020202020204" pitchFamily="34" charset="0"/>
                <a:sym typeface="Helvetica Neue"/>
              </a:rPr>
              <a:t>Actualités Mon espace santé </a:t>
            </a:r>
          </a:p>
          <a:p>
            <a:pPr marL="342900" marR="0" indent="-342900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fr-FR" sz="200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Trebuchet MS" panose="020B0603020202020204" pitchFamily="34" charset="0"/>
                <a:sym typeface="Helvetica Neue"/>
              </a:rPr>
              <a:t>Retour d’expérience terrain</a:t>
            </a:r>
            <a:endParaRPr kumimoji="0" lang="fr-FR" sz="2000" i="0" u="none" strike="noStrike" cap="none" spc="0" normalizeH="0">
              <a:ln>
                <a:noFill/>
              </a:ln>
              <a:solidFill>
                <a:srgbClr val="5E5E5E"/>
              </a:solidFill>
              <a:effectLst/>
              <a:uFillTx/>
              <a:latin typeface="Trebuchet MS" panose="020B0603020202020204" pitchFamily="34" charset="0"/>
              <a:sym typeface="Helvetica Neue"/>
            </a:endParaRPr>
          </a:p>
          <a:p>
            <a:pPr marL="342900" marR="0" indent="-342900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fr-FR" sz="2000">
                <a:solidFill>
                  <a:srgbClr val="5E5E5E"/>
                </a:solidFill>
                <a:latin typeface="Trebuchet MS" panose="020B0603020202020204" pitchFamily="34" charset="0"/>
                <a:sym typeface="Helvetica Neue"/>
              </a:rPr>
              <a:t>Nouveaux outils</a:t>
            </a:r>
          </a:p>
          <a:p>
            <a:pPr marL="342900" marR="0" indent="-342900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fr-FR" sz="200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Trebuchet MS" panose="020B0603020202020204" pitchFamily="34" charset="0"/>
                <a:sym typeface="Helvetica Neue"/>
              </a:rPr>
              <a:t>Rendez-vous</a:t>
            </a:r>
            <a:r>
              <a:rPr kumimoji="0" lang="fr-FR" sz="2000" i="0" u="none" strike="noStrike" cap="none" spc="0" normalizeH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Trebuchet MS" panose="020B0603020202020204" pitchFamily="34" charset="0"/>
                <a:sym typeface="Helvetica Neue"/>
              </a:rPr>
              <a:t> à venir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1366790" y="4876269"/>
            <a:ext cx="2447828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spc="0" normalizeH="0">
                <a:ln>
                  <a:noFill/>
                </a:ln>
                <a:solidFill>
                  <a:srgbClr val="DF2680"/>
                </a:solidFill>
                <a:effectLst/>
                <a:uFillTx/>
                <a:latin typeface="Trebuchet MS" panose="020B0603020202020204" pitchFamily="34" charset="0"/>
                <a:sym typeface="Helvetica Neue"/>
                <a:hlinkClick r:id="rId2"/>
              </a:rPr>
              <a:t>inscrivez-vous</a:t>
            </a:r>
            <a:r>
              <a:rPr kumimoji="0" lang="fr-FR" sz="2000" b="1" i="0" u="none" strike="noStrike" cap="none" spc="0" normalizeH="0">
                <a:ln>
                  <a:noFill/>
                </a:ln>
                <a:solidFill>
                  <a:srgbClr val="DF2680"/>
                </a:solidFill>
                <a:effectLst/>
                <a:uFillTx/>
                <a:latin typeface="Trebuchet MS" panose="020B0603020202020204" pitchFamily="34" charset="0"/>
                <a:sym typeface="Helvetica Neue"/>
              </a:rPr>
              <a:t> !</a:t>
            </a:r>
            <a:endParaRPr kumimoji="0" lang="fr-FR" sz="2000" b="1" i="0" u="none" strike="noStrike" cap="none" spc="0" normalizeH="0" baseline="0">
              <a:ln>
                <a:noFill/>
              </a:ln>
              <a:solidFill>
                <a:srgbClr val="DF2680"/>
              </a:solidFill>
              <a:effectLst/>
              <a:uFillTx/>
              <a:latin typeface="Trebuchet MS" panose="020B0603020202020204" pitchFamily="34" charset="0"/>
              <a:sym typeface="Helvetica Neue"/>
            </a:endParaRPr>
          </a:p>
        </p:txBody>
      </p:sp>
      <p:grpSp>
        <p:nvGrpSpPr>
          <p:cNvPr id="12" name="Groupe 11"/>
          <p:cNvGrpSpPr/>
          <p:nvPr/>
        </p:nvGrpSpPr>
        <p:grpSpPr>
          <a:xfrm>
            <a:off x="486720" y="4815322"/>
            <a:ext cx="527020" cy="497325"/>
            <a:chOff x="5213350" y="3887788"/>
            <a:chExt cx="390525" cy="342900"/>
          </a:xfrm>
        </p:grpSpPr>
        <p:sp>
          <p:nvSpPr>
            <p:cNvPr id="13" name="Freeform 364"/>
            <p:cNvSpPr>
              <a:spLocks noEditPoints="1"/>
            </p:cNvSpPr>
            <p:nvPr/>
          </p:nvSpPr>
          <p:spPr bwMode="auto">
            <a:xfrm>
              <a:off x="5256213" y="4013201"/>
              <a:ext cx="242888" cy="112713"/>
            </a:xfrm>
            <a:custGeom>
              <a:avLst/>
              <a:gdLst>
                <a:gd name="T0" fmla="*/ 602 w 956"/>
                <a:gd name="T1" fmla="*/ 448 h 448"/>
                <a:gd name="T2" fmla="*/ 789 w 956"/>
                <a:gd name="T3" fmla="*/ 380 h 448"/>
                <a:gd name="T4" fmla="*/ 945 w 956"/>
                <a:gd name="T5" fmla="*/ 250 h 448"/>
                <a:gd name="T6" fmla="*/ 948 w 956"/>
                <a:gd name="T7" fmla="*/ 218 h 448"/>
                <a:gd name="T8" fmla="*/ 916 w 956"/>
                <a:gd name="T9" fmla="*/ 215 h 448"/>
                <a:gd name="T10" fmla="*/ 760 w 956"/>
                <a:gd name="T11" fmla="*/ 345 h 448"/>
                <a:gd name="T12" fmla="*/ 444 w 956"/>
                <a:gd name="T13" fmla="*/ 345 h 448"/>
                <a:gd name="T14" fmla="*/ 40 w 956"/>
                <a:gd name="T15" fmla="*/ 8 h 448"/>
                <a:gd name="T16" fmla="*/ 8 w 956"/>
                <a:gd name="T17" fmla="*/ 11 h 448"/>
                <a:gd name="T18" fmla="*/ 11 w 956"/>
                <a:gd name="T19" fmla="*/ 43 h 448"/>
                <a:gd name="T20" fmla="*/ 415 w 956"/>
                <a:gd name="T21" fmla="*/ 380 h 448"/>
                <a:gd name="T22" fmla="*/ 602 w 956"/>
                <a:gd name="T23" fmla="*/ 448 h 448"/>
                <a:gd name="T24" fmla="*/ 602 w 956"/>
                <a:gd name="T25" fmla="*/ 448 h 448"/>
                <a:gd name="T26" fmla="*/ 602 w 956"/>
                <a:gd name="T27" fmla="*/ 448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56" h="448">
                  <a:moveTo>
                    <a:pt x="602" y="448"/>
                  </a:moveTo>
                  <a:cubicBezTo>
                    <a:pt x="668" y="448"/>
                    <a:pt x="735" y="425"/>
                    <a:pt x="789" y="380"/>
                  </a:cubicBezTo>
                  <a:cubicBezTo>
                    <a:pt x="945" y="250"/>
                    <a:pt x="945" y="250"/>
                    <a:pt x="945" y="250"/>
                  </a:cubicBezTo>
                  <a:cubicBezTo>
                    <a:pt x="955" y="242"/>
                    <a:pt x="956" y="227"/>
                    <a:pt x="948" y="218"/>
                  </a:cubicBezTo>
                  <a:cubicBezTo>
                    <a:pt x="940" y="208"/>
                    <a:pt x="926" y="207"/>
                    <a:pt x="916" y="215"/>
                  </a:cubicBezTo>
                  <a:cubicBezTo>
                    <a:pt x="760" y="345"/>
                    <a:pt x="760" y="345"/>
                    <a:pt x="760" y="345"/>
                  </a:cubicBezTo>
                  <a:cubicBezTo>
                    <a:pt x="668" y="421"/>
                    <a:pt x="536" y="421"/>
                    <a:pt x="444" y="345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31" y="0"/>
                    <a:pt x="16" y="2"/>
                    <a:pt x="8" y="11"/>
                  </a:cubicBezTo>
                  <a:cubicBezTo>
                    <a:pt x="0" y="21"/>
                    <a:pt x="1" y="35"/>
                    <a:pt x="11" y="43"/>
                  </a:cubicBezTo>
                  <a:cubicBezTo>
                    <a:pt x="415" y="380"/>
                    <a:pt x="415" y="380"/>
                    <a:pt x="415" y="380"/>
                  </a:cubicBezTo>
                  <a:cubicBezTo>
                    <a:pt x="469" y="425"/>
                    <a:pt x="536" y="448"/>
                    <a:pt x="602" y="448"/>
                  </a:cubicBezTo>
                  <a:close/>
                  <a:moveTo>
                    <a:pt x="602" y="448"/>
                  </a:moveTo>
                  <a:cubicBezTo>
                    <a:pt x="602" y="448"/>
                    <a:pt x="602" y="448"/>
                    <a:pt x="602" y="448"/>
                  </a:cubicBezTo>
                </a:path>
              </a:pathLst>
            </a:custGeom>
            <a:solidFill>
              <a:srgbClr val="55555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365"/>
            <p:cNvSpPr>
              <a:spLocks noEditPoints="1"/>
            </p:cNvSpPr>
            <p:nvPr/>
          </p:nvSpPr>
          <p:spPr bwMode="auto">
            <a:xfrm>
              <a:off x="5464175" y="4111626"/>
              <a:ext cx="104775" cy="90488"/>
            </a:xfrm>
            <a:custGeom>
              <a:avLst/>
              <a:gdLst>
                <a:gd name="T0" fmla="*/ 11 w 415"/>
                <a:gd name="T1" fmla="*/ 44 h 352"/>
                <a:gd name="T2" fmla="*/ 375 w 415"/>
                <a:gd name="T3" fmla="*/ 346 h 352"/>
                <a:gd name="T4" fmla="*/ 389 w 415"/>
                <a:gd name="T5" fmla="*/ 352 h 352"/>
                <a:gd name="T6" fmla="*/ 407 w 415"/>
                <a:gd name="T7" fmla="*/ 343 h 352"/>
                <a:gd name="T8" fmla="*/ 404 w 415"/>
                <a:gd name="T9" fmla="*/ 311 h 352"/>
                <a:gd name="T10" fmla="*/ 40 w 415"/>
                <a:gd name="T11" fmla="*/ 9 h 352"/>
                <a:gd name="T12" fmla="*/ 8 w 415"/>
                <a:gd name="T13" fmla="*/ 11 h 352"/>
                <a:gd name="T14" fmla="*/ 11 w 415"/>
                <a:gd name="T15" fmla="*/ 44 h 352"/>
                <a:gd name="T16" fmla="*/ 11 w 415"/>
                <a:gd name="T17" fmla="*/ 44 h 352"/>
                <a:gd name="T18" fmla="*/ 11 w 415"/>
                <a:gd name="T19" fmla="*/ 44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5" h="352">
                  <a:moveTo>
                    <a:pt x="11" y="44"/>
                  </a:moveTo>
                  <a:cubicBezTo>
                    <a:pt x="375" y="346"/>
                    <a:pt x="375" y="346"/>
                    <a:pt x="375" y="346"/>
                  </a:cubicBezTo>
                  <a:cubicBezTo>
                    <a:pt x="379" y="350"/>
                    <a:pt x="384" y="352"/>
                    <a:pt x="389" y="352"/>
                  </a:cubicBezTo>
                  <a:cubicBezTo>
                    <a:pt x="396" y="352"/>
                    <a:pt x="402" y="349"/>
                    <a:pt x="407" y="343"/>
                  </a:cubicBezTo>
                  <a:cubicBezTo>
                    <a:pt x="415" y="334"/>
                    <a:pt x="414" y="319"/>
                    <a:pt x="404" y="311"/>
                  </a:cubicBezTo>
                  <a:cubicBezTo>
                    <a:pt x="40" y="9"/>
                    <a:pt x="40" y="9"/>
                    <a:pt x="40" y="9"/>
                  </a:cubicBezTo>
                  <a:cubicBezTo>
                    <a:pt x="30" y="0"/>
                    <a:pt x="16" y="2"/>
                    <a:pt x="8" y="11"/>
                  </a:cubicBezTo>
                  <a:cubicBezTo>
                    <a:pt x="0" y="21"/>
                    <a:pt x="1" y="36"/>
                    <a:pt x="11" y="44"/>
                  </a:cubicBezTo>
                  <a:close/>
                  <a:moveTo>
                    <a:pt x="11" y="44"/>
                  </a:moveTo>
                  <a:cubicBezTo>
                    <a:pt x="11" y="44"/>
                    <a:pt x="11" y="44"/>
                    <a:pt x="11" y="44"/>
                  </a:cubicBezTo>
                </a:path>
              </a:pathLst>
            </a:custGeom>
            <a:solidFill>
              <a:srgbClr val="55555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366"/>
            <p:cNvSpPr>
              <a:spLocks noEditPoints="1"/>
            </p:cNvSpPr>
            <p:nvPr/>
          </p:nvSpPr>
          <p:spPr bwMode="auto">
            <a:xfrm>
              <a:off x="5248275" y="4111626"/>
              <a:ext cx="104775" cy="90488"/>
            </a:xfrm>
            <a:custGeom>
              <a:avLst/>
              <a:gdLst>
                <a:gd name="T0" fmla="*/ 375 w 415"/>
                <a:gd name="T1" fmla="*/ 9 h 352"/>
                <a:gd name="T2" fmla="*/ 11 w 415"/>
                <a:gd name="T3" fmla="*/ 311 h 352"/>
                <a:gd name="T4" fmla="*/ 8 w 415"/>
                <a:gd name="T5" fmla="*/ 343 h 352"/>
                <a:gd name="T6" fmla="*/ 26 w 415"/>
                <a:gd name="T7" fmla="*/ 352 h 352"/>
                <a:gd name="T8" fmla="*/ 40 w 415"/>
                <a:gd name="T9" fmla="*/ 346 h 352"/>
                <a:gd name="T10" fmla="*/ 404 w 415"/>
                <a:gd name="T11" fmla="*/ 44 h 352"/>
                <a:gd name="T12" fmla="*/ 407 w 415"/>
                <a:gd name="T13" fmla="*/ 11 h 352"/>
                <a:gd name="T14" fmla="*/ 375 w 415"/>
                <a:gd name="T15" fmla="*/ 9 h 352"/>
                <a:gd name="T16" fmla="*/ 375 w 415"/>
                <a:gd name="T17" fmla="*/ 9 h 352"/>
                <a:gd name="T18" fmla="*/ 375 w 415"/>
                <a:gd name="T19" fmla="*/ 9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5" h="352">
                  <a:moveTo>
                    <a:pt x="375" y="9"/>
                  </a:moveTo>
                  <a:cubicBezTo>
                    <a:pt x="11" y="311"/>
                    <a:pt x="11" y="311"/>
                    <a:pt x="11" y="311"/>
                  </a:cubicBezTo>
                  <a:cubicBezTo>
                    <a:pt x="1" y="319"/>
                    <a:pt x="0" y="334"/>
                    <a:pt x="8" y="343"/>
                  </a:cubicBezTo>
                  <a:cubicBezTo>
                    <a:pt x="13" y="349"/>
                    <a:pt x="19" y="352"/>
                    <a:pt x="26" y="352"/>
                  </a:cubicBezTo>
                  <a:cubicBezTo>
                    <a:pt x="31" y="352"/>
                    <a:pt x="36" y="350"/>
                    <a:pt x="40" y="346"/>
                  </a:cubicBezTo>
                  <a:cubicBezTo>
                    <a:pt x="404" y="44"/>
                    <a:pt x="404" y="44"/>
                    <a:pt x="404" y="44"/>
                  </a:cubicBezTo>
                  <a:cubicBezTo>
                    <a:pt x="414" y="36"/>
                    <a:pt x="415" y="21"/>
                    <a:pt x="407" y="11"/>
                  </a:cubicBezTo>
                  <a:cubicBezTo>
                    <a:pt x="399" y="2"/>
                    <a:pt x="385" y="0"/>
                    <a:pt x="375" y="9"/>
                  </a:cubicBezTo>
                  <a:close/>
                  <a:moveTo>
                    <a:pt x="375" y="9"/>
                  </a:moveTo>
                  <a:cubicBezTo>
                    <a:pt x="375" y="9"/>
                    <a:pt x="375" y="9"/>
                    <a:pt x="375" y="9"/>
                  </a:cubicBezTo>
                </a:path>
              </a:pathLst>
            </a:custGeom>
            <a:solidFill>
              <a:srgbClr val="55555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367"/>
            <p:cNvSpPr>
              <a:spLocks noEditPoints="1"/>
            </p:cNvSpPr>
            <p:nvPr/>
          </p:nvSpPr>
          <p:spPr bwMode="auto">
            <a:xfrm>
              <a:off x="5464175" y="3921126"/>
              <a:ext cx="106363" cy="106363"/>
            </a:xfrm>
            <a:custGeom>
              <a:avLst/>
              <a:gdLst>
                <a:gd name="T0" fmla="*/ 394 w 417"/>
                <a:gd name="T1" fmla="*/ 186 h 417"/>
                <a:gd name="T2" fmla="*/ 231 w 417"/>
                <a:gd name="T3" fmla="*/ 186 h 417"/>
                <a:gd name="T4" fmla="*/ 231 w 417"/>
                <a:gd name="T5" fmla="*/ 23 h 417"/>
                <a:gd name="T6" fmla="*/ 208 w 417"/>
                <a:gd name="T7" fmla="*/ 0 h 417"/>
                <a:gd name="T8" fmla="*/ 186 w 417"/>
                <a:gd name="T9" fmla="*/ 23 h 417"/>
                <a:gd name="T10" fmla="*/ 186 w 417"/>
                <a:gd name="T11" fmla="*/ 186 h 417"/>
                <a:gd name="T12" fmla="*/ 23 w 417"/>
                <a:gd name="T13" fmla="*/ 186 h 417"/>
                <a:gd name="T14" fmla="*/ 0 w 417"/>
                <a:gd name="T15" fmla="*/ 209 h 417"/>
                <a:gd name="T16" fmla="*/ 23 w 417"/>
                <a:gd name="T17" fmla="*/ 231 h 417"/>
                <a:gd name="T18" fmla="*/ 186 w 417"/>
                <a:gd name="T19" fmla="*/ 231 h 417"/>
                <a:gd name="T20" fmla="*/ 186 w 417"/>
                <a:gd name="T21" fmla="*/ 394 h 417"/>
                <a:gd name="T22" fmla="*/ 208 w 417"/>
                <a:gd name="T23" fmla="*/ 417 h 417"/>
                <a:gd name="T24" fmla="*/ 231 w 417"/>
                <a:gd name="T25" fmla="*/ 394 h 417"/>
                <a:gd name="T26" fmla="*/ 231 w 417"/>
                <a:gd name="T27" fmla="*/ 231 h 417"/>
                <a:gd name="T28" fmla="*/ 394 w 417"/>
                <a:gd name="T29" fmla="*/ 231 h 417"/>
                <a:gd name="T30" fmla="*/ 417 w 417"/>
                <a:gd name="T31" fmla="*/ 209 h 417"/>
                <a:gd name="T32" fmla="*/ 394 w 417"/>
                <a:gd name="T33" fmla="*/ 186 h 417"/>
                <a:gd name="T34" fmla="*/ 394 w 417"/>
                <a:gd name="T35" fmla="*/ 186 h 417"/>
                <a:gd name="T36" fmla="*/ 394 w 417"/>
                <a:gd name="T37" fmla="*/ 186 h 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17" h="417">
                  <a:moveTo>
                    <a:pt x="394" y="186"/>
                  </a:moveTo>
                  <a:cubicBezTo>
                    <a:pt x="231" y="186"/>
                    <a:pt x="231" y="186"/>
                    <a:pt x="231" y="186"/>
                  </a:cubicBezTo>
                  <a:cubicBezTo>
                    <a:pt x="231" y="23"/>
                    <a:pt x="231" y="23"/>
                    <a:pt x="231" y="23"/>
                  </a:cubicBezTo>
                  <a:cubicBezTo>
                    <a:pt x="231" y="11"/>
                    <a:pt x="221" y="0"/>
                    <a:pt x="208" y="0"/>
                  </a:cubicBezTo>
                  <a:cubicBezTo>
                    <a:pt x="196" y="0"/>
                    <a:pt x="186" y="11"/>
                    <a:pt x="186" y="23"/>
                  </a:cubicBezTo>
                  <a:cubicBezTo>
                    <a:pt x="186" y="186"/>
                    <a:pt x="186" y="186"/>
                    <a:pt x="186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10" y="186"/>
                    <a:pt x="0" y="196"/>
                    <a:pt x="0" y="209"/>
                  </a:cubicBezTo>
                  <a:cubicBezTo>
                    <a:pt x="0" y="221"/>
                    <a:pt x="10" y="231"/>
                    <a:pt x="23" y="231"/>
                  </a:cubicBezTo>
                  <a:cubicBezTo>
                    <a:pt x="186" y="231"/>
                    <a:pt x="186" y="231"/>
                    <a:pt x="186" y="231"/>
                  </a:cubicBezTo>
                  <a:cubicBezTo>
                    <a:pt x="186" y="394"/>
                    <a:pt x="186" y="394"/>
                    <a:pt x="186" y="394"/>
                  </a:cubicBezTo>
                  <a:cubicBezTo>
                    <a:pt x="186" y="407"/>
                    <a:pt x="196" y="417"/>
                    <a:pt x="208" y="417"/>
                  </a:cubicBezTo>
                  <a:cubicBezTo>
                    <a:pt x="221" y="417"/>
                    <a:pt x="231" y="407"/>
                    <a:pt x="231" y="394"/>
                  </a:cubicBezTo>
                  <a:cubicBezTo>
                    <a:pt x="231" y="231"/>
                    <a:pt x="231" y="231"/>
                    <a:pt x="231" y="231"/>
                  </a:cubicBezTo>
                  <a:cubicBezTo>
                    <a:pt x="394" y="231"/>
                    <a:pt x="394" y="231"/>
                    <a:pt x="394" y="231"/>
                  </a:cubicBezTo>
                  <a:cubicBezTo>
                    <a:pt x="406" y="231"/>
                    <a:pt x="417" y="221"/>
                    <a:pt x="417" y="209"/>
                  </a:cubicBezTo>
                  <a:cubicBezTo>
                    <a:pt x="417" y="196"/>
                    <a:pt x="406" y="186"/>
                    <a:pt x="394" y="186"/>
                  </a:cubicBezTo>
                  <a:close/>
                  <a:moveTo>
                    <a:pt x="394" y="186"/>
                  </a:moveTo>
                  <a:cubicBezTo>
                    <a:pt x="394" y="186"/>
                    <a:pt x="394" y="186"/>
                    <a:pt x="394" y="186"/>
                  </a:cubicBezTo>
                </a:path>
              </a:pathLst>
            </a:custGeom>
            <a:solidFill>
              <a:srgbClr val="DF26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Freeform 368"/>
            <p:cNvSpPr>
              <a:spLocks noEditPoints="1"/>
            </p:cNvSpPr>
            <p:nvPr/>
          </p:nvSpPr>
          <p:spPr bwMode="auto">
            <a:xfrm>
              <a:off x="5213350" y="3887788"/>
              <a:ext cx="390525" cy="342900"/>
            </a:xfrm>
            <a:custGeom>
              <a:avLst/>
              <a:gdLst>
                <a:gd name="T0" fmla="*/ 1513 w 1536"/>
                <a:gd name="T1" fmla="*/ 802 h 1353"/>
                <a:gd name="T2" fmla="*/ 1536 w 1536"/>
                <a:gd name="T3" fmla="*/ 779 h 1353"/>
                <a:gd name="T4" fmla="*/ 1536 w 1536"/>
                <a:gd name="T5" fmla="*/ 341 h 1353"/>
                <a:gd name="T6" fmla="*/ 1261 w 1536"/>
                <a:gd name="T7" fmla="*/ 6 h 1353"/>
                <a:gd name="T8" fmla="*/ 1195 w 1536"/>
                <a:gd name="T9" fmla="*/ 0 h 1353"/>
                <a:gd name="T10" fmla="*/ 883 w 1536"/>
                <a:gd name="T11" fmla="*/ 204 h 1353"/>
                <a:gd name="T12" fmla="*/ 170 w 1536"/>
                <a:gd name="T13" fmla="*/ 204 h 1353"/>
                <a:gd name="T14" fmla="*/ 0 w 1536"/>
                <a:gd name="T15" fmla="*/ 375 h 1353"/>
                <a:gd name="T16" fmla="*/ 0 w 1536"/>
                <a:gd name="T17" fmla="*/ 1187 h 1353"/>
                <a:gd name="T18" fmla="*/ 166 w 1536"/>
                <a:gd name="T19" fmla="*/ 1353 h 1353"/>
                <a:gd name="T20" fmla="*/ 1370 w 1536"/>
                <a:gd name="T21" fmla="*/ 1353 h 1353"/>
                <a:gd name="T22" fmla="*/ 1536 w 1536"/>
                <a:gd name="T23" fmla="*/ 1187 h 1353"/>
                <a:gd name="T24" fmla="*/ 1536 w 1536"/>
                <a:gd name="T25" fmla="*/ 875 h 1353"/>
                <a:gd name="T26" fmla="*/ 1513 w 1536"/>
                <a:gd name="T27" fmla="*/ 852 h 1353"/>
                <a:gd name="T28" fmla="*/ 1490 w 1536"/>
                <a:gd name="T29" fmla="*/ 875 h 1353"/>
                <a:gd name="T30" fmla="*/ 1490 w 1536"/>
                <a:gd name="T31" fmla="*/ 1187 h 1353"/>
                <a:gd name="T32" fmla="*/ 1370 w 1536"/>
                <a:gd name="T33" fmla="*/ 1308 h 1353"/>
                <a:gd name="T34" fmla="*/ 166 w 1536"/>
                <a:gd name="T35" fmla="*/ 1308 h 1353"/>
                <a:gd name="T36" fmla="*/ 46 w 1536"/>
                <a:gd name="T37" fmla="*/ 1187 h 1353"/>
                <a:gd name="T38" fmla="*/ 46 w 1536"/>
                <a:gd name="T39" fmla="*/ 428 h 1353"/>
                <a:gd name="T40" fmla="*/ 103 w 1536"/>
                <a:gd name="T41" fmla="*/ 476 h 1353"/>
                <a:gd name="T42" fmla="*/ 118 w 1536"/>
                <a:gd name="T43" fmla="*/ 481 h 1353"/>
                <a:gd name="T44" fmla="*/ 136 w 1536"/>
                <a:gd name="T45" fmla="*/ 473 h 1353"/>
                <a:gd name="T46" fmla="*/ 133 w 1536"/>
                <a:gd name="T47" fmla="*/ 441 h 1353"/>
                <a:gd name="T48" fmla="*/ 46 w 1536"/>
                <a:gd name="T49" fmla="*/ 369 h 1353"/>
                <a:gd name="T50" fmla="*/ 170 w 1536"/>
                <a:gd name="T51" fmla="*/ 250 h 1353"/>
                <a:gd name="T52" fmla="*/ 867 w 1536"/>
                <a:gd name="T53" fmla="*/ 250 h 1353"/>
                <a:gd name="T54" fmla="*/ 855 w 1536"/>
                <a:gd name="T55" fmla="*/ 341 h 1353"/>
                <a:gd name="T56" fmla="*/ 1195 w 1536"/>
                <a:gd name="T57" fmla="*/ 681 h 1353"/>
                <a:gd name="T58" fmla="*/ 1261 w 1536"/>
                <a:gd name="T59" fmla="*/ 675 h 1353"/>
                <a:gd name="T60" fmla="*/ 1490 w 1536"/>
                <a:gd name="T61" fmla="*/ 511 h 1353"/>
                <a:gd name="T62" fmla="*/ 1490 w 1536"/>
                <a:gd name="T63" fmla="*/ 779 h 1353"/>
                <a:gd name="T64" fmla="*/ 1513 w 1536"/>
                <a:gd name="T65" fmla="*/ 802 h 1353"/>
                <a:gd name="T66" fmla="*/ 1253 w 1536"/>
                <a:gd name="T67" fmla="*/ 630 h 1353"/>
                <a:gd name="T68" fmla="*/ 1195 w 1536"/>
                <a:gd name="T69" fmla="*/ 636 h 1353"/>
                <a:gd name="T70" fmla="*/ 900 w 1536"/>
                <a:gd name="T71" fmla="*/ 341 h 1353"/>
                <a:gd name="T72" fmla="*/ 1195 w 1536"/>
                <a:gd name="T73" fmla="*/ 46 h 1353"/>
                <a:gd name="T74" fmla="*/ 1253 w 1536"/>
                <a:gd name="T75" fmla="*/ 51 h 1353"/>
                <a:gd name="T76" fmla="*/ 1490 w 1536"/>
                <a:gd name="T77" fmla="*/ 341 h 1353"/>
                <a:gd name="T78" fmla="*/ 1253 w 1536"/>
                <a:gd name="T79" fmla="*/ 630 h 1353"/>
                <a:gd name="T80" fmla="*/ 1253 w 1536"/>
                <a:gd name="T81" fmla="*/ 630 h 1353"/>
                <a:gd name="T82" fmla="*/ 1253 w 1536"/>
                <a:gd name="T83" fmla="*/ 630 h 1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536" h="1353">
                  <a:moveTo>
                    <a:pt x="1513" y="802"/>
                  </a:moveTo>
                  <a:cubicBezTo>
                    <a:pt x="1526" y="802"/>
                    <a:pt x="1536" y="792"/>
                    <a:pt x="1536" y="779"/>
                  </a:cubicBezTo>
                  <a:cubicBezTo>
                    <a:pt x="1536" y="779"/>
                    <a:pt x="1536" y="343"/>
                    <a:pt x="1536" y="341"/>
                  </a:cubicBezTo>
                  <a:cubicBezTo>
                    <a:pt x="1536" y="178"/>
                    <a:pt x="1420" y="38"/>
                    <a:pt x="1261" y="6"/>
                  </a:cubicBezTo>
                  <a:cubicBezTo>
                    <a:pt x="1240" y="2"/>
                    <a:pt x="1218" y="0"/>
                    <a:pt x="1195" y="0"/>
                  </a:cubicBezTo>
                  <a:cubicBezTo>
                    <a:pt x="1056" y="0"/>
                    <a:pt x="936" y="84"/>
                    <a:pt x="883" y="204"/>
                  </a:cubicBezTo>
                  <a:cubicBezTo>
                    <a:pt x="170" y="204"/>
                    <a:pt x="170" y="204"/>
                    <a:pt x="170" y="204"/>
                  </a:cubicBezTo>
                  <a:cubicBezTo>
                    <a:pt x="76" y="204"/>
                    <a:pt x="0" y="281"/>
                    <a:pt x="0" y="375"/>
                  </a:cubicBezTo>
                  <a:cubicBezTo>
                    <a:pt x="0" y="1187"/>
                    <a:pt x="0" y="1187"/>
                    <a:pt x="0" y="1187"/>
                  </a:cubicBezTo>
                  <a:cubicBezTo>
                    <a:pt x="0" y="1279"/>
                    <a:pt x="74" y="1353"/>
                    <a:pt x="166" y="1353"/>
                  </a:cubicBezTo>
                  <a:cubicBezTo>
                    <a:pt x="1370" y="1353"/>
                    <a:pt x="1370" y="1353"/>
                    <a:pt x="1370" y="1353"/>
                  </a:cubicBezTo>
                  <a:cubicBezTo>
                    <a:pt x="1462" y="1353"/>
                    <a:pt x="1536" y="1279"/>
                    <a:pt x="1536" y="1187"/>
                  </a:cubicBezTo>
                  <a:cubicBezTo>
                    <a:pt x="1536" y="875"/>
                    <a:pt x="1536" y="875"/>
                    <a:pt x="1536" y="875"/>
                  </a:cubicBezTo>
                  <a:cubicBezTo>
                    <a:pt x="1536" y="863"/>
                    <a:pt x="1526" y="852"/>
                    <a:pt x="1513" y="852"/>
                  </a:cubicBezTo>
                  <a:cubicBezTo>
                    <a:pt x="1501" y="852"/>
                    <a:pt x="1490" y="863"/>
                    <a:pt x="1490" y="875"/>
                  </a:cubicBezTo>
                  <a:cubicBezTo>
                    <a:pt x="1490" y="1187"/>
                    <a:pt x="1490" y="1187"/>
                    <a:pt x="1490" y="1187"/>
                  </a:cubicBezTo>
                  <a:cubicBezTo>
                    <a:pt x="1490" y="1254"/>
                    <a:pt x="1436" y="1308"/>
                    <a:pt x="1370" y="1308"/>
                  </a:cubicBezTo>
                  <a:cubicBezTo>
                    <a:pt x="166" y="1308"/>
                    <a:pt x="166" y="1308"/>
                    <a:pt x="166" y="1308"/>
                  </a:cubicBezTo>
                  <a:cubicBezTo>
                    <a:pt x="100" y="1308"/>
                    <a:pt x="46" y="1254"/>
                    <a:pt x="46" y="1187"/>
                  </a:cubicBezTo>
                  <a:cubicBezTo>
                    <a:pt x="46" y="428"/>
                    <a:pt x="46" y="428"/>
                    <a:pt x="46" y="428"/>
                  </a:cubicBezTo>
                  <a:cubicBezTo>
                    <a:pt x="103" y="476"/>
                    <a:pt x="103" y="476"/>
                    <a:pt x="103" y="476"/>
                  </a:cubicBezTo>
                  <a:cubicBezTo>
                    <a:pt x="108" y="480"/>
                    <a:pt x="113" y="481"/>
                    <a:pt x="118" y="481"/>
                  </a:cubicBezTo>
                  <a:cubicBezTo>
                    <a:pt x="125" y="481"/>
                    <a:pt x="131" y="479"/>
                    <a:pt x="136" y="473"/>
                  </a:cubicBezTo>
                  <a:cubicBezTo>
                    <a:pt x="144" y="464"/>
                    <a:pt x="142" y="449"/>
                    <a:pt x="133" y="441"/>
                  </a:cubicBezTo>
                  <a:cubicBezTo>
                    <a:pt x="46" y="369"/>
                    <a:pt x="46" y="369"/>
                    <a:pt x="46" y="369"/>
                  </a:cubicBezTo>
                  <a:cubicBezTo>
                    <a:pt x="49" y="303"/>
                    <a:pt x="103" y="250"/>
                    <a:pt x="170" y="250"/>
                  </a:cubicBezTo>
                  <a:cubicBezTo>
                    <a:pt x="867" y="250"/>
                    <a:pt x="867" y="250"/>
                    <a:pt x="867" y="250"/>
                  </a:cubicBezTo>
                  <a:cubicBezTo>
                    <a:pt x="859" y="279"/>
                    <a:pt x="855" y="309"/>
                    <a:pt x="855" y="341"/>
                  </a:cubicBezTo>
                  <a:cubicBezTo>
                    <a:pt x="855" y="528"/>
                    <a:pt x="1008" y="681"/>
                    <a:pt x="1195" y="681"/>
                  </a:cubicBezTo>
                  <a:cubicBezTo>
                    <a:pt x="1218" y="681"/>
                    <a:pt x="1240" y="679"/>
                    <a:pt x="1261" y="675"/>
                  </a:cubicBezTo>
                  <a:cubicBezTo>
                    <a:pt x="1360" y="655"/>
                    <a:pt x="1442" y="594"/>
                    <a:pt x="1490" y="511"/>
                  </a:cubicBezTo>
                  <a:cubicBezTo>
                    <a:pt x="1490" y="779"/>
                    <a:pt x="1490" y="779"/>
                    <a:pt x="1490" y="779"/>
                  </a:cubicBezTo>
                  <a:cubicBezTo>
                    <a:pt x="1490" y="792"/>
                    <a:pt x="1501" y="802"/>
                    <a:pt x="1513" y="802"/>
                  </a:cubicBezTo>
                  <a:close/>
                  <a:moveTo>
                    <a:pt x="1253" y="630"/>
                  </a:moveTo>
                  <a:cubicBezTo>
                    <a:pt x="1234" y="634"/>
                    <a:pt x="1215" y="636"/>
                    <a:pt x="1195" y="636"/>
                  </a:cubicBezTo>
                  <a:cubicBezTo>
                    <a:pt x="1033" y="636"/>
                    <a:pt x="900" y="503"/>
                    <a:pt x="900" y="341"/>
                  </a:cubicBezTo>
                  <a:cubicBezTo>
                    <a:pt x="900" y="178"/>
                    <a:pt x="1033" y="46"/>
                    <a:pt x="1195" y="46"/>
                  </a:cubicBezTo>
                  <a:cubicBezTo>
                    <a:pt x="1215" y="46"/>
                    <a:pt x="1234" y="47"/>
                    <a:pt x="1253" y="51"/>
                  </a:cubicBezTo>
                  <a:cubicBezTo>
                    <a:pt x="1390" y="78"/>
                    <a:pt x="1490" y="200"/>
                    <a:pt x="1490" y="341"/>
                  </a:cubicBezTo>
                  <a:cubicBezTo>
                    <a:pt x="1490" y="481"/>
                    <a:pt x="1390" y="603"/>
                    <a:pt x="1253" y="630"/>
                  </a:cubicBezTo>
                  <a:close/>
                  <a:moveTo>
                    <a:pt x="1253" y="630"/>
                  </a:moveTo>
                  <a:cubicBezTo>
                    <a:pt x="1253" y="630"/>
                    <a:pt x="1253" y="630"/>
                    <a:pt x="1253" y="630"/>
                  </a:cubicBezTo>
                </a:path>
              </a:pathLst>
            </a:custGeom>
            <a:solidFill>
              <a:srgbClr val="55555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8" name="Groupe 17"/>
          <p:cNvGrpSpPr/>
          <p:nvPr/>
        </p:nvGrpSpPr>
        <p:grpSpPr>
          <a:xfrm>
            <a:off x="552123" y="2201460"/>
            <a:ext cx="519407" cy="428677"/>
            <a:chOff x="715575" y="3379459"/>
            <a:chExt cx="519407" cy="428677"/>
          </a:xfrm>
        </p:grpSpPr>
        <p:sp>
          <p:nvSpPr>
            <p:cNvPr id="19" name="Freeform 111"/>
            <p:cNvSpPr>
              <a:spLocks noEditPoints="1"/>
            </p:cNvSpPr>
            <p:nvPr/>
          </p:nvSpPr>
          <p:spPr bwMode="auto">
            <a:xfrm>
              <a:off x="766905" y="3428015"/>
              <a:ext cx="48001" cy="68255"/>
            </a:xfrm>
            <a:custGeom>
              <a:avLst/>
              <a:gdLst>
                <a:gd name="T0" fmla="*/ 43 w 142"/>
                <a:gd name="T1" fmla="*/ 189 h 203"/>
                <a:gd name="T2" fmla="*/ 43 w 142"/>
                <a:gd name="T3" fmla="*/ 95 h 203"/>
                <a:gd name="T4" fmla="*/ 96 w 142"/>
                <a:gd name="T5" fmla="*/ 191 h 203"/>
                <a:gd name="T6" fmla="*/ 120 w 142"/>
                <a:gd name="T7" fmla="*/ 203 h 203"/>
                <a:gd name="T8" fmla="*/ 142 w 142"/>
                <a:gd name="T9" fmla="*/ 189 h 203"/>
                <a:gd name="T10" fmla="*/ 142 w 142"/>
                <a:gd name="T11" fmla="*/ 13 h 203"/>
                <a:gd name="T12" fmla="*/ 120 w 142"/>
                <a:gd name="T13" fmla="*/ 0 h 203"/>
                <a:gd name="T14" fmla="*/ 98 w 142"/>
                <a:gd name="T15" fmla="*/ 13 h 203"/>
                <a:gd name="T16" fmla="*/ 98 w 142"/>
                <a:gd name="T17" fmla="*/ 107 h 203"/>
                <a:gd name="T18" fmla="*/ 53 w 142"/>
                <a:gd name="T19" fmla="*/ 21 h 203"/>
                <a:gd name="T20" fmla="*/ 21 w 142"/>
                <a:gd name="T21" fmla="*/ 0 h 203"/>
                <a:gd name="T22" fmla="*/ 0 w 142"/>
                <a:gd name="T23" fmla="*/ 13 h 203"/>
                <a:gd name="T24" fmla="*/ 0 w 142"/>
                <a:gd name="T25" fmla="*/ 189 h 203"/>
                <a:gd name="T26" fmla="*/ 21 w 142"/>
                <a:gd name="T27" fmla="*/ 203 h 203"/>
                <a:gd name="T28" fmla="*/ 43 w 142"/>
                <a:gd name="T29" fmla="*/ 189 h 203"/>
                <a:gd name="T30" fmla="*/ 43 w 142"/>
                <a:gd name="T31" fmla="*/ 189 h 203"/>
                <a:gd name="T32" fmla="*/ 43 w 142"/>
                <a:gd name="T33" fmla="*/ 189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2" h="203">
                  <a:moveTo>
                    <a:pt x="43" y="189"/>
                  </a:moveTo>
                  <a:cubicBezTo>
                    <a:pt x="43" y="95"/>
                    <a:pt x="43" y="95"/>
                    <a:pt x="43" y="95"/>
                  </a:cubicBezTo>
                  <a:cubicBezTo>
                    <a:pt x="96" y="191"/>
                    <a:pt x="96" y="191"/>
                    <a:pt x="96" y="191"/>
                  </a:cubicBezTo>
                  <a:cubicBezTo>
                    <a:pt x="101" y="201"/>
                    <a:pt x="110" y="203"/>
                    <a:pt x="120" y="203"/>
                  </a:cubicBezTo>
                  <a:cubicBezTo>
                    <a:pt x="131" y="203"/>
                    <a:pt x="142" y="198"/>
                    <a:pt x="142" y="189"/>
                  </a:cubicBezTo>
                  <a:cubicBezTo>
                    <a:pt x="142" y="13"/>
                    <a:pt x="142" y="13"/>
                    <a:pt x="142" y="13"/>
                  </a:cubicBezTo>
                  <a:cubicBezTo>
                    <a:pt x="142" y="4"/>
                    <a:pt x="131" y="0"/>
                    <a:pt x="120" y="0"/>
                  </a:cubicBezTo>
                  <a:cubicBezTo>
                    <a:pt x="109" y="0"/>
                    <a:pt x="98" y="4"/>
                    <a:pt x="98" y="13"/>
                  </a:cubicBezTo>
                  <a:cubicBezTo>
                    <a:pt x="98" y="107"/>
                    <a:pt x="98" y="107"/>
                    <a:pt x="98" y="107"/>
                  </a:cubicBezTo>
                  <a:cubicBezTo>
                    <a:pt x="53" y="21"/>
                    <a:pt x="53" y="21"/>
                    <a:pt x="53" y="21"/>
                  </a:cubicBezTo>
                  <a:cubicBezTo>
                    <a:pt x="43" y="1"/>
                    <a:pt x="37" y="0"/>
                    <a:pt x="21" y="0"/>
                  </a:cubicBezTo>
                  <a:cubicBezTo>
                    <a:pt x="11" y="0"/>
                    <a:pt x="0" y="4"/>
                    <a:pt x="0" y="13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8"/>
                    <a:pt x="11" y="203"/>
                    <a:pt x="21" y="203"/>
                  </a:cubicBezTo>
                  <a:cubicBezTo>
                    <a:pt x="32" y="203"/>
                    <a:pt x="43" y="198"/>
                    <a:pt x="43" y="189"/>
                  </a:cubicBezTo>
                  <a:close/>
                  <a:moveTo>
                    <a:pt x="43" y="189"/>
                  </a:moveTo>
                  <a:cubicBezTo>
                    <a:pt x="43" y="189"/>
                    <a:pt x="43" y="189"/>
                    <a:pt x="43" y="189"/>
                  </a:cubicBezTo>
                </a:path>
              </a:pathLst>
            </a:custGeom>
            <a:solidFill>
              <a:srgbClr val="DF26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112"/>
            <p:cNvSpPr>
              <a:spLocks noEditPoints="1"/>
            </p:cNvSpPr>
            <p:nvPr/>
          </p:nvSpPr>
          <p:spPr bwMode="auto">
            <a:xfrm>
              <a:off x="825172" y="3428015"/>
              <a:ext cx="44394" cy="68255"/>
            </a:xfrm>
            <a:custGeom>
              <a:avLst/>
              <a:gdLst>
                <a:gd name="T0" fmla="*/ 118 w 131"/>
                <a:gd name="T1" fmla="*/ 37 h 203"/>
                <a:gd name="T2" fmla="*/ 131 w 131"/>
                <a:gd name="T3" fmla="*/ 18 h 203"/>
                <a:gd name="T4" fmla="*/ 118 w 131"/>
                <a:gd name="T5" fmla="*/ 0 h 203"/>
                <a:gd name="T6" fmla="*/ 19 w 131"/>
                <a:gd name="T7" fmla="*/ 0 h 203"/>
                <a:gd name="T8" fmla="*/ 0 w 131"/>
                <a:gd name="T9" fmla="*/ 13 h 203"/>
                <a:gd name="T10" fmla="*/ 0 w 131"/>
                <a:gd name="T11" fmla="*/ 189 h 203"/>
                <a:gd name="T12" fmla="*/ 19 w 131"/>
                <a:gd name="T13" fmla="*/ 203 h 203"/>
                <a:gd name="T14" fmla="*/ 118 w 131"/>
                <a:gd name="T15" fmla="*/ 203 h 203"/>
                <a:gd name="T16" fmla="*/ 131 w 131"/>
                <a:gd name="T17" fmla="*/ 184 h 203"/>
                <a:gd name="T18" fmla="*/ 118 w 131"/>
                <a:gd name="T19" fmla="*/ 165 h 203"/>
                <a:gd name="T20" fmla="*/ 43 w 131"/>
                <a:gd name="T21" fmla="*/ 165 h 203"/>
                <a:gd name="T22" fmla="*/ 43 w 131"/>
                <a:gd name="T23" fmla="*/ 118 h 203"/>
                <a:gd name="T24" fmla="*/ 85 w 131"/>
                <a:gd name="T25" fmla="*/ 118 h 203"/>
                <a:gd name="T26" fmla="*/ 98 w 131"/>
                <a:gd name="T27" fmla="*/ 101 h 203"/>
                <a:gd name="T28" fmla="*/ 85 w 131"/>
                <a:gd name="T29" fmla="*/ 84 h 203"/>
                <a:gd name="T30" fmla="*/ 43 w 131"/>
                <a:gd name="T31" fmla="*/ 84 h 203"/>
                <a:gd name="T32" fmla="*/ 43 w 131"/>
                <a:gd name="T33" fmla="*/ 37 h 203"/>
                <a:gd name="T34" fmla="*/ 118 w 131"/>
                <a:gd name="T35" fmla="*/ 37 h 203"/>
                <a:gd name="T36" fmla="*/ 118 w 131"/>
                <a:gd name="T37" fmla="*/ 37 h 203"/>
                <a:gd name="T38" fmla="*/ 118 w 131"/>
                <a:gd name="T39" fmla="*/ 37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31" h="203">
                  <a:moveTo>
                    <a:pt x="118" y="37"/>
                  </a:moveTo>
                  <a:cubicBezTo>
                    <a:pt x="126" y="37"/>
                    <a:pt x="131" y="29"/>
                    <a:pt x="131" y="18"/>
                  </a:cubicBezTo>
                  <a:cubicBezTo>
                    <a:pt x="131" y="9"/>
                    <a:pt x="127" y="0"/>
                    <a:pt x="118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9" y="0"/>
                    <a:pt x="0" y="4"/>
                    <a:pt x="0" y="13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8"/>
                    <a:pt x="9" y="203"/>
                    <a:pt x="19" y="203"/>
                  </a:cubicBezTo>
                  <a:cubicBezTo>
                    <a:pt x="118" y="203"/>
                    <a:pt x="118" y="203"/>
                    <a:pt x="118" y="203"/>
                  </a:cubicBezTo>
                  <a:cubicBezTo>
                    <a:pt x="127" y="203"/>
                    <a:pt x="131" y="193"/>
                    <a:pt x="131" y="184"/>
                  </a:cubicBezTo>
                  <a:cubicBezTo>
                    <a:pt x="131" y="174"/>
                    <a:pt x="126" y="165"/>
                    <a:pt x="118" y="165"/>
                  </a:cubicBezTo>
                  <a:cubicBezTo>
                    <a:pt x="43" y="165"/>
                    <a:pt x="43" y="165"/>
                    <a:pt x="43" y="165"/>
                  </a:cubicBezTo>
                  <a:cubicBezTo>
                    <a:pt x="43" y="118"/>
                    <a:pt x="43" y="118"/>
                    <a:pt x="43" y="118"/>
                  </a:cubicBezTo>
                  <a:cubicBezTo>
                    <a:pt x="85" y="118"/>
                    <a:pt x="85" y="118"/>
                    <a:pt x="85" y="118"/>
                  </a:cubicBezTo>
                  <a:cubicBezTo>
                    <a:pt x="94" y="118"/>
                    <a:pt x="98" y="109"/>
                    <a:pt x="98" y="101"/>
                  </a:cubicBezTo>
                  <a:cubicBezTo>
                    <a:pt x="98" y="92"/>
                    <a:pt x="93" y="84"/>
                    <a:pt x="85" y="84"/>
                  </a:cubicBezTo>
                  <a:cubicBezTo>
                    <a:pt x="43" y="84"/>
                    <a:pt x="43" y="84"/>
                    <a:pt x="43" y="84"/>
                  </a:cubicBezTo>
                  <a:cubicBezTo>
                    <a:pt x="43" y="37"/>
                    <a:pt x="43" y="37"/>
                    <a:pt x="43" y="37"/>
                  </a:cubicBezTo>
                  <a:lnTo>
                    <a:pt x="118" y="37"/>
                  </a:lnTo>
                  <a:close/>
                  <a:moveTo>
                    <a:pt x="118" y="37"/>
                  </a:moveTo>
                  <a:cubicBezTo>
                    <a:pt x="118" y="37"/>
                    <a:pt x="118" y="37"/>
                    <a:pt x="118" y="37"/>
                  </a:cubicBezTo>
                </a:path>
              </a:pathLst>
            </a:custGeom>
            <a:solidFill>
              <a:srgbClr val="DF26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113"/>
            <p:cNvSpPr>
              <a:spLocks noEditPoints="1"/>
            </p:cNvSpPr>
            <p:nvPr/>
          </p:nvSpPr>
          <p:spPr bwMode="auto">
            <a:xfrm>
              <a:off x="870676" y="3428015"/>
              <a:ext cx="86013" cy="68533"/>
            </a:xfrm>
            <a:custGeom>
              <a:avLst/>
              <a:gdLst>
                <a:gd name="T0" fmla="*/ 254 w 254"/>
                <a:gd name="T1" fmla="*/ 17 h 204"/>
                <a:gd name="T2" fmla="*/ 226 w 254"/>
                <a:gd name="T3" fmla="*/ 0 h 204"/>
                <a:gd name="T4" fmla="*/ 212 w 254"/>
                <a:gd name="T5" fmla="*/ 8 h 204"/>
                <a:gd name="T6" fmla="*/ 170 w 254"/>
                <a:gd name="T7" fmla="*/ 150 h 204"/>
                <a:gd name="T8" fmla="*/ 148 w 254"/>
                <a:gd name="T9" fmla="*/ 56 h 204"/>
                <a:gd name="T10" fmla="*/ 127 w 254"/>
                <a:gd name="T11" fmla="*/ 45 h 204"/>
                <a:gd name="T12" fmla="*/ 107 w 254"/>
                <a:gd name="T13" fmla="*/ 56 h 204"/>
                <a:gd name="T14" fmla="*/ 85 w 254"/>
                <a:gd name="T15" fmla="*/ 150 h 204"/>
                <a:gd name="T16" fmla="*/ 42 w 254"/>
                <a:gd name="T17" fmla="*/ 8 h 204"/>
                <a:gd name="T18" fmla="*/ 28 w 254"/>
                <a:gd name="T19" fmla="*/ 0 h 204"/>
                <a:gd name="T20" fmla="*/ 0 w 254"/>
                <a:gd name="T21" fmla="*/ 17 h 204"/>
                <a:gd name="T22" fmla="*/ 1 w 254"/>
                <a:gd name="T23" fmla="*/ 21 h 204"/>
                <a:gd name="T24" fmla="*/ 56 w 254"/>
                <a:gd name="T25" fmla="*/ 190 h 204"/>
                <a:gd name="T26" fmla="*/ 85 w 254"/>
                <a:gd name="T27" fmla="*/ 204 h 204"/>
                <a:gd name="T28" fmla="*/ 113 w 254"/>
                <a:gd name="T29" fmla="*/ 190 h 204"/>
                <a:gd name="T30" fmla="*/ 127 w 254"/>
                <a:gd name="T31" fmla="*/ 124 h 204"/>
                <a:gd name="T32" fmla="*/ 142 w 254"/>
                <a:gd name="T33" fmla="*/ 190 h 204"/>
                <a:gd name="T34" fmla="*/ 170 w 254"/>
                <a:gd name="T35" fmla="*/ 204 h 204"/>
                <a:gd name="T36" fmla="*/ 199 w 254"/>
                <a:gd name="T37" fmla="*/ 190 h 204"/>
                <a:gd name="T38" fmla="*/ 254 w 254"/>
                <a:gd name="T39" fmla="*/ 21 h 204"/>
                <a:gd name="T40" fmla="*/ 254 w 254"/>
                <a:gd name="T41" fmla="*/ 17 h 204"/>
                <a:gd name="T42" fmla="*/ 254 w 254"/>
                <a:gd name="T43" fmla="*/ 17 h 204"/>
                <a:gd name="T44" fmla="*/ 254 w 254"/>
                <a:gd name="T45" fmla="*/ 17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54" h="204">
                  <a:moveTo>
                    <a:pt x="254" y="17"/>
                  </a:moveTo>
                  <a:cubicBezTo>
                    <a:pt x="254" y="7"/>
                    <a:pt x="239" y="0"/>
                    <a:pt x="226" y="0"/>
                  </a:cubicBezTo>
                  <a:cubicBezTo>
                    <a:pt x="220" y="0"/>
                    <a:pt x="214" y="2"/>
                    <a:pt x="212" y="8"/>
                  </a:cubicBezTo>
                  <a:cubicBezTo>
                    <a:pt x="170" y="150"/>
                    <a:pt x="170" y="150"/>
                    <a:pt x="170" y="150"/>
                  </a:cubicBezTo>
                  <a:cubicBezTo>
                    <a:pt x="148" y="56"/>
                    <a:pt x="148" y="56"/>
                    <a:pt x="148" y="56"/>
                  </a:cubicBezTo>
                  <a:cubicBezTo>
                    <a:pt x="147" y="49"/>
                    <a:pt x="137" y="45"/>
                    <a:pt x="127" y="45"/>
                  </a:cubicBezTo>
                  <a:cubicBezTo>
                    <a:pt x="118" y="45"/>
                    <a:pt x="108" y="49"/>
                    <a:pt x="107" y="56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42" y="8"/>
                    <a:pt x="42" y="8"/>
                    <a:pt x="42" y="8"/>
                  </a:cubicBezTo>
                  <a:cubicBezTo>
                    <a:pt x="41" y="2"/>
                    <a:pt x="35" y="0"/>
                    <a:pt x="28" y="0"/>
                  </a:cubicBezTo>
                  <a:cubicBezTo>
                    <a:pt x="16" y="0"/>
                    <a:pt x="0" y="7"/>
                    <a:pt x="0" y="17"/>
                  </a:cubicBezTo>
                  <a:cubicBezTo>
                    <a:pt x="0" y="18"/>
                    <a:pt x="1" y="20"/>
                    <a:pt x="1" y="21"/>
                  </a:cubicBezTo>
                  <a:cubicBezTo>
                    <a:pt x="56" y="190"/>
                    <a:pt x="56" y="190"/>
                    <a:pt x="56" y="190"/>
                  </a:cubicBezTo>
                  <a:cubicBezTo>
                    <a:pt x="59" y="200"/>
                    <a:pt x="72" y="204"/>
                    <a:pt x="85" y="204"/>
                  </a:cubicBezTo>
                  <a:cubicBezTo>
                    <a:pt x="97" y="204"/>
                    <a:pt x="111" y="200"/>
                    <a:pt x="113" y="190"/>
                  </a:cubicBezTo>
                  <a:cubicBezTo>
                    <a:pt x="127" y="124"/>
                    <a:pt x="127" y="124"/>
                    <a:pt x="127" y="124"/>
                  </a:cubicBezTo>
                  <a:cubicBezTo>
                    <a:pt x="142" y="190"/>
                    <a:pt x="142" y="190"/>
                    <a:pt x="142" y="190"/>
                  </a:cubicBezTo>
                  <a:cubicBezTo>
                    <a:pt x="144" y="200"/>
                    <a:pt x="157" y="204"/>
                    <a:pt x="170" y="204"/>
                  </a:cubicBezTo>
                  <a:cubicBezTo>
                    <a:pt x="183" y="204"/>
                    <a:pt x="195" y="200"/>
                    <a:pt x="199" y="190"/>
                  </a:cubicBezTo>
                  <a:cubicBezTo>
                    <a:pt x="254" y="21"/>
                    <a:pt x="254" y="21"/>
                    <a:pt x="254" y="21"/>
                  </a:cubicBezTo>
                  <a:cubicBezTo>
                    <a:pt x="254" y="20"/>
                    <a:pt x="254" y="18"/>
                    <a:pt x="254" y="17"/>
                  </a:cubicBezTo>
                  <a:close/>
                  <a:moveTo>
                    <a:pt x="254" y="17"/>
                  </a:moveTo>
                  <a:cubicBezTo>
                    <a:pt x="254" y="17"/>
                    <a:pt x="254" y="17"/>
                    <a:pt x="254" y="17"/>
                  </a:cubicBezTo>
                </a:path>
              </a:pathLst>
            </a:custGeom>
            <a:solidFill>
              <a:srgbClr val="DF26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Freeform 114"/>
            <p:cNvSpPr>
              <a:spLocks noEditPoints="1"/>
            </p:cNvSpPr>
            <p:nvPr/>
          </p:nvSpPr>
          <p:spPr bwMode="auto">
            <a:xfrm>
              <a:off x="959186" y="3427182"/>
              <a:ext cx="45781" cy="70198"/>
            </a:xfrm>
            <a:custGeom>
              <a:avLst/>
              <a:gdLst>
                <a:gd name="T0" fmla="*/ 66 w 136"/>
                <a:gd name="T1" fmla="*/ 169 h 208"/>
                <a:gd name="T2" fmla="*/ 18 w 136"/>
                <a:gd name="T3" fmla="*/ 148 h 208"/>
                <a:gd name="T4" fmla="*/ 0 w 136"/>
                <a:gd name="T5" fmla="*/ 171 h 208"/>
                <a:gd name="T6" fmla="*/ 67 w 136"/>
                <a:gd name="T7" fmla="*/ 208 h 208"/>
                <a:gd name="T8" fmla="*/ 136 w 136"/>
                <a:gd name="T9" fmla="*/ 146 h 208"/>
                <a:gd name="T10" fmla="*/ 48 w 136"/>
                <a:gd name="T11" fmla="*/ 53 h 208"/>
                <a:gd name="T12" fmla="*/ 76 w 136"/>
                <a:gd name="T13" fmla="*/ 37 h 208"/>
                <a:gd name="T14" fmla="*/ 114 w 136"/>
                <a:gd name="T15" fmla="*/ 47 h 208"/>
                <a:gd name="T16" fmla="*/ 131 w 136"/>
                <a:gd name="T17" fmla="*/ 24 h 208"/>
                <a:gd name="T18" fmla="*/ 76 w 136"/>
                <a:gd name="T19" fmla="*/ 0 h 208"/>
                <a:gd name="T20" fmla="*/ 5 w 136"/>
                <a:gd name="T21" fmla="*/ 58 h 208"/>
                <a:gd name="T22" fmla="*/ 93 w 136"/>
                <a:gd name="T23" fmla="*/ 150 h 208"/>
                <a:gd name="T24" fmla="*/ 66 w 136"/>
                <a:gd name="T25" fmla="*/ 169 h 208"/>
                <a:gd name="T26" fmla="*/ 66 w 136"/>
                <a:gd name="T27" fmla="*/ 169 h 208"/>
                <a:gd name="T28" fmla="*/ 66 w 136"/>
                <a:gd name="T29" fmla="*/ 169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6" h="208">
                  <a:moveTo>
                    <a:pt x="66" y="169"/>
                  </a:moveTo>
                  <a:cubicBezTo>
                    <a:pt x="40" y="169"/>
                    <a:pt x="32" y="148"/>
                    <a:pt x="18" y="148"/>
                  </a:cubicBezTo>
                  <a:cubicBezTo>
                    <a:pt x="8" y="148"/>
                    <a:pt x="0" y="162"/>
                    <a:pt x="0" y="171"/>
                  </a:cubicBezTo>
                  <a:cubicBezTo>
                    <a:pt x="0" y="190"/>
                    <a:pt x="30" y="208"/>
                    <a:pt x="67" y="208"/>
                  </a:cubicBezTo>
                  <a:cubicBezTo>
                    <a:pt x="107" y="208"/>
                    <a:pt x="136" y="186"/>
                    <a:pt x="136" y="146"/>
                  </a:cubicBezTo>
                  <a:cubicBezTo>
                    <a:pt x="136" y="76"/>
                    <a:pt x="48" y="81"/>
                    <a:pt x="48" y="53"/>
                  </a:cubicBezTo>
                  <a:cubicBezTo>
                    <a:pt x="48" y="45"/>
                    <a:pt x="56" y="37"/>
                    <a:pt x="76" y="37"/>
                  </a:cubicBezTo>
                  <a:cubicBezTo>
                    <a:pt x="98" y="37"/>
                    <a:pt x="104" y="47"/>
                    <a:pt x="114" y="47"/>
                  </a:cubicBezTo>
                  <a:cubicBezTo>
                    <a:pt x="126" y="47"/>
                    <a:pt x="131" y="32"/>
                    <a:pt x="131" y="24"/>
                  </a:cubicBezTo>
                  <a:cubicBezTo>
                    <a:pt x="131" y="3"/>
                    <a:pt x="90" y="0"/>
                    <a:pt x="76" y="0"/>
                  </a:cubicBezTo>
                  <a:cubicBezTo>
                    <a:pt x="41" y="0"/>
                    <a:pt x="5" y="16"/>
                    <a:pt x="5" y="58"/>
                  </a:cubicBezTo>
                  <a:cubicBezTo>
                    <a:pt x="5" y="123"/>
                    <a:pt x="93" y="117"/>
                    <a:pt x="93" y="150"/>
                  </a:cubicBezTo>
                  <a:cubicBezTo>
                    <a:pt x="93" y="164"/>
                    <a:pt x="78" y="169"/>
                    <a:pt x="66" y="169"/>
                  </a:cubicBezTo>
                  <a:close/>
                  <a:moveTo>
                    <a:pt x="66" y="169"/>
                  </a:moveTo>
                  <a:cubicBezTo>
                    <a:pt x="66" y="169"/>
                    <a:pt x="66" y="169"/>
                    <a:pt x="66" y="169"/>
                  </a:cubicBezTo>
                </a:path>
              </a:pathLst>
            </a:custGeom>
            <a:solidFill>
              <a:srgbClr val="DF26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115"/>
            <p:cNvSpPr>
              <a:spLocks noEditPoints="1"/>
            </p:cNvSpPr>
            <p:nvPr/>
          </p:nvSpPr>
          <p:spPr bwMode="auto">
            <a:xfrm>
              <a:off x="1072112" y="3379459"/>
              <a:ext cx="162870" cy="378457"/>
            </a:xfrm>
            <a:custGeom>
              <a:avLst/>
              <a:gdLst>
                <a:gd name="T0" fmla="*/ 438 w 482"/>
                <a:gd name="T1" fmla="*/ 118 h 1124"/>
                <a:gd name="T2" fmla="*/ 350 w 482"/>
                <a:gd name="T3" fmla="*/ 118 h 1124"/>
                <a:gd name="T4" fmla="*/ 350 w 482"/>
                <a:gd name="T5" fmla="*/ 44 h 1124"/>
                <a:gd name="T6" fmla="*/ 306 w 482"/>
                <a:gd name="T7" fmla="*/ 0 h 1124"/>
                <a:gd name="T8" fmla="*/ 23 w 482"/>
                <a:gd name="T9" fmla="*/ 0 h 1124"/>
                <a:gd name="T10" fmla="*/ 0 w 482"/>
                <a:gd name="T11" fmla="*/ 23 h 1124"/>
                <a:gd name="T12" fmla="*/ 23 w 482"/>
                <a:gd name="T13" fmla="*/ 45 h 1124"/>
                <a:gd name="T14" fmla="*/ 305 w 482"/>
                <a:gd name="T15" fmla="*/ 45 h 1124"/>
                <a:gd name="T16" fmla="*/ 305 w 482"/>
                <a:gd name="T17" fmla="*/ 1102 h 1124"/>
                <a:gd name="T18" fmla="*/ 327 w 482"/>
                <a:gd name="T19" fmla="*/ 1124 h 1124"/>
                <a:gd name="T20" fmla="*/ 350 w 482"/>
                <a:gd name="T21" fmla="*/ 1102 h 1124"/>
                <a:gd name="T22" fmla="*/ 350 w 482"/>
                <a:gd name="T23" fmla="*/ 163 h 1124"/>
                <a:gd name="T24" fmla="*/ 437 w 482"/>
                <a:gd name="T25" fmla="*/ 163 h 1124"/>
                <a:gd name="T26" fmla="*/ 437 w 482"/>
                <a:gd name="T27" fmla="*/ 994 h 1124"/>
                <a:gd name="T28" fmla="*/ 459 w 482"/>
                <a:gd name="T29" fmla="*/ 1016 h 1124"/>
                <a:gd name="T30" fmla="*/ 482 w 482"/>
                <a:gd name="T31" fmla="*/ 994 h 1124"/>
                <a:gd name="T32" fmla="*/ 482 w 482"/>
                <a:gd name="T33" fmla="*/ 162 h 1124"/>
                <a:gd name="T34" fmla="*/ 438 w 482"/>
                <a:gd name="T35" fmla="*/ 118 h 1124"/>
                <a:gd name="T36" fmla="*/ 438 w 482"/>
                <a:gd name="T37" fmla="*/ 118 h 1124"/>
                <a:gd name="T38" fmla="*/ 438 w 482"/>
                <a:gd name="T39" fmla="*/ 118 h 1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82" h="1124">
                  <a:moveTo>
                    <a:pt x="438" y="118"/>
                  </a:moveTo>
                  <a:cubicBezTo>
                    <a:pt x="350" y="118"/>
                    <a:pt x="350" y="118"/>
                    <a:pt x="350" y="118"/>
                  </a:cubicBezTo>
                  <a:cubicBezTo>
                    <a:pt x="350" y="44"/>
                    <a:pt x="350" y="44"/>
                    <a:pt x="350" y="44"/>
                  </a:cubicBezTo>
                  <a:cubicBezTo>
                    <a:pt x="350" y="20"/>
                    <a:pt x="330" y="0"/>
                    <a:pt x="306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0" y="0"/>
                    <a:pt x="0" y="10"/>
                    <a:pt x="0" y="23"/>
                  </a:cubicBezTo>
                  <a:cubicBezTo>
                    <a:pt x="0" y="35"/>
                    <a:pt x="10" y="45"/>
                    <a:pt x="23" y="45"/>
                  </a:cubicBezTo>
                  <a:cubicBezTo>
                    <a:pt x="305" y="45"/>
                    <a:pt x="305" y="45"/>
                    <a:pt x="305" y="45"/>
                  </a:cubicBezTo>
                  <a:cubicBezTo>
                    <a:pt x="305" y="1102"/>
                    <a:pt x="305" y="1102"/>
                    <a:pt x="305" y="1102"/>
                  </a:cubicBezTo>
                  <a:cubicBezTo>
                    <a:pt x="305" y="1114"/>
                    <a:pt x="315" y="1124"/>
                    <a:pt x="327" y="1124"/>
                  </a:cubicBezTo>
                  <a:cubicBezTo>
                    <a:pt x="340" y="1124"/>
                    <a:pt x="350" y="1114"/>
                    <a:pt x="350" y="1102"/>
                  </a:cubicBezTo>
                  <a:cubicBezTo>
                    <a:pt x="350" y="163"/>
                    <a:pt x="350" y="163"/>
                    <a:pt x="350" y="163"/>
                  </a:cubicBezTo>
                  <a:cubicBezTo>
                    <a:pt x="437" y="163"/>
                    <a:pt x="437" y="163"/>
                    <a:pt x="437" y="163"/>
                  </a:cubicBezTo>
                  <a:cubicBezTo>
                    <a:pt x="437" y="994"/>
                    <a:pt x="437" y="994"/>
                    <a:pt x="437" y="994"/>
                  </a:cubicBezTo>
                  <a:cubicBezTo>
                    <a:pt x="437" y="1006"/>
                    <a:pt x="447" y="1016"/>
                    <a:pt x="459" y="1016"/>
                  </a:cubicBezTo>
                  <a:cubicBezTo>
                    <a:pt x="472" y="1016"/>
                    <a:pt x="482" y="1006"/>
                    <a:pt x="482" y="994"/>
                  </a:cubicBezTo>
                  <a:cubicBezTo>
                    <a:pt x="482" y="162"/>
                    <a:pt x="482" y="162"/>
                    <a:pt x="482" y="162"/>
                  </a:cubicBezTo>
                  <a:cubicBezTo>
                    <a:pt x="482" y="138"/>
                    <a:pt x="462" y="118"/>
                    <a:pt x="438" y="118"/>
                  </a:cubicBezTo>
                  <a:close/>
                  <a:moveTo>
                    <a:pt x="438" y="118"/>
                  </a:moveTo>
                  <a:cubicBezTo>
                    <a:pt x="438" y="118"/>
                    <a:pt x="438" y="118"/>
                    <a:pt x="438" y="118"/>
                  </a:cubicBezTo>
                </a:path>
              </a:pathLst>
            </a:custGeom>
            <a:solidFill>
              <a:srgbClr val="55555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" name="Freeform 116"/>
            <p:cNvSpPr>
              <a:spLocks noEditPoints="1"/>
            </p:cNvSpPr>
            <p:nvPr/>
          </p:nvSpPr>
          <p:spPr bwMode="auto">
            <a:xfrm>
              <a:off x="715575" y="3379459"/>
              <a:ext cx="519407" cy="428677"/>
            </a:xfrm>
            <a:custGeom>
              <a:avLst/>
              <a:gdLst>
                <a:gd name="T0" fmla="*/ 1513 w 1536"/>
                <a:gd name="T1" fmla="*/ 1075 h 1273"/>
                <a:gd name="T2" fmla="*/ 1491 w 1536"/>
                <a:gd name="T3" fmla="*/ 1097 h 1273"/>
                <a:gd name="T4" fmla="*/ 1491 w 1536"/>
                <a:gd name="T5" fmla="*/ 1173 h 1273"/>
                <a:gd name="T6" fmla="*/ 1436 w 1536"/>
                <a:gd name="T7" fmla="*/ 1228 h 1273"/>
                <a:gd name="T8" fmla="*/ 100 w 1536"/>
                <a:gd name="T9" fmla="*/ 1228 h 1273"/>
                <a:gd name="T10" fmla="*/ 45 w 1536"/>
                <a:gd name="T11" fmla="*/ 1173 h 1273"/>
                <a:gd name="T12" fmla="*/ 45 w 1536"/>
                <a:gd name="T13" fmla="*/ 45 h 1273"/>
                <a:gd name="T14" fmla="*/ 973 w 1536"/>
                <a:gd name="T15" fmla="*/ 45 h 1273"/>
                <a:gd name="T16" fmla="*/ 996 w 1536"/>
                <a:gd name="T17" fmla="*/ 23 h 1273"/>
                <a:gd name="T18" fmla="*/ 973 w 1536"/>
                <a:gd name="T19" fmla="*/ 0 h 1273"/>
                <a:gd name="T20" fmla="*/ 44 w 1536"/>
                <a:gd name="T21" fmla="*/ 0 h 1273"/>
                <a:gd name="T22" fmla="*/ 0 w 1536"/>
                <a:gd name="T23" fmla="*/ 44 h 1273"/>
                <a:gd name="T24" fmla="*/ 0 w 1536"/>
                <a:gd name="T25" fmla="*/ 1173 h 1273"/>
                <a:gd name="T26" fmla="*/ 100 w 1536"/>
                <a:gd name="T27" fmla="*/ 1273 h 1273"/>
                <a:gd name="T28" fmla="*/ 1436 w 1536"/>
                <a:gd name="T29" fmla="*/ 1273 h 1273"/>
                <a:gd name="T30" fmla="*/ 1536 w 1536"/>
                <a:gd name="T31" fmla="*/ 1173 h 1273"/>
                <a:gd name="T32" fmla="*/ 1536 w 1536"/>
                <a:gd name="T33" fmla="*/ 1097 h 1273"/>
                <a:gd name="T34" fmla="*/ 1513 w 1536"/>
                <a:gd name="T35" fmla="*/ 1075 h 1273"/>
                <a:gd name="T36" fmla="*/ 1513 w 1536"/>
                <a:gd name="T37" fmla="*/ 1075 h 1273"/>
                <a:gd name="T38" fmla="*/ 1513 w 1536"/>
                <a:gd name="T39" fmla="*/ 1075 h 1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36" h="1273">
                  <a:moveTo>
                    <a:pt x="1513" y="1075"/>
                  </a:moveTo>
                  <a:cubicBezTo>
                    <a:pt x="1501" y="1075"/>
                    <a:pt x="1491" y="1085"/>
                    <a:pt x="1491" y="1097"/>
                  </a:cubicBezTo>
                  <a:cubicBezTo>
                    <a:pt x="1491" y="1173"/>
                    <a:pt x="1491" y="1173"/>
                    <a:pt x="1491" y="1173"/>
                  </a:cubicBezTo>
                  <a:cubicBezTo>
                    <a:pt x="1491" y="1203"/>
                    <a:pt x="1466" y="1228"/>
                    <a:pt x="1436" y="1228"/>
                  </a:cubicBezTo>
                  <a:cubicBezTo>
                    <a:pt x="100" y="1228"/>
                    <a:pt x="100" y="1228"/>
                    <a:pt x="100" y="1228"/>
                  </a:cubicBezTo>
                  <a:cubicBezTo>
                    <a:pt x="70" y="1228"/>
                    <a:pt x="45" y="1203"/>
                    <a:pt x="45" y="1173"/>
                  </a:cubicBezTo>
                  <a:cubicBezTo>
                    <a:pt x="45" y="45"/>
                    <a:pt x="45" y="45"/>
                    <a:pt x="45" y="45"/>
                  </a:cubicBezTo>
                  <a:cubicBezTo>
                    <a:pt x="973" y="45"/>
                    <a:pt x="973" y="45"/>
                    <a:pt x="973" y="45"/>
                  </a:cubicBezTo>
                  <a:cubicBezTo>
                    <a:pt x="986" y="45"/>
                    <a:pt x="996" y="35"/>
                    <a:pt x="996" y="23"/>
                  </a:cubicBezTo>
                  <a:cubicBezTo>
                    <a:pt x="996" y="10"/>
                    <a:pt x="986" y="0"/>
                    <a:pt x="973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20" y="0"/>
                    <a:pt x="0" y="20"/>
                    <a:pt x="0" y="44"/>
                  </a:cubicBezTo>
                  <a:cubicBezTo>
                    <a:pt x="0" y="1173"/>
                    <a:pt x="0" y="1173"/>
                    <a:pt x="0" y="1173"/>
                  </a:cubicBezTo>
                  <a:cubicBezTo>
                    <a:pt x="0" y="1228"/>
                    <a:pt x="45" y="1273"/>
                    <a:pt x="100" y="1273"/>
                  </a:cubicBezTo>
                  <a:cubicBezTo>
                    <a:pt x="1436" y="1273"/>
                    <a:pt x="1436" y="1273"/>
                    <a:pt x="1436" y="1273"/>
                  </a:cubicBezTo>
                  <a:cubicBezTo>
                    <a:pt x="1491" y="1273"/>
                    <a:pt x="1536" y="1228"/>
                    <a:pt x="1536" y="1173"/>
                  </a:cubicBezTo>
                  <a:cubicBezTo>
                    <a:pt x="1536" y="1097"/>
                    <a:pt x="1536" y="1097"/>
                    <a:pt x="1536" y="1097"/>
                  </a:cubicBezTo>
                  <a:cubicBezTo>
                    <a:pt x="1536" y="1085"/>
                    <a:pt x="1526" y="1075"/>
                    <a:pt x="1513" y="1075"/>
                  </a:cubicBezTo>
                  <a:close/>
                  <a:moveTo>
                    <a:pt x="1513" y="1075"/>
                  </a:moveTo>
                  <a:cubicBezTo>
                    <a:pt x="1513" y="1075"/>
                    <a:pt x="1513" y="1075"/>
                    <a:pt x="1513" y="1075"/>
                  </a:cubicBezTo>
                </a:path>
              </a:pathLst>
            </a:custGeom>
            <a:solidFill>
              <a:srgbClr val="55555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Freeform 117"/>
            <p:cNvSpPr>
              <a:spLocks noEditPoints="1"/>
            </p:cNvSpPr>
            <p:nvPr/>
          </p:nvSpPr>
          <p:spPr bwMode="auto">
            <a:xfrm>
              <a:off x="975556" y="3525958"/>
              <a:ext cx="34683" cy="15260"/>
            </a:xfrm>
            <a:custGeom>
              <a:avLst/>
              <a:gdLst>
                <a:gd name="T0" fmla="*/ 0 w 102"/>
                <a:gd name="T1" fmla="*/ 23 h 45"/>
                <a:gd name="T2" fmla="*/ 23 w 102"/>
                <a:gd name="T3" fmla="*/ 45 h 45"/>
                <a:gd name="T4" fmla="*/ 80 w 102"/>
                <a:gd name="T5" fmla="*/ 45 h 45"/>
                <a:gd name="T6" fmla="*/ 102 w 102"/>
                <a:gd name="T7" fmla="*/ 23 h 45"/>
                <a:gd name="T8" fmla="*/ 80 w 102"/>
                <a:gd name="T9" fmla="*/ 0 h 45"/>
                <a:gd name="T10" fmla="*/ 23 w 102"/>
                <a:gd name="T11" fmla="*/ 0 h 45"/>
                <a:gd name="T12" fmla="*/ 0 w 102"/>
                <a:gd name="T13" fmla="*/ 23 h 45"/>
                <a:gd name="T14" fmla="*/ 0 w 102"/>
                <a:gd name="T15" fmla="*/ 23 h 45"/>
                <a:gd name="T16" fmla="*/ 0 w 102"/>
                <a:gd name="T17" fmla="*/ 2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2" h="45">
                  <a:moveTo>
                    <a:pt x="0" y="23"/>
                  </a:moveTo>
                  <a:cubicBezTo>
                    <a:pt x="0" y="35"/>
                    <a:pt x="10" y="45"/>
                    <a:pt x="23" y="45"/>
                  </a:cubicBezTo>
                  <a:cubicBezTo>
                    <a:pt x="80" y="45"/>
                    <a:pt x="80" y="45"/>
                    <a:pt x="80" y="45"/>
                  </a:cubicBezTo>
                  <a:cubicBezTo>
                    <a:pt x="92" y="45"/>
                    <a:pt x="102" y="35"/>
                    <a:pt x="102" y="23"/>
                  </a:cubicBezTo>
                  <a:cubicBezTo>
                    <a:pt x="102" y="10"/>
                    <a:pt x="92" y="0"/>
                    <a:pt x="80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0" y="0"/>
                    <a:pt x="0" y="10"/>
                    <a:pt x="0" y="23"/>
                  </a:cubicBezTo>
                  <a:close/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</a:path>
              </a:pathLst>
            </a:custGeom>
            <a:solidFill>
              <a:srgbClr val="55555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Freeform 118"/>
            <p:cNvSpPr>
              <a:spLocks noEditPoints="1"/>
            </p:cNvSpPr>
            <p:nvPr/>
          </p:nvSpPr>
          <p:spPr bwMode="auto">
            <a:xfrm>
              <a:off x="1017453" y="3525958"/>
              <a:ext cx="54660" cy="15260"/>
            </a:xfrm>
            <a:custGeom>
              <a:avLst/>
              <a:gdLst>
                <a:gd name="T0" fmla="*/ 0 w 161"/>
                <a:gd name="T1" fmla="*/ 23 h 45"/>
                <a:gd name="T2" fmla="*/ 22 w 161"/>
                <a:gd name="T3" fmla="*/ 45 h 45"/>
                <a:gd name="T4" fmla="*/ 138 w 161"/>
                <a:gd name="T5" fmla="*/ 45 h 45"/>
                <a:gd name="T6" fmla="*/ 161 w 161"/>
                <a:gd name="T7" fmla="*/ 23 h 45"/>
                <a:gd name="T8" fmla="*/ 138 w 161"/>
                <a:gd name="T9" fmla="*/ 0 h 45"/>
                <a:gd name="T10" fmla="*/ 22 w 161"/>
                <a:gd name="T11" fmla="*/ 0 h 45"/>
                <a:gd name="T12" fmla="*/ 0 w 161"/>
                <a:gd name="T13" fmla="*/ 23 h 45"/>
                <a:gd name="T14" fmla="*/ 0 w 161"/>
                <a:gd name="T15" fmla="*/ 23 h 45"/>
                <a:gd name="T16" fmla="*/ 0 w 161"/>
                <a:gd name="T17" fmla="*/ 2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1" h="45">
                  <a:moveTo>
                    <a:pt x="0" y="23"/>
                  </a:moveTo>
                  <a:cubicBezTo>
                    <a:pt x="0" y="35"/>
                    <a:pt x="10" y="45"/>
                    <a:pt x="22" y="45"/>
                  </a:cubicBezTo>
                  <a:cubicBezTo>
                    <a:pt x="138" y="45"/>
                    <a:pt x="138" y="45"/>
                    <a:pt x="138" y="45"/>
                  </a:cubicBezTo>
                  <a:cubicBezTo>
                    <a:pt x="151" y="45"/>
                    <a:pt x="161" y="35"/>
                    <a:pt x="161" y="23"/>
                  </a:cubicBezTo>
                  <a:cubicBezTo>
                    <a:pt x="161" y="10"/>
                    <a:pt x="151" y="0"/>
                    <a:pt x="138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0" y="0"/>
                    <a:pt x="0" y="10"/>
                    <a:pt x="0" y="23"/>
                  </a:cubicBezTo>
                  <a:close/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</a:path>
              </a:pathLst>
            </a:custGeom>
            <a:solidFill>
              <a:srgbClr val="55555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Freeform 119"/>
            <p:cNvSpPr>
              <a:spLocks noEditPoints="1"/>
            </p:cNvSpPr>
            <p:nvPr/>
          </p:nvSpPr>
          <p:spPr bwMode="auto">
            <a:xfrm>
              <a:off x="975556" y="3559531"/>
              <a:ext cx="99886" cy="15260"/>
            </a:xfrm>
            <a:custGeom>
              <a:avLst/>
              <a:gdLst>
                <a:gd name="T0" fmla="*/ 272 w 295"/>
                <a:gd name="T1" fmla="*/ 0 h 45"/>
                <a:gd name="T2" fmla="*/ 23 w 295"/>
                <a:gd name="T3" fmla="*/ 0 h 45"/>
                <a:gd name="T4" fmla="*/ 0 w 295"/>
                <a:gd name="T5" fmla="*/ 22 h 45"/>
                <a:gd name="T6" fmla="*/ 23 w 295"/>
                <a:gd name="T7" fmla="*/ 45 h 45"/>
                <a:gd name="T8" fmla="*/ 272 w 295"/>
                <a:gd name="T9" fmla="*/ 45 h 45"/>
                <a:gd name="T10" fmla="*/ 295 w 295"/>
                <a:gd name="T11" fmla="*/ 22 h 45"/>
                <a:gd name="T12" fmla="*/ 272 w 295"/>
                <a:gd name="T13" fmla="*/ 0 h 45"/>
                <a:gd name="T14" fmla="*/ 272 w 295"/>
                <a:gd name="T15" fmla="*/ 0 h 45"/>
                <a:gd name="T16" fmla="*/ 272 w 295"/>
                <a:gd name="T17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5" h="45">
                  <a:moveTo>
                    <a:pt x="272" y="0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10" y="0"/>
                    <a:pt x="0" y="10"/>
                    <a:pt x="0" y="22"/>
                  </a:cubicBezTo>
                  <a:cubicBezTo>
                    <a:pt x="0" y="35"/>
                    <a:pt x="10" y="45"/>
                    <a:pt x="23" y="45"/>
                  </a:cubicBezTo>
                  <a:cubicBezTo>
                    <a:pt x="272" y="45"/>
                    <a:pt x="272" y="45"/>
                    <a:pt x="272" y="45"/>
                  </a:cubicBezTo>
                  <a:cubicBezTo>
                    <a:pt x="285" y="45"/>
                    <a:pt x="295" y="35"/>
                    <a:pt x="295" y="22"/>
                  </a:cubicBezTo>
                  <a:cubicBezTo>
                    <a:pt x="295" y="10"/>
                    <a:pt x="285" y="0"/>
                    <a:pt x="272" y="0"/>
                  </a:cubicBezTo>
                  <a:close/>
                  <a:moveTo>
                    <a:pt x="272" y="0"/>
                  </a:moveTo>
                  <a:cubicBezTo>
                    <a:pt x="272" y="0"/>
                    <a:pt x="272" y="0"/>
                    <a:pt x="272" y="0"/>
                  </a:cubicBezTo>
                </a:path>
              </a:pathLst>
            </a:custGeom>
            <a:solidFill>
              <a:srgbClr val="55555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" name="Freeform 120"/>
            <p:cNvSpPr>
              <a:spLocks noEditPoints="1"/>
            </p:cNvSpPr>
            <p:nvPr/>
          </p:nvSpPr>
          <p:spPr bwMode="auto">
            <a:xfrm>
              <a:off x="1086540" y="3559531"/>
              <a:ext cx="43561" cy="15260"/>
            </a:xfrm>
            <a:custGeom>
              <a:avLst/>
              <a:gdLst>
                <a:gd name="T0" fmla="*/ 107 w 129"/>
                <a:gd name="T1" fmla="*/ 45 h 45"/>
                <a:gd name="T2" fmla="*/ 129 w 129"/>
                <a:gd name="T3" fmla="*/ 22 h 45"/>
                <a:gd name="T4" fmla="*/ 107 w 129"/>
                <a:gd name="T5" fmla="*/ 0 h 45"/>
                <a:gd name="T6" fmla="*/ 23 w 129"/>
                <a:gd name="T7" fmla="*/ 0 h 45"/>
                <a:gd name="T8" fmla="*/ 0 w 129"/>
                <a:gd name="T9" fmla="*/ 22 h 45"/>
                <a:gd name="T10" fmla="*/ 23 w 129"/>
                <a:gd name="T11" fmla="*/ 45 h 45"/>
                <a:gd name="T12" fmla="*/ 107 w 129"/>
                <a:gd name="T13" fmla="*/ 45 h 45"/>
                <a:gd name="T14" fmla="*/ 107 w 129"/>
                <a:gd name="T15" fmla="*/ 45 h 45"/>
                <a:gd name="T16" fmla="*/ 107 w 129"/>
                <a:gd name="T17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9" h="45">
                  <a:moveTo>
                    <a:pt x="107" y="45"/>
                  </a:moveTo>
                  <a:cubicBezTo>
                    <a:pt x="119" y="45"/>
                    <a:pt x="129" y="35"/>
                    <a:pt x="129" y="22"/>
                  </a:cubicBezTo>
                  <a:cubicBezTo>
                    <a:pt x="129" y="10"/>
                    <a:pt x="119" y="0"/>
                    <a:pt x="107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0" y="0"/>
                    <a:pt x="0" y="10"/>
                    <a:pt x="0" y="22"/>
                  </a:cubicBezTo>
                  <a:cubicBezTo>
                    <a:pt x="0" y="35"/>
                    <a:pt x="10" y="45"/>
                    <a:pt x="23" y="45"/>
                  </a:cubicBezTo>
                  <a:lnTo>
                    <a:pt x="107" y="45"/>
                  </a:lnTo>
                  <a:close/>
                  <a:moveTo>
                    <a:pt x="107" y="45"/>
                  </a:moveTo>
                  <a:cubicBezTo>
                    <a:pt x="107" y="45"/>
                    <a:pt x="107" y="45"/>
                    <a:pt x="107" y="45"/>
                  </a:cubicBezTo>
                </a:path>
              </a:pathLst>
            </a:custGeom>
            <a:solidFill>
              <a:srgbClr val="55555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" name="Freeform 121"/>
            <p:cNvSpPr>
              <a:spLocks noEditPoints="1"/>
            </p:cNvSpPr>
            <p:nvPr/>
          </p:nvSpPr>
          <p:spPr bwMode="auto">
            <a:xfrm>
              <a:off x="975556" y="3593104"/>
              <a:ext cx="57157" cy="14983"/>
            </a:xfrm>
            <a:custGeom>
              <a:avLst/>
              <a:gdLst>
                <a:gd name="T0" fmla="*/ 146 w 169"/>
                <a:gd name="T1" fmla="*/ 0 h 45"/>
                <a:gd name="T2" fmla="*/ 23 w 169"/>
                <a:gd name="T3" fmla="*/ 0 h 45"/>
                <a:gd name="T4" fmla="*/ 0 w 169"/>
                <a:gd name="T5" fmla="*/ 23 h 45"/>
                <a:gd name="T6" fmla="*/ 23 w 169"/>
                <a:gd name="T7" fmla="*/ 45 h 45"/>
                <a:gd name="T8" fmla="*/ 146 w 169"/>
                <a:gd name="T9" fmla="*/ 45 h 45"/>
                <a:gd name="T10" fmla="*/ 169 w 169"/>
                <a:gd name="T11" fmla="*/ 23 h 45"/>
                <a:gd name="T12" fmla="*/ 146 w 169"/>
                <a:gd name="T13" fmla="*/ 0 h 45"/>
                <a:gd name="T14" fmla="*/ 146 w 169"/>
                <a:gd name="T15" fmla="*/ 0 h 45"/>
                <a:gd name="T16" fmla="*/ 146 w 169"/>
                <a:gd name="T17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9" h="45">
                  <a:moveTo>
                    <a:pt x="146" y="0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10" y="0"/>
                    <a:pt x="0" y="10"/>
                    <a:pt x="0" y="23"/>
                  </a:cubicBezTo>
                  <a:cubicBezTo>
                    <a:pt x="0" y="35"/>
                    <a:pt x="10" y="45"/>
                    <a:pt x="23" y="45"/>
                  </a:cubicBezTo>
                  <a:cubicBezTo>
                    <a:pt x="146" y="45"/>
                    <a:pt x="146" y="45"/>
                    <a:pt x="146" y="45"/>
                  </a:cubicBezTo>
                  <a:cubicBezTo>
                    <a:pt x="159" y="45"/>
                    <a:pt x="169" y="35"/>
                    <a:pt x="169" y="23"/>
                  </a:cubicBezTo>
                  <a:cubicBezTo>
                    <a:pt x="169" y="10"/>
                    <a:pt x="159" y="0"/>
                    <a:pt x="146" y="0"/>
                  </a:cubicBezTo>
                  <a:close/>
                  <a:moveTo>
                    <a:pt x="146" y="0"/>
                  </a:moveTo>
                  <a:cubicBezTo>
                    <a:pt x="146" y="0"/>
                    <a:pt x="146" y="0"/>
                    <a:pt x="146" y="0"/>
                  </a:cubicBezTo>
                </a:path>
              </a:pathLst>
            </a:custGeom>
            <a:solidFill>
              <a:srgbClr val="55555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" name="Freeform 122"/>
            <p:cNvSpPr>
              <a:spLocks noEditPoints="1"/>
            </p:cNvSpPr>
            <p:nvPr/>
          </p:nvSpPr>
          <p:spPr bwMode="auto">
            <a:xfrm>
              <a:off x="1043811" y="3593104"/>
              <a:ext cx="86290" cy="14983"/>
            </a:xfrm>
            <a:custGeom>
              <a:avLst/>
              <a:gdLst>
                <a:gd name="T0" fmla="*/ 0 w 255"/>
                <a:gd name="T1" fmla="*/ 23 h 45"/>
                <a:gd name="T2" fmla="*/ 22 w 255"/>
                <a:gd name="T3" fmla="*/ 45 h 45"/>
                <a:gd name="T4" fmla="*/ 233 w 255"/>
                <a:gd name="T5" fmla="*/ 45 h 45"/>
                <a:gd name="T6" fmla="*/ 255 w 255"/>
                <a:gd name="T7" fmla="*/ 23 h 45"/>
                <a:gd name="T8" fmla="*/ 233 w 255"/>
                <a:gd name="T9" fmla="*/ 0 h 45"/>
                <a:gd name="T10" fmla="*/ 22 w 255"/>
                <a:gd name="T11" fmla="*/ 0 h 45"/>
                <a:gd name="T12" fmla="*/ 0 w 255"/>
                <a:gd name="T13" fmla="*/ 23 h 45"/>
                <a:gd name="T14" fmla="*/ 0 w 255"/>
                <a:gd name="T15" fmla="*/ 23 h 45"/>
                <a:gd name="T16" fmla="*/ 0 w 255"/>
                <a:gd name="T17" fmla="*/ 2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5" h="45">
                  <a:moveTo>
                    <a:pt x="0" y="23"/>
                  </a:moveTo>
                  <a:cubicBezTo>
                    <a:pt x="0" y="35"/>
                    <a:pt x="10" y="45"/>
                    <a:pt x="22" y="45"/>
                  </a:cubicBezTo>
                  <a:cubicBezTo>
                    <a:pt x="233" y="45"/>
                    <a:pt x="233" y="45"/>
                    <a:pt x="233" y="45"/>
                  </a:cubicBezTo>
                  <a:cubicBezTo>
                    <a:pt x="245" y="45"/>
                    <a:pt x="255" y="35"/>
                    <a:pt x="255" y="23"/>
                  </a:cubicBezTo>
                  <a:cubicBezTo>
                    <a:pt x="255" y="10"/>
                    <a:pt x="245" y="0"/>
                    <a:pt x="233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0" y="0"/>
                    <a:pt x="0" y="10"/>
                    <a:pt x="0" y="23"/>
                  </a:cubicBezTo>
                  <a:close/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</a:path>
              </a:pathLst>
            </a:custGeom>
            <a:solidFill>
              <a:srgbClr val="55555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" name="Freeform 123"/>
            <p:cNvSpPr>
              <a:spLocks noEditPoints="1"/>
            </p:cNvSpPr>
            <p:nvPr/>
          </p:nvSpPr>
          <p:spPr bwMode="auto">
            <a:xfrm>
              <a:off x="761634" y="3525958"/>
              <a:ext cx="185899" cy="233345"/>
            </a:xfrm>
            <a:custGeom>
              <a:avLst/>
              <a:gdLst>
                <a:gd name="T0" fmla="*/ 0 w 550"/>
                <a:gd name="T1" fmla="*/ 41 h 693"/>
                <a:gd name="T2" fmla="*/ 0 w 550"/>
                <a:gd name="T3" fmla="*/ 653 h 693"/>
                <a:gd name="T4" fmla="*/ 41 w 550"/>
                <a:gd name="T5" fmla="*/ 693 h 693"/>
                <a:gd name="T6" fmla="*/ 510 w 550"/>
                <a:gd name="T7" fmla="*/ 693 h 693"/>
                <a:gd name="T8" fmla="*/ 550 w 550"/>
                <a:gd name="T9" fmla="*/ 653 h 693"/>
                <a:gd name="T10" fmla="*/ 550 w 550"/>
                <a:gd name="T11" fmla="*/ 41 h 693"/>
                <a:gd name="T12" fmla="*/ 510 w 550"/>
                <a:gd name="T13" fmla="*/ 0 h 693"/>
                <a:gd name="T14" fmla="*/ 41 w 550"/>
                <a:gd name="T15" fmla="*/ 0 h 693"/>
                <a:gd name="T16" fmla="*/ 0 w 550"/>
                <a:gd name="T17" fmla="*/ 41 h 693"/>
                <a:gd name="T18" fmla="*/ 45 w 550"/>
                <a:gd name="T19" fmla="*/ 45 h 693"/>
                <a:gd name="T20" fmla="*/ 505 w 550"/>
                <a:gd name="T21" fmla="*/ 45 h 693"/>
                <a:gd name="T22" fmla="*/ 505 w 550"/>
                <a:gd name="T23" fmla="*/ 648 h 693"/>
                <a:gd name="T24" fmla="*/ 45 w 550"/>
                <a:gd name="T25" fmla="*/ 648 h 693"/>
                <a:gd name="T26" fmla="*/ 45 w 550"/>
                <a:gd name="T27" fmla="*/ 45 h 693"/>
                <a:gd name="T28" fmla="*/ 45 w 550"/>
                <a:gd name="T29" fmla="*/ 45 h 693"/>
                <a:gd name="T30" fmla="*/ 45 w 550"/>
                <a:gd name="T31" fmla="*/ 45 h 6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50" h="693">
                  <a:moveTo>
                    <a:pt x="0" y="41"/>
                  </a:moveTo>
                  <a:cubicBezTo>
                    <a:pt x="0" y="653"/>
                    <a:pt x="0" y="653"/>
                    <a:pt x="0" y="653"/>
                  </a:cubicBezTo>
                  <a:cubicBezTo>
                    <a:pt x="0" y="675"/>
                    <a:pt x="19" y="693"/>
                    <a:pt x="41" y="693"/>
                  </a:cubicBezTo>
                  <a:cubicBezTo>
                    <a:pt x="510" y="693"/>
                    <a:pt x="510" y="693"/>
                    <a:pt x="510" y="693"/>
                  </a:cubicBezTo>
                  <a:cubicBezTo>
                    <a:pt x="532" y="693"/>
                    <a:pt x="550" y="675"/>
                    <a:pt x="550" y="653"/>
                  </a:cubicBezTo>
                  <a:cubicBezTo>
                    <a:pt x="550" y="41"/>
                    <a:pt x="550" y="41"/>
                    <a:pt x="550" y="41"/>
                  </a:cubicBezTo>
                  <a:cubicBezTo>
                    <a:pt x="550" y="18"/>
                    <a:pt x="532" y="0"/>
                    <a:pt x="510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19" y="0"/>
                    <a:pt x="0" y="18"/>
                    <a:pt x="0" y="41"/>
                  </a:cubicBezTo>
                  <a:close/>
                  <a:moveTo>
                    <a:pt x="45" y="45"/>
                  </a:moveTo>
                  <a:cubicBezTo>
                    <a:pt x="505" y="45"/>
                    <a:pt x="505" y="45"/>
                    <a:pt x="505" y="45"/>
                  </a:cubicBezTo>
                  <a:cubicBezTo>
                    <a:pt x="505" y="648"/>
                    <a:pt x="505" y="648"/>
                    <a:pt x="505" y="648"/>
                  </a:cubicBezTo>
                  <a:cubicBezTo>
                    <a:pt x="45" y="648"/>
                    <a:pt x="45" y="648"/>
                    <a:pt x="45" y="648"/>
                  </a:cubicBezTo>
                  <a:lnTo>
                    <a:pt x="45" y="45"/>
                  </a:lnTo>
                  <a:close/>
                  <a:moveTo>
                    <a:pt x="45" y="45"/>
                  </a:moveTo>
                  <a:cubicBezTo>
                    <a:pt x="45" y="45"/>
                    <a:pt x="45" y="45"/>
                    <a:pt x="45" y="45"/>
                  </a:cubicBezTo>
                </a:path>
              </a:pathLst>
            </a:custGeom>
            <a:solidFill>
              <a:srgbClr val="55555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" name="Freeform 124"/>
            <p:cNvSpPr>
              <a:spLocks noEditPoints="1"/>
            </p:cNvSpPr>
            <p:nvPr/>
          </p:nvSpPr>
          <p:spPr bwMode="auto">
            <a:xfrm>
              <a:off x="975556" y="3647209"/>
              <a:ext cx="36347" cy="15260"/>
            </a:xfrm>
            <a:custGeom>
              <a:avLst/>
              <a:gdLst>
                <a:gd name="T0" fmla="*/ 23 w 107"/>
                <a:gd name="T1" fmla="*/ 0 h 45"/>
                <a:gd name="T2" fmla="*/ 0 w 107"/>
                <a:gd name="T3" fmla="*/ 22 h 45"/>
                <a:gd name="T4" fmla="*/ 23 w 107"/>
                <a:gd name="T5" fmla="*/ 45 h 45"/>
                <a:gd name="T6" fmla="*/ 84 w 107"/>
                <a:gd name="T7" fmla="*/ 45 h 45"/>
                <a:gd name="T8" fmla="*/ 107 w 107"/>
                <a:gd name="T9" fmla="*/ 22 h 45"/>
                <a:gd name="T10" fmla="*/ 84 w 107"/>
                <a:gd name="T11" fmla="*/ 0 h 45"/>
                <a:gd name="T12" fmla="*/ 23 w 107"/>
                <a:gd name="T13" fmla="*/ 0 h 45"/>
                <a:gd name="T14" fmla="*/ 23 w 107"/>
                <a:gd name="T15" fmla="*/ 0 h 45"/>
                <a:gd name="T16" fmla="*/ 23 w 107"/>
                <a:gd name="T17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7" h="45">
                  <a:moveTo>
                    <a:pt x="23" y="0"/>
                  </a:moveTo>
                  <a:cubicBezTo>
                    <a:pt x="10" y="0"/>
                    <a:pt x="0" y="10"/>
                    <a:pt x="0" y="22"/>
                  </a:cubicBezTo>
                  <a:cubicBezTo>
                    <a:pt x="0" y="35"/>
                    <a:pt x="10" y="45"/>
                    <a:pt x="23" y="45"/>
                  </a:cubicBezTo>
                  <a:cubicBezTo>
                    <a:pt x="84" y="45"/>
                    <a:pt x="84" y="45"/>
                    <a:pt x="84" y="45"/>
                  </a:cubicBezTo>
                  <a:cubicBezTo>
                    <a:pt x="97" y="45"/>
                    <a:pt x="107" y="35"/>
                    <a:pt x="107" y="22"/>
                  </a:cubicBezTo>
                  <a:cubicBezTo>
                    <a:pt x="107" y="10"/>
                    <a:pt x="97" y="0"/>
                    <a:pt x="84" y="0"/>
                  </a:cubicBezTo>
                  <a:lnTo>
                    <a:pt x="23" y="0"/>
                  </a:lnTo>
                  <a:close/>
                  <a:moveTo>
                    <a:pt x="23" y="0"/>
                  </a:moveTo>
                  <a:cubicBezTo>
                    <a:pt x="23" y="0"/>
                    <a:pt x="23" y="0"/>
                    <a:pt x="23" y="0"/>
                  </a:cubicBezTo>
                </a:path>
              </a:pathLst>
            </a:custGeom>
            <a:solidFill>
              <a:srgbClr val="55555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125"/>
            <p:cNvSpPr>
              <a:spLocks noEditPoints="1"/>
            </p:cNvSpPr>
            <p:nvPr/>
          </p:nvSpPr>
          <p:spPr bwMode="auto">
            <a:xfrm>
              <a:off x="1029661" y="3647209"/>
              <a:ext cx="48833" cy="15260"/>
            </a:xfrm>
            <a:custGeom>
              <a:avLst/>
              <a:gdLst>
                <a:gd name="T0" fmla="*/ 122 w 144"/>
                <a:gd name="T1" fmla="*/ 0 h 45"/>
                <a:gd name="T2" fmla="*/ 22 w 144"/>
                <a:gd name="T3" fmla="*/ 0 h 45"/>
                <a:gd name="T4" fmla="*/ 0 w 144"/>
                <a:gd name="T5" fmla="*/ 22 h 45"/>
                <a:gd name="T6" fmla="*/ 22 w 144"/>
                <a:gd name="T7" fmla="*/ 45 h 45"/>
                <a:gd name="T8" fmla="*/ 122 w 144"/>
                <a:gd name="T9" fmla="*/ 45 h 45"/>
                <a:gd name="T10" fmla="*/ 144 w 144"/>
                <a:gd name="T11" fmla="*/ 22 h 45"/>
                <a:gd name="T12" fmla="*/ 122 w 144"/>
                <a:gd name="T13" fmla="*/ 0 h 45"/>
                <a:gd name="T14" fmla="*/ 122 w 144"/>
                <a:gd name="T15" fmla="*/ 0 h 45"/>
                <a:gd name="T16" fmla="*/ 122 w 144"/>
                <a:gd name="T17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45">
                  <a:moveTo>
                    <a:pt x="122" y="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10" y="0"/>
                    <a:pt x="0" y="10"/>
                    <a:pt x="0" y="22"/>
                  </a:cubicBezTo>
                  <a:cubicBezTo>
                    <a:pt x="0" y="35"/>
                    <a:pt x="10" y="45"/>
                    <a:pt x="22" y="45"/>
                  </a:cubicBezTo>
                  <a:cubicBezTo>
                    <a:pt x="122" y="45"/>
                    <a:pt x="122" y="45"/>
                    <a:pt x="122" y="45"/>
                  </a:cubicBezTo>
                  <a:cubicBezTo>
                    <a:pt x="134" y="45"/>
                    <a:pt x="144" y="35"/>
                    <a:pt x="144" y="22"/>
                  </a:cubicBezTo>
                  <a:cubicBezTo>
                    <a:pt x="144" y="10"/>
                    <a:pt x="134" y="0"/>
                    <a:pt x="122" y="0"/>
                  </a:cubicBezTo>
                  <a:close/>
                  <a:moveTo>
                    <a:pt x="122" y="0"/>
                  </a:moveTo>
                  <a:cubicBezTo>
                    <a:pt x="122" y="0"/>
                    <a:pt x="122" y="0"/>
                    <a:pt x="122" y="0"/>
                  </a:cubicBezTo>
                </a:path>
              </a:pathLst>
            </a:custGeom>
            <a:solidFill>
              <a:srgbClr val="55555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126"/>
            <p:cNvSpPr>
              <a:spLocks noEditPoints="1"/>
            </p:cNvSpPr>
            <p:nvPr/>
          </p:nvSpPr>
          <p:spPr bwMode="auto">
            <a:xfrm>
              <a:off x="1092367" y="3647209"/>
              <a:ext cx="58544" cy="15260"/>
            </a:xfrm>
            <a:custGeom>
              <a:avLst/>
              <a:gdLst>
                <a:gd name="T0" fmla="*/ 150 w 173"/>
                <a:gd name="T1" fmla="*/ 0 h 45"/>
                <a:gd name="T2" fmla="*/ 22 w 173"/>
                <a:gd name="T3" fmla="*/ 0 h 45"/>
                <a:gd name="T4" fmla="*/ 0 w 173"/>
                <a:gd name="T5" fmla="*/ 22 h 45"/>
                <a:gd name="T6" fmla="*/ 22 w 173"/>
                <a:gd name="T7" fmla="*/ 45 h 45"/>
                <a:gd name="T8" fmla="*/ 150 w 173"/>
                <a:gd name="T9" fmla="*/ 45 h 45"/>
                <a:gd name="T10" fmla="*/ 173 w 173"/>
                <a:gd name="T11" fmla="*/ 22 h 45"/>
                <a:gd name="T12" fmla="*/ 150 w 173"/>
                <a:gd name="T13" fmla="*/ 0 h 45"/>
                <a:gd name="T14" fmla="*/ 150 w 173"/>
                <a:gd name="T15" fmla="*/ 0 h 45"/>
                <a:gd name="T16" fmla="*/ 150 w 173"/>
                <a:gd name="T17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3" h="45">
                  <a:moveTo>
                    <a:pt x="150" y="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10" y="0"/>
                    <a:pt x="0" y="10"/>
                    <a:pt x="0" y="22"/>
                  </a:cubicBezTo>
                  <a:cubicBezTo>
                    <a:pt x="0" y="35"/>
                    <a:pt x="10" y="45"/>
                    <a:pt x="22" y="45"/>
                  </a:cubicBezTo>
                  <a:cubicBezTo>
                    <a:pt x="150" y="45"/>
                    <a:pt x="150" y="45"/>
                    <a:pt x="150" y="45"/>
                  </a:cubicBezTo>
                  <a:cubicBezTo>
                    <a:pt x="163" y="45"/>
                    <a:pt x="173" y="35"/>
                    <a:pt x="173" y="22"/>
                  </a:cubicBezTo>
                  <a:cubicBezTo>
                    <a:pt x="173" y="10"/>
                    <a:pt x="163" y="0"/>
                    <a:pt x="150" y="0"/>
                  </a:cubicBezTo>
                  <a:close/>
                  <a:moveTo>
                    <a:pt x="150" y="0"/>
                  </a:moveTo>
                  <a:cubicBezTo>
                    <a:pt x="150" y="0"/>
                    <a:pt x="150" y="0"/>
                    <a:pt x="150" y="0"/>
                  </a:cubicBezTo>
                </a:path>
              </a:pathLst>
            </a:custGeom>
            <a:solidFill>
              <a:srgbClr val="55555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127"/>
            <p:cNvSpPr>
              <a:spLocks noEditPoints="1"/>
            </p:cNvSpPr>
            <p:nvPr/>
          </p:nvSpPr>
          <p:spPr bwMode="auto">
            <a:xfrm>
              <a:off x="975556" y="3679672"/>
              <a:ext cx="69365" cy="14983"/>
            </a:xfrm>
            <a:custGeom>
              <a:avLst/>
              <a:gdLst>
                <a:gd name="T0" fmla="*/ 205 w 205"/>
                <a:gd name="T1" fmla="*/ 23 h 45"/>
                <a:gd name="T2" fmla="*/ 182 w 205"/>
                <a:gd name="T3" fmla="*/ 0 h 45"/>
                <a:gd name="T4" fmla="*/ 23 w 205"/>
                <a:gd name="T5" fmla="*/ 0 h 45"/>
                <a:gd name="T6" fmla="*/ 0 w 205"/>
                <a:gd name="T7" fmla="*/ 23 h 45"/>
                <a:gd name="T8" fmla="*/ 23 w 205"/>
                <a:gd name="T9" fmla="*/ 45 h 45"/>
                <a:gd name="T10" fmla="*/ 182 w 205"/>
                <a:gd name="T11" fmla="*/ 45 h 45"/>
                <a:gd name="T12" fmla="*/ 205 w 205"/>
                <a:gd name="T13" fmla="*/ 23 h 45"/>
                <a:gd name="T14" fmla="*/ 205 w 205"/>
                <a:gd name="T15" fmla="*/ 23 h 45"/>
                <a:gd name="T16" fmla="*/ 205 w 205"/>
                <a:gd name="T17" fmla="*/ 2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5" h="45">
                  <a:moveTo>
                    <a:pt x="205" y="23"/>
                  </a:moveTo>
                  <a:cubicBezTo>
                    <a:pt x="205" y="10"/>
                    <a:pt x="195" y="0"/>
                    <a:pt x="18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0" y="0"/>
                    <a:pt x="0" y="10"/>
                    <a:pt x="0" y="23"/>
                  </a:cubicBezTo>
                  <a:cubicBezTo>
                    <a:pt x="0" y="35"/>
                    <a:pt x="10" y="45"/>
                    <a:pt x="23" y="45"/>
                  </a:cubicBezTo>
                  <a:cubicBezTo>
                    <a:pt x="182" y="45"/>
                    <a:pt x="182" y="45"/>
                    <a:pt x="182" y="45"/>
                  </a:cubicBezTo>
                  <a:cubicBezTo>
                    <a:pt x="195" y="45"/>
                    <a:pt x="205" y="35"/>
                    <a:pt x="205" y="23"/>
                  </a:cubicBezTo>
                  <a:close/>
                  <a:moveTo>
                    <a:pt x="205" y="23"/>
                  </a:moveTo>
                  <a:cubicBezTo>
                    <a:pt x="205" y="23"/>
                    <a:pt x="205" y="23"/>
                    <a:pt x="205" y="23"/>
                  </a:cubicBezTo>
                </a:path>
              </a:pathLst>
            </a:custGeom>
            <a:solidFill>
              <a:srgbClr val="55555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128"/>
            <p:cNvSpPr>
              <a:spLocks noEditPoints="1"/>
            </p:cNvSpPr>
            <p:nvPr/>
          </p:nvSpPr>
          <p:spPr bwMode="auto">
            <a:xfrm>
              <a:off x="1063234" y="3679672"/>
              <a:ext cx="28301" cy="14983"/>
            </a:xfrm>
            <a:custGeom>
              <a:avLst/>
              <a:gdLst>
                <a:gd name="T0" fmla="*/ 0 w 84"/>
                <a:gd name="T1" fmla="*/ 23 h 45"/>
                <a:gd name="T2" fmla="*/ 23 w 84"/>
                <a:gd name="T3" fmla="*/ 45 h 45"/>
                <a:gd name="T4" fmla="*/ 62 w 84"/>
                <a:gd name="T5" fmla="*/ 45 h 45"/>
                <a:gd name="T6" fmla="*/ 84 w 84"/>
                <a:gd name="T7" fmla="*/ 23 h 45"/>
                <a:gd name="T8" fmla="*/ 62 w 84"/>
                <a:gd name="T9" fmla="*/ 0 h 45"/>
                <a:gd name="T10" fmla="*/ 23 w 84"/>
                <a:gd name="T11" fmla="*/ 0 h 45"/>
                <a:gd name="T12" fmla="*/ 0 w 84"/>
                <a:gd name="T13" fmla="*/ 23 h 45"/>
                <a:gd name="T14" fmla="*/ 0 w 84"/>
                <a:gd name="T15" fmla="*/ 23 h 45"/>
                <a:gd name="T16" fmla="*/ 0 w 84"/>
                <a:gd name="T17" fmla="*/ 2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4" h="45">
                  <a:moveTo>
                    <a:pt x="0" y="23"/>
                  </a:moveTo>
                  <a:cubicBezTo>
                    <a:pt x="0" y="35"/>
                    <a:pt x="10" y="45"/>
                    <a:pt x="23" y="45"/>
                  </a:cubicBezTo>
                  <a:cubicBezTo>
                    <a:pt x="62" y="45"/>
                    <a:pt x="62" y="45"/>
                    <a:pt x="62" y="45"/>
                  </a:cubicBezTo>
                  <a:cubicBezTo>
                    <a:pt x="74" y="45"/>
                    <a:pt x="84" y="35"/>
                    <a:pt x="84" y="23"/>
                  </a:cubicBezTo>
                  <a:cubicBezTo>
                    <a:pt x="84" y="10"/>
                    <a:pt x="74" y="0"/>
                    <a:pt x="6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0" y="0"/>
                    <a:pt x="0" y="10"/>
                    <a:pt x="0" y="23"/>
                  </a:cubicBezTo>
                  <a:close/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</a:path>
              </a:pathLst>
            </a:custGeom>
            <a:solidFill>
              <a:srgbClr val="55555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" name="Freeform 129"/>
            <p:cNvSpPr>
              <a:spLocks noEditPoints="1"/>
            </p:cNvSpPr>
            <p:nvPr/>
          </p:nvSpPr>
          <p:spPr bwMode="auto">
            <a:xfrm>
              <a:off x="1109292" y="3679672"/>
              <a:ext cx="41619" cy="14983"/>
            </a:xfrm>
            <a:custGeom>
              <a:avLst/>
              <a:gdLst>
                <a:gd name="T0" fmla="*/ 100 w 123"/>
                <a:gd name="T1" fmla="*/ 0 h 45"/>
                <a:gd name="T2" fmla="*/ 22 w 123"/>
                <a:gd name="T3" fmla="*/ 0 h 45"/>
                <a:gd name="T4" fmla="*/ 0 w 123"/>
                <a:gd name="T5" fmla="*/ 23 h 45"/>
                <a:gd name="T6" fmla="*/ 22 w 123"/>
                <a:gd name="T7" fmla="*/ 45 h 45"/>
                <a:gd name="T8" fmla="*/ 100 w 123"/>
                <a:gd name="T9" fmla="*/ 45 h 45"/>
                <a:gd name="T10" fmla="*/ 123 w 123"/>
                <a:gd name="T11" fmla="*/ 23 h 45"/>
                <a:gd name="T12" fmla="*/ 100 w 123"/>
                <a:gd name="T13" fmla="*/ 0 h 45"/>
                <a:gd name="T14" fmla="*/ 100 w 123"/>
                <a:gd name="T15" fmla="*/ 0 h 45"/>
                <a:gd name="T16" fmla="*/ 100 w 123"/>
                <a:gd name="T17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3" h="45">
                  <a:moveTo>
                    <a:pt x="100" y="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10" y="0"/>
                    <a:pt x="0" y="10"/>
                    <a:pt x="0" y="23"/>
                  </a:cubicBezTo>
                  <a:cubicBezTo>
                    <a:pt x="0" y="35"/>
                    <a:pt x="10" y="45"/>
                    <a:pt x="22" y="45"/>
                  </a:cubicBezTo>
                  <a:cubicBezTo>
                    <a:pt x="100" y="45"/>
                    <a:pt x="100" y="45"/>
                    <a:pt x="100" y="45"/>
                  </a:cubicBezTo>
                  <a:cubicBezTo>
                    <a:pt x="113" y="45"/>
                    <a:pt x="123" y="35"/>
                    <a:pt x="123" y="23"/>
                  </a:cubicBezTo>
                  <a:cubicBezTo>
                    <a:pt x="123" y="10"/>
                    <a:pt x="113" y="0"/>
                    <a:pt x="100" y="0"/>
                  </a:cubicBezTo>
                  <a:close/>
                  <a:moveTo>
                    <a:pt x="100" y="0"/>
                  </a:moveTo>
                  <a:cubicBezTo>
                    <a:pt x="100" y="0"/>
                    <a:pt x="100" y="0"/>
                    <a:pt x="100" y="0"/>
                  </a:cubicBezTo>
                </a:path>
              </a:pathLst>
            </a:custGeom>
            <a:solidFill>
              <a:srgbClr val="55555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" name="Freeform 130"/>
            <p:cNvSpPr>
              <a:spLocks noEditPoints="1"/>
            </p:cNvSpPr>
            <p:nvPr/>
          </p:nvSpPr>
          <p:spPr bwMode="auto">
            <a:xfrm>
              <a:off x="975556" y="3711857"/>
              <a:ext cx="36347" cy="15260"/>
            </a:xfrm>
            <a:custGeom>
              <a:avLst/>
              <a:gdLst>
                <a:gd name="T0" fmla="*/ 23 w 107"/>
                <a:gd name="T1" fmla="*/ 45 h 45"/>
                <a:gd name="T2" fmla="*/ 84 w 107"/>
                <a:gd name="T3" fmla="*/ 45 h 45"/>
                <a:gd name="T4" fmla="*/ 107 w 107"/>
                <a:gd name="T5" fmla="*/ 23 h 45"/>
                <a:gd name="T6" fmla="*/ 84 w 107"/>
                <a:gd name="T7" fmla="*/ 0 h 45"/>
                <a:gd name="T8" fmla="*/ 23 w 107"/>
                <a:gd name="T9" fmla="*/ 0 h 45"/>
                <a:gd name="T10" fmla="*/ 0 w 107"/>
                <a:gd name="T11" fmla="*/ 23 h 45"/>
                <a:gd name="T12" fmla="*/ 23 w 107"/>
                <a:gd name="T13" fmla="*/ 45 h 45"/>
                <a:gd name="T14" fmla="*/ 23 w 107"/>
                <a:gd name="T15" fmla="*/ 45 h 45"/>
                <a:gd name="T16" fmla="*/ 23 w 107"/>
                <a:gd name="T17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7" h="45">
                  <a:moveTo>
                    <a:pt x="23" y="45"/>
                  </a:moveTo>
                  <a:cubicBezTo>
                    <a:pt x="84" y="45"/>
                    <a:pt x="84" y="45"/>
                    <a:pt x="84" y="45"/>
                  </a:cubicBezTo>
                  <a:cubicBezTo>
                    <a:pt x="97" y="45"/>
                    <a:pt x="107" y="35"/>
                    <a:pt x="107" y="23"/>
                  </a:cubicBezTo>
                  <a:cubicBezTo>
                    <a:pt x="107" y="10"/>
                    <a:pt x="97" y="0"/>
                    <a:pt x="84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0" y="0"/>
                    <a:pt x="0" y="10"/>
                    <a:pt x="0" y="23"/>
                  </a:cubicBezTo>
                  <a:cubicBezTo>
                    <a:pt x="0" y="35"/>
                    <a:pt x="10" y="45"/>
                    <a:pt x="23" y="45"/>
                  </a:cubicBezTo>
                  <a:close/>
                  <a:moveTo>
                    <a:pt x="23" y="45"/>
                  </a:moveTo>
                  <a:cubicBezTo>
                    <a:pt x="23" y="45"/>
                    <a:pt x="23" y="45"/>
                    <a:pt x="23" y="45"/>
                  </a:cubicBezTo>
                </a:path>
              </a:pathLst>
            </a:custGeom>
            <a:solidFill>
              <a:srgbClr val="55555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" name="Freeform 131"/>
            <p:cNvSpPr>
              <a:spLocks noEditPoints="1"/>
            </p:cNvSpPr>
            <p:nvPr/>
          </p:nvSpPr>
          <p:spPr bwMode="auto">
            <a:xfrm>
              <a:off x="1029661" y="3711857"/>
              <a:ext cx="77967" cy="15260"/>
            </a:xfrm>
            <a:custGeom>
              <a:avLst/>
              <a:gdLst>
                <a:gd name="T0" fmla="*/ 230 w 230"/>
                <a:gd name="T1" fmla="*/ 23 h 45"/>
                <a:gd name="T2" fmla="*/ 207 w 230"/>
                <a:gd name="T3" fmla="*/ 0 h 45"/>
                <a:gd name="T4" fmla="*/ 22 w 230"/>
                <a:gd name="T5" fmla="*/ 0 h 45"/>
                <a:gd name="T6" fmla="*/ 0 w 230"/>
                <a:gd name="T7" fmla="*/ 23 h 45"/>
                <a:gd name="T8" fmla="*/ 22 w 230"/>
                <a:gd name="T9" fmla="*/ 45 h 45"/>
                <a:gd name="T10" fmla="*/ 207 w 230"/>
                <a:gd name="T11" fmla="*/ 45 h 45"/>
                <a:gd name="T12" fmla="*/ 230 w 230"/>
                <a:gd name="T13" fmla="*/ 23 h 45"/>
                <a:gd name="T14" fmla="*/ 230 w 230"/>
                <a:gd name="T15" fmla="*/ 23 h 45"/>
                <a:gd name="T16" fmla="*/ 230 w 230"/>
                <a:gd name="T17" fmla="*/ 2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0" h="45">
                  <a:moveTo>
                    <a:pt x="230" y="23"/>
                  </a:moveTo>
                  <a:cubicBezTo>
                    <a:pt x="230" y="10"/>
                    <a:pt x="220" y="0"/>
                    <a:pt x="207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0" y="0"/>
                    <a:pt x="0" y="10"/>
                    <a:pt x="0" y="23"/>
                  </a:cubicBezTo>
                  <a:cubicBezTo>
                    <a:pt x="0" y="35"/>
                    <a:pt x="10" y="45"/>
                    <a:pt x="22" y="45"/>
                  </a:cubicBezTo>
                  <a:cubicBezTo>
                    <a:pt x="207" y="45"/>
                    <a:pt x="207" y="45"/>
                    <a:pt x="207" y="45"/>
                  </a:cubicBezTo>
                  <a:cubicBezTo>
                    <a:pt x="220" y="45"/>
                    <a:pt x="230" y="35"/>
                    <a:pt x="230" y="23"/>
                  </a:cubicBezTo>
                  <a:close/>
                  <a:moveTo>
                    <a:pt x="230" y="23"/>
                  </a:moveTo>
                  <a:cubicBezTo>
                    <a:pt x="230" y="23"/>
                    <a:pt x="230" y="23"/>
                    <a:pt x="230" y="23"/>
                  </a:cubicBezTo>
                </a:path>
              </a:pathLst>
            </a:custGeom>
            <a:solidFill>
              <a:srgbClr val="55555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6" name="Freeform 132"/>
            <p:cNvSpPr>
              <a:spLocks noEditPoints="1"/>
            </p:cNvSpPr>
            <p:nvPr/>
          </p:nvSpPr>
          <p:spPr bwMode="auto">
            <a:xfrm>
              <a:off x="1122333" y="3711857"/>
              <a:ext cx="28578" cy="15260"/>
            </a:xfrm>
            <a:custGeom>
              <a:avLst/>
              <a:gdLst>
                <a:gd name="T0" fmla="*/ 61 w 84"/>
                <a:gd name="T1" fmla="*/ 0 h 45"/>
                <a:gd name="T2" fmla="*/ 22 w 84"/>
                <a:gd name="T3" fmla="*/ 0 h 45"/>
                <a:gd name="T4" fmla="*/ 0 w 84"/>
                <a:gd name="T5" fmla="*/ 23 h 45"/>
                <a:gd name="T6" fmla="*/ 22 w 84"/>
                <a:gd name="T7" fmla="*/ 45 h 45"/>
                <a:gd name="T8" fmla="*/ 61 w 84"/>
                <a:gd name="T9" fmla="*/ 45 h 45"/>
                <a:gd name="T10" fmla="*/ 84 w 84"/>
                <a:gd name="T11" fmla="*/ 23 h 45"/>
                <a:gd name="T12" fmla="*/ 61 w 84"/>
                <a:gd name="T13" fmla="*/ 0 h 45"/>
                <a:gd name="T14" fmla="*/ 61 w 84"/>
                <a:gd name="T15" fmla="*/ 0 h 45"/>
                <a:gd name="T16" fmla="*/ 61 w 84"/>
                <a:gd name="T17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4" h="45">
                  <a:moveTo>
                    <a:pt x="61" y="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10" y="0"/>
                    <a:pt x="0" y="10"/>
                    <a:pt x="0" y="23"/>
                  </a:cubicBezTo>
                  <a:cubicBezTo>
                    <a:pt x="0" y="35"/>
                    <a:pt x="10" y="45"/>
                    <a:pt x="22" y="45"/>
                  </a:cubicBezTo>
                  <a:cubicBezTo>
                    <a:pt x="61" y="45"/>
                    <a:pt x="61" y="45"/>
                    <a:pt x="61" y="45"/>
                  </a:cubicBezTo>
                  <a:cubicBezTo>
                    <a:pt x="74" y="45"/>
                    <a:pt x="84" y="35"/>
                    <a:pt x="84" y="23"/>
                  </a:cubicBezTo>
                  <a:cubicBezTo>
                    <a:pt x="84" y="10"/>
                    <a:pt x="74" y="0"/>
                    <a:pt x="61" y="0"/>
                  </a:cubicBezTo>
                  <a:close/>
                  <a:moveTo>
                    <a:pt x="61" y="0"/>
                  </a:moveTo>
                  <a:cubicBezTo>
                    <a:pt x="61" y="0"/>
                    <a:pt x="61" y="0"/>
                    <a:pt x="61" y="0"/>
                  </a:cubicBezTo>
                </a:path>
              </a:pathLst>
            </a:custGeom>
            <a:solidFill>
              <a:srgbClr val="55555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7" name="Freeform 133"/>
            <p:cNvSpPr>
              <a:spLocks noEditPoints="1"/>
            </p:cNvSpPr>
            <p:nvPr/>
          </p:nvSpPr>
          <p:spPr bwMode="auto">
            <a:xfrm>
              <a:off x="975556" y="3744320"/>
              <a:ext cx="51330" cy="14983"/>
            </a:xfrm>
            <a:custGeom>
              <a:avLst/>
              <a:gdLst>
                <a:gd name="T0" fmla="*/ 23 w 152"/>
                <a:gd name="T1" fmla="*/ 45 h 45"/>
                <a:gd name="T2" fmla="*/ 130 w 152"/>
                <a:gd name="T3" fmla="*/ 45 h 45"/>
                <a:gd name="T4" fmla="*/ 152 w 152"/>
                <a:gd name="T5" fmla="*/ 23 h 45"/>
                <a:gd name="T6" fmla="*/ 130 w 152"/>
                <a:gd name="T7" fmla="*/ 0 h 45"/>
                <a:gd name="T8" fmla="*/ 23 w 152"/>
                <a:gd name="T9" fmla="*/ 0 h 45"/>
                <a:gd name="T10" fmla="*/ 0 w 152"/>
                <a:gd name="T11" fmla="*/ 23 h 45"/>
                <a:gd name="T12" fmla="*/ 23 w 152"/>
                <a:gd name="T13" fmla="*/ 45 h 45"/>
                <a:gd name="T14" fmla="*/ 23 w 152"/>
                <a:gd name="T15" fmla="*/ 45 h 45"/>
                <a:gd name="T16" fmla="*/ 23 w 152"/>
                <a:gd name="T17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2" h="45">
                  <a:moveTo>
                    <a:pt x="23" y="45"/>
                  </a:moveTo>
                  <a:cubicBezTo>
                    <a:pt x="130" y="45"/>
                    <a:pt x="130" y="45"/>
                    <a:pt x="130" y="45"/>
                  </a:cubicBezTo>
                  <a:cubicBezTo>
                    <a:pt x="142" y="45"/>
                    <a:pt x="152" y="35"/>
                    <a:pt x="152" y="23"/>
                  </a:cubicBezTo>
                  <a:cubicBezTo>
                    <a:pt x="152" y="10"/>
                    <a:pt x="142" y="0"/>
                    <a:pt x="130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0" y="0"/>
                    <a:pt x="0" y="10"/>
                    <a:pt x="0" y="23"/>
                  </a:cubicBezTo>
                  <a:cubicBezTo>
                    <a:pt x="0" y="35"/>
                    <a:pt x="10" y="45"/>
                    <a:pt x="23" y="45"/>
                  </a:cubicBezTo>
                  <a:close/>
                  <a:moveTo>
                    <a:pt x="23" y="45"/>
                  </a:moveTo>
                  <a:cubicBezTo>
                    <a:pt x="23" y="45"/>
                    <a:pt x="23" y="45"/>
                    <a:pt x="23" y="45"/>
                  </a:cubicBezTo>
                </a:path>
              </a:pathLst>
            </a:custGeom>
            <a:solidFill>
              <a:srgbClr val="55555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" name="Freeform 134"/>
            <p:cNvSpPr>
              <a:spLocks noEditPoints="1"/>
            </p:cNvSpPr>
            <p:nvPr/>
          </p:nvSpPr>
          <p:spPr bwMode="auto">
            <a:xfrm>
              <a:off x="1040759" y="3744320"/>
              <a:ext cx="50775" cy="14983"/>
            </a:xfrm>
            <a:custGeom>
              <a:avLst/>
              <a:gdLst>
                <a:gd name="T0" fmla="*/ 22 w 150"/>
                <a:gd name="T1" fmla="*/ 0 h 45"/>
                <a:gd name="T2" fmla="*/ 0 w 150"/>
                <a:gd name="T3" fmla="*/ 23 h 45"/>
                <a:gd name="T4" fmla="*/ 22 w 150"/>
                <a:gd name="T5" fmla="*/ 45 h 45"/>
                <a:gd name="T6" fmla="*/ 128 w 150"/>
                <a:gd name="T7" fmla="*/ 45 h 45"/>
                <a:gd name="T8" fmla="*/ 150 w 150"/>
                <a:gd name="T9" fmla="*/ 23 h 45"/>
                <a:gd name="T10" fmla="*/ 128 w 150"/>
                <a:gd name="T11" fmla="*/ 0 h 45"/>
                <a:gd name="T12" fmla="*/ 22 w 150"/>
                <a:gd name="T13" fmla="*/ 0 h 45"/>
                <a:gd name="T14" fmla="*/ 22 w 150"/>
                <a:gd name="T15" fmla="*/ 0 h 45"/>
                <a:gd name="T16" fmla="*/ 22 w 150"/>
                <a:gd name="T17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0" h="45">
                  <a:moveTo>
                    <a:pt x="22" y="0"/>
                  </a:moveTo>
                  <a:cubicBezTo>
                    <a:pt x="10" y="0"/>
                    <a:pt x="0" y="10"/>
                    <a:pt x="0" y="23"/>
                  </a:cubicBezTo>
                  <a:cubicBezTo>
                    <a:pt x="0" y="35"/>
                    <a:pt x="10" y="45"/>
                    <a:pt x="22" y="45"/>
                  </a:cubicBezTo>
                  <a:cubicBezTo>
                    <a:pt x="128" y="45"/>
                    <a:pt x="128" y="45"/>
                    <a:pt x="128" y="45"/>
                  </a:cubicBezTo>
                  <a:cubicBezTo>
                    <a:pt x="140" y="45"/>
                    <a:pt x="150" y="35"/>
                    <a:pt x="150" y="23"/>
                  </a:cubicBezTo>
                  <a:cubicBezTo>
                    <a:pt x="150" y="10"/>
                    <a:pt x="140" y="0"/>
                    <a:pt x="128" y="0"/>
                  </a:cubicBezTo>
                  <a:lnTo>
                    <a:pt x="22" y="0"/>
                  </a:lnTo>
                  <a:close/>
                  <a:moveTo>
                    <a:pt x="22" y="0"/>
                  </a:moveTo>
                  <a:cubicBezTo>
                    <a:pt x="22" y="0"/>
                    <a:pt x="22" y="0"/>
                    <a:pt x="22" y="0"/>
                  </a:cubicBezTo>
                </a:path>
              </a:pathLst>
            </a:custGeom>
            <a:solidFill>
              <a:srgbClr val="55555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9" name="Freeform 135"/>
            <p:cNvSpPr>
              <a:spLocks noEditPoints="1"/>
            </p:cNvSpPr>
            <p:nvPr/>
          </p:nvSpPr>
          <p:spPr bwMode="auto">
            <a:xfrm>
              <a:off x="1109292" y="3744320"/>
              <a:ext cx="41619" cy="14983"/>
            </a:xfrm>
            <a:custGeom>
              <a:avLst/>
              <a:gdLst>
                <a:gd name="T0" fmla="*/ 100 w 123"/>
                <a:gd name="T1" fmla="*/ 0 h 45"/>
                <a:gd name="T2" fmla="*/ 22 w 123"/>
                <a:gd name="T3" fmla="*/ 0 h 45"/>
                <a:gd name="T4" fmla="*/ 0 w 123"/>
                <a:gd name="T5" fmla="*/ 23 h 45"/>
                <a:gd name="T6" fmla="*/ 22 w 123"/>
                <a:gd name="T7" fmla="*/ 45 h 45"/>
                <a:gd name="T8" fmla="*/ 100 w 123"/>
                <a:gd name="T9" fmla="*/ 45 h 45"/>
                <a:gd name="T10" fmla="*/ 123 w 123"/>
                <a:gd name="T11" fmla="*/ 23 h 45"/>
                <a:gd name="T12" fmla="*/ 100 w 123"/>
                <a:gd name="T13" fmla="*/ 0 h 45"/>
                <a:gd name="T14" fmla="*/ 100 w 123"/>
                <a:gd name="T15" fmla="*/ 0 h 45"/>
                <a:gd name="T16" fmla="*/ 100 w 123"/>
                <a:gd name="T17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3" h="45">
                  <a:moveTo>
                    <a:pt x="100" y="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10" y="0"/>
                    <a:pt x="0" y="10"/>
                    <a:pt x="0" y="23"/>
                  </a:cubicBezTo>
                  <a:cubicBezTo>
                    <a:pt x="0" y="35"/>
                    <a:pt x="10" y="45"/>
                    <a:pt x="22" y="45"/>
                  </a:cubicBezTo>
                  <a:cubicBezTo>
                    <a:pt x="100" y="45"/>
                    <a:pt x="100" y="45"/>
                    <a:pt x="100" y="45"/>
                  </a:cubicBezTo>
                  <a:cubicBezTo>
                    <a:pt x="113" y="45"/>
                    <a:pt x="123" y="35"/>
                    <a:pt x="123" y="23"/>
                  </a:cubicBezTo>
                  <a:cubicBezTo>
                    <a:pt x="123" y="10"/>
                    <a:pt x="113" y="0"/>
                    <a:pt x="100" y="0"/>
                  </a:cubicBezTo>
                  <a:close/>
                  <a:moveTo>
                    <a:pt x="100" y="0"/>
                  </a:moveTo>
                  <a:cubicBezTo>
                    <a:pt x="100" y="0"/>
                    <a:pt x="100" y="0"/>
                    <a:pt x="100" y="0"/>
                  </a:cubicBezTo>
                </a:path>
              </a:pathLst>
            </a:custGeom>
            <a:solidFill>
              <a:srgbClr val="55555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7" name="Groupe 6">
            <a:extLst>
              <a:ext uri="{FF2B5EF4-FFF2-40B4-BE49-F238E27FC236}">
                <a16:creationId xmlns:a16="http://schemas.microsoft.com/office/drawing/2014/main" id="{675653A6-E036-16A9-7102-BBFE866E4781}"/>
              </a:ext>
            </a:extLst>
          </p:cNvPr>
          <p:cNvGrpSpPr>
            <a:grpSpLocks noChangeAspect="1"/>
          </p:cNvGrpSpPr>
          <p:nvPr/>
        </p:nvGrpSpPr>
        <p:grpSpPr>
          <a:xfrm>
            <a:off x="3573429" y="5040093"/>
            <a:ext cx="241189" cy="241189"/>
            <a:chOff x="9673906" y="2554430"/>
            <a:chExt cx="399159" cy="397763"/>
          </a:xfrm>
        </p:grpSpPr>
        <p:sp>
          <p:nvSpPr>
            <p:cNvPr id="8" name="AutoShape 11">
              <a:extLst>
                <a:ext uri="{FF2B5EF4-FFF2-40B4-BE49-F238E27FC236}">
                  <a16:creationId xmlns:a16="http://schemas.microsoft.com/office/drawing/2014/main" id="{F2EEB484-A0CA-4444-D411-A4F26DD9AD8F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9674105" y="2554430"/>
              <a:ext cx="398162" cy="397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9533" tIns="44767" rIns="89533" bIns="44767" numCol="1" anchor="t" anchorCtr="0" compatLnSpc="1">
              <a:prstTxWarp prst="textNoShape">
                <a:avLst/>
              </a:prstTxWarp>
            </a:bodyPr>
            <a:lstStyle/>
            <a:p>
              <a:endParaRPr lang="fr-FR" sz="2345"/>
            </a:p>
          </p:txBody>
        </p:sp>
        <p:sp>
          <p:nvSpPr>
            <p:cNvPr id="9" name="Freeform 13">
              <a:extLst>
                <a:ext uri="{FF2B5EF4-FFF2-40B4-BE49-F238E27FC236}">
                  <a16:creationId xmlns:a16="http://schemas.microsoft.com/office/drawing/2014/main" id="{AD7DE29B-4F83-D307-83CE-1F57381346E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694452" y="2575176"/>
              <a:ext cx="33513" cy="32515"/>
            </a:xfrm>
            <a:custGeom>
              <a:avLst/>
              <a:gdLst>
                <a:gd name="T0" fmla="*/ 88 w 138"/>
                <a:gd name="T1" fmla="*/ 126 h 134"/>
                <a:gd name="T2" fmla="*/ 108 w 138"/>
                <a:gd name="T3" fmla="*/ 134 h 134"/>
                <a:gd name="T4" fmla="*/ 127 w 138"/>
                <a:gd name="T5" fmla="*/ 126 h 134"/>
                <a:gd name="T6" fmla="*/ 127 w 138"/>
                <a:gd name="T7" fmla="*/ 87 h 134"/>
                <a:gd name="T8" fmla="*/ 50 w 138"/>
                <a:gd name="T9" fmla="*/ 10 h 134"/>
                <a:gd name="T10" fmla="*/ 11 w 138"/>
                <a:gd name="T11" fmla="*/ 10 h 134"/>
                <a:gd name="T12" fmla="*/ 11 w 138"/>
                <a:gd name="T13" fmla="*/ 49 h 134"/>
                <a:gd name="T14" fmla="*/ 88 w 138"/>
                <a:gd name="T15" fmla="*/ 126 h 134"/>
                <a:gd name="T16" fmla="*/ 88 w 138"/>
                <a:gd name="T17" fmla="*/ 126 h 134"/>
                <a:gd name="T18" fmla="*/ 88 w 138"/>
                <a:gd name="T19" fmla="*/ 126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8" h="134">
                  <a:moveTo>
                    <a:pt x="88" y="126"/>
                  </a:moveTo>
                  <a:cubicBezTo>
                    <a:pt x="94" y="131"/>
                    <a:pt x="101" y="134"/>
                    <a:pt x="108" y="134"/>
                  </a:cubicBezTo>
                  <a:cubicBezTo>
                    <a:pt x="115" y="134"/>
                    <a:pt x="122" y="131"/>
                    <a:pt x="127" y="126"/>
                  </a:cubicBezTo>
                  <a:cubicBezTo>
                    <a:pt x="138" y="115"/>
                    <a:pt x="138" y="98"/>
                    <a:pt x="127" y="87"/>
                  </a:cubicBezTo>
                  <a:cubicBezTo>
                    <a:pt x="50" y="10"/>
                    <a:pt x="50" y="10"/>
                    <a:pt x="50" y="10"/>
                  </a:cubicBezTo>
                  <a:cubicBezTo>
                    <a:pt x="39" y="0"/>
                    <a:pt x="22" y="0"/>
                    <a:pt x="11" y="10"/>
                  </a:cubicBezTo>
                  <a:cubicBezTo>
                    <a:pt x="0" y="21"/>
                    <a:pt x="0" y="38"/>
                    <a:pt x="11" y="49"/>
                  </a:cubicBezTo>
                  <a:lnTo>
                    <a:pt x="88" y="126"/>
                  </a:lnTo>
                  <a:close/>
                  <a:moveTo>
                    <a:pt x="88" y="126"/>
                  </a:moveTo>
                  <a:cubicBezTo>
                    <a:pt x="88" y="126"/>
                    <a:pt x="88" y="126"/>
                    <a:pt x="88" y="126"/>
                  </a:cubicBezTo>
                </a:path>
              </a:pathLst>
            </a:custGeom>
            <a:solidFill>
              <a:srgbClr val="CF022B"/>
            </a:solidFill>
            <a:ln>
              <a:noFill/>
            </a:ln>
          </p:spPr>
          <p:txBody>
            <a:bodyPr vert="horz" wrap="square" lIns="89533" tIns="44767" rIns="89533" bIns="44767" numCol="1" anchor="t" anchorCtr="0" compatLnSpc="1">
              <a:prstTxWarp prst="textNoShape">
                <a:avLst/>
              </a:prstTxWarp>
            </a:bodyPr>
            <a:lstStyle/>
            <a:p>
              <a:endParaRPr lang="fr-FR" sz="2345"/>
            </a:p>
          </p:txBody>
        </p:sp>
        <p:sp>
          <p:nvSpPr>
            <p:cNvPr id="10" name="Freeform 14">
              <a:extLst>
                <a:ext uri="{FF2B5EF4-FFF2-40B4-BE49-F238E27FC236}">
                  <a16:creationId xmlns:a16="http://schemas.microsoft.com/office/drawing/2014/main" id="{E4BE625C-6E6B-D6E6-C5C9-4E99856446C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779032" y="2575176"/>
              <a:ext cx="33313" cy="32515"/>
            </a:xfrm>
            <a:custGeom>
              <a:avLst/>
              <a:gdLst>
                <a:gd name="T0" fmla="*/ 30 w 137"/>
                <a:gd name="T1" fmla="*/ 134 h 134"/>
                <a:gd name="T2" fmla="*/ 49 w 137"/>
                <a:gd name="T3" fmla="*/ 126 h 134"/>
                <a:gd name="T4" fmla="*/ 126 w 137"/>
                <a:gd name="T5" fmla="*/ 49 h 134"/>
                <a:gd name="T6" fmla="*/ 126 w 137"/>
                <a:gd name="T7" fmla="*/ 10 h 134"/>
                <a:gd name="T8" fmla="*/ 88 w 137"/>
                <a:gd name="T9" fmla="*/ 10 h 134"/>
                <a:gd name="T10" fmla="*/ 11 w 137"/>
                <a:gd name="T11" fmla="*/ 88 h 134"/>
                <a:gd name="T12" fmla="*/ 11 w 137"/>
                <a:gd name="T13" fmla="*/ 126 h 134"/>
                <a:gd name="T14" fmla="*/ 30 w 137"/>
                <a:gd name="T15" fmla="*/ 134 h 134"/>
                <a:gd name="T16" fmla="*/ 30 w 137"/>
                <a:gd name="T17" fmla="*/ 134 h 134"/>
                <a:gd name="T18" fmla="*/ 30 w 137"/>
                <a:gd name="T19" fmla="*/ 134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7" h="134">
                  <a:moveTo>
                    <a:pt x="30" y="134"/>
                  </a:moveTo>
                  <a:cubicBezTo>
                    <a:pt x="37" y="134"/>
                    <a:pt x="44" y="131"/>
                    <a:pt x="49" y="126"/>
                  </a:cubicBezTo>
                  <a:cubicBezTo>
                    <a:pt x="126" y="49"/>
                    <a:pt x="126" y="49"/>
                    <a:pt x="126" y="49"/>
                  </a:cubicBezTo>
                  <a:cubicBezTo>
                    <a:pt x="137" y="38"/>
                    <a:pt x="137" y="21"/>
                    <a:pt x="126" y="10"/>
                  </a:cubicBezTo>
                  <a:cubicBezTo>
                    <a:pt x="116" y="0"/>
                    <a:pt x="98" y="0"/>
                    <a:pt x="88" y="10"/>
                  </a:cubicBezTo>
                  <a:cubicBezTo>
                    <a:pt x="11" y="88"/>
                    <a:pt x="11" y="88"/>
                    <a:pt x="11" y="88"/>
                  </a:cubicBezTo>
                  <a:cubicBezTo>
                    <a:pt x="0" y="98"/>
                    <a:pt x="0" y="115"/>
                    <a:pt x="11" y="126"/>
                  </a:cubicBezTo>
                  <a:cubicBezTo>
                    <a:pt x="16" y="131"/>
                    <a:pt x="23" y="134"/>
                    <a:pt x="30" y="134"/>
                  </a:cubicBezTo>
                  <a:close/>
                  <a:moveTo>
                    <a:pt x="30" y="134"/>
                  </a:moveTo>
                  <a:cubicBezTo>
                    <a:pt x="30" y="134"/>
                    <a:pt x="30" y="134"/>
                    <a:pt x="30" y="134"/>
                  </a:cubicBezTo>
                </a:path>
              </a:pathLst>
            </a:custGeom>
            <a:solidFill>
              <a:srgbClr val="CF022B"/>
            </a:solidFill>
            <a:ln>
              <a:noFill/>
            </a:ln>
          </p:spPr>
          <p:txBody>
            <a:bodyPr vert="horz" wrap="square" lIns="89533" tIns="44767" rIns="89533" bIns="44767" numCol="1" anchor="t" anchorCtr="0" compatLnSpc="1">
              <a:prstTxWarp prst="textNoShape">
                <a:avLst/>
              </a:prstTxWarp>
            </a:bodyPr>
            <a:lstStyle/>
            <a:p>
              <a:endParaRPr lang="fr-FR" sz="2345"/>
            </a:p>
          </p:txBody>
        </p:sp>
        <p:sp>
          <p:nvSpPr>
            <p:cNvPr id="11" name="Freeform 15">
              <a:extLst>
                <a:ext uri="{FF2B5EF4-FFF2-40B4-BE49-F238E27FC236}">
                  <a16:creationId xmlns:a16="http://schemas.microsoft.com/office/drawing/2014/main" id="{337EC40B-2C4D-B1B2-0A98-0357F44FEC9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746716" y="2554430"/>
              <a:ext cx="13365" cy="39697"/>
            </a:xfrm>
            <a:custGeom>
              <a:avLst/>
              <a:gdLst>
                <a:gd name="T0" fmla="*/ 28 w 55"/>
                <a:gd name="T1" fmla="*/ 164 h 164"/>
                <a:gd name="T2" fmla="*/ 55 w 55"/>
                <a:gd name="T3" fmla="*/ 137 h 164"/>
                <a:gd name="T4" fmla="*/ 55 w 55"/>
                <a:gd name="T5" fmla="*/ 28 h 164"/>
                <a:gd name="T6" fmla="*/ 28 w 55"/>
                <a:gd name="T7" fmla="*/ 0 h 164"/>
                <a:gd name="T8" fmla="*/ 0 w 55"/>
                <a:gd name="T9" fmla="*/ 28 h 164"/>
                <a:gd name="T10" fmla="*/ 0 w 55"/>
                <a:gd name="T11" fmla="*/ 137 h 164"/>
                <a:gd name="T12" fmla="*/ 28 w 55"/>
                <a:gd name="T13" fmla="*/ 164 h 164"/>
                <a:gd name="T14" fmla="*/ 28 w 55"/>
                <a:gd name="T15" fmla="*/ 164 h 164"/>
                <a:gd name="T16" fmla="*/ 28 w 55"/>
                <a:gd name="T17" fmla="*/ 164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" h="164">
                  <a:moveTo>
                    <a:pt x="28" y="164"/>
                  </a:moveTo>
                  <a:cubicBezTo>
                    <a:pt x="43" y="164"/>
                    <a:pt x="55" y="152"/>
                    <a:pt x="55" y="137"/>
                  </a:cubicBezTo>
                  <a:cubicBezTo>
                    <a:pt x="55" y="28"/>
                    <a:pt x="55" y="28"/>
                    <a:pt x="55" y="28"/>
                  </a:cubicBezTo>
                  <a:cubicBezTo>
                    <a:pt x="55" y="13"/>
                    <a:pt x="43" y="0"/>
                    <a:pt x="28" y="0"/>
                  </a:cubicBezTo>
                  <a:cubicBezTo>
                    <a:pt x="13" y="0"/>
                    <a:pt x="0" y="13"/>
                    <a:pt x="0" y="28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0" y="152"/>
                    <a:pt x="13" y="164"/>
                    <a:pt x="28" y="164"/>
                  </a:cubicBezTo>
                  <a:close/>
                  <a:moveTo>
                    <a:pt x="28" y="164"/>
                  </a:moveTo>
                  <a:cubicBezTo>
                    <a:pt x="28" y="164"/>
                    <a:pt x="28" y="164"/>
                    <a:pt x="28" y="164"/>
                  </a:cubicBezTo>
                </a:path>
              </a:pathLst>
            </a:custGeom>
            <a:solidFill>
              <a:srgbClr val="CF022B"/>
            </a:solidFill>
            <a:ln>
              <a:noFill/>
            </a:ln>
          </p:spPr>
          <p:txBody>
            <a:bodyPr vert="horz" wrap="square" lIns="89533" tIns="44767" rIns="89533" bIns="44767" numCol="1" anchor="t" anchorCtr="0" compatLnSpc="1">
              <a:prstTxWarp prst="textNoShape">
                <a:avLst/>
              </a:prstTxWarp>
            </a:bodyPr>
            <a:lstStyle/>
            <a:p>
              <a:endParaRPr lang="fr-FR" sz="2345"/>
            </a:p>
          </p:txBody>
        </p:sp>
        <p:sp>
          <p:nvSpPr>
            <p:cNvPr id="25" name="Freeform 16">
              <a:extLst>
                <a:ext uri="{FF2B5EF4-FFF2-40B4-BE49-F238E27FC236}">
                  <a16:creationId xmlns:a16="http://schemas.microsoft.com/office/drawing/2014/main" id="{C0B14268-FF55-3DE0-7198-4F1297EF92B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673906" y="2627240"/>
              <a:ext cx="39896" cy="13166"/>
            </a:xfrm>
            <a:custGeom>
              <a:avLst/>
              <a:gdLst>
                <a:gd name="T0" fmla="*/ 164 w 164"/>
                <a:gd name="T1" fmla="*/ 27 h 54"/>
                <a:gd name="T2" fmla="*/ 137 w 164"/>
                <a:gd name="T3" fmla="*/ 0 h 54"/>
                <a:gd name="T4" fmla="*/ 27 w 164"/>
                <a:gd name="T5" fmla="*/ 0 h 54"/>
                <a:gd name="T6" fmla="*/ 0 w 164"/>
                <a:gd name="T7" fmla="*/ 27 h 54"/>
                <a:gd name="T8" fmla="*/ 27 w 164"/>
                <a:gd name="T9" fmla="*/ 54 h 54"/>
                <a:gd name="T10" fmla="*/ 137 w 164"/>
                <a:gd name="T11" fmla="*/ 54 h 54"/>
                <a:gd name="T12" fmla="*/ 164 w 164"/>
                <a:gd name="T13" fmla="*/ 27 h 54"/>
                <a:gd name="T14" fmla="*/ 164 w 164"/>
                <a:gd name="T15" fmla="*/ 27 h 54"/>
                <a:gd name="T16" fmla="*/ 164 w 164"/>
                <a:gd name="T17" fmla="*/ 2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4" h="54">
                  <a:moveTo>
                    <a:pt x="164" y="27"/>
                  </a:moveTo>
                  <a:cubicBezTo>
                    <a:pt x="164" y="12"/>
                    <a:pt x="152" y="0"/>
                    <a:pt x="13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12" y="0"/>
                    <a:pt x="0" y="12"/>
                    <a:pt x="0" y="27"/>
                  </a:cubicBezTo>
                  <a:cubicBezTo>
                    <a:pt x="0" y="42"/>
                    <a:pt x="12" y="54"/>
                    <a:pt x="27" y="54"/>
                  </a:cubicBezTo>
                  <a:cubicBezTo>
                    <a:pt x="137" y="54"/>
                    <a:pt x="137" y="54"/>
                    <a:pt x="137" y="54"/>
                  </a:cubicBezTo>
                  <a:cubicBezTo>
                    <a:pt x="152" y="54"/>
                    <a:pt x="164" y="42"/>
                    <a:pt x="164" y="27"/>
                  </a:cubicBezTo>
                  <a:close/>
                  <a:moveTo>
                    <a:pt x="164" y="27"/>
                  </a:moveTo>
                  <a:cubicBezTo>
                    <a:pt x="164" y="27"/>
                    <a:pt x="164" y="27"/>
                    <a:pt x="164" y="27"/>
                  </a:cubicBezTo>
                </a:path>
              </a:pathLst>
            </a:custGeom>
            <a:solidFill>
              <a:srgbClr val="CF022B"/>
            </a:solidFill>
            <a:ln>
              <a:noFill/>
            </a:ln>
          </p:spPr>
          <p:txBody>
            <a:bodyPr vert="horz" wrap="square" lIns="89533" tIns="44767" rIns="89533" bIns="44767" numCol="1" anchor="t" anchorCtr="0" compatLnSpc="1">
              <a:prstTxWarp prst="textNoShape">
                <a:avLst/>
              </a:prstTxWarp>
            </a:bodyPr>
            <a:lstStyle/>
            <a:p>
              <a:endParaRPr lang="fr-FR" sz="2345"/>
            </a:p>
          </p:txBody>
        </p:sp>
        <p:sp>
          <p:nvSpPr>
            <p:cNvPr id="26" name="Freeform 17">
              <a:extLst>
                <a:ext uri="{FF2B5EF4-FFF2-40B4-BE49-F238E27FC236}">
                  <a16:creationId xmlns:a16="http://schemas.microsoft.com/office/drawing/2014/main" id="{E3CFC07D-7E76-DF6F-720E-E0EC91C2AA4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694452" y="2659157"/>
              <a:ext cx="33513" cy="32715"/>
            </a:xfrm>
            <a:custGeom>
              <a:avLst/>
              <a:gdLst>
                <a:gd name="T0" fmla="*/ 88 w 138"/>
                <a:gd name="T1" fmla="*/ 11 h 135"/>
                <a:gd name="T2" fmla="*/ 11 w 138"/>
                <a:gd name="T3" fmla="*/ 88 h 135"/>
                <a:gd name="T4" fmla="*/ 11 w 138"/>
                <a:gd name="T5" fmla="*/ 127 h 135"/>
                <a:gd name="T6" fmla="*/ 30 w 138"/>
                <a:gd name="T7" fmla="*/ 135 h 135"/>
                <a:gd name="T8" fmla="*/ 50 w 138"/>
                <a:gd name="T9" fmla="*/ 127 h 135"/>
                <a:gd name="T10" fmla="*/ 127 w 138"/>
                <a:gd name="T11" fmla="*/ 49 h 135"/>
                <a:gd name="T12" fmla="*/ 127 w 138"/>
                <a:gd name="T13" fmla="*/ 11 h 135"/>
                <a:gd name="T14" fmla="*/ 88 w 138"/>
                <a:gd name="T15" fmla="*/ 11 h 135"/>
                <a:gd name="T16" fmla="*/ 88 w 138"/>
                <a:gd name="T17" fmla="*/ 11 h 135"/>
                <a:gd name="T18" fmla="*/ 88 w 138"/>
                <a:gd name="T19" fmla="*/ 11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8" h="135">
                  <a:moveTo>
                    <a:pt x="88" y="11"/>
                  </a:moveTo>
                  <a:cubicBezTo>
                    <a:pt x="11" y="88"/>
                    <a:pt x="11" y="88"/>
                    <a:pt x="11" y="88"/>
                  </a:cubicBezTo>
                  <a:cubicBezTo>
                    <a:pt x="0" y="99"/>
                    <a:pt x="0" y="116"/>
                    <a:pt x="11" y="127"/>
                  </a:cubicBezTo>
                  <a:cubicBezTo>
                    <a:pt x="16" y="132"/>
                    <a:pt x="23" y="135"/>
                    <a:pt x="30" y="135"/>
                  </a:cubicBezTo>
                  <a:cubicBezTo>
                    <a:pt x="37" y="135"/>
                    <a:pt x="44" y="132"/>
                    <a:pt x="50" y="127"/>
                  </a:cubicBezTo>
                  <a:cubicBezTo>
                    <a:pt x="127" y="49"/>
                    <a:pt x="127" y="49"/>
                    <a:pt x="127" y="49"/>
                  </a:cubicBezTo>
                  <a:cubicBezTo>
                    <a:pt x="138" y="39"/>
                    <a:pt x="138" y="22"/>
                    <a:pt x="127" y="11"/>
                  </a:cubicBezTo>
                  <a:cubicBezTo>
                    <a:pt x="116" y="0"/>
                    <a:pt x="99" y="0"/>
                    <a:pt x="88" y="11"/>
                  </a:cubicBezTo>
                  <a:close/>
                  <a:moveTo>
                    <a:pt x="88" y="11"/>
                  </a:moveTo>
                  <a:cubicBezTo>
                    <a:pt x="88" y="11"/>
                    <a:pt x="88" y="11"/>
                    <a:pt x="88" y="11"/>
                  </a:cubicBezTo>
                </a:path>
              </a:pathLst>
            </a:custGeom>
            <a:solidFill>
              <a:srgbClr val="CF022B"/>
            </a:solidFill>
            <a:ln>
              <a:noFill/>
            </a:ln>
          </p:spPr>
          <p:txBody>
            <a:bodyPr vert="horz" wrap="square" lIns="89533" tIns="44767" rIns="89533" bIns="44767" numCol="1" anchor="t" anchorCtr="0" compatLnSpc="1">
              <a:prstTxWarp prst="textNoShape">
                <a:avLst/>
              </a:prstTxWarp>
            </a:bodyPr>
            <a:lstStyle/>
            <a:p>
              <a:endParaRPr lang="fr-FR" sz="2345"/>
            </a:p>
          </p:txBody>
        </p:sp>
        <p:sp>
          <p:nvSpPr>
            <p:cNvPr id="27" name="Freeform 18">
              <a:extLst>
                <a:ext uri="{FF2B5EF4-FFF2-40B4-BE49-F238E27FC236}">
                  <a16:creationId xmlns:a16="http://schemas.microsoft.com/office/drawing/2014/main" id="{B683C645-EF8F-3B95-4227-0223296D32F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726170" y="2603702"/>
              <a:ext cx="346895" cy="347295"/>
            </a:xfrm>
            <a:custGeom>
              <a:avLst/>
              <a:gdLst>
                <a:gd name="T0" fmla="*/ 1422 w 1427"/>
                <a:gd name="T1" fmla="*/ 1070 h 1435"/>
                <a:gd name="T2" fmla="*/ 1379 w 1427"/>
                <a:gd name="T3" fmla="*/ 889 h 1435"/>
                <a:gd name="T4" fmla="*/ 1296 w 1427"/>
                <a:gd name="T5" fmla="*/ 633 h 1435"/>
                <a:gd name="T6" fmla="*/ 1118 w 1427"/>
                <a:gd name="T7" fmla="*/ 326 h 1435"/>
                <a:gd name="T8" fmla="*/ 969 w 1427"/>
                <a:gd name="T9" fmla="*/ 286 h 1435"/>
                <a:gd name="T10" fmla="*/ 929 w 1427"/>
                <a:gd name="T11" fmla="*/ 327 h 1435"/>
                <a:gd name="T12" fmla="*/ 853 w 1427"/>
                <a:gd name="T13" fmla="*/ 273 h 1435"/>
                <a:gd name="T14" fmla="*/ 749 w 1427"/>
                <a:gd name="T15" fmla="*/ 287 h 1435"/>
                <a:gd name="T16" fmla="*/ 688 w 1427"/>
                <a:gd name="T17" fmla="*/ 362 h 1435"/>
                <a:gd name="T18" fmla="*/ 533 w 1427"/>
                <a:gd name="T19" fmla="*/ 349 h 1435"/>
                <a:gd name="T20" fmla="*/ 471 w 1427"/>
                <a:gd name="T21" fmla="*/ 425 h 1435"/>
                <a:gd name="T22" fmla="*/ 236 w 1427"/>
                <a:gd name="T23" fmla="*/ 94 h 1435"/>
                <a:gd name="T24" fmla="*/ 64 w 1427"/>
                <a:gd name="T25" fmla="*/ 39 h 1435"/>
                <a:gd name="T26" fmla="*/ 5 w 1427"/>
                <a:gd name="T27" fmla="*/ 121 h 1435"/>
                <a:gd name="T28" fmla="*/ 25 w 1427"/>
                <a:gd name="T29" fmla="*/ 220 h 1435"/>
                <a:gd name="T30" fmla="*/ 403 w 1427"/>
                <a:gd name="T31" fmla="*/ 834 h 1435"/>
                <a:gd name="T32" fmla="*/ 441 w 1427"/>
                <a:gd name="T33" fmla="*/ 843 h 1435"/>
                <a:gd name="T34" fmla="*/ 450 w 1427"/>
                <a:gd name="T35" fmla="*/ 806 h 1435"/>
                <a:gd name="T36" fmla="*/ 72 w 1427"/>
                <a:gd name="T37" fmla="*/ 192 h 1435"/>
                <a:gd name="T38" fmla="*/ 59 w 1427"/>
                <a:gd name="T39" fmla="*/ 131 h 1435"/>
                <a:gd name="T40" fmla="*/ 92 w 1427"/>
                <a:gd name="T41" fmla="*/ 86 h 1435"/>
                <a:gd name="T42" fmla="*/ 192 w 1427"/>
                <a:gd name="T43" fmla="*/ 126 h 1435"/>
                <a:gd name="T44" fmla="*/ 484 w 1427"/>
                <a:gd name="T45" fmla="*/ 537 h 1435"/>
                <a:gd name="T46" fmla="*/ 521 w 1427"/>
                <a:gd name="T47" fmla="*/ 544 h 1435"/>
                <a:gd name="T48" fmla="*/ 530 w 1427"/>
                <a:gd name="T49" fmla="*/ 508 h 1435"/>
                <a:gd name="T50" fmla="*/ 522 w 1427"/>
                <a:gd name="T51" fmla="*/ 446 h 1435"/>
                <a:gd name="T52" fmla="*/ 560 w 1427"/>
                <a:gd name="T53" fmla="*/ 396 h 1435"/>
                <a:gd name="T54" fmla="*/ 672 w 1427"/>
                <a:gd name="T55" fmla="*/ 426 h 1435"/>
                <a:gd name="T56" fmla="*/ 699 w 1427"/>
                <a:gd name="T57" fmla="*/ 473 h 1435"/>
                <a:gd name="T58" fmla="*/ 699 w 1427"/>
                <a:gd name="T59" fmla="*/ 473 h 1435"/>
                <a:gd name="T60" fmla="*/ 736 w 1427"/>
                <a:gd name="T61" fmla="*/ 483 h 1435"/>
                <a:gd name="T62" fmla="*/ 746 w 1427"/>
                <a:gd name="T63" fmla="*/ 446 h 1435"/>
                <a:gd name="T64" fmla="*/ 776 w 1427"/>
                <a:gd name="T65" fmla="*/ 334 h 1435"/>
                <a:gd name="T66" fmla="*/ 839 w 1427"/>
                <a:gd name="T67" fmla="*/ 326 h 1435"/>
                <a:gd name="T68" fmla="*/ 888 w 1427"/>
                <a:gd name="T69" fmla="*/ 364 h 1435"/>
                <a:gd name="T70" fmla="*/ 929 w 1427"/>
                <a:gd name="T71" fmla="*/ 435 h 1435"/>
                <a:gd name="T72" fmla="*/ 929 w 1427"/>
                <a:gd name="T73" fmla="*/ 435 h 1435"/>
                <a:gd name="T74" fmla="*/ 967 w 1427"/>
                <a:gd name="T75" fmla="*/ 445 h 1435"/>
                <a:gd name="T76" fmla="*/ 977 w 1427"/>
                <a:gd name="T77" fmla="*/ 408 h 1435"/>
                <a:gd name="T78" fmla="*/ 972 w 1427"/>
                <a:gd name="T79" fmla="*/ 366 h 1435"/>
                <a:gd name="T80" fmla="*/ 997 w 1427"/>
                <a:gd name="T81" fmla="*/ 333 h 1435"/>
                <a:gd name="T82" fmla="*/ 1071 w 1427"/>
                <a:gd name="T83" fmla="*/ 353 h 1435"/>
                <a:gd name="T84" fmla="*/ 1249 w 1427"/>
                <a:gd name="T85" fmla="*/ 660 h 1435"/>
                <a:gd name="T86" fmla="*/ 1324 w 1427"/>
                <a:gd name="T87" fmla="*/ 896 h 1435"/>
                <a:gd name="T88" fmla="*/ 1362 w 1427"/>
                <a:gd name="T89" fmla="*/ 1068 h 1435"/>
                <a:gd name="T90" fmla="*/ 834 w 1427"/>
                <a:gd name="T91" fmla="*/ 1373 h 1435"/>
                <a:gd name="T92" fmla="*/ 416 w 1427"/>
                <a:gd name="T93" fmla="*/ 1063 h 1435"/>
                <a:gd name="T94" fmla="*/ 356 w 1427"/>
                <a:gd name="T95" fmla="*/ 1030 h 1435"/>
                <a:gd name="T96" fmla="*/ 270 w 1427"/>
                <a:gd name="T97" fmla="*/ 898 h 1435"/>
                <a:gd name="T98" fmla="*/ 313 w 1427"/>
                <a:gd name="T99" fmla="*/ 822 h 1435"/>
                <a:gd name="T100" fmla="*/ 323 w 1427"/>
                <a:gd name="T101" fmla="*/ 785 h 1435"/>
                <a:gd name="T102" fmla="*/ 285 w 1427"/>
                <a:gd name="T103" fmla="*/ 775 h 1435"/>
                <a:gd name="T104" fmla="*/ 215 w 1427"/>
                <a:gd name="T105" fmla="*/ 898 h 1435"/>
                <a:gd name="T106" fmla="*/ 330 w 1427"/>
                <a:gd name="T107" fmla="*/ 1078 h 1435"/>
                <a:gd name="T108" fmla="*/ 388 w 1427"/>
                <a:gd name="T109" fmla="*/ 1111 h 1435"/>
                <a:gd name="T110" fmla="*/ 808 w 1427"/>
                <a:gd name="T111" fmla="*/ 1425 h 1435"/>
                <a:gd name="T112" fmla="*/ 829 w 1427"/>
                <a:gd name="T113" fmla="*/ 1435 h 1435"/>
                <a:gd name="T114" fmla="*/ 842 w 1427"/>
                <a:gd name="T115" fmla="*/ 1431 h 1435"/>
                <a:gd name="T116" fmla="*/ 1410 w 1427"/>
                <a:gd name="T117" fmla="*/ 1103 h 1435"/>
                <a:gd name="T118" fmla="*/ 1422 w 1427"/>
                <a:gd name="T119" fmla="*/ 1070 h 1435"/>
                <a:gd name="T120" fmla="*/ 1422 w 1427"/>
                <a:gd name="T121" fmla="*/ 1070 h 1435"/>
                <a:gd name="T122" fmla="*/ 1422 w 1427"/>
                <a:gd name="T123" fmla="*/ 1070 h 1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427" h="1435">
                  <a:moveTo>
                    <a:pt x="1422" y="1070"/>
                  </a:moveTo>
                  <a:cubicBezTo>
                    <a:pt x="1392" y="995"/>
                    <a:pt x="1385" y="941"/>
                    <a:pt x="1379" y="889"/>
                  </a:cubicBezTo>
                  <a:cubicBezTo>
                    <a:pt x="1370" y="818"/>
                    <a:pt x="1361" y="745"/>
                    <a:pt x="1296" y="633"/>
                  </a:cubicBezTo>
                  <a:cubicBezTo>
                    <a:pt x="1118" y="326"/>
                    <a:pt x="1118" y="326"/>
                    <a:pt x="1118" y="326"/>
                  </a:cubicBezTo>
                  <a:cubicBezTo>
                    <a:pt x="1090" y="276"/>
                    <a:pt x="1019" y="257"/>
                    <a:pt x="969" y="286"/>
                  </a:cubicBezTo>
                  <a:cubicBezTo>
                    <a:pt x="953" y="295"/>
                    <a:pt x="939" y="310"/>
                    <a:pt x="929" y="327"/>
                  </a:cubicBezTo>
                  <a:cubicBezTo>
                    <a:pt x="911" y="300"/>
                    <a:pt x="884" y="281"/>
                    <a:pt x="853" y="273"/>
                  </a:cubicBezTo>
                  <a:cubicBezTo>
                    <a:pt x="817" y="264"/>
                    <a:pt x="781" y="268"/>
                    <a:pt x="749" y="287"/>
                  </a:cubicBezTo>
                  <a:cubicBezTo>
                    <a:pt x="719" y="304"/>
                    <a:pt x="698" y="331"/>
                    <a:pt x="688" y="362"/>
                  </a:cubicBezTo>
                  <a:cubicBezTo>
                    <a:pt x="645" y="326"/>
                    <a:pt x="583" y="319"/>
                    <a:pt x="533" y="349"/>
                  </a:cubicBezTo>
                  <a:cubicBezTo>
                    <a:pt x="503" y="366"/>
                    <a:pt x="481" y="392"/>
                    <a:pt x="471" y="425"/>
                  </a:cubicBezTo>
                  <a:cubicBezTo>
                    <a:pt x="236" y="94"/>
                    <a:pt x="236" y="94"/>
                    <a:pt x="236" y="94"/>
                  </a:cubicBezTo>
                  <a:cubicBezTo>
                    <a:pt x="167" y="0"/>
                    <a:pt x="99" y="19"/>
                    <a:pt x="64" y="39"/>
                  </a:cubicBezTo>
                  <a:cubicBezTo>
                    <a:pt x="33" y="57"/>
                    <a:pt x="12" y="86"/>
                    <a:pt x="5" y="121"/>
                  </a:cubicBezTo>
                  <a:cubicBezTo>
                    <a:pt x="0" y="153"/>
                    <a:pt x="7" y="188"/>
                    <a:pt x="25" y="220"/>
                  </a:cubicBezTo>
                  <a:cubicBezTo>
                    <a:pt x="403" y="834"/>
                    <a:pt x="403" y="834"/>
                    <a:pt x="403" y="834"/>
                  </a:cubicBezTo>
                  <a:cubicBezTo>
                    <a:pt x="411" y="847"/>
                    <a:pt x="428" y="851"/>
                    <a:pt x="441" y="843"/>
                  </a:cubicBezTo>
                  <a:cubicBezTo>
                    <a:pt x="454" y="835"/>
                    <a:pt x="458" y="818"/>
                    <a:pt x="450" y="806"/>
                  </a:cubicBezTo>
                  <a:cubicBezTo>
                    <a:pt x="72" y="192"/>
                    <a:pt x="72" y="192"/>
                    <a:pt x="72" y="192"/>
                  </a:cubicBezTo>
                  <a:cubicBezTo>
                    <a:pt x="60" y="172"/>
                    <a:pt x="56" y="150"/>
                    <a:pt x="59" y="131"/>
                  </a:cubicBezTo>
                  <a:cubicBezTo>
                    <a:pt x="63" y="112"/>
                    <a:pt x="74" y="97"/>
                    <a:pt x="92" y="86"/>
                  </a:cubicBezTo>
                  <a:cubicBezTo>
                    <a:pt x="104" y="79"/>
                    <a:pt x="141" y="58"/>
                    <a:pt x="192" y="126"/>
                  </a:cubicBezTo>
                  <a:cubicBezTo>
                    <a:pt x="484" y="537"/>
                    <a:pt x="484" y="537"/>
                    <a:pt x="484" y="537"/>
                  </a:cubicBezTo>
                  <a:cubicBezTo>
                    <a:pt x="492" y="549"/>
                    <a:pt x="509" y="552"/>
                    <a:pt x="521" y="544"/>
                  </a:cubicBezTo>
                  <a:cubicBezTo>
                    <a:pt x="533" y="537"/>
                    <a:pt x="537" y="520"/>
                    <a:pt x="530" y="508"/>
                  </a:cubicBezTo>
                  <a:cubicBezTo>
                    <a:pt x="519" y="489"/>
                    <a:pt x="516" y="467"/>
                    <a:pt x="522" y="446"/>
                  </a:cubicBezTo>
                  <a:cubicBezTo>
                    <a:pt x="527" y="424"/>
                    <a:pt x="541" y="407"/>
                    <a:pt x="560" y="396"/>
                  </a:cubicBezTo>
                  <a:cubicBezTo>
                    <a:pt x="599" y="373"/>
                    <a:pt x="649" y="387"/>
                    <a:pt x="672" y="426"/>
                  </a:cubicBezTo>
                  <a:cubicBezTo>
                    <a:pt x="699" y="473"/>
                    <a:pt x="699" y="473"/>
                    <a:pt x="699" y="473"/>
                  </a:cubicBezTo>
                  <a:cubicBezTo>
                    <a:pt x="699" y="473"/>
                    <a:pt x="699" y="473"/>
                    <a:pt x="699" y="473"/>
                  </a:cubicBezTo>
                  <a:cubicBezTo>
                    <a:pt x="707" y="486"/>
                    <a:pt x="723" y="491"/>
                    <a:pt x="736" y="483"/>
                  </a:cubicBezTo>
                  <a:cubicBezTo>
                    <a:pt x="750" y="476"/>
                    <a:pt x="754" y="459"/>
                    <a:pt x="746" y="446"/>
                  </a:cubicBezTo>
                  <a:cubicBezTo>
                    <a:pt x="724" y="407"/>
                    <a:pt x="737" y="357"/>
                    <a:pt x="776" y="334"/>
                  </a:cubicBezTo>
                  <a:cubicBezTo>
                    <a:pt x="795" y="323"/>
                    <a:pt x="818" y="320"/>
                    <a:pt x="839" y="326"/>
                  </a:cubicBezTo>
                  <a:cubicBezTo>
                    <a:pt x="860" y="331"/>
                    <a:pt x="877" y="345"/>
                    <a:pt x="888" y="364"/>
                  </a:cubicBezTo>
                  <a:cubicBezTo>
                    <a:pt x="929" y="435"/>
                    <a:pt x="929" y="435"/>
                    <a:pt x="929" y="435"/>
                  </a:cubicBezTo>
                  <a:cubicBezTo>
                    <a:pt x="929" y="435"/>
                    <a:pt x="929" y="435"/>
                    <a:pt x="929" y="435"/>
                  </a:cubicBezTo>
                  <a:cubicBezTo>
                    <a:pt x="937" y="448"/>
                    <a:pt x="954" y="452"/>
                    <a:pt x="967" y="445"/>
                  </a:cubicBezTo>
                  <a:cubicBezTo>
                    <a:pt x="980" y="437"/>
                    <a:pt x="984" y="421"/>
                    <a:pt x="977" y="408"/>
                  </a:cubicBezTo>
                  <a:cubicBezTo>
                    <a:pt x="970" y="396"/>
                    <a:pt x="968" y="381"/>
                    <a:pt x="972" y="366"/>
                  </a:cubicBezTo>
                  <a:cubicBezTo>
                    <a:pt x="976" y="352"/>
                    <a:pt x="985" y="340"/>
                    <a:pt x="997" y="333"/>
                  </a:cubicBezTo>
                  <a:cubicBezTo>
                    <a:pt x="1020" y="319"/>
                    <a:pt x="1057" y="329"/>
                    <a:pt x="1071" y="353"/>
                  </a:cubicBezTo>
                  <a:cubicBezTo>
                    <a:pt x="1249" y="660"/>
                    <a:pt x="1249" y="660"/>
                    <a:pt x="1249" y="660"/>
                  </a:cubicBezTo>
                  <a:cubicBezTo>
                    <a:pt x="1308" y="763"/>
                    <a:pt x="1316" y="827"/>
                    <a:pt x="1324" y="896"/>
                  </a:cubicBezTo>
                  <a:cubicBezTo>
                    <a:pt x="1331" y="946"/>
                    <a:pt x="1337" y="998"/>
                    <a:pt x="1362" y="1068"/>
                  </a:cubicBezTo>
                  <a:cubicBezTo>
                    <a:pt x="834" y="1373"/>
                    <a:pt x="834" y="1373"/>
                    <a:pt x="834" y="1373"/>
                  </a:cubicBezTo>
                  <a:cubicBezTo>
                    <a:pt x="742" y="1274"/>
                    <a:pt x="601" y="1170"/>
                    <a:pt x="416" y="1063"/>
                  </a:cubicBezTo>
                  <a:cubicBezTo>
                    <a:pt x="395" y="1052"/>
                    <a:pt x="375" y="1041"/>
                    <a:pt x="356" y="1030"/>
                  </a:cubicBezTo>
                  <a:cubicBezTo>
                    <a:pt x="306" y="1003"/>
                    <a:pt x="270" y="948"/>
                    <a:pt x="270" y="898"/>
                  </a:cubicBezTo>
                  <a:cubicBezTo>
                    <a:pt x="269" y="875"/>
                    <a:pt x="277" y="843"/>
                    <a:pt x="313" y="822"/>
                  </a:cubicBezTo>
                  <a:cubicBezTo>
                    <a:pt x="326" y="815"/>
                    <a:pt x="330" y="798"/>
                    <a:pt x="323" y="785"/>
                  </a:cubicBezTo>
                  <a:cubicBezTo>
                    <a:pt x="315" y="772"/>
                    <a:pt x="298" y="768"/>
                    <a:pt x="285" y="775"/>
                  </a:cubicBezTo>
                  <a:cubicBezTo>
                    <a:pt x="239" y="802"/>
                    <a:pt x="214" y="845"/>
                    <a:pt x="215" y="898"/>
                  </a:cubicBezTo>
                  <a:cubicBezTo>
                    <a:pt x="216" y="969"/>
                    <a:pt x="262" y="1041"/>
                    <a:pt x="330" y="1078"/>
                  </a:cubicBezTo>
                  <a:cubicBezTo>
                    <a:pt x="349" y="1089"/>
                    <a:pt x="369" y="1099"/>
                    <a:pt x="388" y="1111"/>
                  </a:cubicBezTo>
                  <a:cubicBezTo>
                    <a:pt x="579" y="1220"/>
                    <a:pt x="721" y="1326"/>
                    <a:pt x="808" y="1425"/>
                  </a:cubicBezTo>
                  <a:cubicBezTo>
                    <a:pt x="813" y="1431"/>
                    <a:pt x="821" y="1435"/>
                    <a:pt x="829" y="1435"/>
                  </a:cubicBezTo>
                  <a:cubicBezTo>
                    <a:pt x="833" y="1435"/>
                    <a:pt x="838" y="1433"/>
                    <a:pt x="842" y="1431"/>
                  </a:cubicBezTo>
                  <a:cubicBezTo>
                    <a:pt x="1410" y="1103"/>
                    <a:pt x="1410" y="1103"/>
                    <a:pt x="1410" y="1103"/>
                  </a:cubicBezTo>
                  <a:cubicBezTo>
                    <a:pt x="1422" y="1097"/>
                    <a:pt x="1427" y="1082"/>
                    <a:pt x="1422" y="1070"/>
                  </a:cubicBezTo>
                  <a:close/>
                  <a:moveTo>
                    <a:pt x="1422" y="1070"/>
                  </a:moveTo>
                  <a:cubicBezTo>
                    <a:pt x="1422" y="1070"/>
                    <a:pt x="1422" y="1070"/>
                    <a:pt x="1422" y="1070"/>
                  </a:cubicBezTo>
                </a:path>
              </a:pathLst>
            </a:custGeom>
            <a:solidFill>
              <a:srgbClr val="555557"/>
            </a:solidFill>
            <a:ln>
              <a:noFill/>
            </a:ln>
          </p:spPr>
          <p:txBody>
            <a:bodyPr vert="horz" wrap="square" lIns="89533" tIns="44767" rIns="89533" bIns="44767" numCol="1" anchor="t" anchorCtr="0" compatLnSpc="1">
              <a:prstTxWarp prst="textNoShape">
                <a:avLst/>
              </a:prstTxWarp>
            </a:bodyPr>
            <a:lstStyle/>
            <a:p>
              <a:endParaRPr lang="fr-FR" sz="2345"/>
            </a:p>
          </p:txBody>
        </p:sp>
      </p:grpSp>
      <p:sp>
        <p:nvSpPr>
          <p:cNvPr id="28" name="Espace réservé du numéro de diapositive 27">
            <a:extLst>
              <a:ext uri="{FF2B5EF4-FFF2-40B4-BE49-F238E27FC236}">
                <a16:creationId xmlns:a16="http://schemas.microsoft.com/office/drawing/2014/main" id="{42262FC5-616D-9F1B-7D2C-FD942B6352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pPr/>
              <a:t>24</a:t>
            </a:fld>
            <a:endParaRPr lang="fr-FR"/>
          </a:p>
        </p:txBody>
      </p:sp>
      <p:pic>
        <p:nvPicPr>
          <p:cNvPr id="35" name="Picture 2">
            <a:extLst>
              <a:ext uri="{FF2B5EF4-FFF2-40B4-BE49-F238E27FC236}">
                <a16:creationId xmlns:a16="http://schemas.microsoft.com/office/drawing/2014/main" id="{FD1EE2C3-8EA6-E2FB-3C9A-504D7E49B4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69" r="54" b="66476"/>
          <a:stretch/>
        </p:blipFill>
        <p:spPr bwMode="auto">
          <a:xfrm>
            <a:off x="7730613" y="2706337"/>
            <a:ext cx="1613999" cy="146957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4">
            <a:extLst>
              <a:ext uri="{FF2B5EF4-FFF2-40B4-BE49-F238E27FC236}">
                <a16:creationId xmlns:a16="http://schemas.microsoft.com/office/drawing/2014/main" id="{E64758AE-DD58-5545-BABE-1709BA2743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4175" y="2706337"/>
            <a:ext cx="1613999" cy="312072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2">
            <a:extLst>
              <a:ext uri="{FF2B5EF4-FFF2-40B4-BE49-F238E27FC236}">
                <a16:creationId xmlns:a16="http://schemas.microsoft.com/office/drawing/2014/main" id="{1A241B01-3CF1-EA72-257D-72BD91D0D0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870" r="40" b="28220"/>
          <a:stretch/>
        </p:blipFill>
        <p:spPr bwMode="auto">
          <a:xfrm>
            <a:off x="9601749" y="3500887"/>
            <a:ext cx="1614246" cy="164374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2">
            <a:extLst>
              <a:ext uri="{FF2B5EF4-FFF2-40B4-BE49-F238E27FC236}">
                <a16:creationId xmlns:a16="http://schemas.microsoft.com/office/drawing/2014/main" id="{5A4F8599-28D6-314D-7D5B-BD341CED41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41" r="40" b="-56"/>
          <a:stretch/>
        </p:blipFill>
        <p:spPr bwMode="auto">
          <a:xfrm>
            <a:off x="7736005" y="4625890"/>
            <a:ext cx="1612800" cy="121358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6033545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22"/>
          </p:nvPr>
        </p:nvSpPr>
        <p:spPr>
          <a:xfrm>
            <a:off x="3450164" y="3749040"/>
            <a:ext cx="8289551" cy="904154"/>
          </a:xfrm>
        </p:spPr>
        <p:txBody>
          <a:bodyPr>
            <a:normAutofit/>
          </a:bodyPr>
          <a:lstStyle/>
          <a:p>
            <a:r>
              <a:rPr lang="fr-FR"/>
              <a:t>Questions / réponses 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251D97C-01F3-F60F-19EF-574DFD261746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pPr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3547616"/>
      </p:ext>
    </p:extLst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22"/>
          </p:nvPr>
        </p:nvSpPr>
        <p:spPr>
          <a:xfrm>
            <a:off x="3450164" y="2817091"/>
            <a:ext cx="8289551" cy="1836103"/>
          </a:xfrm>
        </p:spPr>
        <p:txBody>
          <a:bodyPr>
            <a:normAutofit/>
          </a:bodyPr>
          <a:lstStyle/>
          <a:p>
            <a:r>
              <a:rPr lang="fr-FR"/>
              <a:t>Merci pour votre écoute ! </a:t>
            </a:r>
          </a:p>
          <a:p>
            <a:r>
              <a:rPr lang="fr-FR"/>
              <a:t>Prochain Dîtes-nous tout : le 04/04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3184741-E7B2-A2FD-C3C4-E1D87BDBAD44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pPr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8823665"/>
      </p:ext>
    </p:extLst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22"/>
          </p:nvPr>
        </p:nvSpPr>
        <p:spPr>
          <a:xfrm>
            <a:off x="3450164" y="2817091"/>
            <a:ext cx="8289551" cy="1836103"/>
          </a:xfrm>
        </p:spPr>
        <p:txBody>
          <a:bodyPr>
            <a:normAutofit/>
          </a:bodyPr>
          <a:lstStyle/>
          <a:p>
            <a:r>
              <a:rPr lang="fr-FR">
                <a:solidFill>
                  <a:schemeClr val="accent6"/>
                </a:solidFill>
              </a:rPr>
              <a:t>Expérimentation ESMS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3184741-E7B2-A2FD-C3C4-E1D87BDBAD44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pPr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4652566"/>
      </p:ext>
    </p:extLst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 : coins arrondis 47">
            <a:extLst>
              <a:ext uri="{FF2B5EF4-FFF2-40B4-BE49-F238E27FC236}">
                <a16:creationId xmlns:a16="http://schemas.microsoft.com/office/drawing/2014/main" id="{7C240BD2-DC81-1AEF-4A8B-86A481B37B39}"/>
              </a:ext>
            </a:extLst>
          </p:cNvPr>
          <p:cNvSpPr/>
          <p:nvPr/>
        </p:nvSpPr>
        <p:spPr>
          <a:xfrm>
            <a:off x="7591599" y="4672757"/>
            <a:ext cx="4182653" cy="1052879"/>
          </a:xfrm>
          <a:prstGeom prst="roundRect">
            <a:avLst/>
          </a:prstGeom>
          <a:solidFill>
            <a:srgbClr val="FFF3F9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EB9992F0-DF0A-3331-C7A2-D0295D4190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3517" y="16625"/>
            <a:ext cx="9219120" cy="1133342"/>
          </a:xfrm>
        </p:spPr>
        <p:txBody>
          <a:bodyPr/>
          <a:lstStyle/>
          <a:p>
            <a:r>
              <a:rPr lang="fr-FR">
                <a:latin typeface="Trebuchet MS"/>
              </a:rPr>
              <a:t>Qu’est-ce qu’une « équipe de soins » ?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849B473-A099-546E-4E47-9C96EDC7D5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pPr/>
              <a:t>28</a:t>
            </a:fld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7C7A6684-2760-34BB-E8F4-D0FD80E921C7}"/>
              </a:ext>
            </a:extLst>
          </p:cNvPr>
          <p:cNvSpPr txBox="1"/>
          <p:nvPr/>
        </p:nvSpPr>
        <p:spPr>
          <a:xfrm>
            <a:off x="1031631" y="1678865"/>
            <a:ext cx="10128739" cy="6924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 lIns="91440" tIns="45720" rIns="91440" bIns="45720" anchor="t">
            <a:spAutoFit/>
          </a:bodyPr>
          <a:lstStyle/>
          <a:p>
            <a:pPr algn="just"/>
            <a:r>
              <a:rPr lang="fr-FR" sz="1100">
                <a:latin typeface="Trebuchet MS"/>
              </a:rPr>
              <a:t>Selon l’article </a:t>
            </a:r>
            <a:r>
              <a:rPr lang="fr-FR" sz="1100" b="1">
                <a:latin typeface="Trebuchet MS"/>
              </a:rPr>
              <a:t>L. 1110-12 du Code de la Santé Publique,</a:t>
            </a:r>
            <a:r>
              <a:rPr lang="fr-FR" sz="1100">
                <a:latin typeface="Trebuchet MS"/>
              </a:rPr>
              <a:t> </a:t>
            </a:r>
            <a:r>
              <a:rPr lang="fr-FR" sz="1400" b="1">
                <a:solidFill>
                  <a:schemeClr val="accent1"/>
                </a:solidFill>
                <a:latin typeface="Trebuchet MS"/>
              </a:rPr>
              <a:t>l'équipe de soins est un ensemble de professionnels</a:t>
            </a:r>
            <a:r>
              <a:rPr lang="fr-FR" sz="1400">
                <a:latin typeface="Trebuchet MS"/>
              </a:rPr>
              <a:t> </a:t>
            </a:r>
            <a:r>
              <a:rPr lang="fr-FR" sz="1400" b="1">
                <a:solidFill>
                  <a:schemeClr val="accent1"/>
                </a:solidFill>
                <a:latin typeface="Trebuchet MS"/>
              </a:rPr>
              <a:t>qui participent directement au profit d'un même patient</a:t>
            </a:r>
            <a:r>
              <a:rPr lang="fr-FR" sz="1200" b="1">
                <a:solidFill>
                  <a:schemeClr val="accent1"/>
                </a:solidFill>
                <a:latin typeface="Trebuchet MS"/>
              </a:rPr>
              <a:t> </a:t>
            </a:r>
            <a:r>
              <a:rPr lang="fr-FR" sz="1100">
                <a:latin typeface="Trebuchet MS"/>
              </a:rPr>
              <a:t>à la réalisation d'un acte diagnostique, thérapeutique, de compensation du handicap, de soulagement de la douleur ou de prévention de perte d'autonomie, ou aux actions nécessaires à la coordination de plusieurs de ces actes, et qui :</a:t>
            </a:r>
          </a:p>
        </p:txBody>
      </p:sp>
      <p:grpSp>
        <p:nvGrpSpPr>
          <p:cNvPr id="9" name="Groupe 8">
            <a:extLst>
              <a:ext uri="{FF2B5EF4-FFF2-40B4-BE49-F238E27FC236}">
                <a16:creationId xmlns:a16="http://schemas.microsoft.com/office/drawing/2014/main" id="{1ECDFB60-48F5-3720-3974-0BCD2214AC71}"/>
              </a:ext>
            </a:extLst>
          </p:cNvPr>
          <p:cNvGrpSpPr>
            <a:grpSpLocks noChangeAspect="1"/>
          </p:cNvGrpSpPr>
          <p:nvPr/>
        </p:nvGrpSpPr>
        <p:grpSpPr>
          <a:xfrm>
            <a:off x="565827" y="1764738"/>
            <a:ext cx="352802" cy="428399"/>
            <a:chOff x="6372225" y="4192905"/>
            <a:chExt cx="361950" cy="436563"/>
          </a:xfrm>
        </p:grpSpPr>
        <p:sp>
          <p:nvSpPr>
            <p:cNvPr id="10" name="Freeform 235">
              <a:extLst>
                <a:ext uri="{FF2B5EF4-FFF2-40B4-BE49-F238E27FC236}">
                  <a16:creationId xmlns:a16="http://schemas.microsoft.com/office/drawing/2014/main" id="{AB370F1D-2BAC-8569-03F8-734771E1620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99213" y="4515168"/>
              <a:ext cx="74613" cy="76200"/>
            </a:xfrm>
            <a:custGeom>
              <a:avLst/>
              <a:gdLst>
                <a:gd name="T0" fmla="*/ 132 w 264"/>
                <a:gd name="T1" fmla="*/ 0 h 264"/>
                <a:gd name="T2" fmla="*/ 0 w 264"/>
                <a:gd name="T3" fmla="*/ 132 h 264"/>
                <a:gd name="T4" fmla="*/ 132 w 264"/>
                <a:gd name="T5" fmla="*/ 264 h 264"/>
                <a:gd name="T6" fmla="*/ 264 w 264"/>
                <a:gd name="T7" fmla="*/ 132 h 264"/>
                <a:gd name="T8" fmla="*/ 132 w 264"/>
                <a:gd name="T9" fmla="*/ 0 h 264"/>
                <a:gd name="T10" fmla="*/ 132 w 264"/>
                <a:gd name="T11" fmla="*/ 219 h 264"/>
                <a:gd name="T12" fmla="*/ 45 w 264"/>
                <a:gd name="T13" fmla="*/ 132 h 264"/>
                <a:gd name="T14" fmla="*/ 132 w 264"/>
                <a:gd name="T15" fmla="*/ 45 h 264"/>
                <a:gd name="T16" fmla="*/ 219 w 264"/>
                <a:gd name="T17" fmla="*/ 132 h 264"/>
                <a:gd name="T18" fmla="*/ 132 w 264"/>
                <a:gd name="T19" fmla="*/ 219 h 264"/>
                <a:gd name="T20" fmla="*/ 132 w 264"/>
                <a:gd name="T21" fmla="*/ 219 h 264"/>
                <a:gd name="T22" fmla="*/ 132 w 264"/>
                <a:gd name="T23" fmla="*/ 219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4" h="264">
                  <a:moveTo>
                    <a:pt x="132" y="0"/>
                  </a:moveTo>
                  <a:cubicBezTo>
                    <a:pt x="59" y="0"/>
                    <a:pt x="0" y="59"/>
                    <a:pt x="0" y="132"/>
                  </a:cubicBezTo>
                  <a:cubicBezTo>
                    <a:pt x="0" y="205"/>
                    <a:pt x="59" y="264"/>
                    <a:pt x="132" y="264"/>
                  </a:cubicBezTo>
                  <a:cubicBezTo>
                    <a:pt x="205" y="264"/>
                    <a:pt x="264" y="205"/>
                    <a:pt x="264" y="132"/>
                  </a:cubicBezTo>
                  <a:cubicBezTo>
                    <a:pt x="264" y="59"/>
                    <a:pt x="205" y="0"/>
                    <a:pt x="132" y="0"/>
                  </a:cubicBezTo>
                  <a:close/>
                  <a:moveTo>
                    <a:pt x="132" y="219"/>
                  </a:moveTo>
                  <a:cubicBezTo>
                    <a:pt x="84" y="219"/>
                    <a:pt x="45" y="180"/>
                    <a:pt x="45" y="132"/>
                  </a:cubicBezTo>
                  <a:cubicBezTo>
                    <a:pt x="45" y="84"/>
                    <a:pt x="84" y="45"/>
                    <a:pt x="132" y="45"/>
                  </a:cubicBezTo>
                  <a:cubicBezTo>
                    <a:pt x="180" y="45"/>
                    <a:pt x="219" y="84"/>
                    <a:pt x="219" y="132"/>
                  </a:cubicBezTo>
                  <a:cubicBezTo>
                    <a:pt x="219" y="180"/>
                    <a:pt x="180" y="219"/>
                    <a:pt x="132" y="219"/>
                  </a:cubicBezTo>
                  <a:close/>
                  <a:moveTo>
                    <a:pt x="132" y="219"/>
                  </a:moveTo>
                  <a:cubicBezTo>
                    <a:pt x="132" y="219"/>
                    <a:pt x="132" y="219"/>
                    <a:pt x="132" y="219"/>
                  </a:cubicBezTo>
                </a:path>
              </a:pathLst>
            </a:custGeom>
            <a:solidFill>
              <a:srgbClr val="55555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236">
              <a:extLst>
                <a:ext uri="{FF2B5EF4-FFF2-40B4-BE49-F238E27FC236}">
                  <a16:creationId xmlns:a16="http://schemas.microsoft.com/office/drawing/2014/main" id="{465FD48D-EC24-5126-2675-B8077D56B79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15100" y="4515168"/>
              <a:ext cx="74613" cy="76200"/>
            </a:xfrm>
            <a:custGeom>
              <a:avLst/>
              <a:gdLst>
                <a:gd name="T0" fmla="*/ 131 w 263"/>
                <a:gd name="T1" fmla="*/ 0 h 264"/>
                <a:gd name="T2" fmla="*/ 0 w 263"/>
                <a:gd name="T3" fmla="*/ 132 h 264"/>
                <a:gd name="T4" fmla="*/ 131 w 263"/>
                <a:gd name="T5" fmla="*/ 264 h 264"/>
                <a:gd name="T6" fmla="*/ 263 w 263"/>
                <a:gd name="T7" fmla="*/ 132 h 264"/>
                <a:gd name="T8" fmla="*/ 131 w 263"/>
                <a:gd name="T9" fmla="*/ 0 h 264"/>
                <a:gd name="T10" fmla="*/ 131 w 263"/>
                <a:gd name="T11" fmla="*/ 219 h 264"/>
                <a:gd name="T12" fmla="*/ 45 w 263"/>
                <a:gd name="T13" fmla="*/ 132 h 264"/>
                <a:gd name="T14" fmla="*/ 131 w 263"/>
                <a:gd name="T15" fmla="*/ 45 h 264"/>
                <a:gd name="T16" fmla="*/ 218 w 263"/>
                <a:gd name="T17" fmla="*/ 132 h 264"/>
                <a:gd name="T18" fmla="*/ 131 w 263"/>
                <a:gd name="T19" fmla="*/ 219 h 264"/>
                <a:gd name="T20" fmla="*/ 131 w 263"/>
                <a:gd name="T21" fmla="*/ 219 h 264"/>
                <a:gd name="T22" fmla="*/ 131 w 263"/>
                <a:gd name="T23" fmla="*/ 219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3" h="264">
                  <a:moveTo>
                    <a:pt x="131" y="0"/>
                  </a:moveTo>
                  <a:cubicBezTo>
                    <a:pt x="59" y="0"/>
                    <a:pt x="0" y="59"/>
                    <a:pt x="0" y="132"/>
                  </a:cubicBezTo>
                  <a:cubicBezTo>
                    <a:pt x="0" y="205"/>
                    <a:pt x="59" y="264"/>
                    <a:pt x="131" y="264"/>
                  </a:cubicBezTo>
                  <a:cubicBezTo>
                    <a:pt x="204" y="264"/>
                    <a:pt x="263" y="205"/>
                    <a:pt x="263" y="132"/>
                  </a:cubicBezTo>
                  <a:cubicBezTo>
                    <a:pt x="263" y="59"/>
                    <a:pt x="204" y="0"/>
                    <a:pt x="131" y="0"/>
                  </a:cubicBezTo>
                  <a:close/>
                  <a:moveTo>
                    <a:pt x="131" y="219"/>
                  </a:moveTo>
                  <a:cubicBezTo>
                    <a:pt x="84" y="219"/>
                    <a:pt x="45" y="180"/>
                    <a:pt x="45" y="132"/>
                  </a:cubicBezTo>
                  <a:cubicBezTo>
                    <a:pt x="45" y="84"/>
                    <a:pt x="84" y="45"/>
                    <a:pt x="131" y="45"/>
                  </a:cubicBezTo>
                  <a:cubicBezTo>
                    <a:pt x="179" y="45"/>
                    <a:pt x="218" y="84"/>
                    <a:pt x="218" y="132"/>
                  </a:cubicBezTo>
                  <a:cubicBezTo>
                    <a:pt x="218" y="180"/>
                    <a:pt x="179" y="219"/>
                    <a:pt x="131" y="219"/>
                  </a:cubicBezTo>
                  <a:close/>
                  <a:moveTo>
                    <a:pt x="131" y="219"/>
                  </a:moveTo>
                  <a:cubicBezTo>
                    <a:pt x="131" y="219"/>
                    <a:pt x="131" y="219"/>
                    <a:pt x="131" y="219"/>
                  </a:cubicBezTo>
                </a:path>
              </a:pathLst>
            </a:custGeom>
            <a:solidFill>
              <a:srgbClr val="55555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237">
              <a:extLst>
                <a:ext uri="{FF2B5EF4-FFF2-40B4-BE49-F238E27FC236}">
                  <a16:creationId xmlns:a16="http://schemas.microsoft.com/office/drawing/2014/main" id="{94DE53BE-413C-27BB-65E1-7DA11003135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96038" y="4227830"/>
              <a:ext cx="80963" cy="241300"/>
            </a:xfrm>
            <a:custGeom>
              <a:avLst/>
              <a:gdLst>
                <a:gd name="T0" fmla="*/ 38 w 290"/>
                <a:gd name="T1" fmla="*/ 847 h 847"/>
                <a:gd name="T2" fmla="*/ 252 w 290"/>
                <a:gd name="T3" fmla="*/ 847 h 847"/>
                <a:gd name="T4" fmla="*/ 290 w 290"/>
                <a:gd name="T5" fmla="*/ 810 h 847"/>
                <a:gd name="T6" fmla="*/ 290 w 290"/>
                <a:gd name="T7" fmla="*/ 37 h 847"/>
                <a:gd name="T8" fmla="*/ 252 w 290"/>
                <a:gd name="T9" fmla="*/ 0 h 847"/>
                <a:gd name="T10" fmla="*/ 38 w 290"/>
                <a:gd name="T11" fmla="*/ 0 h 847"/>
                <a:gd name="T12" fmla="*/ 0 w 290"/>
                <a:gd name="T13" fmla="*/ 37 h 847"/>
                <a:gd name="T14" fmla="*/ 0 w 290"/>
                <a:gd name="T15" fmla="*/ 810 h 847"/>
                <a:gd name="T16" fmla="*/ 38 w 290"/>
                <a:gd name="T17" fmla="*/ 847 h 847"/>
                <a:gd name="T18" fmla="*/ 45 w 290"/>
                <a:gd name="T19" fmla="*/ 45 h 847"/>
                <a:gd name="T20" fmla="*/ 245 w 290"/>
                <a:gd name="T21" fmla="*/ 45 h 847"/>
                <a:gd name="T22" fmla="*/ 245 w 290"/>
                <a:gd name="T23" fmla="*/ 118 h 847"/>
                <a:gd name="T24" fmla="*/ 45 w 290"/>
                <a:gd name="T25" fmla="*/ 118 h 847"/>
                <a:gd name="T26" fmla="*/ 45 w 290"/>
                <a:gd name="T27" fmla="*/ 45 h 847"/>
                <a:gd name="T28" fmla="*/ 45 w 290"/>
                <a:gd name="T29" fmla="*/ 163 h 847"/>
                <a:gd name="T30" fmla="*/ 245 w 290"/>
                <a:gd name="T31" fmla="*/ 163 h 847"/>
                <a:gd name="T32" fmla="*/ 245 w 290"/>
                <a:gd name="T33" fmla="*/ 684 h 847"/>
                <a:gd name="T34" fmla="*/ 45 w 290"/>
                <a:gd name="T35" fmla="*/ 684 h 847"/>
                <a:gd name="T36" fmla="*/ 45 w 290"/>
                <a:gd name="T37" fmla="*/ 163 h 847"/>
                <a:gd name="T38" fmla="*/ 45 w 290"/>
                <a:gd name="T39" fmla="*/ 729 h 847"/>
                <a:gd name="T40" fmla="*/ 245 w 290"/>
                <a:gd name="T41" fmla="*/ 729 h 847"/>
                <a:gd name="T42" fmla="*/ 245 w 290"/>
                <a:gd name="T43" fmla="*/ 802 h 847"/>
                <a:gd name="T44" fmla="*/ 45 w 290"/>
                <a:gd name="T45" fmla="*/ 802 h 847"/>
                <a:gd name="T46" fmla="*/ 45 w 290"/>
                <a:gd name="T47" fmla="*/ 729 h 847"/>
                <a:gd name="T48" fmla="*/ 45 w 290"/>
                <a:gd name="T49" fmla="*/ 729 h 847"/>
                <a:gd name="T50" fmla="*/ 45 w 290"/>
                <a:gd name="T51" fmla="*/ 729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90" h="847">
                  <a:moveTo>
                    <a:pt x="38" y="847"/>
                  </a:moveTo>
                  <a:cubicBezTo>
                    <a:pt x="252" y="847"/>
                    <a:pt x="252" y="847"/>
                    <a:pt x="252" y="847"/>
                  </a:cubicBezTo>
                  <a:cubicBezTo>
                    <a:pt x="273" y="847"/>
                    <a:pt x="290" y="831"/>
                    <a:pt x="290" y="810"/>
                  </a:cubicBezTo>
                  <a:cubicBezTo>
                    <a:pt x="290" y="37"/>
                    <a:pt x="290" y="37"/>
                    <a:pt x="290" y="37"/>
                  </a:cubicBezTo>
                  <a:cubicBezTo>
                    <a:pt x="290" y="16"/>
                    <a:pt x="273" y="0"/>
                    <a:pt x="252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17" y="0"/>
                    <a:pt x="0" y="16"/>
                    <a:pt x="0" y="37"/>
                  </a:cubicBezTo>
                  <a:cubicBezTo>
                    <a:pt x="0" y="810"/>
                    <a:pt x="0" y="810"/>
                    <a:pt x="0" y="810"/>
                  </a:cubicBezTo>
                  <a:cubicBezTo>
                    <a:pt x="0" y="831"/>
                    <a:pt x="17" y="847"/>
                    <a:pt x="38" y="847"/>
                  </a:cubicBezTo>
                  <a:close/>
                  <a:moveTo>
                    <a:pt x="45" y="45"/>
                  </a:moveTo>
                  <a:cubicBezTo>
                    <a:pt x="245" y="45"/>
                    <a:pt x="245" y="45"/>
                    <a:pt x="245" y="45"/>
                  </a:cubicBezTo>
                  <a:cubicBezTo>
                    <a:pt x="245" y="118"/>
                    <a:pt x="245" y="118"/>
                    <a:pt x="245" y="118"/>
                  </a:cubicBezTo>
                  <a:cubicBezTo>
                    <a:pt x="45" y="118"/>
                    <a:pt x="45" y="118"/>
                    <a:pt x="45" y="118"/>
                  </a:cubicBezTo>
                  <a:lnTo>
                    <a:pt x="45" y="45"/>
                  </a:lnTo>
                  <a:close/>
                  <a:moveTo>
                    <a:pt x="45" y="163"/>
                  </a:moveTo>
                  <a:cubicBezTo>
                    <a:pt x="245" y="163"/>
                    <a:pt x="245" y="163"/>
                    <a:pt x="245" y="163"/>
                  </a:cubicBezTo>
                  <a:cubicBezTo>
                    <a:pt x="245" y="684"/>
                    <a:pt x="245" y="684"/>
                    <a:pt x="245" y="684"/>
                  </a:cubicBezTo>
                  <a:cubicBezTo>
                    <a:pt x="45" y="684"/>
                    <a:pt x="45" y="684"/>
                    <a:pt x="45" y="684"/>
                  </a:cubicBezTo>
                  <a:lnTo>
                    <a:pt x="45" y="163"/>
                  </a:lnTo>
                  <a:close/>
                  <a:moveTo>
                    <a:pt x="45" y="729"/>
                  </a:moveTo>
                  <a:cubicBezTo>
                    <a:pt x="245" y="729"/>
                    <a:pt x="245" y="729"/>
                    <a:pt x="245" y="729"/>
                  </a:cubicBezTo>
                  <a:cubicBezTo>
                    <a:pt x="245" y="802"/>
                    <a:pt x="245" y="802"/>
                    <a:pt x="245" y="802"/>
                  </a:cubicBezTo>
                  <a:cubicBezTo>
                    <a:pt x="45" y="802"/>
                    <a:pt x="45" y="802"/>
                    <a:pt x="45" y="802"/>
                  </a:cubicBezTo>
                  <a:lnTo>
                    <a:pt x="45" y="729"/>
                  </a:lnTo>
                  <a:close/>
                  <a:moveTo>
                    <a:pt x="45" y="729"/>
                  </a:moveTo>
                  <a:cubicBezTo>
                    <a:pt x="45" y="729"/>
                    <a:pt x="45" y="729"/>
                    <a:pt x="45" y="729"/>
                  </a:cubicBezTo>
                </a:path>
              </a:pathLst>
            </a:custGeom>
            <a:solidFill>
              <a:srgbClr val="55555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238">
              <a:extLst>
                <a:ext uri="{FF2B5EF4-FFF2-40B4-BE49-F238E27FC236}">
                  <a16:creationId xmlns:a16="http://schemas.microsoft.com/office/drawing/2014/main" id="{AA307445-868A-B515-3D67-EBE04D97090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11925" y="4227830"/>
              <a:ext cx="82550" cy="241300"/>
            </a:xfrm>
            <a:custGeom>
              <a:avLst/>
              <a:gdLst>
                <a:gd name="T0" fmla="*/ 37 w 289"/>
                <a:gd name="T1" fmla="*/ 847 h 847"/>
                <a:gd name="T2" fmla="*/ 252 w 289"/>
                <a:gd name="T3" fmla="*/ 847 h 847"/>
                <a:gd name="T4" fmla="*/ 289 w 289"/>
                <a:gd name="T5" fmla="*/ 810 h 847"/>
                <a:gd name="T6" fmla="*/ 289 w 289"/>
                <a:gd name="T7" fmla="*/ 597 h 847"/>
                <a:gd name="T8" fmla="*/ 267 w 289"/>
                <a:gd name="T9" fmla="*/ 575 h 847"/>
                <a:gd name="T10" fmla="*/ 244 w 289"/>
                <a:gd name="T11" fmla="*/ 597 h 847"/>
                <a:gd name="T12" fmla="*/ 244 w 289"/>
                <a:gd name="T13" fmla="*/ 684 h 847"/>
                <a:gd name="T14" fmla="*/ 45 w 289"/>
                <a:gd name="T15" fmla="*/ 684 h 847"/>
                <a:gd name="T16" fmla="*/ 45 w 289"/>
                <a:gd name="T17" fmla="*/ 163 h 847"/>
                <a:gd name="T18" fmla="*/ 244 w 289"/>
                <a:gd name="T19" fmla="*/ 163 h 847"/>
                <a:gd name="T20" fmla="*/ 244 w 289"/>
                <a:gd name="T21" fmla="*/ 492 h 847"/>
                <a:gd name="T22" fmla="*/ 267 w 289"/>
                <a:gd name="T23" fmla="*/ 515 h 847"/>
                <a:gd name="T24" fmla="*/ 289 w 289"/>
                <a:gd name="T25" fmla="*/ 492 h 847"/>
                <a:gd name="T26" fmla="*/ 289 w 289"/>
                <a:gd name="T27" fmla="*/ 37 h 847"/>
                <a:gd name="T28" fmla="*/ 252 w 289"/>
                <a:gd name="T29" fmla="*/ 0 h 847"/>
                <a:gd name="T30" fmla="*/ 37 w 289"/>
                <a:gd name="T31" fmla="*/ 0 h 847"/>
                <a:gd name="T32" fmla="*/ 0 w 289"/>
                <a:gd name="T33" fmla="*/ 37 h 847"/>
                <a:gd name="T34" fmla="*/ 0 w 289"/>
                <a:gd name="T35" fmla="*/ 810 h 847"/>
                <a:gd name="T36" fmla="*/ 37 w 289"/>
                <a:gd name="T37" fmla="*/ 847 h 847"/>
                <a:gd name="T38" fmla="*/ 45 w 289"/>
                <a:gd name="T39" fmla="*/ 45 h 847"/>
                <a:gd name="T40" fmla="*/ 244 w 289"/>
                <a:gd name="T41" fmla="*/ 45 h 847"/>
                <a:gd name="T42" fmla="*/ 244 w 289"/>
                <a:gd name="T43" fmla="*/ 118 h 847"/>
                <a:gd name="T44" fmla="*/ 45 w 289"/>
                <a:gd name="T45" fmla="*/ 118 h 847"/>
                <a:gd name="T46" fmla="*/ 45 w 289"/>
                <a:gd name="T47" fmla="*/ 45 h 847"/>
                <a:gd name="T48" fmla="*/ 45 w 289"/>
                <a:gd name="T49" fmla="*/ 729 h 847"/>
                <a:gd name="T50" fmla="*/ 244 w 289"/>
                <a:gd name="T51" fmla="*/ 729 h 847"/>
                <a:gd name="T52" fmla="*/ 244 w 289"/>
                <a:gd name="T53" fmla="*/ 802 h 847"/>
                <a:gd name="T54" fmla="*/ 45 w 289"/>
                <a:gd name="T55" fmla="*/ 802 h 847"/>
                <a:gd name="T56" fmla="*/ 45 w 289"/>
                <a:gd name="T57" fmla="*/ 729 h 847"/>
                <a:gd name="T58" fmla="*/ 45 w 289"/>
                <a:gd name="T59" fmla="*/ 729 h 847"/>
                <a:gd name="T60" fmla="*/ 45 w 289"/>
                <a:gd name="T61" fmla="*/ 729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89" h="847">
                  <a:moveTo>
                    <a:pt x="37" y="847"/>
                  </a:moveTo>
                  <a:cubicBezTo>
                    <a:pt x="252" y="847"/>
                    <a:pt x="252" y="847"/>
                    <a:pt x="252" y="847"/>
                  </a:cubicBezTo>
                  <a:cubicBezTo>
                    <a:pt x="272" y="847"/>
                    <a:pt x="289" y="831"/>
                    <a:pt x="289" y="810"/>
                  </a:cubicBezTo>
                  <a:cubicBezTo>
                    <a:pt x="289" y="597"/>
                    <a:pt x="289" y="597"/>
                    <a:pt x="289" y="597"/>
                  </a:cubicBezTo>
                  <a:cubicBezTo>
                    <a:pt x="289" y="585"/>
                    <a:pt x="279" y="575"/>
                    <a:pt x="267" y="575"/>
                  </a:cubicBezTo>
                  <a:cubicBezTo>
                    <a:pt x="254" y="575"/>
                    <a:pt x="244" y="585"/>
                    <a:pt x="244" y="597"/>
                  </a:cubicBezTo>
                  <a:cubicBezTo>
                    <a:pt x="244" y="684"/>
                    <a:pt x="244" y="684"/>
                    <a:pt x="244" y="684"/>
                  </a:cubicBezTo>
                  <a:cubicBezTo>
                    <a:pt x="45" y="684"/>
                    <a:pt x="45" y="684"/>
                    <a:pt x="45" y="684"/>
                  </a:cubicBezTo>
                  <a:cubicBezTo>
                    <a:pt x="45" y="163"/>
                    <a:pt x="45" y="163"/>
                    <a:pt x="45" y="163"/>
                  </a:cubicBezTo>
                  <a:cubicBezTo>
                    <a:pt x="244" y="163"/>
                    <a:pt x="244" y="163"/>
                    <a:pt x="244" y="163"/>
                  </a:cubicBezTo>
                  <a:cubicBezTo>
                    <a:pt x="244" y="492"/>
                    <a:pt x="244" y="492"/>
                    <a:pt x="244" y="492"/>
                  </a:cubicBezTo>
                  <a:cubicBezTo>
                    <a:pt x="244" y="505"/>
                    <a:pt x="254" y="515"/>
                    <a:pt x="267" y="515"/>
                  </a:cubicBezTo>
                  <a:cubicBezTo>
                    <a:pt x="279" y="515"/>
                    <a:pt x="289" y="505"/>
                    <a:pt x="289" y="492"/>
                  </a:cubicBezTo>
                  <a:cubicBezTo>
                    <a:pt x="289" y="37"/>
                    <a:pt x="289" y="37"/>
                    <a:pt x="289" y="37"/>
                  </a:cubicBezTo>
                  <a:cubicBezTo>
                    <a:pt x="289" y="16"/>
                    <a:pt x="272" y="0"/>
                    <a:pt x="252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17" y="0"/>
                    <a:pt x="0" y="16"/>
                    <a:pt x="0" y="37"/>
                  </a:cubicBezTo>
                  <a:cubicBezTo>
                    <a:pt x="0" y="810"/>
                    <a:pt x="0" y="810"/>
                    <a:pt x="0" y="810"/>
                  </a:cubicBezTo>
                  <a:cubicBezTo>
                    <a:pt x="0" y="831"/>
                    <a:pt x="17" y="847"/>
                    <a:pt x="37" y="847"/>
                  </a:cubicBezTo>
                  <a:close/>
                  <a:moveTo>
                    <a:pt x="45" y="45"/>
                  </a:moveTo>
                  <a:cubicBezTo>
                    <a:pt x="244" y="45"/>
                    <a:pt x="244" y="45"/>
                    <a:pt x="244" y="45"/>
                  </a:cubicBezTo>
                  <a:cubicBezTo>
                    <a:pt x="244" y="118"/>
                    <a:pt x="244" y="118"/>
                    <a:pt x="244" y="118"/>
                  </a:cubicBezTo>
                  <a:cubicBezTo>
                    <a:pt x="45" y="118"/>
                    <a:pt x="45" y="118"/>
                    <a:pt x="45" y="118"/>
                  </a:cubicBezTo>
                  <a:lnTo>
                    <a:pt x="45" y="45"/>
                  </a:lnTo>
                  <a:close/>
                  <a:moveTo>
                    <a:pt x="45" y="729"/>
                  </a:moveTo>
                  <a:cubicBezTo>
                    <a:pt x="244" y="729"/>
                    <a:pt x="244" y="729"/>
                    <a:pt x="244" y="729"/>
                  </a:cubicBezTo>
                  <a:cubicBezTo>
                    <a:pt x="244" y="802"/>
                    <a:pt x="244" y="802"/>
                    <a:pt x="244" y="802"/>
                  </a:cubicBezTo>
                  <a:cubicBezTo>
                    <a:pt x="45" y="802"/>
                    <a:pt x="45" y="802"/>
                    <a:pt x="45" y="802"/>
                  </a:cubicBezTo>
                  <a:lnTo>
                    <a:pt x="45" y="729"/>
                  </a:lnTo>
                  <a:close/>
                  <a:moveTo>
                    <a:pt x="45" y="729"/>
                  </a:moveTo>
                  <a:cubicBezTo>
                    <a:pt x="45" y="729"/>
                    <a:pt x="45" y="729"/>
                    <a:pt x="45" y="729"/>
                  </a:cubicBezTo>
                </a:path>
              </a:pathLst>
            </a:custGeom>
            <a:solidFill>
              <a:srgbClr val="55555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Freeform 239">
              <a:extLst>
                <a:ext uri="{FF2B5EF4-FFF2-40B4-BE49-F238E27FC236}">
                  <a16:creationId xmlns:a16="http://schemas.microsoft.com/office/drawing/2014/main" id="{6206E1DF-F813-3D3D-84F9-C2DD8AD0C3A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27813" y="4227830"/>
              <a:ext cx="82550" cy="241300"/>
            </a:xfrm>
            <a:custGeom>
              <a:avLst/>
              <a:gdLst>
                <a:gd name="T0" fmla="*/ 289 w 289"/>
                <a:gd name="T1" fmla="*/ 810 h 847"/>
                <a:gd name="T2" fmla="*/ 289 w 289"/>
                <a:gd name="T3" fmla="*/ 37 h 847"/>
                <a:gd name="T4" fmla="*/ 251 w 289"/>
                <a:gd name="T5" fmla="*/ 0 h 847"/>
                <a:gd name="T6" fmla="*/ 37 w 289"/>
                <a:gd name="T7" fmla="*/ 0 h 847"/>
                <a:gd name="T8" fmla="*/ 0 w 289"/>
                <a:gd name="T9" fmla="*/ 37 h 847"/>
                <a:gd name="T10" fmla="*/ 0 w 289"/>
                <a:gd name="T11" fmla="*/ 810 h 847"/>
                <a:gd name="T12" fmla="*/ 37 w 289"/>
                <a:gd name="T13" fmla="*/ 847 h 847"/>
                <a:gd name="T14" fmla="*/ 251 w 289"/>
                <a:gd name="T15" fmla="*/ 847 h 847"/>
                <a:gd name="T16" fmla="*/ 289 w 289"/>
                <a:gd name="T17" fmla="*/ 810 h 847"/>
                <a:gd name="T18" fmla="*/ 244 w 289"/>
                <a:gd name="T19" fmla="*/ 802 h 847"/>
                <a:gd name="T20" fmla="*/ 45 w 289"/>
                <a:gd name="T21" fmla="*/ 802 h 847"/>
                <a:gd name="T22" fmla="*/ 45 w 289"/>
                <a:gd name="T23" fmla="*/ 729 h 847"/>
                <a:gd name="T24" fmla="*/ 244 w 289"/>
                <a:gd name="T25" fmla="*/ 729 h 847"/>
                <a:gd name="T26" fmla="*/ 244 w 289"/>
                <a:gd name="T27" fmla="*/ 802 h 847"/>
                <a:gd name="T28" fmla="*/ 244 w 289"/>
                <a:gd name="T29" fmla="*/ 684 h 847"/>
                <a:gd name="T30" fmla="*/ 45 w 289"/>
                <a:gd name="T31" fmla="*/ 684 h 847"/>
                <a:gd name="T32" fmla="*/ 45 w 289"/>
                <a:gd name="T33" fmla="*/ 163 h 847"/>
                <a:gd name="T34" fmla="*/ 244 w 289"/>
                <a:gd name="T35" fmla="*/ 163 h 847"/>
                <a:gd name="T36" fmla="*/ 244 w 289"/>
                <a:gd name="T37" fmla="*/ 684 h 847"/>
                <a:gd name="T38" fmla="*/ 244 w 289"/>
                <a:gd name="T39" fmla="*/ 118 h 847"/>
                <a:gd name="T40" fmla="*/ 45 w 289"/>
                <a:gd name="T41" fmla="*/ 118 h 847"/>
                <a:gd name="T42" fmla="*/ 45 w 289"/>
                <a:gd name="T43" fmla="*/ 45 h 847"/>
                <a:gd name="T44" fmla="*/ 244 w 289"/>
                <a:gd name="T45" fmla="*/ 45 h 847"/>
                <a:gd name="T46" fmla="*/ 244 w 289"/>
                <a:gd name="T47" fmla="*/ 118 h 847"/>
                <a:gd name="T48" fmla="*/ 244 w 289"/>
                <a:gd name="T49" fmla="*/ 118 h 847"/>
                <a:gd name="T50" fmla="*/ 244 w 289"/>
                <a:gd name="T51" fmla="*/ 118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89" h="847">
                  <a:moveTo>
                    <a:pt x="289" y="810"/>
                  </a:moveTo>
                  <a:cubicBezTo>
                    <a:pt x="289" y="37"/>
                    <a:pt x="289" y="37"/>
                    <a:pt x="289" y="37"/>
                  </a:cubicBezTo>
                  <a:cubicBezTo>
                    <a:pt x="289" y="16"/>
                    <a:pt x="272" y="0"/>
                    <a:pt x="251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16" y="0"/>
                    <a:pt x="0" y="16"/>
                    <a:pt x="0" y="37"/>
                  </a:cubicBezTo>
                  <a:cubicBezTo>
                    <a:pt x="0" y="810"/>
                    <a:pt x="0" y="810"/>
                    <a:pt x="0" y="810"/>
                  </a:cubicBezTo>
                  <a:cubicBezTo>
                    <a:pt x="0" y="831"/>
                    <a:pt x="16" y="847"/>
                    <a:pt x="37" y="847"/>
                  </a:cubicBezTo>
                  <a:cubicBezTo>
                    <a:pt x="251" y="847"/>
                    <a:pt x="251" y="847"/>
                    <a:pt x="251" y="847"/>
                  </a:cubicBezTo>
                  <a:cubicBezTo>
                    <a:pt x="272" y="847"/>
                    <a:pt x="289" y="831"/>
                    <a:pt x="289" y="810"/>
                  </a:cubicBezTo>
                  <a:close/>
                  <a:moveTo>
                    <a:pt x="244" y="802"/>
                  </a:moveTo>
                  <a:cubicBezTo>
                    <a:pt x="45" y="802"/>
                    <a:pt x="45" y="802"/>
                    <a:pt x="45" y="802"/>
                  </a:cubicBezTo>
                  <a:cubicBezTo>
                    <a:pt x="45" y="729"/>
                    <a:pt x="45" y="729"/>
                    <a:pt x="45" y="729"/>
                  </a:cubicBezTo>
                  <a:cubicBezTo>
                    <a:pt x="244" y="729"/>
                    <a:pt x="244" y="729"/>
                    <a:pt x="244" y="729"/>
                  </a:cubicBezTo>
                  <a:lnTo>
                    <a:pt x="244" y="802"/>
                  </a:lnTo>
                  <a:close/>
                  <a:moveTo>
                    <a:pt x="244" y="684"/>
                  </a:moveTo>
                  <a:cubicBezTo>
                    <a:pt x="45" y="684"/>
                    <a:pt x="45" y="684"/>
                    <a:pt x="45" y="684"/>
                  </a:cubicBezTo>
                  <a:cubicBezTo>
                    <a:pt x="45" y="163"/>
                    <a:pt x="45" y="163"/>
                    <a:pt x="45" y="163"/>
                  </a:cubicBezTo>
                  <a:cubicBezTo>
                    <a:pt x="244" y="163"/>
                    <a:pt x="244" y="163"/>
                    <a:pt x="244" y="163"/>
                  </a:cubicBezTo>
                  <a:lnTo>
                    <a:pt x="244" y="684"/>
                  </a:lnTo>
                  <a:close/>
                  <a:moveTo>
                    <a:pt x="244" y="118"/>
                  </a:moveTo>
                  <a:cubicBezTo>
                    <a:pt x="45" y="118"/>
                    <a:pt x="45" y="118"/>
                    <a:pt x="45" y="118"/>
                  </a:cubicBezTo>
                  <a:cubicBezTo>
                    <a:pt x="45" y="45"/>
                    <a:pt x="45" y="45"/>
                    <a:pt x="45" y="45"/>
                  </a:cubicBezTo>
                  <a:cubicBezTo>
                    <a:pt x="244" y="45"/>
                    <a:pt x="244" y="45"/>
                    <a:pt x="244" y="45"/>
                  </a:cubicBezTo>
                  <a:lnTo>
                    <a:pt x="244" y="118"/>
                  </a:lnTo>
                  <a:close/>
                  <a:moveTo>
                    <a:pt x="244" y="118"/>
                  </a:moveTo>
                  <a:cubicBezTo>
                    <a:pt x="244" y="118"/>
                    <a:pt x="244" y="118"/>
                    <a:pt x="244" y="118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240">
              <a:extLst>
                <a:ext uri="{FF2B5EF4-FFF2-40B4-BE49-F238E27FC236}">
                  <a16:creationId xmlns:a16="http://schemas.microsoft.com/office/drawing/2014/main" id="{4F3D4752-D777-A96C-EFCB-0D71508E565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72225" y="4192905"/>
              <a:ext cx="361950" cy="436563"/>
            </a:xfrm>
            <a:custGeom>
              <a:avLst/>
              <a:gdLst>
                <a:gd name="T0" fmla="*/ 1225 w 1272"/>
                <a:gd name="T1" fmla="*/ 0 h 1536"/>
                <a:gd name="T2" fmla="*/ 1128 w 1272"/>
                <a:gd name="T3" fmla="*/ 0 h 1536"/>
                <a:gd name="T4" fmla="*/ 1105 w 1272"/>
                <a:gd name="T5" fmla="*/ 22 h 1536"/>
                <a:gd name="T6" fmla="*/ 1128 w 1272"/>
                <a:gd name="T7" fmla="*/ 45 h 1536"/>
                <a:gd name="T8" fmla="*/ 1225 w 1272"/>
                <a:gd name="T9" fmla="*/ 45 h 1536"/>
                <a:gd name="T10" fmla="*/ 1227 w 1272"/>
                <a:gd name="T11" fmla="*/ 48 h 1536"/>
                <a:gd name="T12" fmla="*/ 1227 w 1272"/>
                <a:gd name="T13" fmla="*/ 1488 h 1536"/>
                <a:gd name="T14" fmla="*/ 1225 w 1272"/>
                <a:gd name="T15" fmla="*/ 1491 h 1536"/>
                <a:gd name="T16" fmla="*/ 864 w 1272"/>
                <a:gd name="T17" fmla="*/ 1491 h 1536"/>
                <a:gd name="T18" fmla="*/ 864 w 1272"/>
                <a:gd name="T19" fmla="*/ 45 h 1536"/>
                <a:gd name="T20" fmla="*/ 1024 w 1272"/>
                <a:gd name="T21" fmla="*/ 45 h 1536"/>
                <a:gd name="T22" fmla="*/ 1046 w 1272"/>
                <a:gd name="T23" fmla="*/ 22 h 1536"/>
                <a:gd name="T24" fmla="*/ 1024 w 1272"/>
                <a:gd name="T25" fmla="*/ 0 h 1536"/>
                <a:gd name="T26" fmla="*/ 432 w 1272"/>
                <a:gd name="T27" fmla="*/ 0 h 1536"/>
                <a:gd name="T28" fmla="*/ 432 w 1272"/>
                <a:gd name="T29" fmla="*/ 0 h 1536"/>
                <a:gd name="T30" fmla="*/ 432 w 1272"/>
                <a:gd name="T31" fmla="*/ 0 h 1536"/>
                <a:gd name="T32" fmla="*/ 48 w 1272"/>
                <a:gd name="T33" fmla="*/ 0 h 1536"/>
                <a:gd name="T34" fmla="*/ 0 w 1272"/>
                <a:gd name="T35" fmla="*/ 48 h 1536"/>
                <a:gd name="T36" fmla="*/ 0 w 1272"/>
                <a:gd name="T37" fmla="*/ 1488 h 1536"/>
                <a:gd name="T38" fmla="*/ 48 w 1272"/>
                <a:gd name="T39" fmla="*/ 1536 h 1536"/>
                <a:gd name="T40" fmla="*/ 1225 w 1272"/>
                <a:gd name="T41" fmla="*/ 1536 h 1536"/>
                <a:gd name="T42" fmla="*/ 1272 w 1272"/>
                <a:gd name="T43" fmla="*/ 1488 h 1536"/>
                <a:gd name="T44" fmla="*/ 1272 w 1272"/>
                <a:gd name="T45" fmla="*/ 48 h 1536"/>
                <a:gd name="T46" fmla="*/ 1225 w 1272"/>
                <a:gd name="T47" fmla="*/ 0 h 1536"/>
                <a:gd name="T48" fmla="*/ 409 w 1272"/>
                <a:gd name="T49" fmla="*/ 1491 h 1536"/>
                <a:gd name="T50" fmla="*/ 48 w 1272"/>
                <a:gd name="T51" fmla="*/ 1491 h 1536"/>
                <a:gd name="T52" fmla="*/ 45 w 1272"/>
                <a:gd name="T53" fmla="*/ 1488 h 1536"/>
                <a:gd name="T54" fmla="*/ 45 w 1272"/>
                <a:gd name="T55" fmla="*/ 48 h 1536"/>
                <a:gd name="T56" fmla="*/ 48 w 1272"/>
                <a:gd name="T57" fmla="*/ 45 h 1536"/>
                <a:gd name="T58" fmla="*/ 409 w 1272"/>
                <a:gd name="T59" fmla="*/ 45 h 1536"/>
                <a:gd name="T60" fmla="*/ 409 w 1272"/>
                <a:gd name="T61" fmla="*/ 1491 h 1536"/>
                <a:gd name="T62" fmla="*/ 818 w 1272"/>
                <a:gd name="T63" fmla="*/ 1491 h 1536"/>
                <a:gd name="T64" fmla="*/ 454 w 1272"/>
                <a:gd name="T65" fmla="*/ 1491 h 1536"/>
                <a:gd name="T66" fmla="*/ 454 w 1272"/>
                <a:gd name="T67" fmla="*/ 45 h 1536"/>
                <a:gd name="T68" fmla="*/ 818 w 1272"/>
                <a:gd name="T69" fmla="*/ 45 h 1536"/>
                <a:gd name="T70" fmla="*/ 818 w 1272"/>
                <a:gd name="T71" fmla="*/ 1491 h 1536"/>
                <a:gd name="T72" fmla="*/ 818 w 1272"/>
                <a:gd name="T73" fmla="*/ 1491 h 1536"/>
                <a:gd name="T74" fmla="*/ 818 w 1272"/>
                <a:gd name="T75" fmla="*/ 1491 h 1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272" h="1536">
                  <a:moveTo>
                    <a:pt x="1225" y="0"/>
                  </a:moveTo>
                  <a:cubicBezTo>
                    <a:pt x="1128" y="0"/>
                    <a:pt x="1128" y="0"/>
                    <a:pt x="1128" y="0"/>
                  </a:cubicBezTo>
                  <a:cubicBezTo>
                    <a:pt x="1115" y="0"/>
                    <a:pt x="1105" y="10"/>
                    <a:pt x="1105" y="22"/>
                  </a:cubicBezTo>
                  <a:cubicBezTo>
                    <a:pt x="1105" y="35"/>
                    <a:pt x="1115" y="45"/>
                    <a:pt x="1128" y="45"/>
                  </a:cubicBezTo>
                  <a:cubicBezTo>
                    <a:pt x="1225" y="45"/>
                    <a:pt x="1225" y="45"/>
                    <a:pt x="1225" y="45"/>
                  </a:cubicBezTo>
                  <a:cubicBezTo>
                    <a:pt x="1226" y="45"/>
                    <a:pt x="1227" y="46"/>
                    <a:pt x="1227" y="48"/>
                  </a:cubicBezTo>
                  <a:cubicBezTo>
                    <a:pt x="1227" y="1488"/>
                    <a:pt x="1227" y="1488"/>
                    <a:pt x="1227" y="1488"/>
                  </a:cubicBezTo>
                  <a:cubicBezTo>
                    <a:pt x="1227" y="1490"/>
                    <a:pt x="1226" y="1491"/>
                    <a:pt x="1225" y="1491"/>
                  </a:cubicBezTo>
                  <a:cubicBezTo>
                    <a:pt x="864" y="1491"/>
                    <a:pt x="864" y="1491"/>
                    <a:pt x="864" y="1491"/>
                  </a:cubicBezTo>
                  <a:cubicBezTo>
                    <a:pt x="864" y="45"/>
                    <a:pt x="864" y="45"/>
                    <a:pt x="864" y="45"/>
                  </a:cubicBezTo>
                  <a:cubicBezTo>
                    <a:pt x="1024" y="45"/>
                    <a:pt x="1024" y="45"/>
                    <a:pt x="1024" y="45"/>
                  </a:cubicBezTo>
                  <a:cubicBezTo>
                    <a:pt x="1036" y="45"/>
                    <a:pt x="1046" y="35"/>
                    <a:pt x="1046" y="22"/>
                  </a:cubicBezTo>
                  <a:cubicBezTo>
                    <a:pt x="1046" y="10"/>
                    <a:pt x="1036" y="0"/>
                    <a:pt x="1024" y="0"/>
                  </a:cubicBezTo>
                  <a:cubicBezTo>
                    <a:pt x="432" y="0"/>
                    <a:pt x="432" y="0"/>
                    <a:pt x="432" y="0"/>
                  </a:cubicBezTo>
                  <a:cubicBezTo>
                    <a:pt x="432" y="0"/>
                    <a:pt x="432" y="0"/>
                    <a:pt x="432" y="0"/>
                  </a:cubicBezTo>
                  <a:cubicBezTo>
                    <a:pt x="432" y="0"/>
                    <a:pt x="432" y="0"/>
                    <a:pt x="432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1" y="0"/>
                    <a:pt x="0" y="21"/>
                    <a:pt x="0" y="48"/>
                  </a:cubicBezTo>
                  <a:cubicBezTo>
                    <a:pt x="0" y="1488"/>
                    <a:pt x="0" y="1488"/>
                    <a:pt x="0" y="1488"/>
                  </a:cubicBezTo>
                  <a:cubicBezTo>
                    <a:pt x="0" y="1515"/>
                    <a:pt x="21" y="1536"/>
                    <a:pt x="48" y="1536"/>
                  </a:cubicBezTo>
                  <a:cubicBezTo>
                    <a:pt x="1225" y="1536"/>
                    <a:pt x="1225" y="1536"/>
                    <a:pt x="1225" y="1536"/>
                  </a:cubicBezTo>
                  <a:cubicBezTo>
                    <a:pt x="1251" y="1536"/>
                    <a:pt x="1272" y="1515"/>
                    <a:pt x="1272" y="1488"/>
                  </a:cubicBezTo>
                  <a:cubicBezTo>
                    <a:pt x="1272" y="48"/>
                    <a:pt x="1272" y="48"/>
                    <a:pt x="1272" y="48"/>
                  </a:cubicBezTo>
                  <a:cubicBezTo>
                    <a:pt x="1272" y="21"/>
                    <a:pt x="1251" y="0"/>
                    <a:pt x="1225" y="0"/>
                  </a:cubicBezTo>
                  <a:close/>
                  <a:moveTo>
                    <a:pt x="409" y="1491"/>
                  </a:moveTo>
                  <a:cubicBezTo>
                    <a:pt x="48" y="1491"/>
                    <a:pt x="48" y="1491"/>
                    <a:pt x="48" y="1491"/>
                  </a:cubicBezTo>
                  <a:cubicBezTo>
                    <a:pt x="46" y="1491"/>
                    <a:pt x="45" y="1490"/>
                    <a:pt x="45" y="1488"/>
                  </a:cubicBezTo>
                  <a:cubicBezTo>
                    <a:pt x="45" y="48"/>
                    <a:pt x="45" y="48"/>
                    <a:pt x="45" y="48"/>
                  </a:cubicBezTo>
                  <a:cubicBezTo>
                    <a:pt x="45" y="46"/>
                    <a:pt x="46" y="45"/>
                    <a:pt x="48" y="45"/>
                  </a:cubicBezTo>
                  <a:cubicBezTo>
                    <a:pt x="409" y="45"/>
                    <a:pt x="409" y="45"/>
                    <a:pt x="409" y="45"/>
                  </a:cubicBezTo>
                  <a:lnTo>
                    <a:pt x="409" y="1491"/>
                  </a:lnTo>
                  <a:close/>
                  <a:moveTo>
                    <a:pt x="818" y="1491"/>
                  </a:moveTo>
                  <a:cubicBezTo>
                    <a:pt x="454" y="1491"/>
                    <a:pt x="454" y="1491"/>
                    <a:pt x="454" y="1491"/>
                  </a:cubicBezTo>
                  <a:cubicBezTo>
                    <a:pt x="454" y="45"/>
                    <a:pt x="454" y="45"/>
                    <a:pt x="454" y="45"/>
                  </a:cubicBezTo>
                  <a:cubicBezTo>
                    <a:pt x="818" y="45"/>
                    <a:pt x="818" y="45"/>
                    <a:pt x="818" y="45"/>
                  </a:cubicBezTo>
                  <a:lnTo>
                    <a:pt x="818" y="1491"/>
                  </a:lnTo>
                  <a:close/>
                  <a:moveTo>
                    <a:pt x="818" y="1491"/>
                  </a:moveTo>
                  <a:cubicBezTo>
                    <a:pt x="818" y="1491"/>
                    <a:pt x="818" y="1491"/>
                    <a:pt x="818" y="1491"/>
                  </a:cubicBezTo>
                </a:path>
              </a:pathLst>
            </a:custGeom>
            <a:solidFill>
              <a:srgbClr val="55555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" name="Freeform 241">
              <a:extLst>
                <a:ext uri="{FF2B5EF4-FFF2-40B4-BE49-F238E27FC236}">
                  <a16:creationId xmlns:a16="http://schemas.microsoft.com/office/drawing/2014/main" id="{F98E5C6A-115C-0481-C035-4ACDACEE76E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32575" y="4515168"/>
              <a:ext cx="74613" cy="76200"/>
            </a:xfrm>
            <a:custGeom>
              <a:avLst/>
              <a:gdLst>
                <a:gd name="T0" fmla="*/ 131 w 263"/>
                <a:gd name="T1" fmla="*/ 0 h 264"/>
                <a:gd name="T2" fmla="*/ 0 w 263"/>
                <a:gd name="T3" fmla="*/ 132 h 264"/>
                <a:gd name="T4" fmla="*/ 131 w 263"/>
                <a:gd name="T5" fmla="*/ 264 h 264"/>
                <a:gd name="T6" fmla="*/ 263 w 263"/>
                <a:gd name="T7" fmla="*/ 132 h 264"/>
                <a:gd name="T8" fmla="*/ 131 w 263"/>
                <a:gd name="T9" fmla="*/ 0 h 264"/>
                <a:gd name="T10" fmla="*/ 131 w 263"/>
                <a:gd name="T11" fmla="*/ 219 h 264"/>
                <a:gd name="T12" fmla="*/ 44 w 263"/>
                <a:gd name="T13" fmla="*/ 132 h 264"/>
                <a:gd name="T14" fmla="*/ 131 w 263"/>
                <a:gd name="T15" fmla="*/ 45 h 264"/>
                <a:gd name="T16" fmla="*/ 218 w 263"/>
                <a:gd name="T17" fmla="*/ 132 h 264"/>
                <a:gd name="T18" fmla="*/ 131 w 263"/>
                <a:gd name="T19" fmla="*/ 219 h 264"/>
                <a:gd name="T20" fmla="*/ 131 w 263"/>
                <a:gd name="T21" fmla="*/ 219 h 264"/>
                <a:gd name="T22" fmla="*/ 131 w 263"/>
                <a:gd name="T23" fmla="*/ 219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3" h="264">
                  <a:moveTo>
                    <a:pt x="131" y="0"/>
                  </a:moveTo>
                  <a:cubicBezTo>
                    <a:pt x="59" y="0"/>
                    <a:pt x="0" y="59"/>
                    <a:pt x="0" y="132"/>
                  </a:cubicBezTo>
                  <a:cubicBezTo>
                    <a:pt x="0" y="205"/>
                    <a:pt x="59" y="264"/>
                    <a:pt x="131" y="264"/>
                  </a:cubicBezTo>
                  <a:cubicBezTo>
                    <a:pt x="204" y="264"/>
                    <a:pt x="263" y="205"/>
                    <a:pt x="263" y="132"/>
                  </a:cubicBezTo>
                  <a:cubicBezTo>
                    <a:pt x="263" y="59"/>
                    <a:pt x="204" y="0"/>
                    <a:pt x="131" y="0"/>
                  </a:cubicBezTo>
                  <a:close/>
                  <a:moveTo>
                    <a:pt x="131" y="219"/>
                  </a:moveTo>
                  <a:cubicBezTo>
                    <a:pt x="83" y="219"/>
                    <a:pt x="44" y="180"/>
                    <a:pt x="44" y="132"/>
                  </a:cubicBezTo>
                  <a:cubicBezTo>
                    <a:pt x="44" y="84"/>
                    <a:pt x="83" y="45"/>
                    <a:pt x="131" y="45"/>
                  </a:cubicBezTo>
                  <a:cubicBezTo>
                    <a:pt x="179" y="45"/>
                    <a:pt x="218" y="84"/>
                    <a:pt x="218" y="132"/>
                  </a:cubicBezTo>
                  <a:cubicBezTo>
                    <a:pt x="218" y="180"/>
                    <a:pt x="179" y="219"/>
                    <a:pt x="131" y="219"/>
                  </a:cubicBezTo>
                  <a:close/>
                  <a:moveTo>
                    <a:pt x="131" y="219"/>
                  </a:moveTo>
                  <a:cubicBezTo>
                    <a:pt x="131" y="219"/>
                    <a:pt x="131" y="219"/>
                    <a:pt x="131" y="219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33" name="ZoneTexte 32">
            <a:extLst>
              <a:ext uri="{FF2B5EF4-FFF2-40B4-BE49-F238E27FC236}">
                <a16:creationId xmlns:a16="http://schemas.microsoft.com/office/drawing/2014/main" id="{DECECB0C-9AAB-2672-5071-0E75DD81EFAC}"/>
              </a:ext>
            </a:extLst>
          </p:cNvPr>
          <p:cNvSpPr txBox="1"/>
          <p:nvPr/>
        </p:nvSpPr>
        <p:spPr>
          <a:xfrm>
            <a:off x="1708429" y="2319845"/>
            <a:ext cx="9147944" cy="7027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just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1100">
                <a:latin typeface="Trebuchet MS"/>
              </a:rPr>
              <a:t>Soit exercent dans le même établissement de santé, au sein du service de santé des armées, dans le même établissement ou</a:t>
            </a:r>
            <a:r>
              <a:rPr lang="fr-FR" sz="1100">
                <a:solidFill>
                  <a:schemeClr val="accent1"/>
                </a:solidFill>
                <a:latin typeface="Trebuchet MS"/>
              </a:rPr>
              <a:t> </a:t>
            </a:r>
            <a:r>
              <a:rPr lang="fr-FR" sz="1400" b="1">
                <a:solidFill>
                  <a:schemeClr val="accent1"/>
                </a:solidFill>
                <a:latin typeface="Trebuchet MS"/>
              </a:rPr>
              <a:t>service social ou médico-social mentionné au I de l'article L. 312-1 du code de l'action sociale et des familles</a:t>
            </a:r>
            <a:r>
              <a:rPr lang="fr-FR" sz="1400" b="1">
                <a:solidFill>
                  <a:schemeClr val="accent1">
                    <a:lumMod val="50000"/>
                  </a:schemeClr>
                </a:solidFill>
                <a:latin typeface="Trebuchet MS"/>
              </a:rPr>
              <a:t> </a:t>
            </a:r>
            <a:r>
              <a:rPr lang="fr-FR" sz="1100">
                <a:latin typeface="Trebuchet MS"/>
              </a:rPr>
              <a:t>ou dans le cadre d'une structure de coopération, d'exercice partagé ou de coordination sanitaire ou médico-sociale figurant sur une liste fixée par décret ;</a:t>
            </a:r>
            <a:endParaRPr kumimoji="0" lang="fr-FR" sz="1100" i="0" u="none" strike="noStrike" cap="none" spc="0" normalizeH="0" baseline="0">
              <a:ln>
                <a:noFill/>
              </a:ln>
              <a:effectLst/>
              <a:uFillTx/>
              <a:latin typeface="Trebuchet MS"/>
              <a:cs typeface="Calibri"/>
              <a:sym typeface="Helvetica Neue"/>
            </a:endParaRP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14239E99-C2DF-C7E8-D3E0-46249A7D9A07}"/>
              </a:ext>
            </a:extLst>
          </p:cNvPr>
          <p:cNvSpPr txBox="1"/>
          <p:nvPr/>
        </p:nvSpPr>
        <p:spPr>
          <a:xfrm>
            <a:off x="1708429" y="3018631"/>
            <a:ext cx="9147944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just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1000" i="1">
                <a:latin typeface="Trebuchet MS" panose="020B0603020202020204" pitchFamily="34" charset="0"/>
              </a:rPr>
              <a:t>Soit se sont vu reconnaître la qualité de membre de l'équipe de soins par le patient qui s'adresse à eux pour la réalisation des consultations et des actes prescrits par un médecin auquel il a confié sa prise en charge ; </a:t>
            </a:r>
            <a:endParaRPr kumimoji="0" lang="fr-FR" sz="1000" i="1" u="none" strike="noStrike" cap="none" spc="0" normalizeH="0" baseline="0">
              <a:ln>
                <a:noFill/>
              </a:ln>
              <a:effectLst/>
              <a:uFillTx/>
              <a:latin typeface="Trebuchet MS" panose="020B0603020202020204" pitchFamily="34" charset="0"/>
              <a:cs typeface="Calibri"/>
              <a:sym typeface="Helvetica Neue"/>
            </a:endParaRPr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id="{AF9F8282-80AC-BF32-996F-5C1173FBCBC1}"/>
              </a:ext>
            </a:extLst>
          </p:cNvPr>
          <p:cNvSpPr txBox="1"/>
          <p:nvPr/>
        </p:nvSpPr>
        <p:spPr>
          <a:xfrm>
            <a:off x="1708429" y="3418128"/>
            <a:ext cx="9147944" cy="42575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just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1050">
                <a:latin typeface="Trebuchet MS"/>
              </a:rPr>
              <a:t>Soit exercent dans un ensemble, comprenant au moins un professionnel de santé, présentant une organisation formalisée et des pratiques conformes à un cahier des charges fixé par un arrêté du ministre chargé de la santé.</a:t>
            </a:r>
            <a:endParaRPr kumimoji="0" lang="fr-FR" sz="1050" u="none" strike="noStrike" cap="none" spc="0" normalizeH="0" baseline="0">
              <a:ln>
                <a:noFill/>
              </a:ln>
              <a:effectLst/>
              <a:uFillTx/>
              <a:latin typeface="Trebuchet MS"/>
              <a:cs typeface="Calibri"/>
              <a:sym typeface="Helvetica Neue"/>
            </a:endParaRPr>
          </a:p>
        </p:txBody>
      </p:sp>
      <p:pic>
        <p:nvPicPr>
          <p:cNvPr id="46" name="Image 45">
            <a:extLst>
              <a:ext uri="{FF2B5EF4-FFF2-40B4-BE49-F238E27FC236}">
                <a16:creationId xmlns:a16="http://schemas.microsoft.com/office/drawing/2014/main" id="{52992D71-EC26-CFA7-46C6-685EFFEC21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642" y="4483510"/>
            <a:ext cx="6974391" cy="2264574"/>
          </a:xfrm>
          <a:prstGeom prst="rect">
            <a:avLst/>
          </a:prstGeom>
        </p:spPr>
      </p:pic>
      <p:sp>
        <p:nvSpPr>
          <p:cNvPr id="47" name="ZoneTexte 46">
            <a:extLst>
              <a:ext uri="{FF2B5EF4-FFF2-40B4-BE49-F238E27FC236}">
                <a16:creationId xmlns:a16="http://schemas.microsoft.com/office/drawing/2014/main" id="{0075F04D-087D-B23C-6288-D2FC17501388}"/>
              </a:ext>
            </a:extLst>
          </p:cNvPr>
          <p:cNvSpPr txBox="1"/>
          <p:nvPr/>
        </p:nvSpPr>
        <p:spPr>
          <a:xfrm>
            <a:off x="562209" y="4005699"/>
            <a:ext cx="11931765" cy="31803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defTabSz="2438338" hangingPunct="0"/>
            <a:r>
              <a:rPr lang="fr-FR" sz="1400" b="1">
                <a:solidFill>
                  <a:schemeClr val="accent6">
                    <a:lumMod val="75000"/>
                  </a:schemeClr>
                </a:solidFill>
                <a:latin typeface="Trebuchet MS"/>
              </a:rPr>
              <a:t>✅ Vous faites partie de l’équipe de soins et vous pouvez partager des données de santé si … </a:t>
            </a:r>
            <a:endParaRPr kumimoji="0" lang="fr-FR" sz="1400" b="1" i="0" u="none" strike="noStrike" cap="none" spc="0" normalizeH="0" baseline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FillTx/>
              <a:latin typeface="Trebuchet MS"/>
              <a:cs typeface="Calibri"/>
              <a:sym typeface="Helvetica Neue"/>
            </a:endParaRPr>
          </a:p>
        </p:txBody>
      </p:sp>
      <p:sp>
        <p:nvSpPr>
          <p:cNvPr id="49" name="ZoneTexte 48">
            <a:extLst>
              <a:ext uri="{FF2B5EF4-FFF2-40B4-BE49-F238E27FC236}">
                <a16:creationId xmlns:a16="http://schemas.microsoft.com/office/drawing/2014/main" id="{6A08C0CD-43BF-BF9F-43AE-88B10F6FE5ED}"/>
              </a:ext>
            </a:extLst>
          </p:cNvPr>
          <p:cNvSpPr txBox="1"/>
          <p:nvPr/>
        </p:nvSpPr>
        <p:spPr>
          <a:xfrm>
            <a:off x="7725184" y="4848218"/>
            <a:ext cx="3712966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1200" b="1">
                <a:solidFill>
                  <a:schemeClr val="accent6">
                    <a:lumMod val="75000"/>
                  </a:schemeClr>
                </a:solidFill>
                <a:latin typeface="Trebuchet MS" panose="020B0603020202020204" pitchFamily="34" charset="0"/>
              </a:rPr>
              <a:t>📝 Pour plus d’informations, consultez le memo : </a:t>
            </a:r>
            <a:r>
              <a:rPr lang="fr-FR" sz="1200" b="1">
                <a:solidFill>
                  <a:schemeClr val="accent6">
                    <a:lumMod val="75000"/>
                  </a:schemeClr>
                </a:solidFill>
                <a:latin typeface="Trebuchet MS" panose="020B0603020202020204" pitchFamily="34" charset="0"/>
                <a:hlinkClick r:id="rId4"/>
              </a:rPr>
              <a:t>les données de santé dans </a:t>
            </a:r>
          </a:p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1200" b="1">
                <a:solidFill>
                  <a:schemeClr val="accent6">
                    <a:lumMod val="75000"/>
                  </a:schemeClr>
                </a:solidFill>
                <a:latin typeface="Trebuchet MS" panose="020B0603020202020204" pitchFamily="34" charset="0"/>
                <a:hlinkClick r:id="rId4"/>
              </a:rPr>
              <a:t>l’accompagnement médico-social</a:t>
            </a:r>
            <a:endParaRPr kumimoji="0" lang="fr-FR" sz="1200" b="1" i="0" u="none" strike="noStrike" cap="none" spc="0" normalizeH="0" baseline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FillTx/>
              <a:latin typeface="Trebuchet MS" panose="020B0603020202020204" pitchFamily="34" charset="0"/>
              <a:cs typeface="Calibri"/>
              <a:sym typeface="Helvetica Neue"/>
            </a:endParaRPr>
          </a:p>
        </p:txBody>
      </p:sp>
      <p:sp>
        <p:nvSpPr>
          <p:cNvPr id="51" name="ZoneTexte 50">
            <a:extLst>
              <a:ext uri="{FF2B5EF4-FFF2-40B4-BE49-F238E27FC236}">
                <a16:creationId xmlns:a16="http://schemas.microsoft.com/office/drawing/2014/main" id="{0126C7F6-57F4-BF8B-57F9-F0F2B4B11870}"/>
              </a:ext>
            </a:extLst>
          </p:cNvPr>
          <p:cNvSpPr txBox="1"/>
          <p:nvPr/>
        </p:nvSpPr>
        <p:spPr>
          <a:xfrm rot="19039848">
            <a:off x="10814253" y="5269691"/>
            <a:ext cx="397486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fr-FR"/>
              <a:t>👆</a:t>
            </a:r>
          </a:p>
        </p:txBody>
      </p:sp>
      <p:sp>
        <p:nvSpPr>
          <p:cNvPr id="68" name="Ellipse 67">
            <a:extLst>
              <a:ext uri="{FF2B5EF4-FFF2-40B4-BE49-F238E27FC236}">
                <a16:creationId xmlns:a16="http://schemas.microsoft.com/office/drawing/2014/main" id="{9AFEEB31-5FC9-C78B-5D1C-277EF6445FC9}"/>
              </a:ext>
            </a:extLst>
          </p:cNvPr>
          <p:cNvSpPr/>
          <p:nvPr/>
        </p:nvSpPr>
        <p:spPr>
          <a:xfrm>
            <a:off x="1479040" y="2556539"/>
            <a:ext cx="155625" cy="106465"/>
          </a:xfrm>
          <a:prstGeom prst="ellipse">
            <a:avLst/>
          </a:prstGeom>
          <a:solidFill>
            <a:srgbClr val="0070C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" name="Ellipse 67">
            <a:extLst>
              <a:ext uri="{FF2B5EF4-FFF2-40B4-BE49-F238E27FC236}">
                <a16:creationId xmlns:a16="http://schemas.microsoft.com/office/drawing/2014/main" id="{623A3D01-F86D-7CFE-1F98-B58005077460}"/>
              </a:ext>
            </a:extLst>
          </p:cNvPr>
          <p:cNvSpPr/>
          <p:nvPr/>
        </p:nvSpPr>
        <p:spPr>
          <a:xfrm>
            <a:off x="1479039" y="3171054"/>
            <a:ext cx="155625" cy="106465"/>
          </a:xfrm>
          <a:prstGeom prst="ellipse">
            <a:avLst/>
          </a:prstGeom>
          <a:solidFill>
            <a:srgbClr val="0070C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" name="Ellipse 67">
            <a:extLst>
              <a:ext uri="{FF2B5EF4-FFF2-40B4-BE49-F238E27FC236}">
                <a16:creationId xmlns:a16="http://schemas.microsoft.com/office/drawing/2014/main" id="{7A250EA3-31CA-BD9F-DB35-860BFFECA1C9}"/>
              </a:ext>
            </a:extLst>
          </p:cNvPr>
          <p:cNvSpPr/>
          <p:nvPr/>
        </p:nvSpPr>
        <p:spPr>
          <a:xfrm>
            <a:off x="1479038" y="3576634"/>
            <a:ext cx="155625" cy="106465"/>
          </a:xfrm>
          <a:prstGeom prst="ellipse">
            <a:avLst/>
          </a:prstGeom>
          <a:solidFill>
            <a:srgbClr val="0070C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936658583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/>
          <p:cNvSpPr/>
          <p:nvPr/>
        </p:nvSpPr>
        <p:spPr>
          <a:xfrm>
            <a:off x="128573" y="1740352"/>
            <a:ext cx="3429493" cy="839971"/>
          </a:xfrm>
          <a:prstGeom prst="rect">
            <a:avLst/>
          </a:prstGeom>
          <a:solidFill>
            <a:srgbClr val="F5F5F5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4252647" y="2807445"/>
            <a:ext cx="7788952" cy="3132000"/>
          </a:xfrm>
          <a:prstGeom prst="rect">
            <a:avLst/>
          </a:prstGeom>
          <a:solidFill>
            <a:srgbClr val="FFF7FB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3651812" y="1741989"/>
            <a:ext cx="8322197" cy="839971"/>
          </a:xfrm>
          <a:prstGeom prst="rect">
            <a:avLst/>
          </a:prstGeom>
          <a:solidFill>
            <a:srgbClr val="F9FAF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" name="Espace réservé du texte 1"/>
          <p:cNvSpPr>
            <a:spLocks noGrp="1"/>
          </p:cNvSpPr>
          <p:nvPr>
            <p:ph type="body" sz="half" idx="1"/>
          </p:nvPr>
        </p:nvSpPr>
        <p:spPr>
          <a:xfrm>
            <a:off x="1104989" y="1875790"/>
            <a:ext cx="2519823" cy="61730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fr-FR" sz="1400"/>
              <a:t>Fréquence mensuelle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fr-FR" sz="1400"/>
              <a:t>Durée : 1h </a:t>
            </a:r>
            <a:r>
              <a:rPr lang="fr-FR" sz="1200" b="1" i="0">
                <a:solidFill>
                  <a:srgbClr val="212121"/>
                </a:solidFill>
                <a:effectLst/>
                <a:latin typeface="-apple-system"/>
              </a:rPr>
              <a:t>→ </a:t>
            </a:r>
            <a:r>
              <a:rPr lang="fr-FR" sz="1800" b="0" i="0">
                <a:effectLst/>
                <a:latin typeface="Apple Color Emoji"/>
              </a:rPr>
              <a:t>🆕</a:t>
            </a:r>
            <a:r>
              <a:rPr lang="fr-FR" sz="1400" b="1">
                <a:solidFill>
                  <a:srgbClr val="DF2680"/>
                </a:solidFill>
              </a:rPr>
              <a:t>1H30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2313517" y="16625"/>
            <a:ext cx="9435138" cy="1133342"/>
          </a:xfrm>
        </p:spPr>
        <p:txBody>
          <a:bodyPr>
            <a:normAutofit/>
          </a:bodyPr>
          <a:lstStyle/>
          <a:p>
            <a:r>
              <a:rPr lang="fr-FR" sz="3200"/>
              <a:t>Bienvenue dans les Dîtes-nous tout Mon espace santé ! </a:t>
            </a:r>
          </a:p>
        </p:txBody>
      </p:sp>
      <p:grpSp>
        <p:nvGrpSpPr>
          <p:cNvPr id="5" name="Group 29"/>
          <p:cNvGrpSpPr>
            <a:grpSpLocks noChangeAspect="1"/>
          </p:cNvGrpSpPr>
          <p:nvPr/>
        </p:nvGrpSpPr>
        <p:grpSpPr bwMode="auto">
          <a:xfrm>
            <a:off x="435545" y="1988047"/>
            <a:ext cx="515231" cy="428400"/>
            <a:chOff x="2904" y="1378"/>
            <a:chExt cx="1881" cy="1564"/>
          </a:xfrm>
        </p:grpSpPr>
        <p:sp>
          <p:nvSpPr>
            <p:cNvPr id="6" name="Freeform 30"/>
            <p:cNvSpPr>
              <a:spLocks noEditPoints="1"/>
            </p:cNvSpPr>
            <p:nvPr/>
          </p:nvSpPr>
          <p:spPr bwMode="auto">
            <a:xfrm>
              <a:off x="3467" y="1985"/>
              <a:ext cx="224" cy="224"/>
            </a:xfrm>
            <a:custGeom>
              <a:avLst/>
              <a:gdLst>
                <a:gd name="T0" fmla="*/ 92 w 184"/>
                <a:gd name="T1" fmla="*/ 0 h 184"/>
                <a:gd name="T2" fmla="*/ 0 w 184"/>
                <a:gd name="T3" fmla="*/ 92 h 184"/>
                <a:gd name="T4" fmla="*/ 92 w 184"/>
                <a:gd name="T5" fmla="*/ 184 h 184"/>
                <a:gd name="T6" fmla="*/ 184 w 184"/>
                <a:gd name="T7" fmla="*/ 92 h 184"/>
                <a:gd name="T8" fmla="*/ 92 w 184"/>
                <a:gd name="T9" fmla="*/ 0 h 184"/>
                <a:gd name="T10" fmla="*/ 92 w 184"/>
                <a:gd name="T11" fmla="*/ 139 h 184"/>
                <a:gd name="T12" fmla="*/ 45 w 184"/>
                <a:gd name="T13" fmla="*/ 92 h 184"/>
                <a:gd name="T14" fmla="*/ 92 w 184"/>
                <a:gd name="T15" fmla="*/ 45 h 184"/>
                <a:gd name="T16" fmla="*/ 139 w 184"/>
                <a:gd name="T17" fmla="*/ 92 h 184"/>
                <a:gd name="T18" fmla="*/ 92 w 184"/>
                <a:gd name="T19" fmla="*/ 139 h 184"/>
                <a:gd name="T20" fmla="*/ 92 w 184"/>
                <a:gd name="T21" fmla="*/ 139 h 184"/>
                <a:gd name="T22" fmla="*/ 92 w 184"/>
                <a:gd name="T23" fmla="*/ 139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4" h="184">
                  <a:moveTo>
                    <a:pt x="92" y="0"/>
                  </a:moveTo>
                  <a:cubicBezTo>
                    <a:pt x="41" y="0"/>
                    <a:pt x="0" y="41"/>
                    <a:pt x="0" y="92"/>
                  </a:cubicBezTo>
                  <a:cubicBezTo>
                    <a:pt x="0" y="143"/>
                    <a:pt x="41" y="184"/>
                    <a:pt x="92" y="184"/>
                  </a:cubicBezTo>
                  <a:cubicBezTo>
                    <a:pt x="143" y="184"/>
                    <a:pt x="184" y="143"/>
                    <a:pt x="184" y="92"/>
                  </a:cubicBezTo>
                  <a:cubicBezTo>
                    <a:pt x="184" y="41"/>
                    <a:pt x="143" y="0"/>
                    <a:pt x="92" y="0"/>
                  </a:cubicBezTo>
                  <a:close/>
                  <a:moveTo>
                    <a:pt x="92" y="139"/>
                  </a:moveTo>
                  <a:cubicBezTo>
                    <a:pt x="66" y="139"/>
                    <a:pt x="45" y="118"/>
                    <a:pt x="45" y="92"/>
                  </a:cubicBezTo>
                  <a:cubicBezTo>
                    <a:pt x="45" y="66"/>
                    <a:pt x="66" y="45"/>
                    <a:pt x="92" y="45"/>
                  </a:cubicBezTo>
                  <a:cubicBezTo>
                    <a:pt x="118" y="45"/>
                    <a:pt x="139" y="66"/>
                    <a:pt x="139" y="92"/>
                  </a:cubicBezTo>
                  <a:cubicBezTo>
                    <a:pt x="139" y="118"/>
                    <a:pt x="118" y="139"/>
                    <a:pt x="92" y="139"/>
                  </a:cubicBezTo>
                  <a:close/>
                  <a:moveTo>
                    <a:pt x="92" y="139"/>
                  </a:moveTo>
                  <a:cubicBezTo>
                    <a:pt x="92" y="139"/>
                    <a:pt x="92" y="139"/>
                    <a:pt x="92" y="139"/>
                  </a:cubicBezTo>
                </a:path>
              </a:pathLst>
            </a:custGeom>
            <a:solidFill>
              <a:srgbClr val="4D4D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" name="Freeform 31"/>
            <p:cNvSpPr>
              <a:spLocks noEditPoints="1"/>
            </p:cNvSpPr>
            <p:nvPr/>
          </p:nvSpPr>
          <p:spPr bwMode="auto">
            <a:xfrm>
              <a:off x="3760" y="1985"/>
              <a:ext cx="223" cy="224"/>
            </a:xfrm>
            <a:custGeom>
              <a:avLst/>
              <a:gdLst>
                <a:gd name="T0" fmla="*/ 91 w 183"/>
                <a:gd name="T1" fmla="*/ 0 h 184"/>
                <a:gd name="T2" fmla="*/ 0 w 183"/>
                <a:gd name="T3" fmla="*/ 92 h 184"/>
                <a:gd name="T4" fmla="*/ 91 w 183"/>
                <a:gd name="T5" fmla="*/ 184 h 184"/>
                <a:gd name="T6" fmla="*/ 183 w 183"/>
                <a:gd name="T7" fmla="*/ 92 h 184"/>
                <a:gd name="T8" fmla="*/ 91 w 183"/>
                <a:gd name="T9" fmla="*/ 0 h 184"/>
                <a:gd name="T10" fmla="*/ 91 w 183"/>
                <a:gd name="T11" fmla="*/ 139 h 184"/>
                <a:gd name="T12" fmla="*/ 45 w 183"/>
                <a:gd name="T13" fmla="*/ 92 h 184"/>
                <a:gd name="T14" fmla="*/ 91 w 183"/>
                <a:gd name="T15" fmla="*/ 45 h 184"/>
                <a:gd name="T16" fmla="*/ 138 w 183"/>
                <a:gd name="T17" fmla="*/ 92 h 184"/>
                <a:gd name="T18" fmla="*/ 91 w 183"/>
                <a:gd name="T19" fmla="*/ 139 h 184"/>
                <a:gd name="T20" fmla="*/ 91 w 183"/>
                <a:gd name="T21" fmla="*/ 139 h 184"/>
                <a:gd name="T22" fmla="*/ 91 w 183"/>
                <a:gd name="T23" fmla="*/ 139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3" h="184">
                  <a:moveTo>
                    <a:pt x="91" y="0"/>
                  </a:moveTo>
                  <a:cubicBezTo>
                    <a:pt x="41" y="0"/>
                    <a:pt x="0" y="41"/>
                    <a:pt x="0" y="92"/>
                  </a:cubicBezTo>
                  <a:cubicBezTo>
                    <a:pt x="0" y="143"/>
                    <a:pt x="41" y="184"/>
                    <a:pt x="91" y="184"/>
                  </a:cubicBezTo>
                  <a:cubicBezTo>
                    <a:pt x="142" y="184"/>
                    <a:pt x="183" y="143"/>
                    <a:pt x="183" y="92"/>
                  </a:cubicBezTo>
                  <a:cubicBezTo>
                    <a:pt x="183" y="41"/>
                    <a:pt x="142" y="0"/>
                    <a:pt x="91" y="0"/>
                  </a:cubicBezTo>
                  <a:close/>
                  <a:moveTo>
                    <a:pt x="91" y="139"/>
                  </a:moveTo>
                  <a:cubicBezTo>
                    <a:pt x="66" y="139"/>
                    <a:pt x="45" y="118"/>
                    <a:pt x="45" y="92"/>
                  </a:cubicBezTo>
                  <a:cubicBezTo>
                    <a:pt x="45" y="66"/>
                    <a:pt x="66" y="45"/>
                    <a:pt x="91" y="45"/>
                  </a:cubicBezTo>
                  <a:cubicBezTo>
                    <a:pt x="117" y="45"/>
                    <a:pt x="138" y="66"/>
                    <a:pt x="138" y="92"/>
                  </a:cubicBezTo>
                  <a:cubicBezTo>
                    <a:pt x="138" y="118"/>
                    <a:pt x="117" y="139"/>
                    <a:pt x="91" y="139"/>
                  </a:cubicBezTo>
                  <a:close/>
                  <a:moveTo>
                    <a:pt x="91" y="139"/>
                  </a:moveTo>
                  <a:cubicBezTo>
                    <a:pt x="91" y="139"/>
                    <a:pt x="91" y="139"/>
                    <a:pt x="91" y="139"/>
                  </a:cubicBezTo>
                </a:path>
              </a:pathLst>
            </a:custGeom>
            <a:solidFill>
              <a:srgbClr val="DF26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" name="Freeform 32"/>
            <p:cNvSpPr>
              <a:spLocks noEditPoints="1"/>
            </p:cNvSpPr>
            <p:nvPr/>
          </p:nvSpPr>
          <p:spPr bwMode="auto">
            <a:xfrm>
              <a:off x="4051" y="1985"/>
              <a:ext cx="223" cy="224"/>
            </a:xfrm>
            <a:custGeom>
              <a:avLst/>
              <a:gdLst>
                <a:gd name="T0" fmla="*/ 92 w 183"/>
                <a:gd name="T1" fmla="*/ 0 h 184"/>
                <a:gd name="T2" fmla="*/ 0 w 183"/>
                <a:gd name="T3" fmla="*/ 92 h 184"/>
                <a:gd name="T4" fmla="*/ 92 w 183"/>
                <a:gd name="T5" fmla="*/ 184 h 184"/>
                <a:gd name="T6" fmla="*/ 183 w 183"/>
                <a:gd name="T7" fmla="*/ 92 h 184"/>
                <a:gd name="T8" fmla="*/ 92 w 183"/>
                <a:gd name="T9" fmla="*/ 0 h 184"/>
                <a:gd name="T10" fmla="*/ 92 w 183"/>
                <a:gd name="T11" fmla="*/ 139 h 184"/>
                <a:gd name="T12" fmla="*/ 45 w 183"/>
                <a:gd name="T13" fmla="*/ 92 h 184"/>
                <a:gd name="T14" fmla="*/ 92 w 183"/>
                <a:gd name="T15" fmla="*/ 45 h 184"/>
                <a:gd name="T16" fmla="*/ 138 w 183"/>
                <a:gd name="T17" fmla="*/ 92 h 184"/>
                <a:gd name="T18" fmla="*/ 92 w 183"/>
                <a:gd name="T19" fmla="*/ 139 h 184"/>
                <a:gd name="T20" fmla="*/ 92 w 183"/>
                <a:gd name="T21" fmla="*/ 139 h 184"/>
                <a:gd name="T22" fmla="*/ 92 w 183"/>
                <a:gd name="T23" fmla="*/ 139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3" h="184">
                  <a:moveTo>
                    <a:pt x="92" y="0"/>
                  </a:moveTo>
                  <a:cubicBezTo>
                    <a:pt x="41" y="0"/>
                    <a:pt x="0" y="41"/>
                    <a:pt x="0" y="92"/>
                  </a:cubicBezTo>
                  <a:cubicBezTo>
                    <a:pt x="0" y="143"/>
                    <a:pt x="41" y="184"/>
                    <a:pt x="92" y="184"/>
                  </a:cubicBezTo>
                  <a:cubicBezTo>
                    <a:pt x="142" y="184"/>
                    <a:pt x="183" y="143"/>
                    <a:pt x="183" y="92"/>
                  </a:cubicBezTo>
                  <a:cubicBezTo>
                    <a:pt x="183" y="41"/>
                    <a:pt x="142" y="0"/>
                    <a:pt x="92" y="0"/>
                  </a:cubicBezTo>
                  <a:close/>
                  <a:moveTo>
                    <a:pt x="92" y="139"/>
                  </a:moveTo>
                  <a:cubicBezTo>
                    <a:pt x="66" y="139"/>
                    <a:pt x="45" y="118"/>
                    <a:pt x="45" y="92"/>
                  </a:cubicBezTo>
                  <a:cubicBezTo>
                    <a:pt x="45" y="66"/>
                    <a:pt x="66" y="45"/>
                    <a:pt x="92" y="45"/>
                  </a:cubicBezTo>
                  <a:cubicBezTo>
                    <a:pt x="117" y="45"/>
                    <a:pt x="138" y="66"/>
                    <a:pt x="138" y="92"/>
                  </a:cubicBezTo>
                  <a:cubicBezTo>
                    <a:pt x="138" y="118"/>
                    <a:pt x="117" y="139"/>
                    <a:pt x="92" y="139"/>
                  </a:cubicBezTo>
                  <a:close/>
                  <a:moveTo>
                    <a:pt x="92" y="139"/>
                  </a:moveTo>
                  <a:cubicBezTo>
                    <a:pt x="92" y="139"/>
                    <a:pt x="92" y="139"/>
                    <a:pt x="92" y="139"/>
                  </a:cubicBezTo>
                </a:path>
              </a:pathLst>
            </a:custGeom>
            <a:solidFill>
              <a:srgbClr val="4D4D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33"/>
            <p:cNvSpPr>
              <a:spLocks noEditPoints="1"/>
            </p:cNvSpPr>
            <p:nvPr/>
          </p:nvSpPr>
          <p:spPr bwMode="auto">
            <a:xfrm>
              <a:off x="3467" y="2257"/>
              <a:ext cx="224" cy="223"/>
            </a:xfrm>
            <a:custGeom>
              <a:avLst/>
              <a:gdLst>
                <a:gd name="T0" fmla="*/ 92 w 184"/>
                <a:gd name="T1" fmla="*/ 0 h 184"/>
                <a:gd name="T2" fmla="*/ 0 w 184"/>
                <a:gd name="T3" fmla="*/ 92 h 184"/>
                <a:gd name="T4" fmla="*/ 92 w 184"/>
                <a:gd name="T5" fmla="*/ 184 h 184"/>
                <a:gd name="T6" fmla="*/ 184 w 184"/>
                <a:gd name="T7" fmla="*/ 92 h 184"/>
                <a:gd name="T8" fmla="*/ 92 w 184"/>
                <a:gd name="T9" fmla="*/ 0 h 184"/>
                <a:gd name="T10" fmla="*/ 92 w 184"/>
                <a:gd name="T11" fmla="*/ 139 h 184"/>
                <a:gd name="T12" fmla="*/ 45 w 184"/>
                <a:gd name="T13" fmla="*/ 92 h 184"/>
                <a:gd name="T14" fmla="*/ 92 w 184"/>
                <a:gd name="T15" fmla="*/ 45 h 184"/>
                <a:gd name="T16" fmla="*/ 139 w 184"/>
                <a:gd name="T17" fmla="*/ 92 h 184"/>
                <a:gd name="T18" fmla="*/ 92 w 184"/>
                <a:gd name="T19" fmla="*/ 139 h 184"/>
                <a:gd name="T20" fmla="*/ 92 w 184"/>
                <a:gd name="T21" fmla="*/ 139 h 184"/>
                <a:gd name="T22" fmla="*/ 92 w 184"/>
                <a:gd name="T23" fmla="*/ 139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4" h="184">
                  <a:moveTo>
                    <a:pt x="92" y="0"/>
                  </a:moveTo>
                  <a:cubicBezTo>
                    <a:pt x="41" y="0"/>
                    <a:pt x="0" y="41"/>
                    <a:pt x="0" y="92"/>
                  </a:cubicBezTo>
                  <a:cubicBezTo>
                    <a:pt x="0" y="142"/>
                    <a:pt x="41" y="184"/>
                    <a:pt x="92" y="184"/>
                  </a:cubicBezTo>
                  <a:cubicBezTo>
                    <a:pt x="143" y="184"/>
                    <a:pt x="184" y="142"/>
                    <a:pt x="184" y="92"/>
                  </a:cubicBezTo>
                  <a:cubicBezTo>
                    <a:pt x="184" y="41"/>
                    <a:pt x="143" y="0"/>
                    <a:pt x="92" y="0"/>
                  </a:cubicBezTo>
                  <a:close/>
                  <a:moveTo>
                    <a:pt x="92" y="139"/>
                  </a:moveTo>
                  <a:cubicBezTo>
                    <a:pt x="66" y="139"/>
                    <a:pt x="45" y="118"/>
                    <a:pt x="45" y="92"/>
                  </a:cubicBezTo>
                  <a:cubicBezTo>
                    <a:pt x="45" y="66"/>
                    <a:pt x="66" y="45"/>
                    <a:pt x="92" y="45"/>
                  </a:cubicBezTo>
                  <a:cubicBezTo>
                    <a:pt x="118" y="45"/>
                    <a:pt x="139" y="66"/>
                    <a:pt x="139" y="92"/>
                  </a:cubicBezTo>
                  <a:cubicBezTo>
                    <a:pt x="139" y="118"/>
                    <a:pt x="118" y="139"/>
                    <a:pt x="92" y="139"/>
                  </a:cubicBezTo>
                  <a:close/>
                  <a:moveTo>
                    <a:pt x="92" y="139"/>
                  </a:moveTo>
                  <a:cubicBezTo>
                    <a:pt x="92" y="139"/>
                    <a:pt x="92" y="139"/>
                    <a:pt x="92" y="139"/>
                  </a:cubicBezTo>
                </a:path>
              </a:pathLst>
            </a:custGeom>
            <a:solidFill>
              <a:srgbClr val="4D4D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34"/>
            <p:cNvSpPr>
              <a:spLocks noEditPoints="1"/>
            </p:cNvSpPr>
            <p:nvPr/>
          </p:nvSpPr>
          <p:spPr bwMode="auto">
            <a:xfrm>
              <a:off x="4051" y="2257"/>
              <a:ext cx="223" cy="223"/>
            </a:xfrm>
            <a:custGeom>
              <a:avLst/>
              <a:gdLst>
                <a:gd name="T0" fmla="*/ 92 w 183"/>
                <a:gd name="T1" fmla="*/ 0 h 184"/>
                <a:gd name="T2" fmla="*/ 0 w 183"/>
                <a:gd name="T3" fmla="*/ 92 h 184"/>
                <a:gd name="T4" fmla="*/ 92 w 183"/>
                <a:gd name="T5" fmla="*/ 184 h 184"/>
                <a:gd name="T6" fmla="*/ 183 w 183"/>
                <a:gd name="T7" fmla="*/ 92 h 184"/>
                <a:gd name="T8" fmla="*/ 92 w 183"/>
                <a:gd name="T9" fmla="*/ 0 h 184"/>
                <a:gd name="T10" fmla="*/ 92 w 183"/>
                <a:gd name="T11" fmla="*/ 139 h 184"/>
                <a:gd name="T12" fmla="*/ 45 w 183"/>
                <a:gd name="T13" fmla="*/ 92 h 184"/>
                <a:gd name="T14" fmla="*/ 92 w 183"/>
                <a:gd name="T15" fmla="*/ 45 h 184"/>
                <a:gd name="T16" fmla="*/ 138 w 183"/>
                <a:gd name="T17" fmla="*/ 92 h 184"/>
                <a:gd name="T18" fmla="*/ 92 w 183"/>
                <a:gd name="T19" fmla="*/ 139 h 184"/>
                <a:gd name="T20" fmla="*/ 92 w 183"/>
                <a:gd name="T21" fmla="*/ 139 h 184"/>
                <a:gd name="T22" fmla="*/ 92 w 183"/>
                <a:gd name="T23" fmla="*/ 139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3" h="184">
                  <a:moveTo>
                    <a:pt x="92" y="0"/>
                  </a:moveTo>
                  <a:cubicBezTo>
                    <a:pt x="41" y="0"/>
                    <a:pt x="0" y="41"/>
                    <a:pt x="0" y="92"/>
                  </a:cubicBezTo>
                  <a:cubicBezTo>
                    <a:pt x="0" y="142"/>
                    <a:pt x="41" y="184"/>
                    <a:pt x="92" y="184"/>
                  </a:cubicBezTo>
                  <a:cubicBezTo>
                    <a:pt x="142" y="184"/>
                    <a:pt x="183" y="142"/>
                    <a:pt x="183" y="92"/>
                  </a:cubicBezTo>
                  <a:cubicBezTo>
                    <a:pt x="183" y="41"/>
                    <a:pt x="142" y="0"/>
                    <a:pt x="92" y="0"/>
                  </a:cubicBezTo>
                  <a:close/>
                  <a:moveTo>
                    <a:pt x="92" y="139"/>
                  </a:moveTo>
                  <a:cubicBezTo>
                    <a:pt x="66" y="139"/>
                    <a:pt x="45" y="118"/>
                    <a:pt x="45" y="92"/>
                  </a:cubicBezTo>
                  <a:cubicBezTo>
                    <a:pt x="45" y="66"/>
                    <a:pt x="66" y="45"/>
                    <a:pt x="92" y="45"/>
                  </a:cubicBezTo>
                  <a:cubicBezTo>
                    <a:pt x="117" y="45"/>
                    <a:pt x="138" y="66"/>
                    <a:pt x="138" y="92"/>
                  </a:cubicBezTo>
                  <a:cubicBezTo>
                    <a:pt x="138" y="118"/>
                    <a:pt x="117" y="139"/>
                    <a:pt x="92" y="139"/>
                  </a:cubicBezTo>
                  <a:close/>
                  <a:moveTo>
                    <a:pt x="92" y="139"/>
                  </a:moveTo>
                  <a:cubicBezTo>
                    <a:pt x="92" y="139"/>
                    <a:pt x="92" y="139"/>
                    <a:pt x="92" y="139"/>
                  </a:cubicBezTo>
                </a:path>
              </a:pathLst>
            </a:custGeom>
            <a:solidFill>
              <a:srgbClr val="4D4D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35"/>
            <p:cNvSpPr>
              <a:spLocks noEditPoints="1"/>
            </p:cNvSpPr>
            <p:nvPr/>
          </p:nvSpPr>
          <p:spPr bwMode="auto">
            <a:xfrm>
              <a:off x="3760" y="2257"/>
              <a:ext cx="223" cy="223"/>
            </a:xfrm>
            <a:custGeom>
              <a:avLst/>
              <a:gdLst>
                <a:gd name="T0" fmla="*/ 91 w 183"/>
                <a:gd name="T1" fmla="*/ 0 h 184"/>
                <a:gd name="T2" fmla="*/ 0 w 183"/>
                <a:gd name="T3" fmla="*/ 92 h 184"/>
                <a:gd name="T4" fmla="*/ 91 w 183"/>
                <a:gd name="T5" fmla="*/ 184 h 184"/>
                <a:gd name="T6" fmla="*/ 183 w 183"/>
                <a:gd name="T7" fmla="*/ 92 h 184"/>
                <a:gd name="T8" fmla="*/ 91 w 183"/>
                <a:gd name="T9" fmla="*/ 0 h 184"/>
                <a:gd name="T10" fmla="*/ 91 w 183"/>
                <a:gd name="T11" fmla="*/ 139 h 184"/>
                <a:gd name="T12" fmla="*/ 45 w 183"/>
                <a:gd name="T13" fmla="*/ 92 h 184"/>
                <a:gd name="T14" fmla="*/ 91 w 183"/>
                <a:gd name="T15" fmla="*/ 45 h 184"/>
                <a:gd name="T16" fmla="*/ 138 w 183"/>
                <a:gd name="T17" fmla="*/ 92 h 184"/>
                <a:gd name="T18" fmla="*/ 91 w 183"/>
                <a:gd name="T19" fmla="*/ 139 h 184"/>
                <a:gd name="T20" fmla="*/ 91 w 183"/>
                <a:gd name="T21" fmla="*/ 139 h 184"/>
                <a:gd name="T22" fmla="*/ 91 w 183"/>
                <a:gd name="T23" fmla="*/ 139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3" h="184">
                  <a:moveTo>
                    <a:pt x="91" y="0"/>
                  </a:moveTo>
                  <a:cubicBezTo>
                    <a:pt x="41" y="0"/>
                    <a:pt x="0" y="41"/>
                    <a:pt x="0" y="92"/>
                  </a:cubicBezTo>
                  <a:cubicBezTo>
                    <a:pt x="0" y="142"/>
                    <a:pt x="41" y="184"/>
                    <a:pt x="91" y="184"/>
                  </a:cubicBezTo>
                  <a:cubicBezTo>
                    <a:pt x="142" y="184"/>
                    <a:pt x="183" y="142"/>
                    <a:pt x="183" y="92"/>
                  </a:cubicBezTo>
                  <a:cubicBezTo>
                    <a:pt x="183" y="41"/>
                    <a:pt x="142" y="0"/>
                    <a:pt x="91" y="0"/>
                  </a:cubicBezTo>
                  <a:close/>
                  <a:moveTo>
                    <a:pt x="91" y="139"/>
                  </a:moveTo>
                  <a:cubicBezTo>
                    <a:pt x="66" y="139"/>
                    <a:pt x="45" y="118"/>
                    <a:pt x="45" y="92"/>
                  </a:cubicBezTo>
                  <a:cubicBezTo>
                    <a:pt x="45" y="66"/>
                    <a:pt x="66" y="45"/>
                    <a:pt x="91" y="45"/>
                  </a:cubicBezTo>
                  <a:cubicBezTo>
                    <a:pt x="117" y="45"/>
                    <a:pt x="138" y="66"/>
                    <a:pt x="138" y="92"/>
                  </a:cubicBezTo>
                  <a:cubicBezTo>
                    <a:pt x="138" y="118"/>
                    <a:pt x="117" y="139"/>
                    <a:pt x="91" y="139"/>
                  </a:cubicBezTo>
                  <a:close/>
                  <a:moveTo>
                    <a:pt x="91" y="139"/>
                  </a:moveTo>
                  <a:cubicBezTo>
                    <a:pt x="91" y="139"/>
                    <a:pt x="91" y="139"/>
                    <a:pt x="91" y="139"/>
                  </a:cubicBezTo>
                </a:path>
              </a:pathLst>
            </a:custGeom>
            <a:solidFill>
              <a:srgbClr val="4D4D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36"/>
            <p:cNvSpPr>
              <a:spLocks noEditPoints="1"/>
            </p:cNvSpPr>
            <p:nvPr/>
          </p:nvSpPr>
          <p:spPr bwMode="auto">
            <a:xfrm>
              <a:off x="3760" y="2529"/>
              <a:ext cx="223" cy="222"/>
            </a:xfrm>
            <a:custGeom>
              <a:avLst/>
              <a:gdLst>
                <a:gd name="T0" fmla="*/ 91 w 183"/>
                <a:gd name="T1" fmla="*/ 0 h 183"/>
                <a:gd name="T2" fmla="*/ 0 w 183"/>
                <a:gd name="T3" fmla="*/ 92 h 183"/>
                <a:gd name="T4" fmla="*/ 91 w 183"/>
                <a:gd name="T5" fmla="*/ 183 h 183"/>
                <a:gd name="T6" fmla="*/ 183 w 183"/>
                <a:gd name="T7" fmla="*/ 92 h 183"/>
                <a:gd name="T8" fmla="*/ 91 w 183"/>
                <a:gd name="T9" fmla="*/ 0 h 183"/>
                <a:gd name="T10" fmla="*/ 91 w 183"/>
                <a:gd name="T11" fmla="*/ 138 h 183"/>
                <a:gd name="T12" fmla="*/ 45 w 183"/>
                <a:gd name="T13" fmla="*/ 92 h 183"/>
                <a:gd name="T14" fmla="*/ 91 w 183"/>
                <a:gd name="T15" fmla="*/ 45 h 183"/>
                <a:gd name="T16" fmla="*/ 138 w 183"/>
                <a:gd name="T17" fmla="*/ 92 h 183"/>
                <a:gd name="T18" fmla="*/ 91 w 183"/>
                <a:gd name="T19" fmla="*/ 138 h 183"/>
                <a:gd name="T20" fmla="*/ 91 w 183"/>
                <a:gd name="T21" fmla="*/ 138 h 183"/>
                <a:gd name="T22" fmla="*/ 91 w 183"/>
                <a:gd name="T23" fmla="*/ 138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3" h="183">
                  <a:moveTo>
                    <a:pt x="91" y="0"/>
                  </a:moveTo>
                  <a:cubicBezTo>
                    <a:pt x="41" y="0"/>
                    <a:pt x="0" y="41"/>
                    <a:pt x="0" y="92"/>
                  </a:cubicBezTo>
                  <a:cubicBezTo>
                    <a:pt x="0" y="142"/>
                    <a:pt x="41" y="183"/>
                    <a:pt x="91" y="183"/>
                  </a:cubicBezTo>
                  <a:cubicBezTo>
                    <a:pt x="142" y="183"/>
                    <a:pt x="183" y="142"/>
                    <a:pt x="183" y="92"/>
                  </a:cubicBezTo>
                  <a:cubicBezTo>
                    <a:pt x="183" y="41"/>
                    <a:pt x="142" y="0"/>
                    <a:pt x="91" y="0"/>
                  </a:cubicBezTo>
                  <a:close/>
                  <a:moveTo>
                    <a:pt x="91" y="138"/>
                  </a:moveTo>
                  <a:cubicBezTo>
                    <a:pt x="66" y="138"/>
                    <a:pt x="45" y="117"/>
                    <a:pt x="45" y="92"/>
                  </a:cubicBezTo>
                  <a:cubicBezTo>
                    <a:pt x="45" y="66"/>
                    <a:pt x="66" y="45"/>
                    <a:pt x="91" y="45"/>
                  </a:cubicBezTo>
                  <a:cubicBezTo>
                    <a:pt x="117" y="45"/>
                    <a:pt x="138" y="66"/>
                    <a:pt x="138" y="92"/>
                  </a:cubicBezTo>
                  <a:cubicBezTo>
                    <a:pt x="138" y="117"/>
                    <a:pt x="117" y="138"/>
                    <a:pt x="91" y="138"/>
                  </a:cubicBezTo>
                  <a:close/>
                  <a:moveTo>
                    <a:pt x="91" y="138"/>
                  </a:moveTo>
                  <a:cubicBezTo>
                    <a:pt x="91" y="138"/>
                    <a:pt x="91" y="138"/>
                    <a:pt x="91" y="138"/>
                  </a:cubicBezTo>
                </a:path>
              </a:pathLst>
            </a:custGeom>
            <a:solidFill>
              <a:srgbClr val="4D4D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37"/>
            <p:cNvSpPr>
              <a:spLocks noEditPoints="1"/>
            </p:cNvSpPr>
            <p:nvPr/>
          </p:nvSpPr>
          <p:spPr bwMode="auto">
            <a:xfrm>
              <a:off x="3467" y="2529"/>
              <a:ext cx="224" cy="222"/>
            </a:xfrm>
            <a:custGeom>
              <a:avLst/>
              <a:gdLst>
                <a:gd name="T0" fmla="*/ 92 w 184"/>
                <a:gd name="T1" fmla="*/ 0 h 183"/>
                <a:gd name="T2" fmla="*/ 0 w 184"/>
                <a:gd name="T3" fmla="*/ 92 h 183"/>
                <a:gd name="T4" fmla="*/ 92 w 184"/>
                <a:gd name="T5" fmla="*/ 183 h 183"/>
                <a:gd name="T6" fmla="*/ 184 w 184"/>
                <a:gd name="T7" fmla="*/ 92 h 183"/>
                <a:gd name="T8" fmla="*/ 92 w 184"/>
                <a:gd name="T9" fmla="*/ 0 h 183"/>
                <a:gd name="T10" fmla="*/ 92 w 184"/>
                <a:gd name="T11" fmla="*/ 138 h 183"/>
                <a:gd name="T12" fmla="*/ 45 w 184"/>
                <a:gd name="T13" fmla="*/ 92 h 183"/>
                <a:gd name="T14" fmla="*/ 92 w 184"/>
                <a:gd name="T15" fmla="*/ 45 h 183"/>
                <a:gd name="T16" fmla="*/ 139 w 184"/>
                <a:gd name="T17" fmla="*/ 92 h 183"/>
                <a:gd name="T18" fmla="*/ 92 w 184"/>
                <a:gd name="T19" fmla="*/ 138 h 183"/>
                <a:gd name="T20" fmla="*/ 92 w 184"/>
                <a:gd name="T21" fmla="*/ 138 h 183"/>
                <a:gd name="T22" fmla="*/ 92 w 184"/>
                <a:gd name="T23" fmla="*/ 138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4" h="183">
                  <a:moveTo>
                    <a:pt x="92" y="0"/>
                  </a:moveTo>
                  <a:cubicBezTo>
                    <a:pt x="41" y="0"/>
                    <a:pt x="0" y="41"/>
                    <a:pt x="0" y="92"/>
                  </a:cubicBezTo>
                  <a:cubicBezTo>
                    <a:pt x="0" y="142"/>
                    <a:pt x="41" y="183"/>
                    <a:pt x="92" y="183"/>
                  </a:cubicBezTo>
                  <a:cubicBezTo>
                    <a:pt x="143" y="183"/>
                    <a:pt x="184" y="142"/>
                    <a:pt x="184" y="92"/>
                  </a:cubicBezTo>
                  <a:cubicBezTo>
                    <a:pt x="184" y="41"/>
                    <a:pt x="143" y="0"/>
                    <a:pt x="92" y="0"/>
                  </a:cubicBezTo>
                  <a:close/>
                  <a:moveTo>
                    <a:pt x="92" y="138"/>
                  </a:moveTo>
                  <a:cubicBezTo>
                    <a:pt x="66" y="138"/>
                    <a:pt x="45" y="117"/>
                    <a:pt x="45" y="92"/>
                  </a:cubicBezTo>
                  <a:cubicBezTo>
                    <a:pt x="45" y="66"/>
                    <a:pt x="66" y="45"/>
                    <a:pt x="92" y="45"/>
                  </a:cubicBezTo>
                  <a:cubicBezTo>
                    <a:pt x="118" y="45"/>
                    <a:pt x="139" y="66"/>
                    <a:pt x="139" y="92"/>
                  </a:cubicBezTo>
                  <a:cubicBezTo>
                    <a:pt x="139" y="117"/>
                    <a:pt x="118" y="138"/>
                    <a:pt x="92" y="138"/>
                  </a:cubicBezTo>
                  <a:close/>
                  <a:moveTo>
                    <a:pt x="92" y="138"/>
                  </a:moveTo>
                  <a:cubicBezTo>
                    <a:pt x="92" y="138"/>
                    <a:pt x="92" y="138"/>
                    <a:pt x="92" y="138"/>
                  </a:cubicBezTo>
                </a:path>
              </a:pathLst>
            </a:custGeom>
            <a:solidFill>
              <a:srgbClr val="4D4D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38"/>
            <p:cNvSpPr>
              <a:spLocks noEditPoints="1"/>
            </p:cNvSpPr>
            <p:nvPr/>
          </p:nvSpPr>
          <p:spPr bwMode="auto">
            <a:xfrm>
              <a:off x="3198" y="2007"/>
              <a:ext cx="180" cy="176"/>
            </a:xfrm>
            <a:custGeom>
              <a:avLst/>
              <a:gdLst>
                <a:gd name="T0" fmla="*/ 106 w 148"/>
                <a:gd name="T1" fmla="*/ 74 h 145"/>
                <a:gd name="T2" fmla="*/ 139 w 148"/>
                <a:gd name="T3" fmla="*/ 41 h 145"/>
                <a:gd name="T4" fmla="*/ 139 w 148"/>
                <a:gd name="T5" fmla="*/ 9 h 145"/>
                <a:gd name="T6" fmla="*/ 107 w 148"/>
                <a:gd name="T7" fmla="*/ 9 h 145"/>
                <a:gd name="T8" fmla="*/ 74 w 148"/>
                <a:gd name="T9" fmla="*/ 42 h 145"/>
                <a:gd name="T10" fmla="*/ 41 w 148"/>
                <a:gd name="T11" fmla="*/ 9 h 145"/>
                <a:gd name="T12" fmla="*/ 9 w 148"/>
                <a:gd name="T13" fmla="*/ 9 h 145"/>
                <a:gd name="T14" fmla="*/ 9 w 148"/>
                <a:gd name="T15" fmla="*/ 41 h 145"/>
                <a:gd name="T16" fmla="*/ 42 w 148"/>
                <a:gd name="T17" fmla="*/ 74 h 145"/>
                <a:gd name="T18" fmla="*/ 9 w 148"/>
                <a:gd name="T19" fmla="*/ 107 h 145"/>
                <a:gd name="T20" fmla="*/ 9 w 148"/>
                <a:gd name="T21" fmla="*/ 139 h 145"/>
                <a:gd name="T22" fmla="*/ 25 w 148"/>
                <a:gd name="T23" fmla="*/ 145 h 145"/>
                <a:gd name="T24" fmla="*/ 41 w 148"/>
                <a:gd name="T25" fmla="*/ 139 h 145"/>
                <a:gd name="T26" fmla="*/ 74 w 148"/>
                <a:gd name="T27" fmla="*/ 106 h 145"/>
                <a:gd name="T28" fmla="*/ 107 w 148"/>
                <a:gd name="T29" fmla="*/ 139 h 145"/>
                <a:gd name="T30" fmla="*/ 123 w 148"/>
                <a:gd name="T31" fmla="*/ 145 h 145"/>
                <a:gd name="T32" fmla="*/ 139 w 148"/>
                <a:gd name="T33" fmla="*/ 139 h 145"/>
                <a:gd name="T34" fmla="*/ 139 w 148"/>
                <a:gd name="T35" fmla="*/ 107 h 145"/>
                <a:gd name="T36" fmla="*/ 106 w 148"/>
                <a:gd name="T37" fmla="*/ 74 h 145"/>
                <a:gd name="T38" fmla="*/ 106 w 148"/>
                <a:gd name="T39" fmla="*/ 74 h 145"/>
                <a:gd name="T40" fmla="*/ 106 w 148"/>
                <a:gd name="T41" fmla="*/ 74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48" h="145">
                  <a:moveTo>
                    <a:pt x="106" y="74"/>
                  </a:moveTo>
                  <a:cubicBezTo>
                    <a:pt x="139" y="41"/>
                    <a:pt x="139" y="41"/>
                    <a:pt x="139" y="41"/>
                  </a:cubicBezTo>
                  <a:cubicBezTo>
                    <a:pt x="148" y="32"/>
                    <a:pt x="148" y="18"/>
                    <a:pt x="139" y="9"/>
                  </a:cubicBezTo>
                  <a:cubicBezTo>
                    <a:pt x="130" y="0"/>
                    <a:pt x="116" y="0"/>
                    <a:pt x="107" y="9"/>
                  </a:cubicBezTo>
                  <a:cubicBezTo>
                    <a:pt x="74" y="42"/>
                    <a:pt x="74" y="42"/>
                    <a:pt x="74" y="42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32" y="0"/>
                    <a:pt x="18" y="0"/>
                    <a:pt x="9" y="9"/>
                  </a:cubicBezTo>
                  <a:cubicBezTo>
                    <a:pt x="0" y="18"/>
                    <a:pt x="0" y="32"/>
                    <a:pt x="9" y="41"/>
                  </a:cubicBezTo>
                  <a:cubicBezTo>
                    <a:pt x="42" y="74"/>
                    <a:pt x="42" y="74"/>
                    <a:pt x="42" y="74"/>
                  </a:cubicBezTo>
                  <a:cubicBezTo>
                    <a:pt x="9" y="107"/>
                    <a:pt x="9" y="107"/>
                    <a:pt x="9" y="107"/>
                  </a:cubicBezTo>
                  <a:cubicBezTo>
                    <a:pt x="0" y="116"/>
                    <a:pt x="0" y="130"/>
                    <a:pt x="9" y="139"/>
                  </a:cubicBezTo>
                  <a:cubicBezTo>
                    <a:pt x="13" y="143"/>
                    <a:pt x="19" y="145"/>
                    <a:pt x="25" y="145"/>
                  </a:cubicBezTo>
                  <a:cubicBezTo>
                    <a:pt x="31" y="145"/>
                    <a:pt x="36" y="143"/>
                    <a:pt x="41" y="139"/>
                  </a:cubicBezTo>
                  <a:cubicBezTo>
                    <a:pt x="74" y="106"/>
                    <a:pt x="74" y="106"/>
                    <a:pt x="74" y="106"/>
                  </a:cubicBezTo>
                  <a:cubicBezTo>
                    <a:pt x="107" y="139"/>
                    <a:pt x="107" y="139"/>
                    <a:pt x="107" y="139"/>
                  </a:cubicBezTo>
                  <a:cubicBezTo>
                    <a:pt x="111" y="143"/>
                    <a:pt x="117" y="145"/>
                    <a:pt x="123" y="145"/>
                  </a:cubicBezTo>
                  <a:cubicBezTo>
                    <a:pt x="129" y="145"/>
                    <a:pt x="134" y="143"/>
                    <a:pt x="139" y="139"/>
                  </a:cubicBezTo>
                  <a:cubicBezTo>
                    <a:pt x="147" y="130"/>
                    <a:pt x="147" y="116"/>
                    <a:pt x="139" y="107"/>
                  </a:cubicBezTo>
                  <a:lnTo>
                    <a:pt x="106" y="74"/>
                  </a:lnTo>
                  <a:close/>
                  <a:moveTo>
                    <a:pt x="106" y="74"/>
                  </a:moveTo>
                  <a:cubicBezTo>
                    <a:pt x="106" y="74"/>
                    <a:pt x="106" y="74"/>
                    <a:pt x="106" y="74"/>
                  </a:cubicBezTo>
                </a:path>
              </a:pathLst>
            </a:custGeom>
            <a:solidFill>
              <a:srgbClr val="4D4D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39"/>
            <p:cNvSpPr>
              <a:spLocks noEditPoints="1"/>
            </p:cNvSpPr>
            <p:nvPr/>
          </p:nvSpPr>
          <p:spPr bwMode="auto">
            <a:xfrm>
              <a:off x="3198" y="2279"/>
              <a:ext cx="180" cy="176"/>
            </a:xfrm>
            <a:custGeom>
              <a:avLst/>
              <a:gdLst>
                <a:gd name="T0" fmla="*/ 106 w 148"/>
                <a:gd name="T1" fmla="*/ 74 h 145"/>
                <a:gd name="T2" fmla="*/ 139 w 148"/>
                <a:gd name="T3" fmla="*/ 41 h 145"/>
                <a:gd name="T4" fmla="*/ 139 w 148"/>
                <a:gd name="T5" fmla="*/ 9 h 145"/>
                <a:gd name="T6" fmla="*/ 107 w 148"/>
                <a:gd name="T7" fmla="*/ 9 h 145"/>
                <a:gd name="T8" fmla="*/ 74 w 148"/>
                <a:gd name="T9" fmla="*/ 42 h 145"/>
                <a:gd name="T10" fmla="*/ 41 w 148"/>
                <a:gd name="T11" fmla="*/ 9 h 145"/>
                <a:gd name="T12" fmla="*/ 9 w 148"/>
                <a:gd name="T13" fmla="*/ 9 h 145"/>
                <a:gd name="T14" fmla="*/ 9 w 148"/>
                <a:gd name="T15" fmla="*/ 41 h 145"/>
                <a:gd name="T16" fmla="*/ 42 w 148"/>
                <a:gd name="T17" fmla="*/ 74 h 145"/>
                <a:gd name="T18" fmla="*/ 9 w 148"/>
                <a:gd name="T19" fmla="*/ 107 h 145"/>
                <a:gd name="T20" fmla="*/ 9 w 148"/>
                <a:gd name="T21" fmla="*/ 139 h 145"/>
                <a:gd name="T22" fmla="*/ 25 w 148"/>
                <a:gd name="T23" fmla="*/ 145 h 145"/>
                <a:gd name="T24" fmla="*/ 41 w 148"/>
                <a:gd name="T25" fmla="*/ 139 h 145"/>
                <a:gd name="T26" fmla="*/ 74 w 148"/>
                <a:gd name="T27" fmla="*/ 106 h 145"/>
                <a:gd name="T28" fmla="*/ 107 w 148"/>
                <a:gd name="T29" fmla="*/ 139 h 145"/>
                <a:gd name="T30" fmla="*/ 123 w 148"/>
                <a:gd name="T31" fmla="*/ 145 h 145"/>
                <a:gd name="T32" fmla="*/ 139 w 148"/>
                <a:gd name="T33" fmla="*/ 139 h 145"/>
                <a:gd name="T34" fmla="*/ 139 w 148"/>
                <a:gd name="T35" fmla="*/ 107 h 145"/>
                <a:gd name="T36" fmla="*/ 106 w 148"/>
                <a:gd name="T37" fmla="*/ 74 h 145"/>
                <a:gd name="T38" fmla="*/ 106 w 148"/>
                <a:gd name="T39" fmla="*/ 74 h 145"/>
                <a:gd name="T40" fmla="*/ 106 w 148"/>
                <a:gd name="T41" fmla="*/ 74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48" h="145">
                  <a:moveTo>
                    <a:pt x="106" y="74"/>
                  </a:moveTo>
                  <a:cubicBezTo>
                    <a:pt x="139" y="41"/>
                    <a:pt x="139" y="41"/>
                    <a:pt x="139" y="41"/>
                  </a:cubicBezTo>
                  <a:cubicBezTo>
                    <a:pt x="148" y="32"/>
                    <a:pt x="148" y="18"/>
                    <a:pt x="139" y="9"/>
                  </a:cubicBezTo>
                  <a:cubicBezTo>
                    <a:pt x="130" y="0"/>
                    <a:pt x="116" y="0"/>
                    <a:pt x="107" y="9"/>
                  </a:cubicBezTo>
                  <a:cubicBezTo>
                    <a:pt x="74" y="42"/>
                    <a:pt x="74" y="42"/>
                    <a:pt x="74" y="42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32" y="0"/>
                    <a:pt x="18" y="0"/>
                    <a:pt x="9" y="9"/>
                  </a:cubicBezTo>
                  <a:cubicBezTo>
                    <a:pt x="0" y="18"/>
                    <a:pt x="0" y="32"/>
                    <a:pt x="9" y="41"/>
                  </a:cubicBezTo>
                  <a:cubicBezTo>
                    <a:pt x="42" y="74"/>
                    <a:pt x="42" y="74"/>
                    <a:pt x="42" y="74"/>
                  </a:cubicBezTo>
                  <a:cubicBezTo>
                    <a:pt x="9" y="107"/>
                    <a:pt x="9" y="107"/>
                    <a:pt x="9" y="107"/>
                  </a:cubicBezTo>
                  <a:cubicBezTo>
                    <a:pt x="0" y="116"/>
                    <a:pt x="0" y="130"/>
                    <a:pt x="9" y="139"/>
                  </a:cubicBezTo>
                  <a:cubicBezTo>
                    <a:pt x="13" y="143"/>
                    <a:pt x="19" y="145"/>
                    <a:pt x="25" y="145"/>
                  </a:cubicBezTo>
                  <a:cubicBezTo>
                    <a:pt x="31" y="145"/>
                    <a:pt x="36" y="143"/>
                    <a:pt x="41" y="139"/>
                  </a:cubicBezTo>
                  <a:cubicBezTo>
                    <a:pt x="74" y="106"/>
                    <a:pt x="74" y="106"/>
                    <a:pt x="74" y="106"/>
                  </a:cubicBezTo>
                  <a:cubicBezTo>
                    <a:pt x="107" y="139"/>
                    <a:pt x="107" y="139"/>
                    <a:pt x="107" y="139"/>
                  </a:cubicBezTo>
                  <a:cubicBezTo>
                    <a:pt x="111" y="143"/>
                    <a:pt x="117" y="145"/>
                    <a:pt x="123" y="145"/>
                  </a:cubicBezTo>
                  <a:cubicBezTo>
                    <a:pt x="129" y="145"/>
                    <a:pt x="134" y="143"/>
                    <a:pt x="139" y="139"/>
                  </a:cubicBezTo>
                  <a:cubicBezTo>
                    <a:pt x="147" y="130"/>
                    <a:pt x="147" y="116"/>
                    <a:pt x="139" y="107"/>
                  </a:cubicBezTo>
                  <a:lnTo>
                    <a:pt x="106" y="74"/>
                  </a:lnTo>
                  <a:close/>
                  <a:moveTo>
                    <a:pt x="106" y="74"/>
                  </a:moveTo>
                  <a:cubicBezTo>
                    <a:pt x="106" y="74"/>
                    <a:pt x="106" y="74"/>
                    <a:pt x="106" y="74"/>
                  </a:cubicBezTo>
                </a:path>
              </a:pathLst>
            </a:custGeom>
            <a:solidFill>
              <a:srgbClr val="4D4D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40"/>
            <p:cNvSpPr>
              <a:spLocks noEditPoints="1"/>
            </p:cNvSpPr>
            <p:nvPr/>
          </p:nvSpPr>
          <p:spPr bwMode="auto">
            <a:xfrm>
              <a:off x="3198" y="2551"/>
              <a:ext cx="179" cy="175"/>
            </a:xfrm>
            <a:custGeom>
              <a:avLst/>
              <a:gdLst>
                <a:gd name="T0" fmla="*/ 139 w 147"/>
                <a:gd name="T1" fmla="*/ 107 h 145"/>
                <a:gd name="T2" fmla="*/ 106 w 147"/>
                <a:gd name="T3" fmla="*/ 74 h 145"/>
                <a:gd name="T4" fmla="*/ 139 w 147"/>
                <a:gd name="T5" fmla="*/ 41 h 145"/>
                <a:gd name="T6" fmla="*/ 139 w 147"/>
                <a:gd name="T7" fmla="*/ 9 h 145"/>
                <a:gd name="T8" fmla="*/ 107 w 147"/>
                <a:gd name="T9" fmla="*/ 9 h 145"/>
                <a:gd name="T10" fmla="*/ 74 w 147"/>
                <a:gd name="T11" fmla="*/ 42 h 145"/>
                <a:gd name="T12" fmla="*/ 41 w 147"/>
                <a:gd name="T13" fmla="*/ 9 h 145"/>
                <a:gd name="T14" fmla="*/ 9 w 147"/>
                <a:gd name="T15" fmla="*/ 9 h 145"/>
                <a:gd name="T16" fmla="*/ 9 w 147"/>
                <a:gd name="T17" fmla="*/ 41 h 145"/>
                <a:gd name="T18" fmla="*/ 42 w 147"/>
                <a:gd name="T19" fmla="*/ 74 h 145"/>
                <a:gd name="T20" fmla="*/ 9 w 147"/>
                <a:gd name="T21" fmla="*/ 107 h 145"/>
                <a:gd name="T22" fmla="*/ 9 w 147"/>
                <a:gd name="T23" fmla="*/ 139 h 145"/>
                <a:gd name="T24" fmla="*/ 25 w 147"/>
                <a:gd name="T25" fmla="*/ 145 h 145"/>
                <a:gd name="T26" fmla="*/ 41 w 147"/>
                <a:gd name="T27" fmla="*/ 139 h 145"/>
                <a:gd name="T28" fmla="*/ 74 w 147"/>
                <a:gd name="T29" fmla="*/ 105 h 145"/>
                <a:gd name="T30" fmla="*/ 107 w 147"/>
                <a:gd name="T31" fmla="*/ 139 h 145"/>
                <a:gd name="T32" fmla="*/ 123 w 147"/>
                <a:gd name="T33" fmla="*/ 145 h 145"/>
                <a:gd name="T34" fmla="*/ 139 w 147"/>
                <a:gd name="T35" fmla="*/ 139 h 145"/>
                <a:gd name="T36" fmla="*/ 139 w 147"/>
                <a:gd name="T37" fmla="*/ 107 h 145"/>
                <a:gd name="T38" fmla="*/ 139 w 147"/>
                <a:gd name="T39" fmla="*/ 107 h 145"/>
                <a:gd name="T40" fmla="*/ 139 w 147"/>
                <a:gd name="T41" fmla="*/ 107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47" h="145">
                  <a:moveTo>
                    <a:pt x="139" y="107"/>
                  </a:moveTo>
                  <a:cubicBezTo>
                    <a:pt x="106" y="74"/>
                    <a:pt x="106" y="74"/>
                    <a:pt x="106" y="74"/>
                  </a:cubicBezTo>
                  <a:cubicBezTo>
                    <a:pt x="139" y="41"/>
                    <a:pt x="139" y="41"/>
                    <a:pt x="139" y="41"/>
                  </a:cubicBezTo>
                  <a:cubicBezTo>
                    <a:pt x="147" y="32"/>
                    <a:pt x="147" y="18"/>
                    <a:pt x="139" y="9"/>
                  </a:cubicBezTo>
                  <a:cubicBezTo>
                    <a:pt x="130" y="0"/>
                    <a:pt x="116" y="0"/>
                    <a:pt x="107" y="9"/>
                  </a:cubicBezTo>
                  <a:cubicBezTo>
                    <a:pt x="74" y="42"/>
                    <a:pt x="74" y="42"/>
                    <a:pt x="74" y="42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32" y="0"/>
                    <a:pt x="18" y="0"/>
                    <a:pt x="9" y="9"/>
                  </a:cubicBezTo>
                  <a:cubicBezTo>
                    <a:pt x="0" y="18"/>
                    <a:pt x="0" y="32"/>
                    <a:pt x="9" y="41"/>
                  </a:cubicBezTo>
                  <a:cubicBezTo>
                    <a:pt x="42" y="74"/>
                    <a:pt x="42" y="74"/>
                    <a:pt x="42" y="74"/>
                  </a:cubicBezTo>
                  <a:cubicBezTo>
                    <a:pt x="9" y="107"/>
                    <a:pt x="9" y="107"/>
                    <a:pt x="9" y="107"/>
                  </a:cubicBezTo>
                  <a:cubicBezTo>
                    <a:pt x="0" y="116"/>
                    <a:pt x="0" y="130"/>
                    <a:pt x="9" y="139"/>
                  </a:cubicBezTo>
                  <a:cubicBezTo>
                    <a:pt x="13" y="143"/>
                    <a:pt x="19" y="145"/>
                    <a:pt x="25" y="145"/>
                  </a:cubicBezTo>
                  <a:cubicBezTo>
                    <a:pt x="31" y="145"/>
                    <a:pt x="36" y="143"/>
                    <a:pt x="41" y="139"/>
                  </a:cubicBezTo>
                  <a:cubicBezTo>
                    <a:pt x="74" y="105"/>
                    <a:pt x="74" y="105"/>
                    <a:pt x="74" y="105"/>
                  </a:cubicBezTo>
                  <a:cubicBezTo>
                    <a:pt x="107" y="139"/>
                    <a:pt x="107" y="139"/>
                    <a:pt x="107" y="139"/>
                  </a:cubicBezTo>
                  <a:cubicBezTo>
                    <a:pt x="111" y="143"/>
                    <a:pt x="117" y="145"/>
                    <a:pt x="123" y="145"/>
                  </a:cubicBezTo>
                  <a:cubicBezTo>
                    <a:pt x="129" y="145"/>
                    <a:pt x="134" y="143"/>
                    <a:pt x="139" y="139"/>
                  </a:cubicBezTo>
                  <a:cubicBezTo>
                    <a:pt x="147" y="130"/>
                    <a:pt x="147" y="116"/>
                    <a:pt x="139" y="107"/>
                  </a:cubicBezTo>
                  <a:close/>
                  <a:moveTo>
                    <a:pt x="139" y="107"/>
                  </a:moveTo>
                  <a:cubicBezTo>
                    <a:pt x="139" y="107"/>
                    <a:pt x="139" y="107"/>
                    <a:pt x="139" y="107"/>
                  </a:cubicBezTo>
                </a:path>
              </a:pathLst>
            </a:custGeom>
            <a:solidFill>
              <a:srgbClr val="4D4D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Freeform 41"/>
            <p:cNvSpPr>
              <a:spLocks noEditPoints="1"/>
            </p:cNvSpPr>
            <p:nvPr/>
          </p:nvSpPr>
          <p:spPr bwMode="auto">
            <a:xfrm>
              <a:off x="2904" y="1378"/>
              <a:ext cx="1881" cy="1564"/>
            </a:xfrm>
            <a:custGeom>
              <a:avLst/>
              <a:gdLst>
                <a:gd name="T0" fmla="*/ 1473 w 1543"/>
                <a:gd name="T1" fmla="*/ 818 h 1290"/>
                <a:gd name="T2" fmla="*/ 1429 w 1543"/>
                <a:gd name="T3" fmla="*/ 826 h 1290"/>
                <a:gd name="T4" fmla="*/ 1458 w 1543"/>
                <a:gd name="T5" fmla="*/ 1184 h 1290"/>
                <a:gd name="T6" fmla="*/ 1341 w 1543"/>
                <a:gd name="T7" fmla="*/ 968 h 1290"/>
                <a:gd name="T8" fmla="*/ 1347 w 1543"/>
                <a:gd name="T9" fmla="*/ 396 h 1290"/>
                <a:gd name="T10" fmla="*/ 1435 w 1543"/>
                <a:gd name="T11" fmla="*/ 739 h 1290"/>
                <a:gd name="T12" fmla="*/ 1347 w 1543"/>
                <a:gd name="T13" fmla="*/ 155 h 1290"/>
                <a:gd name="T14" fmla="*/ 1088 w 1543"/>
                <a:gd name="T15" fmla="*/ 95 h 1290"/>
                <a:gd name="T16" fmla="*/ 1065 w 1543"/>
                <a:gd name="T17" fmla="*/ 0 h 1290"/>
                <a:gd name="T18" fmla="*/ 1043 w 1543"/>
                <a:gd name="T19" fmla="*/ 95 h 1290"/>
                <a:gd name="T20" fmla="*/ 892 w 1543"/>
                <a:gd name="T21" fmla="*/ 22 h 1290"/>
                <a:gd name="T22" fmla="*/ 847 w 1543"/>
                <a:gd name="T23" fmla="*/ 22 h 1290"/>
                <a:gd name="T24" fmla="*/ 696 w 1543"/>
                <a:gd name="T25" fmla="*/ 95 h 1290"/>
                <a:gd name="T26" fmla="*/ 674 w 1543"/>
                <a:gd name="T27" fmla="*/ 0 h 1290"/>
                <a:gd name="T28" fmla="*/ 651 w 1543"/>
                <a:gd name="T29" fmla="*/ 95 h 1290"/>
                <a:gd name="T30" fmla="*/ 501 w 1543"/>
                <a:gd name="T31" fmla="*/ 22 h 1290"/>
                <a:gd name="T32" fmla="*/ 456 w 1543"/>
                <a:gd name="T33" fmla="*/ 22 h 1290"/>
                <a:gd name="T34" fmla="*/ 305 w 1543"/>
                <a:gd name="T35" fmla="*/ 95 h 1290"/>
                <a:gd name="T36" fmla="*/ 282 w 1543"/>
                <a:gd name="T37" fmla="*/ 0 h 1290"/>
                <a:gd name="T38" fmla="*/ 260 w 1543"/>
                <a:gd name="T39" fmla="*/ 95 h 1290"/>
                <a:gd name="T40" fmla="*/ 0 w 1543"/>
                <a:gd name="T41" fmla="*/ 157 h 1290"/>
                <a:gd name="T42" fmla="*/ 63 w 1543"/>
                <a:gd name="T43" fmla="*/ 1290 h 1290"/>
                <a:gd name="T44" fmla="*/ 644 w 1543"/>
                <a:gd name="T45" fmla="*/ 1268 h 1290"/>
                <a:gd name="T46" fmla="*/ 63 w 1543"/>
                <a:gd name="T47" fmla="*/ 1245 h 1290"/>
                <a:gd name="T48" fmla="*/ 45 w 1543"/>
                <a:gd name="T49" fmla="*/ 387 h 1290"/>
                <a:gd name="T50" fmla="*/ 1302 w 1543"/>
                <a:gd name="T51" fmla="*/ 930 h 1290"/>
                <a:gd name="T52" fmla="*/ 987 w 1543"/>
                <a:gd name="T53" fmla="*/ 993 h 1290"/>
                <a:gd name="T54" fmla="*/ 726 w 1543"/>
                <a:gd name="T55" fmla="*/ 1245 h 1290"/>
                <a:gd name="T56" fmla="*/ 726 w 1543"/>
                <a:gd name="T57" fmla="*/ 1290 h 1290"/>
                <a:gd name="T58" fmla="*/ 1026 w 1543"/>
                <a:gd name="T59" fmla="*/ 1283 h 1290"/>
                <a:gd name="T60" fmla="*/ 1458 w 1543"/>
                <a:gd name="T61" fmla="*/ 1229 h 1290"/>
                <a:gd name="T62" fmla="*/ 45 w 1543"/>
                <a:gd name="T63" fmla="*/ 342 h 1290"/>
                <a:gd name="T64" fmla="*/ 63 w 1543"/>
                <a:gd name="T65" fmla="*/ 140 h 1290"/>
                <a:gd name="T66" fmla="*/ 260 w 1543"/>
                <a:gd name="T67" fmla="*/ 241 h 1290"/>
                <a:gd name="T68" fmla="*/ 305 w 1543"/>
                <a:gd name="T69" fmla="*/ 241 h 1290"/>
                <a:gd name="T70" fmla="*/ 456 w 1543"/>
                <a:gd name="T71" fmla="*/ 140 h 1290"/>
                <a:gd name="T72" fmla="*/ 478 w 1543"/>
                <a:gd name="T73" fmla="*/ 263 h 1290"/>
                <a:gd name="T74" fmla="*/ 501 w 1543"/>
                <a:gd name="T75" fmla="*/ 140 h 1290"/>
                <a:gd name="T76" fmla="*/ 651 w 1543"/>
                <a:gd name="T77" fmla="*/ 241 h 1290"/>
                <a:gd name="T78" fmla="*/ 696 w 1543"/>
                <a:gd name="T79" fmla="*/ 241 h 1290"/>
                <a:gd name="T80" fmla="*/ 847 w 1543"/>
                <a:gd name="T81" fmla="*/ 140 h 1290"/>
                <a:gd name="T82" fmla="*/ 869 w 1543"/>
                <a:gd name="T83" fmla="*/ 263 h 1290"/>
                <a:gd name="T84" fmla="*/ 892 w 1543"/>
                <a:gd name="T85" fmla="*/ 140 h 1290"/>
                <a:gd name="T86" fmla="*/ 1043 w 1543"/>
                <a:gd name="T87" fmla="*/ 241 h 1290"/>
                <a:gd name="T88" fmla="*/ 1088 w 1543"/>
                <a:gd name="T89" fmla="*/ 241 h 1290"/>
                <a:gd name="T90" fmla="*/ 1285 w 1543"/>
                <a:gd name="T91" fmla="*/ 140 h 1290"/>
                <a:gd name="T92" fmla="*/ 1302 w 1543"/>
                <a:gd name="T93" fmla="*/ 342 h 1290"/>
                <a:gd name="T94" fmla="*/ 1032 w 1543"/>
                <a:gd name="T95" fmla="*/ 1213 h 1290"/>
                <a:gd name="T96" fmla="*/ 1050 w 1543"/>
                <a:gd name="T97" fmla="*/ 975 h 1290"/>
                <a:gd name="T98" fmla="*/ 1032 w 1543"/>
                <a:gd name="T99" fmla="*/ 1213 h 1290"/>
                <a:gd name="T100" fmla="*/ 1032 w 1543"/>
                <a:gd name="T101" fmla="*/ 1213 h 1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43" h="1290">
                  <a:moveTo>
                    <a:pt x="1535" y="1141"/>
                  </a:moveTo>
                  <a:cubicBezTo>
                    <a:pt x="1473" y="818"/>
                    <a:pt x="1473" y="818"/>
                    <a:pt x="1473" y="818"/>
                  </a:cubicBezTo>
                  <a:cubicBezTo>
                    <a:pt x="1471" y="806"/>
                    <a:pt x="1459" y="798"/>
                    <a:pt x="1447" y="800"/>
                  </a:cubicBezTo>
                  <a:cubicBezTo>
                    <a:pt x="1435" y="802"/>
                    <a:pt x="1427" y="814"/>
                    <a:pt x="1429" y="826"/>
                  </a:cubicBezTo>
                  <a:cubicBezTo>
                    <a:pt x="1491" y="1149"/>
                    <a:pt x="1491" y="1149"/>
                    <a:pt x="1491" y="1149"/>
                  </a:cubicBezTo>
                  <a:cubicBezTo>
                    <a:pt x="1494" y="1167"/>
                    <a:pt x="1479" y="1184"/>
                    <a:pt x="1458" y="1184"/>
                  </a:cubicBezTo>
                  <a:cubicBezTo>
                    <a:pt x="1125" y="1184"/>
                    <a:pt x="1125" y="1184"/>
                    <a:pt x="1125" y="1184"/>
                  </a:cubicBezTo>
                  <a:cubicBezTo>
                    <a:pt x="1341" y="968"/>
                    <a:pt x="1341" y="968"/>
                    <a:pt x="1341" y="968"/>
                  </a:cubicBezTo>
                  <a:cubicBezTo>
                    <a:pt x="1345" y="964"/>
                    <a:pt x="1347" y="959"/>
                    <a:pt x="1347" y="952"/>
                  </a:cubicBezTo>
                  <a:cubicBezTo>
                    <a:pt x="1347" y="396"/>
                    <a:pt x="1347" y="396"/>
                    <a:pt x="1347" y="396"/>
                  </a:cubicBezTo>
                  <a:cubicBezTo>
                    <a:pt x="1409" y="721"/>
                    <a:pt x="1409" y="721"/>
                    <a:pt x="1409" y="721"/>
                  </a:cubicBezTo>
                  <a:cubicBezTo>
                    <a:pt x="1411" y="733"/>
                    <a:pt x="1423" y="741"/>
                    <a:pt x="1435" y="739"/>
                  </a:cubicBezTo>
                  <a:cubicBezTo>
                    <a:pt x="1448" y="737"/>
                    <a:pt x="1456" y="725"/>
                    <a:pt x="1453" y="713"/>
                  </a:cubicBezTo>
                  <a:cubicBezTo>
                    <a:pt x="1347" y="155"/>
                    <a:pt x="1347" y="155"/>
                    <a:pt x="1347" y="155"/>
                  </a:cubicBezTo>
                  <a:cubicBezTo>
                    <a:pt x="1346" y="121"/>
                    <a:pt x="1318" y="95"/>
                    <a:pt x="1285" y="95"/>
                  </a:cubicBezTo>
                  <a:cubicBezTo>
                    <a:pt x="1088" y="95"/>
                    <a:pt x="1088" y="95"/>
                    <a:pt x="1088" y="95"/>
                  </a:cubicBezTo>
                  <a:cubicBezTo>
                    <a:pt x="1088" y="22"/>
                    <a:pt x="1088" y="22"/>
                    <a:pt x="1088" y="22"/>
                  </a:cubicBezTo>
                  <a:cubicBezTo>
                    <a:pt x="1088" y="10"/>
                    <a:pt x="1078" y="0"/>
                    <a:pt x="1065" y="0"/>
                  </a:cubicBezTo>
                  <a:cubicBezTo>
                    <a:pt x="1053" y="0"/>
                    <a:pt x="1043" y="10"/>
                    <a:pt x="1043" y="22"/>
                  </a:cubicBezTo>
                  <a:cubicBezTo>
                    <a:pt x="1043" y="95"/>
                    <a:pt x="1043" y="95"/>
                    <a:pt x="1043" y="95"/>
                  </a:cubicBezTo>
                  <a:cubicBezTo>
                    <a:pt x="892" y="95"/>
                    <a:pt x="892" y="95"/>
                    <a:pt x="892" y="95"/>
                  </a:cubicBezTo>
                  <a:cubicBezTo>
                    <a:pt x="892" y="22"/>
                    <a:pt x="892" y="22"/>
                    <a:pt x="892" y="22"/>
                  </a:cubicBezTo>
                  <a:cubicBezTo>
                    <a:pt x="892" y="10"/>
                    <a:pt x="882" y="0"/>
                    <a:pt x="869" y="0"/>
                  </a:cubicBezTo>
                  <a:cubicBezTo>
                    <a:pt x="857" y="0"/>
                    <a:pt x="847" y="10"/>
                    <a:pt x="847" y="22"/>
                  </a:cubicBezTo>
                  <a:cubicBezTo>
                    <a:pt x="847" y="95"/>
                    <a:pt x="847" y="95"/>
                    <a:pt x="847" y="95"/>
                  </a:cubicBezTo>
                  <a:cubicBezTo>
                    <a:pt x="696" y="95"/>
                    <a:pt x="696" y="95"/>
                    <a:pt x="696" y="95"/>
                  </a:cubicBezTo>
                  <a:cubicBezTo>
                    <a:pt x="696" y="22"/>
                    <a:pt x="696" y="22"/>
                    <a:pt x="696" y="22"/>
                  </a:cubicBezTo>
                  <a:cubicBezTo>
                    <a:pt x="696" y="10"/>
                    <a:pt x="686" y="0"/>
                    <a:pt x="674" y="0"/>
                  </a:cubicBezTo>
                  <a:cubicBezTo>
                    <a:pt x="661" y="0"/>
                    <a:pt x="651" y="10"/>
                    <a:pt x="651" y="22"/>
                  </a:cubicBezTo>
                  <a:cubicBezTo>
                    <a:pt x="651" y="95"/>
                    <a:pt x="651" y="95"/>
                    <a:pt x="651" y="95"/>
                  </a:cubicBezTo>
                  <a:cubicBezTo>
                    <a:pt x="501" y="95"/>
                    <a:pt x="501" y="95"/>
                    <a:pt x="501" y="95"/>
                  </a:cubicBezTo>
                  <a:cubicBezTo>
                    <a:pt x="501" y="22"/>
                    <a:pt x="501" y="22"/>
                    <a:pt x="501" y="22"/>
                  </a:cubicBezTo>
                  <a:cubicBezTo>
                    <a:pt x="501" y="10"/>
                    <a:pt x="490" y="0"/>
                    <a:pt x="478" y="0"/>
                  </a:cubicBezTo>
                  <a:cubicBezTo>
                    <a:pt x="466" y="0"/>
                    <a:pt x="456" y="10"/>
                    <a:pt x="456" y="22"/>
                  </a:cubicBezTo>
                  <a:cubicBezTo>
                    <a:pt x="456" y="95"/>
                    <a:pt x="456" y="95"/>
                    <a:pt x="456" y="95"/>
                  </a:cubicBezTo>
                  <a:cubicBezTo>
                    <a:pt x="305" y="95"/>
                    <a:pt x="305" y="95"/>
                    <a:pt x="305" y="95"/>
                  </a:cubicBezTo>
                  <a:cubicBezTo>
                    <a:pt x="305" y="22"/>
                    <a:pt x="305" y="22"/>
                    <a:pt x="305" y="22"/>
                  </a:cubicBezTo>
                  <a:cubicBezTo>
                    <a:pt x="305" y="10"/>
                    <a:pt x="295" y="0"/>
                    <a:pt x="282" y="0"/>
                  </a:cubicBezTo>
                  <a:cubicBezTo>
                    <a:pt x="270" y="0"/>
                    <a:pt x="260" y="10"/>
                    <a:pt x="260" y="22"/>
                  </a:cubicBezTo>
                  <a:cubicBezTo>
                    <a:pt x="260" y="95"/>
                    <a:pt x="260" y="95"/>
                    <a:pt x="260" y="95"/>
                  </a:cubicBezTo>
                  <a:cubicBezTo>
                    <a:pt x="63" y="95"/>
                    <a:pt x="63" y="95"/>
                    <a:pt x="63" y="95"/>
                  </a:cubicBezTo>
                  <a:cubicBezTo>
                    <a:pt x="28" y="95"/>
                    <a:pt x="0" y="123"/>
                    <a:pt x="0" y="157"/>
                  </a:cubicBezTo>
                  <a:cubicBezTo>
                    <a:pt x="0" y="1227"/>
                    <a:pt x="0" y="1227"/>
                    <a:pt x="0" y="1227"/>
                  </a:cubicBezTo>
                  <a:cubicBezTo>
                    <a:pt x="0" y="1262"/>
                    <a:pt x="28" y="1290"/>
                    <a:pt x="63" y="1290"/>
                  </a:cubicBezTo>
                  <a:cubicBezTo>
                    <a:pt x="621" y="1290"/>
                    <a:pt x="621" y="1290"/>
                    <a:pt x="621" y="1290"/>
                  </a:cubicBezTo>
                  <a:cubicBezTo>
                    <a:pt x="634" y="1290"/>
                    <a:pt x="644" y="1280"/>
                    <a:pt x="644" y="1268"/>
                  </a:cubicBezTo>
                  <a:cubicBezTo>
                    <a:pt x="644" y="1255"/>
                    <a:pt x="634" y="1245"/>
                    <a:pt x="621" y="1245"/>
                  </a:cubicBezTo>
                  <a:cubicBezTo>
                    <a:pt x="63" y="1245"/>
                    <a:pt x="63" y="1245"/>
                    <a:pt x="63" y="1245"/>
                  </a:cubicBezTo>
                  <a:cubicBezTo>
                    <a:pt x="53" y="1245"/>
                    <a:pt x="45" y="1237"/>
                    <a:pt x="45" y="1227"/>
                  </a:cubicBezTo>
                  <a:cubicBezTo>
                    <a:pt x="45" y="387"/>
                    <a:pt x="45" y="387"/>
                    <a:pt x="45" y="387"/>
                  </a:cubicBezTo>
                  <a:cubicBezTo>
                    <a:pt x="1302" y="387"/>
                    <a:pt x="1302" y="387"/>
                    <a:pt x="1302" y="387"/>
                  </a:cubicBezTo>
                  <a:cubicBezTo>
                    <a:pt x="1302" y="930"/>
                    <a:pt x="1302" y="930"/>
                    <a:pt x="1302" y="930"/>
                  </a:cubicBezTo>
                  <a:cubicBezTo>
                    <a:pt x="1050" y="930"/>
                    <a:pt x="1050" y="930"/>
                    <a:pt x="1050" y="930"/>
                  </a:cubicBezTo>
                  <a:cubicBezTo>
                    <a:pt x="1015" y="930"/>
                    <a:pt x="987" y="958"/>
                    <a:pt x="987" y="993"/>
                  </a:cubicBezTo>
                  <a:cubicBezTo>
                    <a:pt x="987" y="1245"/>
                    <a:pt x="987" y="1245"/>
                    <a:pt x="987" y="1245"/>
                  </a:cubicBezTo>
                  <a:cubicBezTo>
                    <a:pt x="726" y="1245"/>
                    <a:pt x="726" y="1245"/>
                    <a:pt x="726" y="1245"/>
                  </a:cubicBezTo>
                  <a:cubicBezTo>
                    <a:pt x="714" y="1245"/>
                    <a:pt x="704" y="1255"/>
                    <a:pt x="704" y="1268"/>
                  </a:cubicBezTo>
                  <a:cubicBezTo>
                    <a:pt x="704" y="1280"/>
                    <a:pt x="714" y="1290"/>
                    <a:pt x="726" y="1290"/>
                  </a:cubicBezTo>
                  <a:cubicBezTo>
                    <a:pt x="1010" y="1290"/>
                    <a:pt x="1010" y="1290"/>
                    <a:pt x="1010" y="1290"/>
                  </a:cubicBezTo>
                  <a:cubicBezTo>
                    <a:pt x="1016" y="1290"/>
                    <a:pt x="1021" y="1288"/>
                    <a:pt x="1026" y="1283"/>
                  </a:cubicBezTo>
                  <a:cubicBezTo>
                    <a:pt x="1080" y="1229"/>
                    <a:pt x="1080" y="1229"/>
                    <a:pt x="1080" y="1229"/>
                  </a:cubicBezTo>
                  <a:cubicBezTo>
                    <a:pt x="1458" y="1229"/>
                    <a:pt x="1458" y="1229"/>
                    <a:pt x="1458" y="1229"/>
                  </a:cubicBezTo>
                  <a:cubicBezTo>
                    <a:pt x="1507" y="1229"/>
                    <a:pt x="1543" y="1187"/>
                    <a:pt x="1535" y="1141"/>
                  </a:cubicBezTo>
                  <a:close/>
                  <a:moveTo>
                    <a:pt x="45" y="342"/>
                  </a:moveTo>
                  <a:cubicBezTo>
                    <a:pt x="45" y="157"/>
                    <a:pt x="45" y="157"/>
                    <a:pt x="45" y="157"/>
                  </a:cubicBezTo>
                  <a:cubicBezTo>
                    <a:pt x="45" y="148"/>
                    <a:pt x="53" y="140"/>
                    <a:pt x="63" y="140"/>
                  </a:cubicBezTo>
                  <a:cubicBezTo>
                    <a:pt x="260" y="140"/>
                    <a:pt x="260" y="140"/>
                    <a:pt x="260" y="140"/>
                  </a:cubicBezTo>
                  <a:cubicBezTo>
                    <a:pt x="260" y="241"/>
                    <a:pt x="260" y="241"/>
                    <a:pt x="260" y="241"/>
                  </a:cubicBezTo>
                  <a:cubicBezTo>
                    <a:pt x="260" y="253"/>
                    <a:pt x="270" y="263"/>
                    <a:pt x="282" y="263"/>
                  </a:cubicBezTo>
                  <a:cubicBezTo>
                    <a:pt x="295" y="263"/>
                    <a:pt x="305" y="253"/>
                    <a:pt x="305" y="241"/>
                  </a:cubicBezTo>
                  <a:cubicBezTo>
                    <a:pt x="305" y="140"/>
                    <a:pt x="305" y="140"/>
                    <a:pt x="305" y="140"/>
                  </a:cubicBezTo>
                  <a:cubicBezTo>
                    <a:pt x="456" y="140"/>
                    <a:pt x="456" y="140"/>
                    <a:pt x="456" y="140"/>
                  </a:cubicBezTo>
                  <a:cubicBezTo>
                    <a:pt x="456" y="241"/>
                    <a:pt x="456" y="241"/>
                    <a:pt x="456" y="241"/>
                  </a:cubicBezTo>
                  <a:cubicBezTo>
                    <a:pt x="456" y="253"/>
                    <a:pt x="466" y="263"/>
                    <a:pt x="478" y="263"/>
                  </a:cubicBezTo>
                  <a:cubicBezTo>
                    <a:pt x="490" y="263"/>
                    <a:pt x="501" y="253"/>
                    <a:pt x="501" y="241"/>
                  </a:cubicBezTo>
                  <a:cubicBezTo>
                    <a:pt x="501" y="140"/>
                    <a:pt x="501" y="140"/>
                    <a:pt x="501" y="140"/>
                  </a:cubicBezTo>
                  <a:cubicBezTo>
                    <a:pt x="651" y="140"/>
                    <a:pt x="651" y="140"/>
                    <a:pt x="651" y="140"/>
                  </a:cubicBezTo>
                  <a:cubicBezTo>
                    <a:pt x="651" y="241"/>
                    <a:pt x="651" y="241"/>
                    <a:pt x="651" y="241"/>
                  </a:cubicBezTo>
                  <a:cubicBezTo>
                    <a:pt x="651" y="253"/>
                    <a:pt x="661" y="263"/>
                    <a:pt x="674" y="263"/>
                  </a:cubicBezTo>
                  <a:cubicBezTo>
                    <a:pt x="686" y="263"/>
                    <a:pt x="696" y="253"/>
                    <a:pt x="696" y="241"/>
                  </a:cubicBezTo>
                  <a:cubicBezTo>
                    <a:pt x="696" y="140"/>
                    <a:pt x="696" y="140"/>
                    <a:pt x="696" y="140"/>
                  </a:cubicBezTo>
                  <a:cubicBezTo>
                    <a:pt x="847" y="140"/>
                    <a:pt x="847" y="140"/>
                    <a:pt x="847" y="140"/>
                  </a:cubicBezTo>
                  <a:cubicBezTo>
                    <a:pt x="847" y="241"/>
                    <a:pt x="847" y="241"/>
                    <a:pt x="847" y="241"/>
                  </a:cubicBezTo>
                  <a:cubicBezTo>
                    <a:pt x="847" y="253"/>
                    <a:pt x="857" y="263"/>
                    <a:pt x="869" y="263"/>
                  </a:cubicBezTo>
                  <a:cubicBezTo>
                    <a:pt x="882" y="263"/>
                    <a:pt x="892" y="253"/>
                    <a:pt x="892" y="241"/>
                  </a:cubicBezTo>
                  <a:cubicBezTo>
                    <a:pt x="892" y="140"/>
                    <a:pt x="892" y="140"/>
                    <a:pt x="892" y="140"/>
                  </a:cubicBezTo>
                  <a:cubicBezTo>
                    <a:pt x="1043" y="140"/>
                    <a:pt x="1043" y="140"/>
                    <a:pt x="1043" y="140"/>
                  </a:cubicBezTo>
                  <a:cubicBezTo>
                    <a:pt x="1043" y="241"/>
                    <a:pt x="1043" y="241"/>
                    <a:pt x="1043" y="241"/>
                  </a:cubicBezTo>
                  <a:cubicBezTo>
                    <a:pt x="1043" y="253"/>
                    <a:pt x="1053" y="263"/>
                    <a:pt x="1065" y="263"/>
                  </a:cubicBezTo>
                  <a:cubicBezTo>
                    <a:pt x="1078" y="263"/>
                    <a:pt x="1088" y="253"/>
                    <a:pt x="1088" y="241"/>
                  </a:cubicBezTo>
                  <a:cubicBezTo>
                    <a:pt x="1088" y="140"/>
                    <a:pt x="1088" y="140"/>
                    <a:pt x="1088" y="140"/>
                  </a:cubicBezTo>
                  <a:cubicBezTo>
                    <a:pt x="1285" y="140"/>
                    <a:pt x="1285" y="140"/>
                    <a:pt x="1285" y="140"/>
                  </a:cubicBezTo>
                  <a:cubicBezTo>
                    <a:pt x="1295" y="140"/>
                    <a:pt x="1302" y="148"/>
                    <a:pt x="1302" y="157"/>
                  </a:cubicBezTo>
                  <a:cubicBezTo>
                    <a:pt x="1302" y="342"/>
                    <a:pt x="1302" y="342"/>
                    <a:pt x="1302" y="342"/>
                  </a:cubicBezTo>
                  <a:lnTo>
                    <a:pt x="45" y="342"/>
                  </a:lnTo>
                  <a:close/>
                  <a:moveTo>
                    <a:pt x="1032" y="1213"/>
                  </a:moveTo>
                  <a:cubicBezTo>
                    <a:pt x="1032" y="993"/>
                    <a:pt x="1032" y="993"/>
                    <a:pt x="1032" y="993"/>
                  </a:cubicBezTo>
                  <a:cubicBezTo>
                    <a:pt x="1032" y="983"/>
                    <a:pt x="1040" y="975"/>
                    <a:pt x="1050" y="975"/>
                  </a:cubicBezTo>
                  <a:cubicBezTo>
                    <a:pt x="1271" y="975"/>
                    <a:pt x="1271" y="975"/>
                    <a:pt x="1271" y="975"/>
                  </a:cubicBezTo>
                  <a:cubicBezTo>
                    <a:pt x="1248" y="997"/>
                    <a:pt x="1055" y="1191"/>
                    <a:pt x="1032" y="1213"/>
                  </a:cubicBezTo>
                  <a:close/>
                  <a:moveTo>
                    <a:pt x="1032" y="1213"/>
                  </a:moveTo>
                  <a:cubicBezTo>
                    <a:pt x="1032" y="1213"/>
                    <a:pt x="1032" y="1213"/>
                    <a:pt x="1032" y="1213"/>
                  </a:cubicBezTo>
                </a:path>
              </a:pathLst>
            </a:custGeom>
            <a:solidFill>
              <a:srgbClr val="4D4D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8" name="Groupe 17"/>
          <p:cNvGrpSpPr/>
          <p:nvPr/>
        </p:nvGrpSpPr>
        <p:grpSpPr>
          <a:xfrm>
            <a:off x="3789154" y="1965265"/>
            <a:ext cx="432000" cy="438353"/>
            <a:chOff x="7017294" y="4810173"/>
            <a:chExt cx="432000" cy="438353"/>
          </a:xfrm>
        </p:grpSpPr>
        <p:sp>
          <p:nvSpPr>
            <p:cNvPr id="19" name="Freeform 206"/>
            <p:cNvSpPr>
              <a:spLocks noEditPoints="1"/>
            </p:cNvSpPr>
            <p:nvPr/>
          </p:nvSpPr>
          <p:spPr bwMode="auto">
            <a:xfrm>
              <a:off x="7017294" y="5016644"/>
              <a:ext cx="136588" cy="231882"/>
            </a:xfrm>
            <a:custGeom>
              <a:avLst/>
              <a:gdLst>
                <a:gd name="T0" fmla="*/ 334 w 478"/>
                <a:gd name="T1" fmla="*/ 544 h 815"/>
                <a:gd name="T2" fmla="*/ 334 w 478"/>
                <a:gd name="T3" fmla="*/ 497 h 815"/>
                <a:gd name="T4" fmla="*/ 430 w 478"/>
                <a:gd name="T5" fmla="*/ 287 h 815"/>
                <a:gd name="T6" fmla="*/ 358 w 478"/>
                <a:gd name="T7" fmla="*/ 107 h 815"/>
                <a:gd name="T8" fmla="*/ 120 w 478"/>
                <a:gd name="T9" fmla="*/ 107 h 815"/>
                <a:gd name="T10" fmla="*/ 48 w 478"/>
                <a:gd name="T11" fmla="*/ 287 h 815"/>
                <a:gd name="T12" fmla="*/ 144 w 478"/>
                <a:gd name="T13" fmla="*/ 497 h 815"/>
                <a:gd name="T14" fmla="*/ 143 w 478"/>
                <a:gd name="T15" fmla="*/ 544 h 815"/>
                <a:gd name="T16" fmla="*/ 0 w 478"/>
                <a:gd name="T17" fmla="*/ 674 h 815"/>
                <a:gd name="T18" fmla="*/ 23 w 478"/>
                <a:gd name="T19" fmla="*/ 815 h 815"/>
                <a:gd name="T20" fmla="*/ 45 w 478"/>
                <a:gd name="T21" fmla="*/ 674 h 815"/>
                <a:gd name="T22" fmla="*/ 148 w 478"/>
                <a:gd name="T23" fmla="*/ 592 h 815"/>
                <a:gd name="T24" fmla="*/ 216 w 478"/>
                <a:gd name="T25" fmla="*/ 793 h 815"/>
                <a:gd name="T26" fmla="*/ 261 w 478"/>
                <a:gd name="T27" fmla="*/ 793 h 815"/>
                <a:gd name="T28" fmla="*/ 330 w 478"/>
                <a:gd name="T29" fmla="*/ 592 h 815"/>
                <a:gd name="T30" fmla="*/ 433 w 478"/>
                <a:gd name="T31" fmla="*/ 674 h 815"/>
                <a:gd name="T32" fmla="*/ 455 w 478"/>
                <a:gd name="T33" fmla="*/ 815 h 815"/>
                <a:gd name="T34" fmla="*/ 478 w 478"/>
                <a:gd name="T35" fmla="*/ 674 h 815"/>
                <a:gd name="T36" fmla="*/ 239 w 478"/>
                <a:gd name="T37" fmla="*/ 45 h 815"/>
                <a:gd name="T38" fmla="*/ 312 w 478"/>
                <a:gd name="T39" fmla="*/ 111 h 815"/>
                <a:gd name="T40" fmla="*/ 165 w 478"/>
                <a:gd name="T41" fmla="*/ 111 h 815"/>
                <a:gd name="T42" fmla="*/ 239 w 478"/>
                <a:gd name="T43" fmla="*/ 45 h 815"/>
                <a:gd name="T44" fmla="*/ 184 w 478"/>
                <a:gd name="T45" fmla="*/ 565 h 815"/>
                <a:gd name="T46" fmla="*/ 189 w 478"/>
                <a:gd name="T47" fmla="*/ 519 h 815"/>
                <a:gd name="T48" fmla="*/ 289 w 478"/>
                <a:gd name="T49" fmla="*/ 519 h 815"/>
                <a:gd name="T50" fmla="*/ 294 w 478"/>
                <a:gd name="T51" fmla="*/ 565 h 815"/>
                <a:gd name="T52" fmla="*/ 239 w 478"/>
                <a:gd name="T53" fmla="*/ 481 h 815"/>
                <a:gd name="T54" fmla="*/ 115 w 478"/>
                <a:gd name="T55" fmla="*/ 364 h 815"/>
                <a:gd name="T56" fmla="*/ 239 w 478"/>
                <a:gd name="T57" fmla="*/ 142 h 815"/>
                <a:gd name="T58" fmla="*/ 377 w 478"/>
                <a:gd name="T59" fmla="*/ 333 h 815"/>
                <a:gd name="T60" fmla="*/ 176 w 478"/>
                <a:gd name="T61" fmla="*/ 246 h 815"/>
                <a:gd name="T62" fmla="*/ 151 w 478"/>
                <a:gd name="T63" fmla="*/ 296 h 815"/>
                <a:gd name="T64" fmla="*/ 183 w 478"/>
                <a:gd name="T65" fmla="*/ 327 h 815"/>
                <a:gd name="T66" fmla="*/ 359 w 478"/>
                <a:gd name="T67" fmla="*/ 381 h 815"/>
                <a:gd name="T68" fmla="*/ 239 w 478"/>
                <a:gd name="T69" fmla="*/ 481 h 8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78" h="815">
                  <a:moveTo>
                    <a:pt x="426" y="590"/>
                  </a:moveTo>
                  <a:cubicBezTo>
                    <a:pt x="334" y="544"/>
                    <a:pt x="334" y="544"/>
                    <a:pt x="334" y="544"/>
                  </a:cubicBezTo>
                  <a:cubicBezTo>
                    <a:pt x="334" y="544"/>
                    <a:pt x="334" y="543"/>
                    <a:pt x="334" y="543"/>
                  </a:cubicBezTo>
                  <a:cubicBezTo>
                    <a:pt x="334" y="497"/>
                    <a:pt x="334" y="497"/>
                    <a:pt x="334" y="497"/>
                  </a:cubicBezTo>
                  <a:cubicBezTo>
                    <a:pt x="371" y="471"/>
                    <a:pt x="397" y="431"/>
                    <a:pt x="404" y="383"/>
                  </a:cubicBezTo>
                  <a:cubicBezTo>
                    <a:pt x="421" y="354"/>
                    <a:pt x="430" y="321"/>
                    <a:pt x="430" y="287"/>
                  </a:cubicBezTo>
                  <a:cubicBezTo>
                    <a:pt x="430" y="225"/>
                    <a:pt x="400" y="170"/>
                    <a:pt x="354" y="135"/>
                  </a:cubicBezTo>
                  <a:cubicBezTo>
                    <a:pt x="356" y="126"/>
                    <a:pt x="358" y="117"/>
                    <a:pt x="358" y="107"/>
                  </a:cubicBezTo>
                  <a:cubicBezTo>
                    <a:pt x="358" y="48"/>
                    <a:pt x="304" y="0"/>
                    <a:pt x="239" y="0"/>
                  </a:cubicBezTo>
                  <a:cubicBezTo>
                    <a:pt x="173" y="0"/>
                    <a:pt x="120" y="48"/>
                    <a:pt x="120" y="107"/>
                  </a:cubicBezTo>
                  <a:cubicBezTo>
                    <a:pt x="120" y="117"/>
                    <a:pt x="122" y="126"/>
                    <a:pt x="124" y="135"/>
                  </a:cubicBezTo>
                  <a:cubicBezTo>
                    <a:pt x="78" y="170"/>
                    <a:pt x="48" y="225"/>
                    <a:pt x="48" y="287"/>
                  </a:cubicBezTo>
                  <a:cubicBezTo>
                    <a:pt x="48" y="321"/>
                    <a:pt x="57" y="354"/>
                    <a:pt x="74" y="383"/>
                  </a:cubicBezTo>
                  <a:cubicBezTo>
                    <a:pt x="80" y="431"/>
                    <a:pt x="107" y="471"/>
                    <a:pt x="144" y="497"/>
                  </a:cubicBezTo>
                  <a:cubicBezTo>
                    <a:pt x="144" y="543"/>
                    <a:pt x="144" y="543"/>
                    <a:pt x="144" y="543"/>
                  </a:cubicBezTo>
                  <a:cubicBezTo>
                    <a:pt x="144" y="543"/>
                    <a:pt x="144" y="544"/>
                    <a:pt x="143" y="544"/>
                  </a:cubicBezTo>
                  <a:cubicBezTo>
                    <a:pt x="52" y="590"/>
                    <a:pt x="52" y="590"/>
                    <a:pt x="52" y="590"/>
                  </a:cubicBezTo>
                  <a:cubicBezTo>
                    <a:pt x="20" y="606"/>
                    <a:pt x="0" y="638"/>
                    <a:pt x="0" y="674"/>
                  </a:cubicBezTo>
                  <a:cubicBezTo>
                    <a:pt x="0" y="793"/>
                    <a:pt x="0" y="793"/>
                    <a:pt x="0" y="793"/>
                  </a:cubicBezTo>
                  <a:cubicBezTo>
                    <a:pt x="0" y="805"/>
                    <a:pt x="10" y="815"/>
                    <a:pt x="23" y="815"/>
                  </a:cubicBezTo>
                  <a:cubicBezTo>
                    <a:pt x="35" y="815"/>
                    <a:pt x="45" y="805"/>
                    <a:pt x="45" y="793"/>
                  </a:cubicBezTo>
                  <a:cubicBezTo>
                    <a:pt x="45" y="674"/>
                    <a:pt x="45" y="674"/>
                    <a:pt x="45" y="674"/>
                  </a:cubicBezTo>
                  <a:cubicBezTo>
                    <a:pt x="45" y="655"/>
                    <a:pt x="56" y="638"/>
                    <a:pt x="72" y="630"/>
                  </a:cubicBezTo>
                  <a:cubicBezTo>
                    <a:pt x="148" y="592"/>
                    <a:pt x="148" y="592"/>
                    <a:pt x="148" y="592"/>
                  </a:cubicBezTo>
                  <a:cubicBezTo>
                    <a:pt x="216" y="658"/>
                    <a:pt x="216" y="658"/>
                    <a:pt x="216" y="658"/>
                  </a:cubicBezTo>
                  <a:cubicBezTo>
                    <a:pt x="216" y="793"/>
                    <a:pt x="216" y="793"/>
                    <a:pt x="216" y="793"/>
                  </a:cubicBezTo>
                  <a:cubicBezTo>
                    <a:pt x="216" y="805"/>
                    <a:pt x="227" y="815"/>
                    <a:pt x="239" y="815"/>
                  </a:cubicBezTo>
                  <a:cubicBezTo>
                    <a:pt x="251" y="815"/>
                    <a:pt x="261" y="805"/>
                    <a:pt x="261" y="793"/>
                  </a:cubicBezTo>
                  <a:cubicBezTo>
                    <a:pt x="261" y="658"/>
                    <a:pt x="261" y="658"/>
                    <a:pt x="261" y="658"/>
                  </a:cubicBezTo>
                  <a:cubicBezTo>
                    <a:pt x="330" y="592"/>
                    <a:pt x="330" y="592"/>
                    <a:pt x="330" y="592"/>
                  </a:cubicBezTo>
                  <a:cubicBezTo>
                    <a:pt x="405" y="630"/>
                    <a:pt x="405" y="630"/>
                    <a:pt x="405" y="630"/>
                  </a:cubicBezTo>
                  <a:cubicBezTo>
                    <a:pt x="422" y="638"/>
                    <a:pt x="433" y="655"/>
                    <a:pt x="433" y="674"/>
                  </a:cubicBezTo>
                  <a:cubicBezTo>
                    <a:pt x="433" y="793"/>
                    <a:pt x="433" y="793"/>
                    <a:pt x="433" y="793"/>
                  </a:cubicBezTo>
                  <a:cubicBezTo>
                    <a:pt x="433" y="805"/>
                    <a:pt x="443" y="815"/>
                    <a:pt x="455" y="815"/>
                  </a:cubicBezTo>
                  <a:cubicBezTo>
                    <a:pt x="468" y="815"/>
                    <a:pt x="478" y="805"/>
                    <a:pt x="478" y="793"/>
                  </a:cubicBezTo>
                  <a:cubicBezTo>
                    <a:pt x="478" y="674"/>
                    <a:pt x="478" y="674"/>
                    <a:pt x="478" y="674"/>
                  </a:cubicBezTo>
                  <a:cubicBezTo>
                    <a:pt x="478" y="638"/>
                    <a:pt x="458" y="606"/>
                    <a:pt x="426" y="590"/>
                  </a:cubicBezTo>
                  <a:close/>
                  <a:moveTo>
                    <a:pt x="239" y="45"/>
                  </a:moveTo>
                  <a:cubicBezTo>
                    <a:pt x="280" y="45"/>
                    <a:pt x="313" y="73"/>
                    <a:pt x="313" y="107"/>
                  </a:cubicBezTo>
                  <a:cubicBezTo>
                    <a:pt x="313" y="109"/>
                    <a:pt x="313" y="110"/>
                    <a:pt x="312" y="111"/>
                  </a:cubicBezTo>
                  <a:cubicBezTo>
                    <a:pt x="290" y="102"/>
                    <a:pt x="265" y="97"/>
                    <a:pt x="239" y="97"/>
                  </a:cubicBezTo>
                  <a:cubicBezTo>
                    <a:pt x="213" y="97"/>
                    <a:pt x="188" y="102"/>
                    <a:pt x="165" y="111"/>
                  </a:cubicBezTo>
                  <a:cubicBezTo>
                    <a:pt x="165" y="110"/>
                    <a:pt x="165" y="109"/>
                    <a:pt x="165" y="107"/>
                  </a:cubicBezTo>
                  <a:cubicBezTo>
                    <a:pt x="165" y="73"/>
                    <a:pt x="198" y="45"/>
                    <a:pt x="239" y="45"/>
                  </a:cubicBezTo>
                  <a:close/>
                  <a:moveTo>
                    <a:pt x="239" y="617"/>
                  </a:moveTo>
                  <a:cubicBezTo>
                    <a:pt x="184" y="565"/>
                    <a:pt x="184" y="565"/>
                    <a:pt x="184" y="565"/>
                  </a:cubicBezTo>
                  <a:cubicBezTo>
                    <a:pt x="187" y="558"/>
                    <a:pt x="189" y="551"/>
                    <a:pt x="189" y="543"/>
                  </a:cubicBezTo>
                  <a:cubicBezTo>
                    <a:pt x="189" y="519"/>
                    <a:pt x="189" y="519"/>
                    <a:pt x="189" y="519"/>
                  </a:cubicBezTo>
                  <a:cubicBezTo>
                    <a:pt x="205" y="524"/>
                    <a:pt x="222" y="526"/>
                    <a:pt x="239" y="526"/>
                  </a:cubicBezTo>
                  <a:cubicBezTo>
                    <a:pt x="256" y="526"/>
                    <a:pt x="273" y="524"/>
                    <a:pt x="289" y="519"/>
                  </a:cubicBezTo>
                  <a:cubicBezTo>
                    <a:pt x="289" y="543"/>
                    <a:pt x="289" y="543"/>
                    <a:pt x="289" y="543"/>
                  </a:cubicBezTo>
                  <a:cubicBezTo>
                    <a:pt x="289" y="551"/>
                    <a:pt x="291" y="558"/>
                    <a:pt x="294" y="565"/>
                  </a:cubicBezTo>
                  <a:lnTo>
                    <a:pt x="239" y="617"/>
                  </a:lnTo>
                  <a:close/>
                  <a:moveTo>
                    <a:pt x="239" y="481"/>
                  </a:moveTo>
                  <a:cubicBezTo>
                    <a:pt x="177" y="481"/>
                    <a:pt x="125" y="435"/>
                    <a:pt x="118" y="373"/>
                  </a:cubicBezTo>
                  <a:cubicBezTo>
                    <a:pt x="118" y="370"/>
                    <a:pt x="116" y="366"/>
                    <a:pt x="115" y="364"/>
                  </a:cubicBezTo>
                  <a:cubicBezTo>
                    <a:pt x="101" y="341"/>
                    <a:pt x="93" y="314"/>
                    <a:pt x="93" y="287"/>
                  </a:cubicBezTo>
                  <a:cubicBezTo>
                    <a:pt x="93" y="207"/>
                    <a:pt x="159" y="142"/>
                    <a:pt x="239" y="142"/>
                  </a:cubicBezTo>
                  <a:cubicBezTo>
                    <a:pt x="319" y="142"/>
                    <a:pt x="385" y="207"/>
                    <a:pt x="385" y="287"/>
                  </a:cubicBezTo>
                  <a:cubicBezTo>
                    <a:pt x="385" y="303"/>
                    <a:pt x="382" y="318"/>
                    <a:pt x="377" y="333"/>
                  </a:cubicBezTo>
                  <a:cubicBezTo>
                    <a:pt x="313" y="268"/>
                    <a:pt x="201" y="243"/>
                    <a:pt x="196" y="241"/>
                  </a:cubicBezTo>
                  <a:cubicBezTo>
                    <a:pt x="189" y="240"/>
                    <a:pt x="182" y="241"/>
                    <a:pt x="176" y="246"/>
                  </a:cubicBezTo>
                  <a:cubicBezTo>
                    <a:pt x="171" y="250"/>
                    <a:pt x="168" y="256"/>
                    <a:pt x="168" y="263"/>
                  </a:cubicBezTo>
                  <a:cubicBezTo>
                    <a:pt x="168" y="265"/>
                    <a:pt x="166" y="280"/>
                    <a:pt x="151" y="296"/>
                  </a:cubicBezTo>
                  <a:cubicBezTo>
                    <a:pt x="142" y="304"/>
                    <a:pt x="142" y="319"/>
                    <a:pt x="151" y="327"/>
                  </a:cubicBezTo>
                  <a:cubicBezTo>
                    <a:pt x="160" y="336"/>
                    <a:pt x="174" y="336"/>
                    <a:pt x="183" y="327"/>
                  </a:cubicBezTo>
                  <a:cubicBezTo>
                    <a:pt x="195" y="315"/>
                    <a:pt x="203" y="302"/>
                    <a:pt x="207" y="291"/>
                  </a:cubicBezTo>
                  <a:cubicBezTo>
                    <a:pt x="245" y="302"/>
                    <a:pt x="324" y="331"/>
                    <a:pt x="359" y="381"/>
                  </a:cubicBezTo>
                  <a:cubicBezTo>
                    <a:pt x="349" y="439"/>
                    <a:pt x="299" y="481"/>
                    <a:pt x="239" y="481"/>
                  </a:cubicBezTo>
                  <a:close/>
                  <a:moveTo>
                    <a:pt x="239" y="481"/>
                  </a:moveTo>
                  <a:cubicBezTo>
                    <a:pt x="239" y="481"/>
                    <a:pt x="239" y="481"/>
                    <a:pt x="239" y="481"/>
                  </a:cubicBezTo>
                </a:path>
              </a:pathLst>
            </a:custGeom>
            <a:solidFill>
              <a:srgbClr val="55555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207"/>
            <p:cNvSpPr>
              <a:spLocks noEditPoints="1"/>
            </p:cNvSpPr>
            <p:nvPr/>
          </p:nvSpPr>
          <p:spPr bwMode="auto">
            <a:xfrm>
              <a:off x="7044294" y="5216761"/>
              <a:ext cx="12706" cy="31765"/>
            </a:xfrm>
            <a:custGeom>
              <a:avLst/>
              <a:gdLst>
                <a:gd name="T0" fmla="*/ 23 w 45"/>
                <a:gd name="T1" fmla="*/ 0 h 111"/>
                <a:gd name="T2" fmla="*/ 0 w 45"/>
                <a:gd name="T3" fmla="*/ 22 h 111"/>
                <a:gd name="T4" fmla="*/ 0 w 45"/>
                <a:gd name="T5" fmla="*/ 89 h 111"/>
                <a:gd name="T6" fmla="*/ 23 w 45"/>
                <a:gd name="T7" fmla="*/ 111 h 111"/>
                <a:gd name="T8" fmla="*/ 45 w 45"/>
                <a:gd name="T9" fmla="*/ 89 h 111"/>
                <a:gd name="T10" fmla="*/ 45 w 45"/>
                <a:gd name="T11" fmla="*/ 22 h 111"/>
                <a:gd name="T12" fmla="*/ 23 w 45"/>
                <a:gd name="T13" fmla="*/ 0 h 111"/>
                <a:gd name="T14" fmla="*/ 23 w 45"/>
                <a:gd name="T15" fmla="*/ 0 h 111"/>
                <a:gd name="T16" fmla="*/ 23 w 45"/>
                <a:gd name="T17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111">
                  <a:moveTo>
                    <a:pt x="23" y="0"/>
                  </a:moveTo>
                  <a:cubicBezTo>
                    <a:pt x="10" y="0"/>
                    <a:pt x="0" y="10"/>
                    <a:pt x="0" y="22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101"/>
                    <a:pt x="10" y="111"/>
                    <a:pt x="23" y="111"/>
                  </a:cubicBezTo>
                  <a:cubicBezTo>
                    <a:pt x="35" y="111"/>
                    <a:pt x="45" y="101"/>
                    <a:pt x="45" y="89"/>
                  </a:cubicBezTo>
                  <a:cubicBezTo>
                    <a:pt x="45" y="22"/>
                    <a:pt x="45" y="22"/>
                    <a:pt x="45" y="22"/>
                  </a:cubicBezTo>
                  <a:cubicBezTo>
                    <a:pt x="45" y="10"/>
                    <a:pt x="35" y="0"/>
                    <a:pt x="23" y="0"/>
                  </a:cubicBezTo>
                  <a:close/>
                  <a:moveTo>
                    <a:pt x="23" y="0"/>
                  </a:moveTo>
                  <a:cubicBezTo>
                    <a:pt x="23" y="0"/>
                    <a:pt x="23" y="0"/>
                    <a:pt x="23" y="0"/>
                  </a:cubicBezTo>
                </a:path>
              </a:pathLst>
            </a:custGeom>
            <a:solidFill>
              <a:srgbClr val="55555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208"/>
            <p:cNvSpPr>
              <a:spLocks noEditPoints="1"/>
            </p:cNvSpPr>
            <p:nvPr/>
          </p:nvSpPr>
          <p:spPr bwMode="auto">
            <a:xfrm>
              <a:off x="7114176" y="5216761"/>
              <a:ext cx="12706" cy="31765"/>
            </a:xfrm>
            <a:custGeom>
              <a:avLst/>
              <a:gdLst>
                <a:gd name="T0" fmla="*/ 22 w 45"/>
                <a:gd name="T1" fmla="*/ 0 h 111"/>
                <a:gd name="T2" fmla="*/ 0 w 45"/>
                <a:gd name="T3" fmla="*/ 22 h 111"/>
                <a:gd name="T4" fmla="*/ 0 w 45"/>
                <a:gd name="T5" fmla="*/ 89 h 111"/>
                <a:gd name="T6" fmla="*/ 22 w 45"/>
                <a:gd name="T7" fmla="*/ 111 h 111"/>
                <a:gd name="T8" fmla="*/ 45 w 45"/>
                <a:gd name="T9" fmla="*/ 89 h 111"/>
                <a:gd name="T10" fmla="*/ 45 w 45"/>
                <a:gd name="T11" fmla="*/ 22 h 111"/>
                <a:gd name="T12" fmla="*/ 22 w 45"/>
                <a:gd name="T13" fmla="*/ 0 h 111"/>
                <a:gd name="T14" fmla="*/ 22 w 45"/>
                <a:gd name="T15" fmla="*/ 0 h 111"/>
                <a:gd name="T16" fmla="*/ 22 w 45"/>
                <a:gd name="T17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111">
                  <a:moveTo>
                    <a:pt x="22" y="0"/>
                  </a:moveTo>
                  <a:cubicBezTo>
                    <a:pt x="10" y="0"/>
                    <a:pt x="0" y="10"/>
                    <a:pt x="0" y="22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101"/>
                    <a:pt x="10" y="111"/>
                    <a:pt x="22" y="111"/>
                  </a:cubicBezTo>
                  <a:cubicBezTo>
                    <a:pt x="35" y="111"/>
                    <a:pt x="45" y="101"/>
                    <a:pt x="45" y="89"/>
                  </a:cubicBezTo>
                  <a:cubicBezTo>
                    <a:pt x="45" y="22"/>
                    <a:pt x="45" y="22"/>
                    <a:pt x="45" y="22"/>
                  </a:cubicBezTo>
                  <a:cubicBezTo>
                    <a:pt x="45" y="10"/>
                    <a:pt x="35" y="0"/>
                    <a:pt x="22" y="0"/>
                  </a:cubicBezTo>
                  <a:close/>
                  <a:moveTo>
                    <a:pt x="22" y="0"/>
                  </a:moveTo>
                  <a:cubicBezTo>
                    <a:pt x="22" y="0"/>
                    <a:pt x="22" y="0"/>
                    <a:pt x="22" y="0"/>
                  </a:cubicBezTo>
                </a:path>
              </a:pathLst>
            </a:custGeom>
            <a:solidFill>
              <a:srgbClr val="55555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Freeform 209"/>
            <p:cNvSpPr>
              <a:spLocks noEditPoints="1"/>
            </p:cNvSpPr>
            <p:nvPr/>
          </p:nvSpPr>
          <p:spPr bwMode="auto">
            <a:xfrm>
              <a:off x="7147529" y="5029350"/>
              <a:ext cx="165176" cy="138176"/>
            </a:xfrm>
            <a:custGeom>
              <a:avLst/>
              <a:gdLst>
                <a:gd name="T0" fmla="*/ 567 w 580"/>
                <a:gd name="T1" fmla="*/ 436 h 481"/>
                <a:gd name="T2" fmla="*/ 312 w 580"/>
                <a:gd name="T3" fmla="*/ 274 h 481"/>
                <a:gd name="T4" fmla="*/ 312 w 580"/>
                <a:gd name="T5" fmla="*/ 22 h 481"/>
                <a:gd name="T6" fmla="*/ 290 w 580"/>
                <a:gd name="T7" fmla="*/ 0 h 481"/>
                <a:gd name="T8" fmla="*/ 267 w 580"/>
                <a:gd name="T9" fmla="*/ 22 h 481"/>
                <a:gd name="T10" fmla="*/ 267 w 580"/>
                <a:gd name="T11" fmla="*/ 274 h 481"/>
                <a:gd name="T12" fmla="*/ 13 w 580"/>
                <a:gd name="T13" fmla="*/ 436 h 481"/>
                <a:gd name="T14" fmla="*/ 6 w 580"/>
                <a:gd name="T15" fmla="*/ 467 h 481"/>
                <a:gd name="T16" fmla="*/ 25 w 580"/>
                <a:gd name="T17" fmla="*/ 477 h 481"/>
                <a:gd name="T18" fmla="*/ 38 w 580"/>
                <a:gd name="T19" fmla="*/ 474 h 481"/>
                <a:gd name="T20" fmla="*/ 290 w 580"/>
                <a:gd name="T21" fmla="*/ 313 h 481"/>
                <a:gd name="T22" fmla="*/ 542 w 580"/>
                <a:gd name="T23" fmla="*/ 474 h 481"/>
                <a:gd name="T24" fmla="*/ 573 w 580"/>
                <a:gd name="T25" fmla="*/ 467 h 481"/>
                <a:gd name="T26" fmla="*/ 567 w 580"/>
                <a:gd name="T27" fmla="*/ 436 h 481"/>
                <a:gd name="T28" fmla="*/ 567 w 580"/>
                <a:gd name="T29" fmla="*/ 436 h 481"/>
                <a:gd name="T30" fmla="*/ 567 w 580"/>
                <a:gd name="T31" fmla="*/ 436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80" h="481">
                  <a:moveTo>
                    <a:pt x="567" y="436"/>
                  </a:moveTo>
                  <a:cubicBezTo>
                    <a:pt x="312" y="274"/>
                    <a:pt x="312" y="274"/>
                    <a:pt x="312" y="274"/>
                  </a:cubicBezTo>
                  <a:cubicBezTo>
                    <a:pt x="312" y="22"/>
                    <a:pt x="312" y="22"/>
                    <a:pt x="312" y="22"/>
                  </a:cubicBezTo>
                  <a:cubicBezTo>
                    <a:pt x="312" y="10"/>
                    <a:pt x="302" y="0"/>
                    <a:pt x="290" y="0"/>
                  </a:cubicBezTo>
                  <a:cubicBezTo>
                    <a:pt x="278" y="0"/>
                    <a:pt x="267" y="10"/>
                    <a:pt x="267" y="22"/>
                  </a:cubicBezTo>
                  <a:cubicBezTo>
                    <a:pt x="267" y="274"/>
                    <a:pt x="267" y="274"/>
                    <a:pt x="267" y="274"/>
                  </a:cubicBezTo>
                  <a:cubicBezTo>
                    <a:pt x="13" y="436"/>
                    <a:pt x="13" y="436"/>
                    <a:pt x="13" y="436"/>
                  </a:cubicBezTo>
                  <a:cubicBezTo>
                    <a:pt x="3" y="443"/>
                    <a:pt x="0" y="457"/>
                    <a:pt x="6" y="467"/>
                  </a:cubicBezTo>
                  <a:cubicBezTo>
                    <a:pt x="11" y="474"/>
                    <a:pt x="18" y="477"/>
                    <a:pt x="25" y="477"/>
                  </a:cubicBezTo>
                  <a:cubicBezTo>
                    <a:pt x="30" y="477"/>
                    <a:pt x="34" y="476"/>
                    <a:pt x="38" y="474"/>
                  </a:cubicBezTo>
                  <a:cubicBezTo>
                    <a:pt x="290" y="313"/>
                    <a:pt x="290" y="313"/>
                    <a:pt x="290" y="313"/>
                  </a:cubicBezTo>
                  <a:cubicBezTo>
                    <a:pt x="542" y="474"/>
                    <a:pt x="542" y="474"/>
                    <a:pt x="542" y="474"/>
                  </a:cubicBezTo>
                  <a:cubicBezTo>
                    <a:pt x="553" y="481"/>
                    <a:pt x="567" y="477"/>
                    <a:pt x="573" y="467"/>
                  </a:cubicBezTo>
                  <a:cubicBezTo>
                    <a:pt x="580" y="457"/>
                    <a:pt x="577" y="443"/>
                    <a:pt x="567" y="436"/>
                  </a:cubicBezTo>
                  <a:close/>
                  <a:moveTo>
                    <a:pt x="567" y="436"/>
                  </a:moveTo>
                  <a:cubicBezTo>
                    <a:pt x="567" y="436"/>
                    <a:pt x="567" y="436"/>
                    <a:pt x="567" y="436"/>
                  </a:cubicBezTo>
                </a:path>
              </a:pathLst>
            </a:custGeom>
            <a:solidFill>
              <a:srgbClr val="DF26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210"/>
            <p:cNvSpPr>
              <a:spLocks noEditPoints="1"/>
            </p:cNvSpPr>
            <p:nvPr/>
          </p:nvSpPr>
          <p:spPr bwMode="auto">
            <a:xfrm>
              <a:off x="7161823" y="4810173"/>
              <a:ext cx="136588" cy="204882"/>
            </a:xfrm>
            <a:custGeom>
              <a:avLst/>
              <a:gdLst>
                <a:gd name="T0" fmla="*/ 367 w 478"/>
                <a:gd name="T1" fmla="*/ 464 h 718"/>
                <a:gd name="T2" fmla="*/ 468 w 478"/>
                <a:gd name="T3" fmla="*/ 380 h 718"/>
                <a:gd name="T4" fmla="*/ 239 w 478"/>
                <a:gd name="T5" fmla="*/ 0 h 718"/>
                <a:gd name="T6" fmla="*/ 10 w 478"/>
                <a:gd name="T7" fmla="*/ 380 h 718"/>
                <a:gd name="T8" fmla="*/ 110 w 478"/>
                <a:gd name="T9" fmla="*/ 464 h 718"/>
                <a:gd name="T10" fmla="*/ 0 w 478"/>
                <a:gd name="T11" fmla="*/ 578 h 718"/>
                <a:gd name="T12" fmla="*/ 23 w 478"/>
                <a:gd name="T13" fmla="*/ 718 h 718"/>
                <a:gd name="T14" fmla="*/ 45 w 478"/>
                <a:gd name="T15" fmla="*/ 578 h 718"/>
                <a:gd name="T16" fmla="*/ 148 w 478"/>
                <a:gd name="T17" fmla="*/ 496 h 718"/>
                <a:gd name="T18" fmla="*/ 239 w 478"/>
                <a:gd name="T19" fmla="*/ 547 h 718"/>
                <a:gd name="T20" fmla="*/ 330 w 478"/>
                <a:gd name="T21" fmla="*/ 496 h 718"/>
                <a:gd name="T22" fmla="*/ 433 w 478"/>
                <a:gd name="T23" fmla="*/ 578 h 718"/>
                <a:gd name="T24" fmla="*/ 455 w 478"/>
                <a:gd name="T25" fmla="*/ 718 h 718"/>
                <a:gd name="T26" fmla="*/ 478 w 478"/>
                <a:gd name="T27" fmla="*/ 578 h 718"/>
                <a:gd name="T28" fmla="*/ 144 w 478"/>
                <a:gd name="T29" fmla="*/ 425 h 718"/>
                <a:gd name="T30" fmla="*/ 52 w 478"/>
                <a:gd name="T31" fmla="*/ 395 h 718"/>
                <a:gd name="T32" fmla="*/ 144 w 478"/>
                <a:gd name="T33" fmla="*/ 400 h 718"/>
                <a:gd name="T34" fmla="*/ 273 w 478"/>
                <a:gd name="T35" fmla="*/ 488 h 718"/>
                <a:gd name="T36" fmla="*/ 184 w 478"/>
                <a:gd name="T37" fmla="*/ 468 h 718"/>
                <a:gd name="T38" fmla="*/ 189 w 478"/>
                <a:gd name="T39" fmla="*/ 422 h 718"/>
                <a:gd name="T40" fmla="*/ 289 w 478"/>
                <a:gd name="T41" fmla="*/ 422 h 718"/>
                <a:gd name="T42" fmla="*/ 294 w 478"/>
                <a:gd name="T43" fmla="*/ 468 h 718"/>
                <a:gd name="T44" fmla="*/ 239 w 478"/>
                <a:gd name="T45" fmla="*/ 385 h 718"/>
                <a:gd name="T46" fmla="*/ 95 w 478"/>
                <a:gd name="T47" fmla="*/ 240 h 718"/>
                <a:gd name="T48" fmla="*/ 93 w 478"/>
                <a:gd name="T49" fmla="*/ 192 h 718"/>
                <a:gd name="T50" fmla="*/ 239 w 478"/>
                <a:gd name="T51" fmla="*/ 45 h 718"/>
                <a:gd name="T52" fmla="*/ 385 w 478"/>
                <a:gd name="T53" fmla="*/ 192 h 718"/>
                <a:gd name="T54" fmla="*/ 276 w 478"/>
                <a:gd name="T55" fmla="*/ 158 h 718"/>
                <a:gd name="T56" fmla="*/ 175 w 478"/>
                <a:gd name="T57" fmla="*/ 151 h 718"/>
                <a:gd name="T58" fmla="*/ 135 w 478"/>
                <a:gd name="T59" fmla="*/ 225 h 718"/>
                <a:gd name="T60" fmla="*/ 200 w 478"/>
                <a:gd name="T61" fmla="*/ 189 h 718"/>
                <a:gd name="T62" fmla="*/ 359 w 478"/>
                <a:gd name="T63" fmla="*/ 282 h 718"/>
                <a:gd name="T64" fmla="*/ 334 w 478"/>
                <a:gd name="T65" fmla="*/ 400 h 718"/>
                <a:gd name="T66" fmla="*/ 426 w 478"/>
                <a:gd name="T67" fmla="*/ 395 h 718"/>
                <a:gd name="T68" fmla="*/ 334 w 478"/>
                <a:gd name="T69" fmla="*/ 425 h 718"/>
                <a:gd name="T70" fmla="*/ 334 w 478"/>
                <a:gd name="T71" fmla="*/ 400 h 7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78" h="718">
                  <a:moveTo>
                    <a:pt x="426" y="493"/>
                  </a:moveTo>
                  <a:cubicBezTo>
                    <a:pt x="367" y="464"/>
                    <a:pt x="367" y="464"/>
                    <a:pt x="367" y="464"/>
                  </a:cubicBezTo>
                  <a:cubicBezTo>
                    <a:pt x="402" y="456"/>
                    <a:pt x="427" y="447"/>
                    <a:pt x="444" y="439"/>
                  </a:cubicBezTo>
                  <a:cubicBezTo>
                    <a:pt x="466" y="428"/>
                    <a:pt x="477" y="403"/>
                    <a:pt x="468" y="380"/>
                  </a:cubicBezTo>
                  <a:cubicBezTo>
                    <a:pt x="448" y="327"/>
                    <a:pt x="433" y="233"/>
                    <a:pt x="430" y="189"/>
                  </a:cubicBezTo>
                  <a:cubicBezTo>
                    <a:pt x="422" y="81"/>
                    <a:pt x="340" y="0"/>
                    <a:pt x="239" y="0"/>
                  </a:cubicBezTo>
                  <a:cubicBezTo>
                    <a:pt x="138" y="0"/>
                    <a:pt x="56" y="81"/>
                    <a:pt x="48" y="189"/>
                  </a:cubicBezTo>
                  <a:cubicBezTo>
                    <a:pt x="45" y="233"/>
                    <a:pt x="30" y="327"/>
                    <a:pt x="10" y="380"/>
                  </a:cubicBezTo>
                  <a:cubicBezTo>
                    <a:pt x="1" y="403"/>
                    <a:pt x="11" y="428"/>
                    <a:pt x="34" y="439"/>
                  </a:cubicBezTo>
                  <a:cubicBezTo>
                    <a:pt x="51" y="447"/>
                    <a:pt x="76" y="456"/>
                    <a:pt x="110" y="464"/>
                  </a:cubicBezTo>
                  <a:cubicBezTo>
                    <a:pt x="52" y="493"/>
                    <a:pt x="52" y="493"/>
                    <a:pt x="52" y="493"/>
                  </a:cubicBezTo>
                  <a:cubicBezTo>
                    <a:pt x="20" y="509"/>
                    <a:pt x="0" y="542"/>
                    <a:pt x="0" y="578"/>
                  </a:cubicBezTo>
                  <a:cubicBezTo>
                    <a:pt x="0" y="696"/>
                    <a:pt x="0" y="696"/>
                    <a:pt x="0" y="696"/>
                  </a:cubicBezTo>
                  <a:cubicBezTo>
                    <a:pt x="0" y="708"/>
                    <a:pt x="10" y="718"/>
                    <a:pt x="23" y="718"/>
                  </a:cubicBezTo>
                  <a:cubicBezTo>
                    <a:pt x="35" y="718"/>
                    <a:pt x="45" y="708"/>
                    <a:pt x="45" y="696"/>
                  </a:cubicBezTo>
                  <a:cubicBezTo>
                    <a:pt x="45" y="578"/>
                    <a:pt x="45" y="578"/>
                    <a:pt x="45" y="578"/>
                  </a:cubicBezTo>
                  <a:cubicBezTo>
                    <a:pt x="45" y="559"/>
                    <a:pt x="56" y="542"/>
                    <a:pt x="72" y="533"/>
                  </a:cubicBezTo>
                  <a:cubicBezTo>
                    <a:pt x="148" y="496"/>
                    <a:pt x="148" y="496"/>
                    <a:pt x="148" y="496"/>
                  </a:cubicBezTo>
                  <a:cubicBezTo>
                    <a:pt x="174" y="521"/>
                    <a:pt x="174" y="521"/>
                    <a:pt x="174" y="521"/>
                  </a:cubicBezTo>
                  <a:cubicBezTo>
                    <a:pt x="192" y="538"/>
                    <a:pt x="215" y="547"/>
                    <a:pt x="239" y="547"/>
                  </a:cubicBezTo>
                  <a:cubicBezTo>
                    <a:pt x="262" y="547"/>
                    <a:pt x="286" y="538"/>
                    <a:pt x="304" y="521"/>
                  </a:cubicBezTo>
                  <a:cubicBezTo>
                    <a:pt x="330" y="496"/>
                    <a:pt x="330" y="496"/>
                    <a:pt x="330" y="496"/>
                  </a:cubicBezTo>
                  <a:cubicBezTo>
                    <a:pt x="405" y="533"/>
                    <a:pt x="405" y="533"/>
                    <a:pt x="405" y="533"/>
                  </a:cubicBezTo>
                  <a:cubicBezTo>
                    <a:pt x="422" y="542"/>
                    <a:pt x="433" y="559"/>
                    <a:pt x="433" y="578"/>
                  </a:cubicBezTo>
                  <a:cubicBezTo>
                    <a:pt x="433" y="696"/>
                    <a:pt x="433" y="696"/>
                    <a:pt x="433" y="696"/>
                  </a:cubicBezTo>
                  <a:cubicBezTo>
                    <a:pt x="433" y="708"/>
                    <a:pt x="443" y="718"/>
                    <a:pt x="455" y="718"/>
                  </a:cubicBezTo>
                  <a:cubicBezTo>
                    <a:pt x="468" y="718"/>
                    <a:pt x="478" y="708"/>
                    <a:pt x="478" y="696"/>
                  </a:cubicBezTo>
                  <a:cubicBezTo>
                    <a:pt x="478" y="578"/>
                    <a:pt x="478" y="578"/>
                    <a:pt x="478" y="578"/>
                  </a:cubicBezTo>
                  <a:cubicBezTo>
                    <a:pt x="478" y="542"/>
                    <a:pt x="458" y="509"/>
                    <a:pt x="426" y="493"/>
                  </a:cubicBezTo>
                  <a:close/>
                  <a:moveTo>
                    <a:pt x="144" y="425"/>
                  </a:moveTo>
                  <a:cubicBezTo>
                    <a:pt x="102" y="418"/>
                    <a:pt x="71" y="406"/>
                    <a:pt x="53" y="398"/>
                  </a:cubicBezTo>
                  <a:cubicBezTo>
                    <a:pt x="51" y="397"/>
                    <a:pt x="52" y="396"/>
                    <a:pt x="52" y="395"/>
                  </a:cubicBezTo>
                  <a:cubicBezTo>
                    <a:pt x="62" y="370"/>
                    <a:pt x="70" y="336"/>
                    <a:pt x="77" y="302"/>
                  </a:cubicBezTo>
                  <a:cubicBezTo>
                    <a:pt x="87" y="343"/>
                    <a:pt x="111" y="377"/>
                    <a:pt x="144" y="400"/>
                  </a:cubicBezTo>
                  <a:lnTo>
                    <a:pt x="144" y="425"/>
                  </a:lnTo>
                  <a:close/>
                  <a:moveTo>
                    <a:pt x="273" y="488"/>
                  </a:moveTo>
                  <a:cubicBezTo>
                    <a:pt x="254" y="506"/>
                    <a:pt x="224" y="506"/>
                    <a:pt x="205" y="488"/>
                  </a:cubicBezTo>
                  <a:cubicBezTo>
                    <a:pt x="184" y="468"/>
                    <a:pt x="184" y="468"/>
                    <a:pt x="184" y="468"/>
                  </a:cubicBezTo>
                  <a:cubicBezTo>
                    <a:pt x="187" y="462"/>
                    <a:pt x="189" y="454"/>
                    <a:pt x="189" y="446"/>
                  </a:cubicBezTo>
                  <a:cubicBezTo>
                    <a:pt x="189" y="422"/>
                    <a:pt x="189" y="422"/>
                    <a:pt x="189" y="422"/>
                  </a:cubicBezTo>
                  <a:cubicBezTo>
                    <a:pt x="205" y="427"/>
                    <a:pt x="222" y="430"/>
                    <a:pt x="239" y="430"/>
                  </a:cubicBezTo>
                  <a:cubicBezTo>
                    <a:pt x="256" y="430"/>
                    <a:pt x="273" y="427"/>
                    <a:pt x="289" y="422"/>
                  </a:cubicBezTo>
                  <a:cubicBezTo>
                    <a:pt x="289" y="446"/>
                    <a:pt x="289" y="446"/>
                    <a:pt x="289" y="446"/>
                  </a:cubicBezTo>
                  <a:cubicBezTo>
                    <a:pt x="289" y="454"/>
                    <a:pt x="291" y="462"/>
                    <a:pt x="294" y="468"/>
                  </a:cubicBezTo>
                  <a:lnTo>
                    <a:pt x="273" y="488"/>
                  </a:lnTo>
                  <a:close/>
                  <a:moveTo>
                    <a:pt x="239" y="385"/>
                  </a:moveTo>
                  <a:cubicBezTo>
                    <a:pt x="172" y="385"/>
                    <a:pt x="117" y="330"/>
                    <a:pt x="117" y="263"/>
                  </a:cubicBezTo>
                  <a:cubicBezTo>
                    <a:pt x="117" y="251"/>
                    <a:pt x="107" y="240"/>
                    <a:pt x="95" y="240"/>
                  </a:cubicBezTo>
                  <a:cubicBezTo>
                    <a:pt x="92" y="240"/>
                    <a:pt x="90" y="241"/>
                    <a:pt x="87" y="242"/>
                  </a:cubicBezTo>
                  <a:cubicBezTo>
                    <a:pt x="90" y="223"/>
                    <a:pt x="92" y="206"/>
                    <a:pt x="93" y="192"/>
                  </a:cubicBezTo>
                  <a:cubicBezTo>
                    <a:pt x="96" y="152"/>
                    <a:pt x="112" y="115"/>
                    <a:pt x="139" y="88"/>
                  </a:cubicBezTo>
                  <a:cubicBezTo>
                    <a:pt x="165" y="60"/>
                    <a:pt x="201" y="45"/>
                    <a:pt x="239" y="45"/>
                  </a:cubicBezTo>
                  <a:cubicBezTo>
                    <a:pt x="277" y="45"/>
                    <a:pt x="313" y="60"/>
                    <a:pt x="339" y="88"/>
                  </a:cubicBezTo>
                  <a:cubicBezTo>
                    <a:pt x="366" y="115"/>
                    <a:pt x="382" y="152"/>
                    <a:pt x="385" y="192"/>
                  </a:cubicBezTo>
                  <a:cubicBezTo>
                    <a:pt x="386" y="207"/>
                    <a:pt x="388" y="225"/>
                    <a:pt x="391" y="246"/>
                  </a:cubicBezTo>
                  <a:cubicBezTo>
                    <a:pt x="367" y="205"/>
                    <a:pt x="328" y="174"/>
                    <a:pt x="276" y="158"/>
                  </a:cubicBezTo>
                  <a:cubicBezTo>
                    <a:pt x="231" y="143"/>
                    <a:pt x="192" y="144"/>
                    <a:pt x="190" y="144"/>
                  </a:cubicBezTo>
                  <a:cubicBezTo>
                    <a:pt x="184" y="144"/>
                    <a:pt x="179" y="147"/>
                    <a:pt x="175" y="151"/>
                  </a:cubicBezTo>
                  <a:cubicBezTo>
                    <a:pt x="134" y="193"/>
                    <a:pt x="134" y="193"/>
                    <a:pt x="134" y="193"/>
                  </a:cubicBezTo>
                  <a:cubicBezTo>
                    <a:pt x="125" y="202"/>
                    <a:pt x="126" y="216"/>
                    <a:pt x="135" y="225"/>
                  </a:cubicBezTo>
                  <a:cubicBezTo>
                    <a:pt x="144" y="234"/>
                    <a:pt x="158" y="233"/>
                    <a:pt x="166" y="224"/>
                  </a:cubicBezTo>
                  <a:cubicBezTo>
                    <a:pt x="200" y="189"/>
                    <a:pt x="200" y="189"/>
                    <a:pt x="200" y="189"/>
                  </a:cubicBezTo>
                  <a:cubicBezTo>
                    <a:pt x="213" y="190"/>
                    <a:pt x="237" y="192"/>
                    <a:pt x="263" y="201"/>
                  </a:cubicBezTo>
                  <a:cubicBezTo>
                    <a:pt x="310" y="216"/>
                    <a:pt x="342" y="243"/>
                    <a:pt x="359" y="282"/>
                  </a:cubicBezTo>
                  <a:cubicBezTo>
                    <a:pt x="350" y="341"/>
                    <a:pt x="299" y="385"/>
                    <a:pt x="239" y="385"/>
                  </a:cubicBezTo>
                  <a:close/>
                  <a:moveTo>
                    <a:pt x="334" y="400"/>
                  </a:moveTo>
                  <a:cubicBezTo>
                    <a:pt x="367" y="378"/>
                    <a:pt x="391" y="343"/>
                    <a:pt x="401" y="302"/>
                  </a:cubicBezTo>
                  <a:cubicBezTo>
                    <a:pt x="408" y="336"/>
                    <a:pt x="416" y="370"/>
                    <a:pt x="426" y="395"/>
                  </a:cubicBezTo>
                  <a:cubicBezTo>
                    <a:pt x="426" y="396"/>
                    <a:pt x="427" y="397"/>
                    <a:pt x="425" y="398"/>
                  </a:cubicBezTo>
                  <a:cubicBezTo>
                    <a:pt x="407" y="406"/>
                    <a:pt x="376" y="418"/>
                    <a:pt x="334" y="425"/>
                  </a:cubicBezTo>
                  <a:lnTo>
                    <a:pt x="334" y="400"/>
                  </a:lnTo>
                  <a:close/>
                  <a:moveTo>
                    <a:pt x="334" y="400"/>
                  </a:moveTo>
                  <a:cubicBezTo>
                    <a:pt x="334" y="400"/>
                    <a:pt x="334" y="400"/>
                    <a:pt x="334" y="400"/>
                  </a:cubicBezTo>
                </a:path>
              </a:pathLst>
            </a:custGeom>
            <a:solidFill>
              <a:srgbClr val="55555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" name="Freeform 211"/>
            <p:cNvSpPr>
              <a:spLocks noEditPoints="1"/>
            </p:cNvSpPr>
            <p:nvPr/>
          </p:nvSpPr>
          <p:spPr bwMode="auto">
            <a:xfrm>
              <a:off x="7188823" y="4983291"/>
              <a:ext cx="12706" cy="31765"/>
            </a:xfrm>
            <a:custGeom>
              <a:avLst/>
              <a:gdLst>
                <a:gd name="T0" fmla="*/ 23 w 45"/>
                <a:gd name="T1" fmla="*/ 0 h 111"/>
                <a:gd name="T2" fmla="*/ 0 w 45"/>
                <a:gd name="T3" fmla="*/ 22 h 111"/>
                <a:gd name="T4" fmla="*/ 0 w 45"/>
                <a:gd name="T5" fmla="*/ 89 h 111"/>
                <a:gd name="T6" fmla="*/ 23 w 45"/>
                <a:gd name="T7" fmla="*/ 111 h 111"/>
                <a:gd name="T8" fmla="*/ 45 w 45"/>
                <a:gd name="T9" fmla="*/ 89 h 111"/>
                <a:gd name="T10" fmla="*/ 45 w 45"/>
                <a:gd name="T11" fmla="*/ 22 h 111"/>
                <a:gd name="T12" fmla="*/ 23 w 45"/>
                <a:gd name="T13" fmla="*/ 0 h 111"/>
                <a:gd name="T14" fmla="*/ 23 w 45"/>
                <a:gd name="T15" fmla="*/ 0 h 111"/>
                <a:gd name="T16" fmla="*/ 23 w 45"/>
                <a:gd name="T17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111">
                  <a:moveTo>
                    <a:pt x="23" y="0"/>
                  </a:moveTo>
                  <a:cubicBezTo>
                    <a:pt x="10" y="0"/>
                    <a:pt x="0" y="10"/>
                    <a:pt x="0" y="22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101"/>
                    <a:pt x="10" y="111"/>
                    <a:pt x="23" y="111"/>
                  </a:cubicBezTo>
                  <a:cubicBezTo>
                    <a:pt x="35" y="111"/>
                    <a:pt x="45" y="101"/>
                    <a:pt x="45" y="89"/>
                  </a:cubicBezTo>
                  <a:cubicBezTo>
                    <a:pt x="45" y="22"/>
                    <a:pt x="45" y="22"/>
                    <a:pt x="45" y="22"/>
                  </a:cubicBezTo>
                  <a:cubicBezTo>
                    <a:pt x="45" y="10"/>
                    <a:pt x="35" y="0"/>
                    <a:pt x="23" y="0"/>
                  </a:cubicBezTo>
                  <a:close/>
                  <a:moveTo>
                    <a:pt x="23" y="0"/>
                  </a:moveTo>
                  <a:cubicBezTo>
                    <a:pt x="23" y="0"/>
                    <a:pt x="23" y="0"/>
                    <a:pt x="23" y="0"/>
                  </a:cubicBezTo>
                </a:path>
              </a:pathLst>
            </a:custGeom>
            <a:solidFill>
              <a:srgbClr val="55555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" name="Freeform 212"/>
            <p:cNvSpPr>
              <a:spLocks noEditPoints="1"/>
            </p:cNvSpPr>
            <p:nvPr/>
          </p:nvSpPr>
          <p:spPr bwMode="auto">
            <a:xfrm>
              <a:off x="7257118" y="4983291"/>
              <a:ext cx="14294" cy="31765"/>
            </a:xfrm>
            <a:custGeom>
              <a:avLst/>
              <a:gdLst>
                <a:gd name="T0" fmla="*/ 22 w 45"/>
                <a:gd name="T1" fmla="*/ 0 h 111"/>
                <a:gd name="T2" fmla="*/ 0 w 45"/>
                <a:gd name="T3" fmla="*/ 22 h 111"/>
                <a:gd name="T4" fmla="*/ 0 w 45"/>
                <a:gd name="T5" fmla="*/ 89 h 111"/>
                <a:gd name="T6" fmla="*/ 22 w 45"/>
                <a:gd name="T7" fmla="*/ 111 h 111"/>
                <a:gd name="T8" fmla="*/ 45 w 45"/>
                <a:gd name="T9" fmla="*/ 89 h 111"/>
                <a:gd name="T10" fmla="*/ 45 w 45"/>
                <a:gd name="T11" fmla="*/ 22 h 111"/>
                <a:gd name="T12" fmla="*/ 22 w 45"/>
                <a:gd name="T13" fmla="*/ 0 h 111"/>
                <a:gd name="T14" fmla="*/ 22 w 45"/>
                <a:gd name="T15" fmla="*/ 0 h 111"/>
                <a:gd name="T16" fmla="*/ 22 w 45"/>
                <a:gd name="T17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111">
                  <a:moveTo>
                    <a:pt x="22" y="0"/>
                  </a:moveTo>
                  <a:cubicBezTo>
                    <a:pt x="10" y="0"/>
                    <a:pt x="0" y="10"/>
                    <a:pt x="0" y="22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101"/>
                    <a:pt x="10" y="111"/>
                    <a:pt x="22" y="111"/>
                  </a:cubicBezTo>
                  <a:cubicBezTo>
                    <a:pt x="35" y="111"/>
                    <a:pt x="45" y="101"/>
                    <a:pt x="45" y="89"/>
                  </a:cubicBezTo>
                  <a:cubicBezTo>
                    <a:pt x="45" y="22"/>
                    <a:pt x="45" y="22"/>
                    <a:pt x="45" y="22"/>
                  </a:cubicBezTo>
                  <a:cubicBezTo>
                    <a:pt x="45" y="10"/>
                    <a:pt x="35" y="0"/>
                    <a:pt x="22" y="0"/>
                  </a:cubicBezTo>
                  <a:close/>
                  <a:moveTo>
                    <a:pt x="22" y="0"/>
                  </a:moveTo>
                  <a:cubicBezTo>
                    <a:pt x="22" y="0"/>
                    <a:pt x="22" y="0"/>
                    <a:pt x="22" y="0"/>
                  </a:cubicBezTo>
                </a:path>
              </a:pathLst>
            </a:custGeom>
            <a:solidFill>
              <a:srgbClr val="55555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" name="Freeform 213"/>
            <p:cNvSpPr>
              <a:spLocks noEditPoints="1"/>
            </p:cNvSpPr>
            <p:nvPr/>
          </p:nvSpPr>
          <p:spPr bwMode="auto">
            <a:xfrm>
              <a:off x="7347647" y="5078585"/>
              <a:ext cx="54000" cy="19059"/>
            </a:xfrm>
            <a:custGeom>
              <a:avLst/>
              <a:gdLst>
                <a:gd name="T0" fmla="*/ 177 w 193"/>
                <a:gd name="T1" fmla="*/ 26 h 69"/>
                <a:gd name="T2" fmla="*/ 23 w 193"/>
                <a:gd name="T3" fmla="*/ 0 h 69"/>
                <a:gd name="T4" fmla="*/ 0 w 193"/>
                <a:gd name="T5" fmla="*/ 22 h 69"/>
                <a:gd name="T6" fmla="*/ 23 w 193"/>
                <a:gd name="T7" fmla="*/ 45 h 69"/>
                <a:gd name="T8" fmla="*/ 157 w 193"/>
                <a:gd name="T9" fmla="*/ 67 h 69"/>
                <a:gd name="T10" fmla="*/ 167 w 193"/>
                <a:gd name="T11" fmla="*/ 69 h 69"/>
                <a:gd name="T12" fmla="*/ 187 w 193"/>
                <a:gd name="T13" fmla="*/ 56 h 69"/>
                <a:gd name="T14" fmla="*/ 177 w 193"/>
                <a:gd name="T15" fmla="*/ 26 h 69"/>
                <a:gd name="T16" fmla="*/ 177 w 193"/>
                <a:gd name="T17" fmla="*/ 26 h 69"/>
                <a:gd name="T18" fmla="*/ 177 w 193"/>
                <a:gd name="T19" fmla="*/ 2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3" h="69">
                  <a:moveTo>
                    <a:pt x="177" y="26"/>
                  </a:moveTo>
                  <a:cubicBezTo>
                    <a:pt x="125" y="0"/>
                    <a:pt x="27" y="0"/>
                    <a:pt x="23" y="0"/>
                  </a:cubicBezTo>
                  <a:cubicBezTo>
                    <a:pt x="10" y="0"/>
                    <a:pt x="0" y="10"/>
                    <a:pt x="0" y="22"/>
                  </a:cubicBezTo>
                  <a:cubicBezTo>
                    <a:pt x="0" y="35"/>
                    <a:pt x="10" y="45"/>
                    <a:pt x="23" y="45"/>
                  </a:cubicBezTo>
                  <a:cubicBezTo>
                    <a:pt x="48" y="45"/>
                    <a:pt x="122" y="49"/>
                    <a:pt x="157" y="67"/>
                  </a:cubicBezTo>
                  <a:cubicBezTo>
                    <a:pt x="160" y="68"/>
                    <a:pt x="164" y="69"/>
                    <a:pt x="167" y="69"/>
                  </a:cubicBezTo>
                  <a:cubicBezTo>
                    <a:pt x="175" y="69"/>
                    <a:pt x="183" y="64"/>
                    <a:pt x="187" y="56"/>
                  </a:cubicBezTo>
                  <a:cubicBezTo>
                    <a:pt x="193" y="45"/>
                    <a:pt x="188" y="32"/>
                    <a:pt x="177" y="26"/>
                  </a:cubicBezTo>
                  <a:close/>
                  <a:moveTo>
                    <a:pt x="177" y="26"/>
                  </a:moveTo>
                  <a:cubicBezTo>
                    <a:pt x="177" y="26"/>
                    <a:pt x="177" y="26"/>
                    <a:pt x="177" y="26"/>
                  </a:cubicBezTo>
                </a:path>
              </a:pathLst>
            </a:custGeom>
            <a:solidFill>
              <a:srgbClr val="55555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" name="Freeform 214"/>
            <p:cNvSpPr>
              <a:spLocks noEditPoints="1"/>
            </p:cNvSpPr>
            <p:nvPr/>
          </p:nvSpPr>
          <p:spPr bwMode="auto">
            <a:xfrm>
              <a:off x="7298412" y="5043644"/>
              <a:ext cx="150882" cy="204882"/>
            </a:xfrm>
            <a:custGeom>
              <a:avLst/>
              <a:gdLst>
                <a:gd name="T0" fmla="*/ 376 w 526"/>
                <a:gd name="T1" fmla="*/ 443 h 718"/>
                <a:gd name="T2" fmla="*/ 358 w 526"/>
                <a:gd name="T3" fmla="*/ 400 h 718"/>
                <a:gd name="T4" fmla="*/ 430 w 526"/>
                <a:gd name="T5" fmla="*/ 263 h 718"/>
                <a:gd name="T6" fmla="*/ 439 w 526"/>
                <a:gd name="T7" fmla="*/ 202 h 718"/>
                <a:gd name="T8" fmla="*/ 454 w 526"/>
                <a:gd name="T9" fmla="*/ 22 h 718"/>
                <a:gd name="T10" fmla="*/ 215 w 526"/>
                <a:gd name="T11" fmla="*/ 0 h 718"/>
                <a:gd name="T12" fmla="*/ 72 w 526"/>
                <a:gd name="T13" fmla="*/ 144 h 718"/>
                <a:gd name="T14" fmla="*/ 96 w 526"/>
                <a:gd name="T15" fmla="*/ 220 h 718"/>
                <a:gd name="T16" fmla="*/ 168 w 526"/>
                <a:gd name="T17" fmla="*/ 398 h 718"/>
                <a:gd name="T18" fmla="*/ 150 w 526"/>
                <a:gd name="T19" fmla="*/ 443 h 718"/>
                <a:gd name="T20" fmla="*/ 0 w 526"/>
                <a:gd name="T21" fmla="*/ 558 h 718"/>
                <a:gd name="T22" fmla="*/ 22 w 526"/>
                <a:gd name="T23" fmla="*/ 718 h 718"/>
                <a:gd name="T24" fmla="*/ 45 w 526"/>
                <a:gd name="T25" fmla="*/ 558 h 718"/>
                <a:gd name="T26" fmla="*/ 162 w 526"/>
                <a:gd name="T27" fmla="*/ 487 h 718"/>
                <a:gd name="T28" fmla="*/ 196 w 526"/>
                <a:gd name="T29" fmla="*/ 492 h 718"/>
                <a:gd name="T30" fmla="*/ 330 w 526"/>
                <a:gd name="T31" fmla="*/ 492 h 718"/>
                <a:gd name="T32" fmla="*/ 364 w 526"/>
                <a:gd name="T33" fmla="*/ 487 h 718"/>
                <a:gd name="T34" fmla="*/ 481 w 526"/>
                <a:gd name="T35" fmla="*/ 558 h 718"/>
                <a:gd name="T36" fmla="*/ 503 w 526"/>
                <a:gd name="T37" fmla="*/ 718 h 718"/>
                <a:gd name="T38" fmla="*/ 526 w 526"/>
                <a:gd name="T39" fmla="*/ 558 h 718"/>
                <a:gd name="T40" fmla="*/ 298 w 526"/>
                <a:gd name="T41" fmla="*/ 460 h 718"/>
                <a:gd name="T42" fmla="*/ 209 w 526"/>
                <a:gd name="T43" fmla="*/ 442 h 718"/>
                <a:gd name="T44" fmla="*/ 258 w 526"/>
                <a:gd name="T45" fmla="*/ 429 h 718"/>
                <a:gd name="T46" fmla="*/ 313 w 526"/>
                <a:gd name="T47" fmla="*/ 422 h 718"/>
                <a:gd name="T48" fmla="*/ 298 w 526"/>
                <a:gd name="T49" fmla="*/ 460 h 718"/>
                <a:gd name="T50" fmla="*/ 141 w 526"/>
                <a:gd name="T51" fmla="*/ 257 h 718"/>
                <a:gd name="T52" fmla="*/ 139 w 526"/>
                <a:gd name="T53" fmla="*/ 204 h 718"/>
                <a:gd name="T54" fmla="*/ 117 w 526"/>
                <a:gd name="T55" fmla="*/ 144 h 718"/>
                <a:gd name="T56" fmla="*/ 215 w 526"/>
                <a:gd name="T57" fmla="*/ 45 h 718"/>
                <a:gd name="T58" fmla="*/ 409 w 526"/>
                <a:gd name="T59" fmla="*/ 138 h 718"/>
                <a:gd name="T60" fmla="*/ 387 w 526"/>
                <a:gd name="T61" fmla="*/ 204 h 718"/>
                <a:gd name="T62" fmla="*/ 385 w 526"/>
                <a:gd name="T63" fmla="*/ 263 h 718"/>
                <a:gd name="T64" fmla="*/ 259 w 526"/>
                <a:gd name="T65" fmla="*/ 384 h 718"/>
                <a:gd name="T66" fmla="*/ 259 w 526"/>
                <a:gd name="T67" fmla="*/ 384 h 7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26" h="718">
                  <a:moveTo>
                    <a:pt x="457" y="467"/>
                  </a:moveTo>
                  <a:cubicBezTo>
                    <a:pt x="376" y="443"/>
                    <a:pt x="376" y="443"/>
                    <a:pt x="376" y="443"/>
                  </a:cubicBezTo>
                  <a:cubicBezTo>
                    <a:pt x="365" y="440"/>
                    <a:pt x="358" y="430"/>
                    <a:pt x="358" y="419"/>
                  </a:cubicBezTo>
                  <a:cubicBezTo>
                    <a:pt x="358" y="400"/>
                    <a:pt x="358" y="400"/>
                    <a:pt x="358" y="400"/>
                  </a:cubicBezTo>
                  <a:cubicBezTo>
                    <a:pt x="365" y="395"/>
                    <a:pt x="372" y="389"/>
                    <a:pt x="379" y="382"/>
                  </a:cubicBezTo>
                  <a:cubicBezTo>
                    <a:pt x="412" y="351"/>
                    <a:pt x="430" y="308"/>
                    <a:pt x="430" y="263"/>
                  </a:cubicBezTo>
                  <a:cubicBezTo>
                    <a:pt x="430" y="220"/>
                    <a:pt x="430" y="220"/>
                    <a:pt x="430" y="220"/>
                  </a:cubicBezTo>
                  <a:cubicBezTo>
                    <a:pt x="439" y="202"/>
                    <a:pt x="439" y="202"/>
                    <a:pt x="439" y="202"/>
                  </a:cubicBezTo>
                  <a:cubicBezTo>
                    <a:pt x="449" y="182"/>
                    <a:pt x="454" y="160"/>
                    <a:pt x="454" y="138"/>
                  </a:cubicBezTo>
                  <a:cubicBezTo>
                    <a:pt x="454" y="22"/>
                    <a:pt x="454" y="22"/>
                    <a:pt x="454" y="22"/>
                  </a:cubicBezTo>
                  <a:cubicBezTo>
                    <a:pt x="454" y="10"/>
                    <a:pt x="444" y="0"/>
                    <a:pt x="431" y="0"/>
                  </a:cubicBezTo>
                  <a:cubicBezTo>
                    <a:pt x="215" y="0"/>
                    <a:pt x="215" y="0"/>
                    <a:pt x="215" y="0"/>
                  </a:cubicBezTo>
                  <a:cubicBezTo>
                    <a:pt x="136" y="0"/>
                    <a:pt x="72" y="64"/>
                    <a:pt x="72" y="142"/>
                  </a:cubicBezTo>
                  <a:cubicBezTo>
                    <a:pt x="72" y="144"/>
                    <a:pt x="72" y="144"/>
                    <a:pt x="72" y="144"/>
                  </a:cubicBezTo>
                  <a:cubicBezTo>
                    <a:pt x="72" y="162"/>
                    <a:pt x="76" y="180"/>
                    <a:pt x="85" y="197"/>
                  </a:cubicBezTo>
                  <a:cubicBezTo>
                    <a:pt x="96" y="220"/>
                    <a:pt x="96" y="220"/>
                    <a:pt x="96" y="220"/>
                  </a:cubicBezTo>
                  <a:cubicBezTo>
                    <a:pt x="96" y="257"/>
                    <a:pt x="96" y="257"/>
                    <a:pt x="96" y="257"/>
                  </a:cubicBezTo>
                  <a:cubicBezTo>
                    <a:pt x="96" y="315"/>
                    <a:pt x="125" y="367"/>
                    <a:pt x="168" y="398"/>
                  </a:cubicBezTo>
                  <a:cubicBezTo>
                    <a:pt x="168" y="419"/>
                    <a:pt x="168" y="419"/>
                    <a:pt x="168" y="419"/>
                  </a:cubicBezTo>
                  <a:cubicBezTo>
                    <a:pt x="168" y="430"/>
                    <a:pt x="161" y="440"/>
                    <a:pt x="150" y="443"/>
                  </a:cubicBezTo>
                  <a:cubicBezTo>
                    <a:pt x="69" y="467"/>
                    <a:pt x="69" y="467"/>
                    <a:pt x="69" y="467"/>
                  </a:cubicBezTo>
                  <a:cubicBezTo>
                    <a:pt x="28" y="478"/>
                    <a:pt x="0" y="515"/>
                    <a:pt x="0" y="558"/>
                  </a:cubicBezTo>
                  <a:cubicBezTo>
                    <a:pt x="0" y="696"/>
                    <a:pt x="0" y="696"/>
                    <a:pt x="0" y="696"/>
                  </a:cubicBezTo>
                  <a:cubicBezTo>
                    <a:pt x="0" y="708"/>
                    <a:pt x="10" y="718"/>
                    <a:pt x="22" y="718"/>
                  </a:cubicBezTo>
                  <a:cubicBezTo>
                    <a:pt x="35" y="718"/>
                    <a:pt x="45" y="708"/>
                    <a:pt x="45" y="696"/>
                  </a:cubicBezTo>
                  <a:cubicBezTo>
                    <a:pt x="45" y="558"/>
                    <a:pt x="45" y="558"/>
                    <a:pt x="45" y="558"/>
                  </a:cubicBezTo>
                  <a:cubicBezTo>
                    <a:pt x="45" y="535"/>
                    <a:pt x="60" y="516"/>
                    <a:pt x="81" y="510"/>
                  </a:cubicBezTo>
                  <a:cubicBezTo>
                    <a:pt x="162" y="487"/>
                    <a:pt x="162" y="487"/>
                    <a:pt x="162" y="487"/>
                  </a:cubicBezTo>
                  <a:cubicBezTo>
                    <a:pt x="169" y="485"/>
                    <a:pt x="176" y="481"/>
                    <a:pt x="182" y="478"/>
                  </a:cubicBezTo>
                  <a:cubicBezTo>
                    <a:pt x="196" y="492"/>
                    <a:pt x="196" y="492"/>
                    <a:pt x="196" y="492"/>
                  </a:cubicBezTo>
                  <a:cubicBezTo>
                    <a:pt x="214" y="511"/>
                    <a:pt x="239" y="520"/>
                    <a:pt x="263" y="520"/>
                  </a:cubicBezTo>
                  <a:cubicBezTo>
                    <a:pt x="287" y="520"/>
                    <a:pt x="311" y="511"/>
                    <a:pt x="330" y="492"/>
                  </a:cubicBezTo>
                  <a:cubicBezTo>
                    <a:pt x="344" y="478"/>
                    <a:pt x="344" y="478"/>
                    <a:pt x="344" y="478"/>
                  </a:cubicBezTo>
                  <a:cubicBezTo>
                    <a:pt x="350" y="482"/>
                    <a:pt x="357" y="485"/>
                    <a:pt x="364" y="487"/>
                  </a:cubicBezTo>
                  <a:cubicBezTo>
                    <a:pt x="445" y="510"/>
                    <a:pt x="445" y="510"/>
                    <a:pt x="445" y="510"/>
                  </a:cubicBezTo>
                  <a:cubicBezTo>
                    <a:pt x="466" y="516"/>
                    <a:pt x="481" y="535"/>
                    <a:pt x="481" y="558"/>
                  </a:cubicBezTo>
                  <a:cubicBezTo>
                    <a:pt x="481" y="696"/>
                    <a:pt x="481" y="696"/>
                    <a:pt x="481" y="696"/>
                  </a:cubicBezTo>
                  <a:cubicBezTo>
                    <a:pt x="481" y="708"/>
                    <a:pt x="491" y="718"/>
                    <a:pt x="503" y="718"/>
                  </a:cubicBezTo>
                  <a:cubicBezTo>
                    <a:pt x="516" y="718"/>
                    <a:pt x="526" y="708"/>
                    <a:pt x="526" y="696"/>
                  </a:cubicBezTo>
                  <a:cubicBezTo>
                    <a:pt x="526" y="558"/>
                    <a:pt x="526" y="558"/>
                    <a:pt x="526" y="558"/>
                  </a:cubicBezTo>
                  <a:cubicBezTo>
                    <a:pt x="526" y="515"/>
                    <a:pt x="498" y="478"/>
                    <a:pt x="457" y="467"/>
                  </a:cubicBezTo>
                  <a:close/>
                  <a:moveTo>
                    <a:pt x="298" y="460"/>
                  </a:moveTo>
                  <a:cubicBezTo>
                    <a:pt x="279" y="480"/>
                    <a:pt x="247" y="480"/>
                    <a:pt x="228" y="460"/>
                  </a:cubicBezTo>
                  <a:cubicBezTo>
                    <a:pt x="209" y="442"/>
                    <a:pt x="209" y="442"/>
                    <a:pt x="209" y="442"/>
                  </a:cubicBezTo>
                  <a:cubicBezTo>
                    <a:pt x="212" y="435"/>
                    <a:pt x="213" y="428"/>
                    <a:pt x="213" y="421"/>
                  </a:cubicBezTo>
                  <a:cubicBezTo>
                    <a:pt x="227" y="426"/>
                    <a:pt x="242" y="429"/>
                    <a:pt x="258" y="429"/>
                  </a:cubicBezTo>
                  <a:cubicBezTo>
                    <a:pt x="260" y="429"/>
                    <a:pt x="261" y="429"/>
                    <a:pt x="263" y="429"/>
                  </a:cubicBezTo>
                  <a:cubicBezTo>
                    <a:pt x="280" y="429"/>
                    <a:pt x="297" y="427"/>
                    <a:pt x="313" y="422"/>
                  </a:cubicBezTo>
                  <a:cubicBezTo>
                    <a:pt x="313" y="429"/>
                    <a:pt x="314" y="435"/>
                    <a:pt x="317" y="442"/>
                  </a:cubicBezTo>
                  <a:lnTo>
                    <a:pt x="298" y="460"/>
                  </a:lnTo>
                  <a:close/>
                  <a:moveTo>
                    <a:pt x="259" y="384"/>
                  </a:moveTo>
                  <a:cubicBezTo>
                    <a:pt x="194" y="382"/>
                    <a:pt x="141" y="325"/>
                    <a:pt x="141" y="257"/>
                  </a:cubicBezTo>
                  <a:cubicBezTo>
                    <a:pt x="141" y="215"/>
                    <a:pt x="141" y="215"/>
                    <a:pt x="141" y="215"/>
                  </a:cubicBezTo>
                  <a:cubicBezTo>
                    <a:pt x="141" y="211"/>
                    <a:pt x="140" y="208"/>
                    <a:pt x="139" y="204"/>
                  </a:cubicBezTo>
                  <a:cubicBezTo>
                    <a:pt x="125" y="177"/>
                    <a:pt x="125" y="177"/>
                    <a:pt x="125" y="177"/>
                  </a:cubicBezTo>
                  <a:cubicBezTo>
                    <a:pt x="120" y="166"/>
                    <a:pt x="117" y="155"/>
                    <a:pt x="117" y="144"/>
                  </a:cubicBezTo>
                  <a:cubicBezTo>
                    <a:pt x="117" y="142"/>
                    <a:pt x="117" y="142"/>
                    <a:pt x="117" y="142"/>
                  </a:cubicBezTo>
                  <a:cubicBezTo>
                    <a:pt x="117" y="88"/>
                    <a:pt x="161" y="45"/>
                    <a:pt x="215" y="45"/>
                  </a:cubicBezTo>
                  <a:cubicBezTo>
                    <a:pt x="409" y="45"/>
                    <a:pt x="409" y="45"/>
                    <a:pt x="409" y="45"/>
                  </a:cubicBezTo>
                  <a:cubicBezTo>
                    <a:pt x="409" y="138"/>
                    <a:pt x="409" y="138"/>
                    <a:pt x="409" y="138"/>
                  </a:cubicBezTo>
                  <a:cubicBezTo>
                    <a:pt x="409" y="153"/>
                    <a:pt x="405" y="168"/>
                    <a:pt x="398" y="182"/>
                  </a:cubicBezTo>
                  <a:cubicBezTo>
                    <a:pt x="387" y="204"/>
                    <a:pt x="387" y="204"/>
                    <a:pt x="387" y="204"/>
                  </a:cubicBezTo>
                  <a:cubicBezTo>
                    <a:pt x="386" y="208"/>
                    <a:pt x="385" y="211"/>
                    <a:pt x="385" y="215"/>
                  </a:cubicBezTo>
                  <a:cubicBezTo>
                    <a:pt x="385" y="263"/>
                    <a:pt x="385" y="263"/>
                    <a:pt x="385" y="263"/>
                  </a:cubicBezTo>
                  <a:cubicBezTo>
                    <a:pt x="385" y="296"/>
                    <a:pt x="372" y="327"/>
                    <a:pt x="348" y="350"/>
                  </a:cubicBezTo>
                  <a:cubicBezTo>
                    <a:pt x="324" y="373"/>
                    <a:pt x="292" y="385"/>
                    <a:pt x="259" y="384"/>
                  </a:cubicBezTo>
                  <a:close/>
                  <a:moveTo>
                    <a:pt x="259" y="384"/>
                  </a:moveTo>
                  <a:cubicBezTo>
                    <a:pt x="259" y="384"/>
                    <a:pt x="259" y="384"/>
                    <a:pt x="259" y="384"/>
                  </a:cubicBezTo>
                </a:path>
              </a:pathLst>
            </a:custGeom>
            <a:solidFill>
              <a:srgbClr val="55555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" name="Freeform 215"/>
            <p:cNvSpPr>
              <a:spLocks noEditPoints="1"/>
            </p:cNvSpPr>
            <p:nvPr/>
          </p:nvSpPr>
          <p:spPr bwMode="auto">
            <a:xfrm>
              <a:off x="7327000" y="5208820"/>
              <a:ext cx="12706" cy="39706"/>
            </a:xfrm>
            <a:custGeom>
              <a:avLst/>
              <a:gdLst>
                <a:gd name="T0" fmla="*/ 23 w 45"/>
                <a:gd name="T1" fmla="*/ 0 h 141"/>
                <a:gd name="T2" fmla="*/ 0 w 45"/>
                <a:gd name="T3" fmla="*/ 22 h 141"/>
                <a:gd name="T4" fmla="*/ 0 w 45"/>
                <a:gd name="T5" fmla="*/ 119 h 141"/>
                <a:gd name="T6" fmla="*/ 23 w 45"/>
                <a:gd name="T7" fmla="*/ 141 h 141"/>
                <a:gd name="T8" fmla="*/ 45 w 45"/>
                <a:gd name="T9" fmla="*/ 119 h 141"/>
                <a:gd name="T10" fmla="*/ 45 w 45"/>
                <a:gd name="T11" fmla="*/ 22 h 141"/>
                <a:gd name="T12" fmla="*/ 23 w 45"/>
                <a:gd name="T13" fmla="*/ 0 h 141"/>
                <a:gd name="T14" fmla="*/ 23 w 45"/>
                <a:gd name="T15" fmla="*/ 0 h 141"/>
                <a:gd name="T16" fmla="*/ 23 w 45"/>
                <a:gd name="T17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141">
                  <a:moveTo>
                    <a:pt x="23" y="0"/>
                  </a:moveTo>
                  <a:cubicBezTo>
                    <a:pt x="10" y="0"/>
                    <a:pt x="0" y="10"/>
                    <a:pt x="0" y="22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131"/>
                    <a:pt x="10" y="141"/>
                    <a:pt x="23" y="141"/>
                  </a:cubicBezTo>
                  <a:cubicBezTo>
                    <a:pt x="35" y="141"/>
                    <a:pt x="45" y="131"/>
                    <a:pt x="45" y="119"/>
                  </a:cubicBezTo>
                  <a:cubicBezTo>
                    <a:pt x="45" y="22"/>
                    <a:pt x="45" y="22"/>
                    <a:pt x="45" y="22"/>
                  </a:cubicBezTo>
                  <a:cubicBezTo>
                    <a:pt x="45" y="10"/>
                    <a:pt x="35" y="0"/>
                    <a:pt x="23" y="0"/>
                  </a:cubicBezTo>
                  <a:close/>
                  <a:moveTo>
                    <a:pt x="23" y="0"/>
                  </a:moveTo>
                  <a:cubicBezTo>
                    <a:pt x="23" y="0"/>
                    <a:pt x="23" y="0"/>
                    <a:pt x="23" y="0"/>
                  </a:cubicBezTo>
                </a:path>
              </a:pathLst>
            </a:custGeom>
            <a:solidFill>
              <a:srgbClr val="55555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Freeform 216"/>
            <p:cNvSpPr>
              <a:spLocks noEditPoints="1"/>
            </p:cNvSpPr>
            <p:nvPr/>
          </p:nvSpPr>
          <p:spPr bwMode="auto">
            <a:xfrm>
              <a:off x="7409588" y="5208820"/>
              <a:ext cx="12706" cy="39706"/>
            </a:xfrm>
            <a:custGeom>
              <a:avLst/>
              <a:gdLst>
                <a:gd name="T0" fmla="*/ 22 w 45"/>
                <a:gd name="T1" fmla="*/ 0 h 141"/>
                <a:gd name="T2" fmla="*/ 0 w 45"/>
                <a:gd name="T3" fmla="*/ 22 h 141"/>
                <a:gd name="T4" fmla="*/ 0 w 45"/>
                <a:gd name="T5" fmla="*/ 119 h 141"/>
                <a:gd name="T6" fmla="*/ 22 w 45"/>
                <a:gd name="T7" fmla="*/ 141 h 141"/>
                <a:gd name="T8" fmla="*/ 45 w 45"/>
                <a:gd name="T9" fmla="*/ 119 h 141"/>
                <a:gd name="T10" fmla="*/ 45 w 45"/>
                <a:gd name="T11" fmla="*/ 22 h 141"/>
                <a:gd name="T12" fmla="*/ 22 w 45"/>
                <a:gd name="T13" fmla="*/ 0 h 141"/>
                <a:gd name="T14" fmla="*/ 22 w 45"/>
                <a:gd name="T15" fmla="*/ 0 h 141"/>
                <a:gd name="T16" fmla="*/ 22 w 45"/>
                <a:gd name="T17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141">
                  <a:moveTo>
                    <a:pt x="22" y="0"/>
                  </a:moveTo>
                  <a:cubicBezTo>
                    <a:pt x="10" y="0"/>
                    <a:pt x="0" y="10"/>
                    <a:pt x="0" y="22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131"/>
                    <a:pt x="10" y="141"/>
                    <a:pt x="22" y="141"/>
                  </a:cubicBezTo>
                  <a:cubicBezTo>
                    <a:pt x="35" y="141"/>
                    <a:pt x="45" y="131"/>
                    <a:pt x="45" y="119"/>
                  </a:cubicBezTo>
                  <a:cubicBezTo>
                    <a:pt x="45" y="22"/>
                    <a:pt x="45" y="22"/>
                    <a:pt x="45" y="22"/>
                  </a:cubicBezTo>
                  <a:cubicBezTo>
                    <a:pt x="45" y="10"/>
                    <a:pt x="35" y="0"/>
                    <a:pt x="22" y="0"/>
                  </a:cubicBezTo>
                  <a:close/>
                  <a:moveTo>
                    <a:pt x="22" y="0"/>
                  </a:moveTo>
                  <a:cubicBezTo>
                    <a:pt x="22" y="0"/>
                    <a:pt x="22" y="0"/>
                    <a:pt x="22" y="0"/>
                  </a:cubicBezTo>
                </a:path>
              </a:pathLst>
            </a:custGeom>
            <a:solidFill>
              <a:srgbClr val="55555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30" name="Espace réservé du texte 1"/>
          <p:cNvSpPr txBox="1">
            <a:spLocks/>
          </p:cNvSpPr>
          <p:nvPr/>
        </p:nvSpPr>
        <p:spPr>
          <a:xfrm>
            <a:off x="4291036" y="1872526"/>
            <a:ext cx="7042310" cy="6862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50800" tIns="50800" rIns="50800" bIns="50800" anchor="t">
            <a:noAutofit/>
          </a:bodyPr>
          <a:lstStyle>
            <a:lvl1pPr marL="254000" marR="0" indent="-254000" algn="l" defTabSz="1219169" rtl="0" latinLnBrk="0">
              <a:lnSpc>
                <a:spcPct val="8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2000" b="0" i="0" u="none" strike="noStrike" cap="none" spc="0" baseline="0">
                <a:solidFill>
                  <a:srgbClr val="000000"/>
                </a:solidFill>
                <a:uFillTx/>
                <a:latin typeface="Trebuchet MS" panose="020B0603020202020204" pitchFamily="34" charset="0"/>
                <a:ea typeface="+mj-ea"/>
                <a:cs typeface="+mj-cs"/>
                <a:sym typeface="Arial"/>
              </a:defRPr>
            </a:lvl1pPr>
            <a:lvl2pPr marL="520700" marR="0" indent="-215900" algn="l" defTabSz="1219169" rtl="0" latinLnBrk="0">
              <a:lnSpc>
                <a:spcPct val="8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1700" b="0" i="0" u="none" strike="noStrike" cap="none" spc="0" baseline="0">
                <a:solidFill>
                  <a:srgbClr val="000000"/>
                </a:solidFill>
                <a:uFillTx/>
                <a:latin typeface="Trebuchet MS" panose="020B0603020202020204" pitchFamily="34" charset="0"/>
                <a:ea typeface="+mj-ea"/>
                <a:cs typeface="+mj-cs"/>
                <a:sym typeface="Arial"/>
              </a:defRPr>
            </a:lvl2pPr>
            <a:lvl3pPr marL="800100" marR="0" indent="-190500" algn="l" defTabSz="1219169" rtl="0" latinLnBrk="0">
              <a:lnSpc>
                <a:spcPct val="8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1500" b="0" i="0" u="none" strike="noStrike" cap="none" spc="0" baseline="0">
                <a:solidFill>
                  <a:srgbClr val="000000"/>
                </a:solidFill>
                <a:uFillTx/>
                <a:latin typeface="Trebuchet MS" panose="020B0603020202020204" pitchFamily="34" charset="0"/>
                <a:ea typeface="+mj-ea"/>
                <a:cs typeface="+mj-cs"/>
                <a:sym typeface="Arial"/>
              </a:defRPr>
            </a:lvl3pPr>
            <a:lvl4pPr marL="1104900" marR="0" indent="-190500" algn="l" defTabSz="1219169" rtl="0" latinLnBrk="0">
              <a:lnSpc>
                <a:spcPct val="8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1500" b="0" i="0" u="none" strike="noStrike" cap="none" spc="0" baseline="0">
                <a:solidFill>
                  <a:srgbClr val="000000"/>
                </a:solidFill>
                <a:uFillTx/>
                <a:latin typeface="Trebuchet MS" panose="020B0603020202020204" pitchFamily="34" charset="0"/>
                <a:ea typeface="+mj-ea"/>
                <a:cs typeface="+mj-cs"/>
                <a:sym typeface="Arial"/>
              </a:defRPr>
            </a:lvl4pPr>
            <a:lvl5pPr marL="1409700" marR="0" indent="-190500" algn="l" defTabSz="1219169" rtl="0" latinLnBrk="0">
              <a:lnSpc>
                <a:spcPct val="8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1500" b="0" i="0" u="none" strike="noStrike" cap="none" spc="0" baseline="0">
                <a:solidFill>
                  <a:srgbClr val="000000"/>
                </a:solidFill>
                <a:uFillTx/>
                <a:latin typeface="Trebuchet MS" panose="020B0603020202020204" pitchFamily="34" charset="0"/>
                <a:ea typeface="+mj-ea"/>
                <a:cs typeface="+mj-cs"/>
                <a:sym typeface="Arial"/>
              </a:defRPr>
            </a:lvl5pPr>
            <a:lvl6pPr marL="0" marR="0" indent="114300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50" b="1" i="0" u="none" strike="noStrike" cap="none" spc="0" baseline="0">
                <a:solidFill>
                  <a:srgbClr val="DB308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6pPr>
            <a:lvl7pPr marL="0" marR="0" indent="137160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50" b="1" i="0" u="none" strike="noStrike" cap="none" spc="0" baseline="0">
                <a:solidFill>
                  <a:srgbClr val="DB308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7pPr>
            <a:lvl8pPr marL="0" marR="0" indent="160020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50" b="1" i="0" u="none" strike="noStrike" cap="none" spc="0" baseline="0">
                <a:solidFill>
                  <a:srgbClr val="DB308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8pPr>
            <a:lvl9pPr marL="0" marR="0" indent="182880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50" b="1" i="0" u="none" strike="noStrike" cap="none" spc="0" baseline="0">
                <a:solidFill>
                  <a:srgbClr val="DB308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fr-FR" sz="1400" kern="0">
                <a:latin typeface="Trebuchet MS"/>
              </a:rPr>
              <a:t>Professionnels du secteur de la santé : ES, ESMS, libéraux (DSI, PS, secrétariats...) </a:t>
            </a:r>
            <a:endParaRPr lang="fr-FR" sz="1400" kern="0"/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fr-FR" sz="1400" kern="0">
                <a:latin typeface="Trebuchet MS"/>
              </a:rPr>
              <a:t>Acteurs régionaux: ARS, </a:t>
            </a:r>
            <a:r>
              <a:rPr lang="fr-FR" sz="1400" kern="0" err="1">
                <a:latin typeface="Trebuchet MS"/>
              </a:rPr>
              <a:t>GRADeS</a:t>
            </a:r>
            <a:r>
              <a:rPr lang="fr-FR" sz="1400" kern="0">
                <a:latin typeface="Trebuchet MS"/>
              </a:rPr>
              <a:t>, Assurance maladie…</a:t>
            </a:r>
          </a:p>
        </p:txBody>
      </p:sp>
      <p:grpSp>
        <p:nvGrpSpPr>
          <p:cNvPr id="44" name="Groupe 43"/>
          <p:cNvGrpSpPr/>
          <p:nvPr/>
        </p:nvGrpSpPr>
        <p:grpSpPr>
          <a:xfrm>
            <a:off x="4291036" y="2928061"/>
            <a:ext cx="449262" cy="309562"/>
            <a:chOff x="9660633" y="4169152"/>
            <a:chExt cx="449262" cy="309562"/>
          </a:xfrm>
        </p:grpSpPr>
        <p:sp>
          <p:nvSpPr>
            <p:cNvPr id="45" name="Freeform 360"/>
            <p:cNvSpPr>
              <a:spLocks noEditPoints="1"/>
            </p:cNvSpPr>
            <p:nvPr/>
          </p:nvSpPr>
          <p:spPr bwMode="auto">
            <a:xfrm>
              <a:off x="9660633" y="4169152"/>
              <a:ext cx="449262" cy="309562"/>
            </a:xfrm>
            <a:custGeom>
              <a:avLst/>
              <a:gdLst>
                <a:gd name="T0" fmla="*/ 1259 w 1536"/>
                <a:gd name="T1" fmla="*/ 156 h 1062"/>
                <a:gd name="T2" fmla="*/ 1031 w 1536"/>
                <a:gd name="T3" fmla="*/ 50 h 1062"/>
                <a:gd name="T4" fmla="*/ 941 w 1536"/>
                <a:gd name="T5" fmla="*/ 0 h 1062"/>
                <a:gd name="T6" fmla="*/ 836 w 1536"/>
                <a:gd name="T7" fmla="*/ 289 h 1062"/>
                <a:gd name="T8" fmla="*/ 700 w 1536"/>
                <a:gd name="T9" fmla="*/ 105 h 1062"/>
                <a:gd name="T10" fmla="*/ 505 w 1536"/>
                <a:gd name="T11" fmla="*/ 50 h 1062"/>
                <a:gd name="T12" fmla="*/ 277 w 1536"/>
                <a:gd name="T13" fmla="*/ 156 h 1062"/>
                <a:gd name="T14" fmla="*/ 241 w 1536"/>
                <a:gd name="T15" fmla="*/ 266 h 1062"/>
                <a:gd name="T16" fmla="*/ 321 w 1536"/>
                <a:gd name="T17" fmla="*/ 183 h 1062"/>
                <a:gd name="T18" fmla="*/ 649 w 1536"/>
                <a:gd name="T19" fmla="*/ 276 h 1062"/>
                <a:gd name="T20" fmla="*/ 350 w 1536"/>
                <a:gd name="T21" fmla="*/ 362 h 1062"/>
                <a:gd name="T22" fmla="*/ 230 w 1536"/>
                <a:gd name="T23" fmla="*/ 336 h 1062"/>
                <a:gd name="T24" fmla="*/ 186 w 1536"/>
                <a:gd name="T25" fmla="*/ 310 h 1062"/>
                <a:gd name="T26" fmla="*/ 0 w 1536"/>
                <a:gd name="T27" fmla="*/ 712 h 1062"/>
                <a:gd name="T28" fmla="*/ 700 w 1536"/>
                <a:gd name="T29" fmla="*/ 712 h 1062"/>
                <a:gd name="T30" fmla="*/ 836 w 1536"/>
                <a:gd name="T31" fmla="*/ 644 h 1062"/>
                <a:gd name="T32" fmla="*/ 1186 w 1536"/>
                <a:gd name="T33" fmla="*/ 1062 h 1062"/>
                <a:gd name="T34" fmla="*/ 1500 w 1536"/>
                <a:gd name="T35" fmla="*/ 558 h 1062"/>
                <a:gd name="T36" fmla="*/ 559 w 1536"/>
                <a:gd name="T37" fmla="*/ 65 h 1062"/>
                <a:gd name="T38" fmla="*/ 649 w 1536"/>
                <a:gd name="T39" fmla="*/ 105 h 1062"/>
                <a:gd name="T40" fmla="*/ 350 w 1536"/>
                <a:gd name="T41" fmla="*/ 1011 h 1062"/>
                <a:gd name="T42" fmla="*/ 350 w 1536"/>
                <a:gd name="T43" fmla="*/ 413 h 1062"/>
                <a:gd name="T44" fmla="*/ 350 w 1536"/>
                <a:gd name="T45" fmla="*/ 1011 h 1062"/>
                <a:gd name="T46" fmla="*/ 700 w 1536"/>
                <a:gd name="T47" fmla="*/ 341 h 1062"/>
                <a:gd name="T48" fmla="*/ 836 w 1536"/>
                <a:gd name="T49" fmla="*/ 494 h 1062"/>
                <a:gd name="T50" fmla="*/ 836 w 1536"/>
                <a:gd name="T51" fmla="*/ 592 h 1062"/>
                <a:gd name="T52" fmla="*/ 700 w 1536"/>
                <a:gd name="T53" fmla="*/ 545 h 1062"/>
                <a:gd name="T54" fmla="*/ 836 w 1536"/>
                <a:gd name="T55" fmla="*/ 592 h 1062"/>
                <a:gd name="T56" fmla="*/ 941 w 1536"/>
                <a:gd name="T57" fmla="*/ 51 h 1062"/>
                <a:gd name="T58" fmla="*/ 887 w 1536"/>
                <a:gd name="T59" fmla="*/ 132 h 1062"/>
                <a:gd name="T60" fmla="*/ 887 w 1536"/>
                <a:gd name="T61" fmla="*/ 276 h 1062"/>
                <a:gd name="T62" fmla="*/ 1064 w 1536"/>
                <a:gd name="T63" fmla="*/ 99 h 1062"/>
                <a:gd name="T64" fmla="*/ 1344 w 1536"/>
                <a:gd name="T65" fmla="*/ 400 h 1062"/>
                <a:gd name="T66" fmla="*/ 887 w 1536"/>
                <a:gd name="T67" fmla="*/ 530 h 1062"/>
                <a:gd name="T68" fmla="*/ 1186 w 1536"/>
                <a:gd name="T69" fmla="*/ 1011 h 1062"/>
                <a:gd name="T70" fmla="*/ 1186 w 1536"/>
                <a:gd name="T71" fmla="*/ 413 h 1062"/>
                <a:gd name="T72" fmla="*/ 1186 w 1536"/>
                <a:gd name="T73" fmla="*/ 1011 h 1062"/>
                <a:gd name="T74" fmla="*/ 1186 w 1536"/>
                <a:gd name="T75" fmla="*/ 1011 h 10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36" h="1062">
                  <a:moveTo>
                    <a:pt x="1500" y="558"/>
                  </a:moveTo>
                  <a:cubicBezTo>
                    <a:pt x="1490" y="536"/>
                    <a:pt x="1265" y="166"/>
                    <a:pt x="1259" y="156"/>
                  </a:cubicBezTo>
                  <a:cubicBezTo>
                    <a:pt x="1217" y="88"/>
                    <a:pt x="1144" y="48"/>
                    <a:pt x="1064" y="48"/>
                  </a:cubicBezTo>
                  <a:cubicBezTo>
                    <a:pt x="1053" y="48"/>
                    <a:pt x="1042" y="49"/>
                    <a:pt x="1031" y="50"/>
                  </a:cubicBezTo>
                  <a:cubicBezTo>
                    <a:pt x="1031" y="50"/>
                    <a:pt x="1031" y="50"/>
                    <a:pt x="1031" y="50"/>
                  </a:cubicBezTo>
                  <a:cubicBezTo>
                    <a:pt x="1011" y="19"/>
                    <a:pt x="978" y="0"/>
                    <a:pt x="941" y="0"/>
                  </a:cubicBezTo>
                  <a:cubicBezTo>
                    <a:pt x="883" y="0"/>
                    <a:pt x="836" y="47"/>
                    <a:pt x="836" y="105"/>
                  </a:cubicBezTo>
                  <a:cubicBezTo>
                    <a:pt x="836" y="289"/>
                    <a:pt x="836" y="289"/>
                    <a:pt x="836" y="289"/>
                  </a:cubicBezTo>
                  <a:cubicBezTo>
                    <a:pt x="700" y="289"/>
                    <a:pt x="700" y="289"/>
                    <a:pt x="700" y="289"/>
                  </a:cubicBezTo>
                  <a:cubicBezTo>
                    <a:pt x="700" y="105"/>
                    <a:pt x="700" y="105"/>
                    <a:pt x="700" y="105"/>
                  </a:cubicBezTo>
                  <a:cubicBezTo>
                    <a:pt x="700" y="47"/>
                    <a:pt x="653" y="0"/>
                    <a:pt x="595" y="0"/>
                  </a:cubicBezTo>
                  <a:cubicBezTo>
                    <a:pt x="558" y="0"/>
                    <a:pt x="525" y="19"/>
                    <a:pt x="505" y="50"/>
                  </a:cubicBezTo>
                  <a:cubicBezTo>
                    <a:pt x="494" y="49"/>
                    <a:pt x="483" y="48"/>
                    <a:pt x="472" y="48"/>
                  </a:cubicBezTo>
                  <a:cubicBezTo>
                    <a:pt x="392" y="48"/>
                    <a:pt x="319" y="88"/>
                    <a:pt x="277" y="156"/>
                  </a:cubicBezTo>
                  <a:cubicBezTo>
                    <a:pt x="276" y="157"/>
                    <a:pt x="275" y="160"/>
                    <a:pt x="232" y="231"/>
                  </a:cubicBezTo>
                  <a:cubicBezTo>
                    <a:pt x="225" y="243"/>
                    <a:pt x="229" y="259"/>
                    <a:pt x="241" y="266"/>
                  </a:cubicBezTo>
                  <a:cubicBezTo>
                    <a:pt x="253" y="274"/>
                    <a:pt x="269" y="270"/>
                    <a:pt x="276" y="258"/>
                  </a:cubicBezTo>
                  <a:cubicBezTo>
                    <a:pt x="311" y="199"/>
                    <a:pt x="320" y="185"/>
                    <a:pt x="321" y="183"/>
                  </a:cubicBezTo>
                  <a:cubicBezTo>
                    <a:pt x="353" y="131"/>
                    <a:pt x="410" y="99"/>
                    <a:pt x="472" y="99"/>
                  </a:cubicBezTo>
                  <a:cubicBezTo>
                    <a:pt x="569" y="99"/>
                    <a:pt x="649" y="179"/>
                    <a:pt x="649" y="276"/>
                  </a:cubicBezTo>
                  <a:cubicBezTo>
                    <a:pt x="649" y="530"/>
                    <a:pt x="649" y="530"/>
                    <a:pt x="649" y="530"/>
                  </a:cubicBezTo>
                  <a:cubicBezTo>
                    <a:pt x="587" y="429"/>
                    <a:pt x="476" y="362"/>
                    <a:pt x="350" y="362"/>
                  </a:cubicBezTo>
                  <a:cubicBezTo>
                    <a:pt x="293" y="362"/>
                    <a:pt x="239" y="376"/>
                    <a:pt x="192" y="400"/>
                  </a:cubicBezTo>
                  <a:cubicBezTo>
                    <a:pt x="204" y="379"/>
                    <a:pt x="217" y="358"/>
                    <a:pt x="230" y="336"/>
                  </a:cubicBezTo>
                  <a:cubicBezTo>
                    <a:pt x="237" y="324"/>
                    <a:pt x="233" y="308"/>
                    <a:pt x="221" y="301"/>
                  </a:cubicBezTo>
                  <a:cubicBezTo>
                    <a:pt x="209" y="293"/>
                    <a:pt x="193" y="297"/>
                    <a:pt x="186" y="310"/>
                  </a:cubicBezTo>
                  <a:cubicBezTo>
                    <a:pt x="131" y="401"/>
                    <a:pt x="45" y="539"/>
                    <a:pt x="34" y="561"/>
                  </a:cubicBezTo>
                  <a:cubicBezTo>
                    <a:pt x="12" y="607"/>
                    <a:pt x="0" y="658"/>
                    <a:pt x="0" y="712"/>
                  </a:cubicBezTo>
                  <a:cubicBezTo>
                    <a:pt x="0" y="905"/>
                    <a:pt x="157" y="1062"/>
                    <a:pt x="350" y="1062"/>
                  </a:cubicBezTo>
                  <a:cubicBezTo>
                    <a:pt x="543" y="1062"/>
                    <a:pt x="700" y="905"/>
                    <a:pt x="700" y="712"/>
                  </a:cubicBezTo>
                  <a:cubicBezTo>
                    <a:pt x="700" y="644"/>
                    <a:pt x="700" y="644"/>
                    <a:pt x="700" y="644"/>
                  </a:cubicBezTo>
                  <a:cubicBezTo>
                    <a:pt x="836" y="644"/>
                    <a:pt x="836" y="644"/>
                    <a:pt x="836" y="644"/>
                  </a:cubicBezTo>
                  <a:cubicBezTo>
                    <a:pt x="836" y="712"/>
                    <a:pt x="836" y="712"/>
                    <a:pt x="836" y="712"/>
                  </a:cubicBezTo>
                  <a:cubicBezTo>
                    <a:pt x="836" y="905"/>
                    <a:pt x="993" y="1062"/>
                    <a:pt x="1186" y="1062"/>
                  </a:cubicBezTo>
                  <a:cubicBezTo>
                    <a:pt x="1379" y="1062"/>
                    <a:pt x="1536" y="905"/>
                    <a:pt x="1536" y="712"/>
                  </a:cubicBezTo>
                  <a:cubicBezTo>
                    <a:pt x="1536" y="657"/>
                    <a:pt x="1523" y="604"/>
                    <a:pt x="1500" y="558"/>
                  </a:cubicBezTo>
                  <a:close/>
                  <a:moveTo>
                    <a:pt x="649" y="132"/>
                  </a:moveTo>
                  <a:cubicBezTo>
                    <a:pt x="625" y="103"/>
                    <a:pt x="594" y="80"/>
                    <a:pt x="559" y="65"/>
                  </a:cubicBezTo>
                  <a:cubicBezTo>
                    <a:pt x="569" y="56"/>
                    <a:pt x="581" y="51"/>
                    <a:pt x="595" y="51"/>
                  </a:cubicBezTo>
                  <a:cubicBezTo>
                    <a:pt x="624" y="51"/>
                    <a:pt x="649" y="76"/>
                    <a:pt x="649" y="105"/>
                  </a:cubicBezTo>
                  <a:lnTo>
                    <a:pt x="649" y="132"/>
                  </a:lnTo>
                  <a:close/>
                  <a:moveTo>
                    <a:pt x="350" y="1011"/>
                  </a:moveTo>
                  <a:cubicBezTo>
                    <a:pt x="185" y="1011"/>
                    <a:pt x="51" y="877"/>
                    <a:pt x="51" y="712"/>
                  </a:cubicBezTo>
                  <a:cubicBezTo>
                    <a:pt x="51" y="547"/>
                    <a:pt x="185" y="413"/>
                    <a:pt x="350" y="413"/>
                  </a:cubicBezTo>
                  <a:cubicBezTo>
                    <a:pt x="515" y="413"/>
                    <a:pt x="649" y="547"/>
                    <a:pt x="649" y="712"/>
                  </a:cubicBezTo>
                  <a:cubicBezTo>
                    <a:pt x="649" y="877"/>
                    <a:pt x="515" y="1011"/>
                    <a:pt x="350" y="1011"/>
                  </a:cubicBezTo>
                  <a:close/>
                  <a:moveTo>
                    <a:pt x="700" y="494"/>
                  </a:moveTo>
                  <a:cubicBezTo>
                    <a:pt x="700" y="341"/>
                    <a:pt x="700" y="341"/>
                    <a:pt x="700" y="341"/>
                  </a:cubicBezTo>
                  <a:cubicBezTo>
                    <a:pt x="836" y="341"/>
                    <a:pt x="836" y="341"/>
                    <a:pt x="836" y="341"/>
                  </a:cubicBezTo>
                  <a:cubicBezTo>
                    <a:pt x="836" y="494"/>
                    <a:pt x="836" y="494"/>
                    <a:pt x="836" y="494"/>
                  </a:cubicBezTo>
                  <a:lnTo>
                    <a:pt x="700" y="494"/>
                  </a:lnTo>
                  <a:close/>
                  <a:moveTo>
                    <a:pt x="836" y="592"/>
                  </a:moveTo>
                  <a:cubicBezTo>
                    <a:pt x="700" y="592"/>
                    <a:pt x="700" y="592"/>
                    <a:pt x="700" y="592"/>
                  </a:cubicBezTo>
                  <a:cubicBezTo>
                    <a:pt x="700" y="545"/>
                    <a:pt x="700" y="545"/>
                    <a:pt x="700" y="545"/>
                  </a:cubicBezTo>
                  <a:cubicBezTo>
                    <a:pt x="836" y="545"/>
                    <a:pt x="836" y="545"/>
                    <a:pt x="836" y="545"/>
                  </a:cubicBezTo>
                  <a:lnTo>
                    <a:pt x="836" y="592"/>
                  </a:lnTo>
                  <a:close/>
                  <a:moveTo>
                    <a:pt x="887" y="105"/>
                  </a:moveTo>
                  <a:cubicBezTo>
                    <a:pt x="887" y="76"/>
                    <a:pt x="912" y="51"/>
                    <a:pt x="941" y="51"/>
                  </a:cubicBezTo>
                  <a:cubicBezTo>
                    <a:pt x="955" y="51"/>
                    <a:pt x="967" y="56"/>
                    <a:pt x="977" y="65"/>
                  </a:cubicBezTo>
                  <a:cubicBezTo>
                    <a:pt x="942" y="80"/>
                    <a:pt x="911" y="103"/>
                    <a:pt x="887" y="132"/>
                  </a:cubicBezTo>
                  <a:lnTo>
                    <a:pt x="887" y="105"/>
                  </a:lnTo>
                  <a:close/>
                  <a:moveTo>
                    <a:pt x="887" y="276"/>
                  </a:moveTo>
                  <a:cubicBezTo>
                    <a:pt x="887" y="276"/>
                    <a:pt x="887" y="276"/>
                    <a:pt x="887" y="276"/>
                  </a:cubicBezTo>
                  <a:cubicBezTo>
                    <a:pt x="887" y="179"/>
                    <a:pt x="967" y="99"/>
                    <a:pt x="1064" y="99"/>
                  </a:cubicBezTo>
                  <a:cubicBezTo>
                    <a:pt x="1126" y="99"/>
                    <a:pt x="1183" y="131"/>
                    <a:pt x="1215" y="183"/>
                  </a:cubicBezTo>
                  <a:cubicBezTo>
                    <a:pt x="1218" y="188"/>
                    <a:pt x="1283" y="296"/>
                    <a:pt x="1344" y="400"/>
                  </a:cubicBezTo>
                  <a:cubicBezTo>
                    <a:pt x="1297" y="376"/>
                    <a:pt x="1243" y="362"/>
                    <a:pt x="1186" y="362"/>
                  </a:cubicBezTo>
                  <a:cubicBezTo>
                    <a:pt x="1060" y="362"/>
                    <a:pt x="949" y="429"/>
                    <a:pt x="887" y="530"/>
                  </a:cubicBezTo>
                  <a:cubicBezTo>
                    <a:pt x="887" y="276"/>
                    <a:pt x="887" y="276"/>
                    <a:pt x="887" y="276"/>
                  </a:cubicBezTo>
                  <a:close/>
                  <a:moveTo>
                    <a:pt x="1186" y="1011"/>
                  </a:moveTo>
                  <a:cubicBezTo>
                    <a:pt x="1021" y="1011"/>
                    <a:pt x="887" y="877"/>
                    <a:pt x="887" y="712"/>
                  </a:cubicBezTo>
                  <a:cubicBezTo>
                    <a:pt x="887" y="547"/>
                    <a:pt x="1021" y="413"/>
                    <a:pt x="1186" y="413"/>
                  </a:cubicBezTo>
                  <a:cubicBezTo>
                    <a:pt x="1351" y="413"/>
                    <a:pt x="1485" y="547"/>
                    <a:pt x="1485" y="712"/>
                  </a:cubicBezTo>
                  <a:cubicBezTo>
                    <a:pt x="1485" y="877"/>
                    <a:pt x="1351" y="1011"/>
                    <a:pt x="1186" y="1011"/>
                  </a:cubicBezTo>
                  <a:close/>
                  <a:moveTo>
                    <a:pt x="1186" y="1011"/>
                  </a:moveTo>
                  <a:cubicBezTo>
                    <a:pt x="1186" y="1011"/>
                    <a:pt x="1186" y="1011"/>
                    <a:pt x="1186" y="1011"/>
                  </a:cubicBezTo>
                </a:path>
              </a:pathLst>
            </a:custGeom>
            <a:solidFill>
              <a:srgbClr val="55555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6" name="Freeform 361"/>
            <p:cNvSpPr>
              <a:spLocks noEditPoints="1"/>
            </p:cNvSpPr>
            <p:nvPr/>
          </p:nvSpPr>
          <p:spPr bwMode="auto">
            <a:xfrm>
              <a:off x="9936858" y="4307264"/>
              <a:ext cx="141287" cy="139700"/>
            </a:xfrm>
            <a:custGeom>
              <a:avLst/>
              <a:gdLst>
                <a:gd name="T0" fmla="*/ 464 w 478"/>
                <a:gd name="T1" fmla="*/ 158 h 478"/>
                <a:gd name="T2" fmla="*/ 431 w 478"/>
                <a:gd name="T3" fmla="*/ 142 h 478"/>
                <a:gd name="T4" fmla="*/ 416 w 478"/>
                <a:gd name="T5" fmla="*/ 175 h 478"/>
                <a:gd name="T6" fmla="*/ 427 w 478"/>
                <a:gd name="T7" fmla="*/ 239 h 478"/>
                <a:gd name="T8" fmla="*/ 239 w 478"/>
                <a:gd name="T9" fmla="*/ 427 h 478"/>
                <a:gd name="T10" fmla="*/ 51 w 478"/>
                <a:gd name="T11" fmla="*/ 239 h 478"/>
                <a:gd name="T12" fmla="*/ 239 w 478"/>
                <a:gd name="T13" fmla="*/ 51 h 478"/>
                <a:gd name="T14" fmla="*/ 377 w 478"/>
                <a:gd name="T15" fmla="*/ 111 h 478"/>
                <a:gd name="T16" fmla="*/ 413 w 478"/>
                <a:gd name="T17" fmla="*/ 112 h 478"/>
                <a:gd name="T18" fmla="*/ 414 w 478"/>
                <a:gd name="T19" fmla="*/ 76 h 478"/>
                <a:gd name="T20" fmla="*/ 239 w 478"/>
                <a:gd name="T21" fmla="*/ 0 h 478"/>
                <a:gd name="T22" fmla="*/ 0 w 478"/>
                <a:gd name="T23" fmla="*/ 239 h 478"/>
                <a:gd name="T24" fmla="*/ 239 w 478"/>
                <a:gd name="T25" fmla="*/ 478 h 478"/>
                <a:gd name="T26" fmla="*/ 478 w 478"/>
                <a:gd name="T27" fmla="*/ 239 h 478"/>
                <a:gd name="T28" fmla="*/ 464 w 478"/>
                <a:gd name="T29" fmla="*/ 158 h 478"/>
                <a:gd name="T30" fmla="*/ 464 w 478"/>
                <a:gd name="T31" fmla="*/ 158 h 478"/>
                <a:gd name="T32" fmla="*/ 464 w 478"/>
                <a:gd name="T33" fmla="*/ 158 h 4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78" h="478">
                  <a:moveTo>
                    <a:pt x="464" y="158"/>
                  </a:moveTo>
                  <a:cubicBezTo>
                    <a:pt x="460" y="145"/>
                    <a:pt x="445" y="138"/>
                    <a:pt x="431" y="142"/>
                  </a:cubicBezTo>
                  <a:cubicBezTo>
                    <a:pt x="418" y="147"/>
                    <a:pt x="411" y="162"/>
                    <a:pt x="416" y="175"/>
                  </a:cubicBezTo>
                  <a:cubicBezTo>
                    <a:pt x="423" y="196"/>
                    <a:pt x="427" y="217"/>
                    <a:pt x="427" y="239"/>
                  </a:cubicBezTo>
                  <a:cubicBezTo>
                    <a:pt x="427" y="343"/>
                    <a:pt x="343" y="427"/>
                    <a:pt x="239" y="427"/>
                  </a:cubicBezTo>
                  <a:cubicBezTo>
                    <a:pt x="135" y="427"/>
                    <a:pt x="51" y="343"/>
                    <a:pt x="51" y="239"/>
                  </a:cubicBezTo>
                  <a:cubicBezTo>
                    <a:pt x="51" y="135"/>
                    <a:pt x="135" y="51"/>
                    <a:pt x="239" y="51"/>
                  </a:cubicBezTo>
                  <a:cubicBezTo>
                    <a:pt x="291" y="51"/>
                    <a:pt x="341" y="73"/>
                    <a:pt x="377" y="111"/>
                  </a:cubicBezTo>
                  <a:cubicBezTo>
                    <a:pt x="386" y="121"/>
                    <a:pt x="403" y="122"/>
                    <a:pt x="413" y="112"/>
                  </a:cubicBezTo>
                  <a:cubicBezTo>
                    <a:pt x="423" y="103"/>
                    <a:pt x="424" y="86"/>
                    <a:pt x="414" y="76"/>
                  </a:cubicBezTo>
                  <a:cubicBezTo>
                    <a:pt x="369" y="27"/>
                    <a:pt x="305" y="0"/>
                    <a:pt x="239" y="0"/>
                  </a:cubicBezTo>
                  <a:cubicBezTo>
                    <a:pt x="107" y="0"/>
                    <a:pt x="0" y="107"/>
                    <a:pt x="0" y="239"/>
                  </a:cubicBezTo>
                  <a:cubicBezTo>
                    <a:pt x="0" y="371"/>
                    <a:pt x="107" y="478"/>
                    <a:pt x="239" y="478"/>
                  </a:cubicBezTo>
                  <a:cubicBezTo>
                    <a:pt x="371" y="478"/>
                    <a:pt x="478" y="371"/>
                    <a:pt x="478" y="239"/>
                  </a:cubicBezTo>
                  <a:cubicBezTo>
                    <a:pt x="478" y="211"/>
                    <a:pt x="474" y="184"/>
                    <a:pt x="464" y="158"/>
                  </a:cubicBezTo>
                  <a:close/>
                  <a:moveTo>
                    <a:pt x="464" y="158"/>
                  </a:moveTo>
                  <a:cubicBezTo>
                    <a:pt x="464" y="158"/>
                    <a:pt x="464" y="158"/>
                    <a:pt x="464" y="158"/>
                  </a:cubicBezTo>
                </a:path>
              </a:pathLst>
            </a:custGeom>
            <a:solidFill>
              <a:srgbClr val="DF26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7" name="Freeform 362"/>
            <p:cNvSpPr>
              <a:spLocks noEditPoints="1"/>
            </p:cNvSpPr>
            <p:nvPr/>
          </p:nvSpPr>
          <p:spPr bwMode="auto">
            <a:xfrm>
              <a:off x="9692383" y="4307264"/>
              <a:ext cx="141287" cy="139700"/>
            </a:xfrm>
            <a:custGeom>
              <a:avLst/>
              <a:gdLst>
                <a:gd name="T0" fmla="*/ 239 w 478"/>
                <a:gd name="T1" fmla="*/ 0 h 478"/>
                <a:gd name="T2" fmla="*/ 0 w 478"/>
                <a:gd name="T3" fmla="*/ 239 h 478"/>
                <a:gd name="T4" fmla="*/ 239 w 478"/>
                <a:gd name="T5" fmla="*/ 478 h 478"/>
                <a:gd name="T6" fmla="*/ 478 w 478"/>
                <a:gd name="T7" fmla="*/ 239 h 478"/>
                <a:gd name="T8" fmla="*/ 239 w 478"/>
                <a:gd name="T9" fmla="*/ 0 h 478"/>
                <a:gd name="T10" fmla="*/ 239 w 478"/>
                <a:gd name="T11" fmla="*/ 427 h 478"/>
                <a:gd name="T12" fmla="*/ 51 w 478"/>
                <a:gd name="T13" fmla="*/ 239 h 478"/>
                <a:gd name="T14" fmla="*/ 239 w 478"/>
                <a:gd name="T15" fmla="*/ 51 h 478"/>
                <a:gd name="T16" fmla="*/ 427 w 478"/>
                <a:gd name="T17" fmla="*/ 239 h 478"/>
                <a:gd name="T18" fmla="*/ 239 w 478"/>
                <a:gd name="T19" fmla="*/ 427 h 478"/>
                <a:gd name="T20" fmla="*/ 239 w 478"/>
                <a:gd name="T21" fmla="*/ 427 h 478"/>
                <a:gd name="T22" fmla="*/ 239 w 478"/>
                <a:gd name="T23" fmla="*/ 427 h 4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78" h="478">
                  <a:moveTo>
                    <a:pt x="239" y="0"/>
                  </a:moveTo>
                  <a:cubicBezTo>
                    <a:pt x="107" y="0"/>
                    <a:pt x="0" y="107"/>
                    <a:pt x="0" y="239"/>
                  </a:cubicBezTo>
                  <a:cubicBezTo>
                    <a:pt x="0" y="371"/>
                    <a:pt x="107" y="478"/>
                    <a:pt x="239" y="478"/>
                  </a:cubicBezTo>
                  <a:cubicBezTo>
                    <a:pt x="371" y="478"/>
                    <a:pt x="478" y="371"/>
                    <a:pt x="478" y="239"/>
                  </a:cubicBezTo>
                  <a:cubicBezTo>
                    <a:pt x="478" y="107"/>
                    <a:pt x="371" y="0"/>
                    <a:pt x="239" y="0"/>
                  </a:cubicBezTo>
                  <a:close/>
                  <a:moveTo>
                    <a:pt x="239" y="427"/>
                  </a:moveTo>
                  <a:cubicBezTo>
                    <a:pt x="135" y="427"/>
                    <a:pt x="51" y="343"/>
                    <a:pt x="51" y="239"/>
                  </a:cubicBezTo>
                  <a:cubicBezTo>
                    <a:pt x="51" y="135"/>
                    <a:pt x="135" y="51"/>
                    <a:pt x="239" y="51"/>
                  </a:cubicBezTo>
                  <a:cubicBezTo>
                    <a:pt x="343" y="51"/>
                    <a:pt x="427" y="135"/>
                    <a:pt x="427" y="239"/>
                  </a:cubicBezTo>
                  <a:cubicBezTo>
                    <a:pt x="427" y="343"/>
                    <a:pt x="343" y="427"/>
                    <a:pt x="239" y="427"/>
                  </a:cubicBezTo>
                  <a:close/>
                  <a:moveTo>
                    <a:pt x="239" y="427"/>
                  </a:moveTo>
                  <a:cubicBezTo>
                    <a:pt x="239" y="427"/>
                    <a:pt x="239" y="427"/>
                    <a:pt x="239" y="427"/>
                  </a:cubicBezTo>
                </a:path>
              </a:pathLst>
            </a:custGeom>
            <a:solidFill>
              <a:srgbClr val="55555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48" name="Espace réservé du texte 1"/>
          <p:cNvSpPr txBox="1">
            <a:spLocks/>
          </p:cNvSpPr>
          <p:nvPr/>
        </p:nvSpPr>
        <p:spPr>
          <a:xfrm>
            <a:off x="5396104" y="3233611"/>
            <a:ext cx="6577905" cy="16741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50800" tIns="50800" rIns="50800" bIns="50800" anchor="t">
            <a:noAutofit/>
          </a:bodyPr>
          <a:lstStyle>
            <a:lvl1pPr marL="254000" marR="0" indent="-254000" algn="l" defTabSz="1219169" rtl="0" latinLnBrk="0">
              <a:lnSpc>
                <a:spcPct val="8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2000" b="0" i="0" u="none" strike="noStrike" cap="none" spc="0" baseline="0">
                <a:solidFill>
                  <a:srgbClr val="000000"/>
                </a:solidFill>
                <a:uFillTx/>
                <a:latin typeface="Trebuchet MS" panose="020B0603020202020204" pitchFamily="34" charset="0"/>
                <a:ea typeface="+mj-ea"/>
                <a:cs typeface="+mj-cs"/>
                <a:sym typeface="Arial"/>
              </a:defRPr>
            </a:lvl1pPr>
            <a:lvl2pPr marL="520700" marR="0" indent="-215900" algn="l" defTabSz="1219169" rtl="0" latinLnBrk="0">
              <a:lnSpc>
                <a:spcPct val="8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1700" b="0" i="0" u="none" strike="noStrike" cap="none" spc="0" baseline="0">
                <a:solidFill>
                  <a:srgbClr val="000000"/>
                </a:solidFill>
                <a:uFillTx/>
                <a:latin typeface="Trebuchet MS" panose="020B0603020202020204" pitchFamily="34" charset="0"/>
                <a:ea typeface="+mj-ea"/>
                <a:cs typeface="+mj-cs"/>
                <a:sym typeface="Arial"/>
              </a:defRPr>
            </a:lvl2pPr>
            <a:lvl3pPr marL="800100" marR="0" indent="-190500" algn="l" defTabSz="1219169" rtl="0" latinLnBrk="0">
              <a:lnSpc>
                <a:spcPct val="8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1500" b="0" i="0" u="none" strike="noStrike" cap="none" spc="0" baseline="0">
                <a:solidFill>
                  <a:srgbClr val="000000"/>
                </a:solidFill>
                <a:uFillTx/>
                <a:latin typeface="Trebuchet MS" panose="020B0603020202020204" pitchFamily="34" charset="0"/>
                <a:ea typeface="+mj-ea"/>
                <a:cs typeface="+mj-cs"/>
                <a:sym typeface="Arial"/>
              </a:defRPr>
            </a:lvl3pPr>
            <a:lvl4pPr marL="1104900" marR="0" indent="-190500" algn="l" defTabSz="1219169" rtl="0" latinLnBrk="0">
              <a:lnSpc>
                <a:spcPct val="8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1500" b="0" i="0" u="none" strike="noStrike" cap="none" spc="0" baseline="0">
                <a:solidFill>
                  <a:srgbClr val="000000"/>
                </a:solidFill>
                <a:uFillTx/>
                <a:latin typeface="Trebuchet MS" panose="020B0603020202020204" pitchFamily="34" charset="0"/>
                <a:ea typeface="+mj-ea"/>
                <a:cs typeface="+mj-cs"/>
                <a:sym typeface="Arial"/>
              </a:defRPr>
            </a:lvl4pPr>
            <a:lvl5pPr marL="1409700" marR="0" indent="-190500" algn="l" defTabSz="1219169" rtl="0" latinLnBrk="0">
              <a:lnSpc>
                <a:spcPct val="8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1500" b="0" i="0" u="none" strike="noStrike" cap="none" spc="0" baseline="0">
                <a:solidFill>
                  <a:srgbClr val="000000"/>
                </a:solidFill>
                <a:uFillTx/>
                <a:latin typeface="Trebuchet MS" panose="020B0603020202020204" pitchFamily="34" charset="0"/>
                <a:ea typeface="+mj-ea"/>
                <a:cs typeface="+mj-cs"/>
                <a:sym typeface="Arial"/>
              </a:defRPr>
            </a:lvl5pPr>
            <a:lvl6pPr marL="0" marR="0" indent="114300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50" b="1" i="0" u="none" strike="noStrike" cap="none" spc="0" baseline="0">
                <a:solidFill>
                  <a:srgbClr val="DB308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6pPr>
            <a:lvl7pPr marL="0" marR="0" indent="137160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50" b="1" i="0" u="none" strike="noStrike" cap="none" spc="0" baseline="0">
                <a:solidFill>
                  <a:srgbClr val="DB308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7pPr>
            <a:lvl8pPr marL="0" marR="0" indent="160020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50" b="1" i="0" u="none" strike="noStrike" cap="none" spc="0" baseline="0">
                <a:solidFill>
                  <a:srgbClr val="DB308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8pPr>
            <a:lvl9pPr marL="0" marR="0" indent="182880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50" b="1" i="0" u="none" strike="noStrike" cap="none" spc="0" baseline="0">
                <a:solidFill>
                  <a:srgbClr val="DB308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fr-FR" sz="1400" kern="0">
                <a:latin typeface="Trebuchet MS"/>
              </a:rPr>
              <a:t>Où en est-on dans le déploiement de Mon espace santé : évolutions produit, chiffres clés.. </a:t>
            </a:r>
            <a:endParaRPr lang="fr-FR" sz="1400" kern="0"/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fr-FR" sz="1400" kern="0">
                <a:latin typeface="Trebuchet MS"/>
              </a:rPr>
              <a:t>Focus sur une thématique spécifique </a:t>
            </a:r>
            <a:endParaRPr lang="fr-FR" sz="1400" kern="0"/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fr-FR" sz="1400" kern="0">
                <a:latin typeface="Trebuchet MS"/>
              </a:rPr>
              <a:t>Témoignages de professionnels de santé à propos de la mise en place des usages </a:t>
            </a:r>
            <a:endParaRPr lang="fr-FR" sz="1400" kern="0"/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fr-FR" sz="1400" kern="0">
                <a:latin typeface="Trebuchet MS"/>
              </a:rPr>
              <a:t>Questions / réponses en continu ! </a:t>
            </a:r>
            <a:endParaRPr lang="fr-FR" sz="1400" kern="0"/>
          </a:p>
        </p:txBody>
      </p:sp>
      <p:sp>
        <p:nvSpPr>
          <p:cNvPr id="31" name="Espace réservé du numéro de diapositive 30">
            <a:extLst>
              <a:ext uri="{FF2B5EF4-FFF2-40B4-BE49-F238E27FC236}">
                <a16:creationId xmlns:a16="http://schemas.microsoft.com/office/drawing/2014/main" id="{A10FD16E-AA6B-4435-BA0B-5F5B5BBC7F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pPr/>
              <a:t>2</a:t>
            </a:fld>
            <a:endParaRPr lang="fr-FR"/>
          </a:p>
        </p:txBody>
      </p:sp>
      <p:grpSp>
        <p:nvGrpSpPr>
          <p:cNvPr id="52" name="Groupe 51">
            <a:extLst>
              <a:ext uri="{FF2B5EF4-FFF2-40B4-BE49-F238E27FC236}">
                <a16:creationId xmlns:a16="http://schemas.microsoft.com/office/drawing/2014/main" id="{73C3FDD1-ADD5-C61F-8B60-4A3993F57301}"/>
              </a:ext>
            </a:extLst>
          </p:cNvPr>
          <p:cNvGrpSpPr/>
          <p:nvPr/>
        </p:nvGrpSpPr>
        <p:grpSpPr>
          <a:xfrm>
            <a:off x="4303299" y="3814478"/>
            <a:ext cx="758026" cy="428400"/>
            <a:chOff x="10887162" y="3777668"/>
            <a:chExt cx="758026" cy="428400"/>
          </a:xfrm>
        </p:grpSpPr>
        <p:grpSp>
          <p:nvGrpSpPr>
            <p:cNvPr id="4" name="Group 290">
              <a:extLst>
                <a:ext uri="{FF2B5EF4-FFF2-40B4-BE49-F238E27FC236}">
                  <a16:creationId xmlns:a16="http://schemas.microsoft.com/office/drawing/2014/main" id="{EDB3B549-1171-3C0E-F820-BC3817C6CC95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10887162" y="3777668"/>
              <a:ext cx="351225" cy="428400"/>
              <a:chOff x="1352" y="3099"/>
              <a:chExt cx="223" cy="272"/>
            </a:xfrm>
            <a:solidFill>
              <a:srgbClr val="555557"/>
            </a:solidFill>
          </p:grpSpPr>
          <p:sp>
            <p:nvSpPr>
              <p:cNvPr id="32" name="Freeform 291">
                <a:extLst>
                  <a:ext uri="{FF2B5EF4-FFF2-40B4-BE49-F238E27FC236}">
                    <a16:creationId xmlns:a16="http://schemas.microsoft.com/office/drawing/2014/main" id="{94D04E26-F1C6-030F-B5B7-104B2808696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69" y="3166"/>
                <a:ext cx="189" cy="187"/>
              </a:xfrm>
              <a:custGeom>
                <a:avLst/>
                <a:gdLst>
                  <a:gd name="T0" fmla="*/ 530 w 1061"/>
                  <a:gd name="T1" fmla="*/ 0 h 1061"/>
                  <a:gd name="T2" fmla="*/ 0 w 1061"/>
                  <a:gd name="T3" fmla="*/ 531 h 1061"/>
                  <a:gd name="T4" fmla="*/ 530 w 1061"/>
                  <a:gd name="T5" fmla="*/ 1061 h 1061"/>
                  <a:gd name="T6" fmla="*/ 1061 w 1061"/>
                  <a:gd name="T7" fmla="*/ 531 h 1061"/>
                  <a:gd name="T8" fmla="*/ 530 w 1061"/>
                  <a:gd name="T9" fmla="*/ 0 h 1061"/>
                  <a:gd name="T10" fmla="*/ 530 w 1061"/>
                  <a:gd name="T11" fmla="*/ 1016 h 1061"/>
                  <a:gd name="T12" fmla="*/ 45 w 1061"/>
                  <a:gd name="T13" fmla="*/ 531 h 1061"/>
                  <a:gd name="T14" fmla="*/ 530 w 1061"/>
                  <a:gd name="T15" fmla="*/ 45 h 1061"/>
                  <a:gd name="T16" fmla="*/ 1016 w 1061"/>
                  <a:gd name="T17" fmla="*/ 531 h 1061"/>
                  <a:gd name="T18" fmla="*/ 530 w 1061"/>
                  <a:gd name="T19" fmla="*/ 1016 h 1061"/>
                  <a:gd name="T20" fmla="*/ 530 w 1061"/>
                  <a:gd name="T21" fmla="*/ 1016 h 1061"/>
                  <a:gd name="T22" fmla="*/ 530 w 1061"/>
                  <a:gd name="T23" fmla="*/ 1016 h 10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061" h="1061">
                    <a:moveTo>
                      <a:pt x="530" y="0"/>
                    </a:moveTo>
                    <a:cubicBezTo>
                      <a:pt x="238" y="0"/>
                      <a:pt x="0" y="238"/>
                      <a:pt x="0" y="531"/>
                    </a:cubicBezTo>
                    <a:cubicBezTo>
                      <a:pt x="0" y="823"/>
                      <a:pt x="238" y="1061"/>
                      <a:pt x="530" y="1061"/>
                    </a:cubicBezTo>
                    <a:cubicBezTo>
                      <a:pt x="823" y="1061"/>
                      <a:pt x="1061" y="823"/>
                      <a:pt x="1061" y="531"/>
                    </a:cubicBezTo>
                    <a:cubicBezTo>
                      <a:pt x="1061" y="238"/>
                      <a:pt x="823" y="0"/>
                      <a:pt x="530" y="0"/>
                    </a:cubicBezTo>
                    <a:close/>
                    <a:moveTo>
                      <a:pt x="530" y="1016"/>
                    </a:moveTo>
                    <a:cubicBezTo>
                      <a:pt x="263" y="1016"/>
                      <a:pt x="45" y="798"/>
                      <a:pt x="45" y="531"/>
                    </a:cubicBezTo>
                    <a:cubicBezTo>
                      <a:pt x="45" y="263"/>
                      <a:pt x="263" y="45"/>
                      <a:pt x="530" y="45"/>
                    </a:cubicBezTo>
                    <a:cubicBezTo>
                      <a:pt x="798" y="45"/>
                      <a:pt x="1016" y="263"/>
                      <a:pt x="1016" y="531"/>
                    </a:cubicBezTo>
                    <a:cubicBezTo>
                      <a:pt x="1016" y="798"/>
                      <a:pt x="798" y="1016"/>
                      <a:pt x="530" y="1016"/>
                    </a:cubicBezTo>
                    <a:close/>
                    <a:moveTo>
                      <a:pt x="530" y="1016"/>
                    </a:moveTo>
                    <a:cubicBezTo>
                      <a:pt x="530" y="1016"/>
                      <a:pt x="530" y="1016"/>
                      <a:pt x="530" y="1016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3" name="Freeform 292">
                <a:extLst>
                  <a:ext uri="{FF2B5EF4-FFF2-40B4-BE49-F238E27FC236}">
                    <a16:creationId xmlns:a16="http://schemas.microsoft.com/office/drawing/2014/main" id="{89858B59-1B36-887F-B628-17EE093DC83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82" y="3178"/>
                <a:ext cx="164" cy="163"/>
              </a:xfrm>
              <a:custGeom>
                <a:avLst/>
                <a:gdLst>
                  <a:gd name="T0" fmla="*/ 0 w 925"/>
                  <a:gd name="T1" fmla="*/ 463 h 925"/>
                  <a:gd name="T2" fmla="*/ 925 w 925"/>
                  <a:gd name="T3" fmla="*/ 463 h 925"/>
                  <a:gd name="T4" fmla="*/ 690 w 925"/>
                  <a:gd name="T5" fmla="*/ 812 h 925"/>
                  <a:gd name="T6" fmla="*/ 642 w 925"/>
                  <a:gd name="T7" fmla="*/ 773 h 925"/>
                  <a:gd name="T8" fmla="*/ 651 w 925"/>
                  <a:gd name="T9" fmla="*/ 835 h 925"/>
                  <a:gd name="T10" fmla="*/ 485 w 925"/>
                  <a:gd name="T11" fmla="*/ 844 h 925"/>
                  <a:gd name="T12" fmla="*/ 440 w 925"/>
                  <a:gd name="T13" fmla="*/ 844 h 925"/>
                  <a:gd name="T14" fmla="*/ 274 w 925"/>
                  <a:gd name="T15" fmla="*/ 835 h 925"/>
                  <a:gd name="T16" fmla="*/ 283 w 925"/>
                  <a:gd name="T17" fmla="*/ 773 h 925"/>
                  <a:gd name="T18" fmla="*/ 235 w 925"/>
                  <a:gd name="T19" fmla="*/ 812 h 925"/>
                  <a:gd name="T20" fmla="*/ 143 w 925"/>
                  <a:gd name="T21" fmla="*/ 673 h 925"/>
                  <a:gd name="T22" fmla="*/ 121 w 925"/>
                  <a:gd name="T23" fmla="*/ 634 h 925"/>
                  <a:gd name="T24" fmla="*/ 45 w 925"/>
                  <a:gd name="T25" fmla="*/ 485 h 925"/>
                  <a:gd name="T26" fmla="*/ 104 w 925"/>
                  <a:gd name="T27" fmla="*/ 463 h 925"/>
                  <a:gd name="T28" fmla="*/ 45 w 925"/>
                  <a:gd name="T29" fmla="*/ 440 h 925"/>
                  <a:gd name="T30" fmla="*/ 132 w 925"/>
                  <a:gd name="T31" fmla="*/ 294 h 925"/>
                  <a:gd name="T32" fmla="*/ 143 w 925"/>
                  <a:gd name="T33" fmla="*/ 252 h 925"/>
                  <a:gd name="T34" fmla="*/ 235 w 925"/>
                  <a:gd name="T35" fmla="*/ 113 h 925"/>
                  <a:gd name="T36" fmla="*/ 283 w 925"/>
                  <a:gd name="T37" fmla="*/ 152 h 925"/>
                  <a:gd name="T38" fmla="*/ 274 w 925"/>
                  <a:gd name="T39" fmla="*/ 90 h 925"/>
                  <a:gd name="T40" fmla="*/ 440 w 925"/>
                  <a:gd name="T41" fmla="*/ 81 h 925"/>
                  <a:gd name="T42" fmla="*/ 485 w 925"/>
                  <a:gd name="T43" fmla="*/ 81 h 925"/>
                  <a:gd name="T44" fmla="*/ 651 w 925"/>
                  <a:gd name="T45" fmla="*/ 90 h 925"/>
                  <a:gd name="T46" fmla="*/ 642 w 925"/>
                  <a:gd name="T47" fmla="*/ 152 h 925"/>
                  <a:gd name="T48" fmla="*/ 690 w 925"/>
                  <a:gd name="T49" fmla="*/ 113 h 925"/>
                  <a:gd name="T50" fmla="*/ 782 w 925"/>
                  <a:gd name="T51" fmla="*/ 252 h 925"/>
                  <a:gd name="T52" fmla="*/ 804 w 925"/>
                  <a:gd name="T53" fmla="*/ 291 h 925"/>
                  <a:gd name="T54" fmla="*/ 879 w 925"/>
                  <a:gd name="T55" fmla="*/ 440 h 925"/>
                  <a:gd name="T56" fmla="*/ 821 w 925"/>
                  <a:gd name="T57" fmla="*/ 463 h 925"/>
                  <a:gd name="T58" fmla="*/ 879 w 925"/>
                  <a:gd name="T59" fmla="*/ 485 h 925"/>
                  <a:gd name="T60" fmla="*/ 804 w 925"/>
                  <a:gd name="T61" fmla="*/ 634 h 925"/>
                  <a:gd name="T62" fmla="*/ 782 w 925"/>
                  <a:gd name="T63" fmla="*/ 673 h 925"/>
                  <a:gd name="T64" fmla="*/ 690 w 925"/>
                  <a:gd name="T65" fmla="*/ 812 h 925"/>
                  <a:gd name="T66" fmla="*/ 690 w 925"/>
                  <a:gd name="T67" fmla="*/ 812 h 9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925" h="925">
                    <a:moveTo>
                      <a:pt x="462" y="0"/>
                    </a:moveTo>
                    <a:cubicBezTo>
                      <a:pt x="207" y="0"/>
                      <a:pt x="0" y="207"/>
                      <a:pt x="0" y="463"/>
                    </a:cubicBezTo>
                    <a:cubicBezTo>
                      <a:pt x="0" y="718"/>
                      <a:pt x="207" y="925"/>
                      <a:pt x="462" y="925"/>
                    </a:cubicBezTo>
                    <a:cubicBezTo>
                      <a:pt x="718" y="925"/>
                      <a:pt x="925" y="718"/>
                      <a:pt x="925" y="463"/>
                    </a:cubicBezTo>
                    <a:cubicBezTo>
                      <a:pt x="925" y="207"/>
                      <a:pt x="718" y="0"/>
                      <a:pt x="462" y="0"/>
                    </a:cubicBezTo>
                    <a:close/>
                    <a:moveTo>
                      <a:pt x="690" y="812"/>
                    </a:moveTo>
                    <a:cubicBezTo>
                      <a:pt x="673" y="782"/>
                      <a:pt x="673" y="782"/>
                      <a:pt x="673" y="782"/>
                    </a:cubicBezTo>
                    <a:cubicBezTo>
                      <a:pt x="666" y="771"/>
                      <a:pt x="653" y="767"/>
                      <a:pt x="642" y="773"/>
                    </a:cubicBezTo>
                    <a:cubicBezTo>
                      <a:pt x="631" y="780"/>
                      <a:pt x="628" y="793"/>
                      <a:pt x="634" y="804"/>
                    </a:cubicBezTo>
                    <a:cubicBezTo>
                      <a:pt x="651" y="835"/>
                      <a:pt x="651" y="835"/>
                      <a:pt x="651" y="835"/>
                    </a:cubicBezTo>
                    <a:cubicBezTo>
                      <a:pt x="601" y="861"/>
                      <a:pt x="545" y="876"/>
                      <a:pt x="485" y="879"/>
                    </a:cubicBezTo>
                    <a:cubicBezTo>
                      <a:pt x="485" y="844"/>
                      <a:pt x="485" y="844"/>
                      <a:pt x="485" y="844"/>
                    </a:cubicBezTo>
                    <a:cubicBezTo>
                      <a:pt x="485" y="831"/>
                      <a:pt x="475" y="821"/>
                      <a:pt x="462" y="821"/>
                    </a:cubicBezTo>
                    <a:cubicBezTo>
                      <a:pt x="450" y="821"/>
                      <a:pt x="440" y="831"/>
                      <a:pt x="440" y="844"/>
                    </a:cubicBezTo>
                    <a:cubicBezTo>
                      <a:pt x="440" y="879"/>
                      <a:pt x="440" y="879"/>
                      <a:pt x="440" y="879"/>
                    </a:cubicBezTo>
                    <a:cubicBezTo>
                      <a:pt x="380" y="876"/>
                      <a:pt x="324" y="861"/>
                      <a:pt x="274" y="835"/>
                    </a:cubicBezTo>
                    <a:cubicBezTo>
                      <a:pt x="291" y="804"/>
                      <a:pt x="291" y="804"/>
                      <a:pt x="291" y="804"/>
                    </a:cubicBezTo>
                    <a:cubicBezTo>
                      <a:pt x="297" y="793"/>
                      <a:pt x="294" y="780"/>
                      <a:pt x="283" y="773"/>
                    </a:cubicBezTo>
                    <a:cubicBezTo>
                      <a:pt x="272" y="767"/>
                      <a:pt x="259" y="771"/>
                      <a:pt x="252" y="782"/>
                    </a:cubicBezTo>
                    <a:cubicBezTo>
                      <a:pt x="235" y="812"/>
                      <a:pt x="235" y="812"/>
                      <a:pt x="235" y="812"/>
                    </a:cubicBezTo>
                    <a:cubicBezTo>
                      <a:pt x="186" y="781"/>
                      <a:pt x="144" y="739"/>
                      <a:pt x="113" y="690"/>
                    </a:cubicBezTo>
                    <a:cubicBezTo>
                      <a:pt x="143" y="673"/>
                      <a:pt x="143" y="673"/>
                      <a:pt x="143" y="673"/>
                    </a:cubicBezTo>
                    <a:cubicBezTo>
                      <a:pt x="154" y="666"/>
                      <a:pt x="158" y="653"/>
                      <a:pt x="152" y="642"/>
                    </a:cubicBezTo>
                    <a:cubicBezTo>
                      <a:pt x="145" y="631"/>
                      <a:pt x="132" y="628"/>
                      <a:pt x="121" y="634"/>
                    </a:cubicBezTo>
                    <a:cubicBezTo>
                      <a:pt x="90" y="651"/>
                      <a:pt x="90" y="651"/>
                      <a:pt x="90" y="651"/>
                    </a:cubicBezTo>
                    <a:cubicBezTo>
                      <a:pt x="64" y="601"/>
                      <a:pt x="49" y="545"/>
                      <a:pt x="45" y="485"/>
                    </a:cubicBezTo>
                    <a:cubicBezTo>
                      <a:pt x="81" y="485"/>
                      <a:pt x="81" y="485"/>
                      <a:pt x="81" y="485"/>
                    </a:cubicBezTo>
                    <a:cubicBezTo>
                      <a:pt x="93" y="485"/>
                      <a:pt x="104" y="475"/>
                      <a:pt x="104" y="463"/>
                    </a:cubicBezTo>
                    <a:cubicBezTo>
                      <a:pt x="104" y="450"/>
                      <a:pt x="93" y="440"/>
                      <a:pt x="81" y="440"/>
                    </a:cubicBezTo>
                    <a:cubicBezTo>
                      <a:pt x="45" y="440"/>
                      <a:pt x="45" y="440"/>
                      <a:pt x="45" y="440"/>
                    </a:cubicBezTo>
                    <a:cubicBezTo>
                      <a:pt x="49" y="380"/>
                      <a:pt x="64" y="324"/>
                      <a:pt x="90" y="274"/>
                    </a:cubicBezTo>
                    <a:cubicBezTo>
                      <a:pt x="123" y="293"/>
                      <a:pt x="124" y="294"/>
                      <a:pt x="132" y="294"/>
                    </a:cubicBezTo>
                    <a:cubicBezTo>
                      <a:pt x="140" y="294"/>
                      <a:pt x="147" y="290"/>
                      <a:pt x="152" y="283"/>
                    </a:cubicBezTo>
                    <a:cubicBezTo>
                      <a:pt x="158" y="272"/>
                      <a:pt x="154" y="259"/>
                      <a:pt x="143" y="252"/>
                    </a:cubicBezTo>
                    <a:cubicBezTo>
                      <a:pt x="113" y="235"/>
                      <a:pt x="113" y="235"/>
                      <a:pt x="113" y="235"/>
                    </a:cubicBezTo>
                    <a:cubicBezTo>
                      <a:pt x="144" y="186"/>
                      <a:pt x="186" y="144"/>
                      <a:pt x="235" y="113"/>
                    </a:cubicBezTo>
                    <a:cubicBezTo>
                      <a:pt x="252" y="143"/>
                      <a:pt x="252" y="143"/>
                      <a:pt x="252" y="143"/>
                    </a:cubicBezTo>
                    <a:cubicBezTo>
                      <a:pt x="259" y="154"/>
                      <a:pt x="272" y="158"/>
                      <a:pt x="283" y="152"/>
                    </a:cubicBezTo>
                    <a:cubicBezTo>
                      <a:pt x="294" y="145"/>
                      <a:pt x="297" y="132"/>
                      <a:pt x="291" y="121"/>
                    </a:cubicBezTo>
                    <a:cubicBezTo>
                      <a:pt x="274" y="90"/>
                      <a:pt x="274" y="90"/>
                      <a:pt x="274" y="90"/>
                    </a:cubicBezTo>
                    <a:cubicBezTo>
                      <a:pt x="324" y="64"/>
                      <a:pt x="380" y="49"/>
                      <a:pt x="440" y="46"/>
                    </a:cubicBezTo>
                    <a:cubicBezTo>
                      <a:pt x="440" y="81"/>
                      <a:pt x="440" y="81"/>
                      <a:pt x="440" y="81"/>
                    </a:cubicBezTo>
                    <a:cubicBezTo>
                      <a:pt x="440" y="94"/>
                      <a:pt x="450" y="104"/>
                      <a:pt x="462" y="104"/>
                    </a:cubicBezTo>
                    <a:cubicBezTo>
                      <a:pt x="475" y="104"/>
                      <a:pt x="485" y="94"/>
                      <a:pt x="485" y="81"/>
                    </a:cubicBezTo>
                    <a:cubicBezTo>
                      <a:pt x="485" y="46"/>
                      <a:pt x="485" y="46"/>
                      <a:pt x="485" y="46"/>
                    </a:cubicBezTo>
                    <a:cubicBezTo>
                      <a:pt x="545" y="49"/>
                      <a:pt x="601" y="64"/>
                      <a:pt x="651" y="90"/>
                    </a:cubicBezTo>
                    <a:cubicBezTo>
                      <a:pt x="634" y="121"/>
                      <a:pt x="634" y="121"/>
                      <a:pt x="634" y="121"/>
                    </a:cubicBezTo>
                    <a:cubicBezTo>
                      <a:pt x="628" y="132"/>
                      <a:pt x="631" y="145"/>
                      <a:pt x="642" y="152"/>
                    </a:cubicBezTo>
                    <a:cubicBezTo>
                      <a:pt x="653" y="158"/>
                      <a:pt x="666" y="154"/>
                      <a:pt x="673" y="143"/>
                    </a:cubicBezTo>
                    <a:cubicBezTo>
                      <a:pt x="690" y="113"/>
                      <a:pt x="690" y="113"/>
                      <a:pt x="690" y="113"/>
                    </a:cubicBezTo>
                    <a:cubicBezTo>
                      <a:pt x="739" y="144"/>
                      <a:pt x="781" y="186"/>
                      <a:pt x="812" y="235"/>
                    </a:cubicBezTo>
                    <a:cubicBezTo>
                      <a:pt x="782" y="252"/>
                      <a:pt x="782" y="252"/>
                      <a:pt x="782" y="252"/>
                    </a:cubicBezTo>
                    <a:cubicBezTo>
                      <a:pt x="771" y="259"/>
                      <a:pt x="767" y="272"/>
                      <a:pt x="773" y="283"/>
                    </a:cubicBezTo>
                    <a:cubicBezTo>
                      <a:pt x="780" y="294"/>
                      <a:pt x="793" y="297"/>
                      <a:pt x="804" y="291"/>
                    </a:cubicBezTo>
                    <a:cubicBezTo>
                      <a:pt x="835" y="274"/>
                      <a:pt x="835" y="274"/>
                      <a:pt x="835" y="274"/>
                    </a:cubicBezTo>
                    <a:cubicBezTo>
                      <a:pt x="861" y="324"/>
                      <a:pt x="876" y="380"/>
                      <a:pt x="879" y="440"/>
                    </a:cubicBezTo>
                    <a:cubicBezTo>
                      <a:pt x="844" y="440"/>
                      <a:pt x="844" y="440"/>
                      <a:pt x="844" y="440"/>
                    </a:cubicBezTo>
                    <a:cubicBezTo>
                      <a:pt x="831" y="440"/>
                      <a:pt x="821" y="450"/>
                      <a:pt x="821" y="463"/>
                    </a:cubicBezTo>
                    <a:cubicBezTo>
                      <a:pt x="821" y="475"/>
                      <a:pt x="831" y="485"/>
                      <a:pt x="844" y="485"/>
                    </a:cubicBezTo>
                    <a:cubicBezTo>
                      <a:pt x="879" y="485"/>
                      <a:pt x="879" y="485"/>
                      <a:pt x="879" y="485"/>
                    </a:cubicBezTo>
                    <a:cubicBezTo>
                      <a:pt x="876" y="545"/>
                      <a:pt x="861" y="601"/>
                      <a:pt x="835" y="651"/>
                    </a:cubicBezTo>
                    <a:cubicBezTo>
                      <a:pt x="804" y="634"/>
                      <a:pt x="804" y="634"/>
                      <a:pt x="804" y="634"/>
                    </a:cubicBezTo>
                    <a:cubicBezTo>
                      <a:pt x="793" y="628"/>
                      <a:pt x="780" y="631"/>
                      <a:pt x="773" y="642"/>
                    </a:cubicBezTo>
                    <a:cubicBezTo>
                      <a:pt x="767" y="653"/>
                      <a:pt x="771" y="666"/>
                      <a:pt x="782" y="673"/>
                    </a:cubicBezTo>
                    <a:cubicBezTo>
                      <a:pt x="812" y="690"/>
                      <a:pt x="812" y="690"/>
                      <a:pt x="812" y="690"/>
                    </a:cubicBezTo>
                    <a:cubicBezTo>
                      <a:pt x="781" y="739"/>
                      <a:pt x="739" y="781"/>
                      <a:pt x="690" y="812"/>
                    </a:cubicBezTo>
                    <a:close/>
                    <a:moveTo>
                      <a:pt x="690" y="812"/>
                    </a:moveTo>
                    <a:cubicBezTo>
                      <a:pt x="690" y="812"/>
                      <a:pt x="690" y="812"/>
                      <a:pt x="690" y="81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4" name="Freeform 293">
                <a:extLst>
                  <a:ext uri="{FF2B5EF4-FFF2-40B4-BE49-F238E27FC236}">
                    <a16:creationId xmlns:a16="http://schemas.microsoft.com/office/drawing/2014/main" id="{2E0EDB33-3071-7BB1-E760-05549D63D1D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49" y="3207"/>
                <a:ext cx="29" cy="67"/>
              </a:xfrm>
              <a:custGeom>
                <a:avLst/>
                <a:gdLst>
                  <a:gd name="T0" fmla="*/ 105 w 165"/>
                  <a:gd name="T1" fmla="*/ 218 h 380"/>
                  <a:gd name="T2" fmla="*/ 105 w 165"/>
                  <a:gd name="T3" fmla="*/ 23 h 380"/>
                  <a:gd name="T4" fmla="*/ 82 w 165"/>
                  <a:gd name="T5" fmla="*/ 0 h 380"/>
                  <a:gd name="T6" fmla="*/ 60 w 165"/>
                  <a:gd name="T7" fmla="*/ 23 h 380"/>
                  <a:gd name="T8" fmla="*/ 60 w 165"/>
                  <a:gd name="T9" fmla="*/ 218 h 380"/>
                  <a:gd name="T10" fmla="*/ 0 w 165"/>
                  <a:gd name="T11" fmla="*/ 298 h 380"/>
                  <a:gd name="T12" fmla="*/ 82 w 165"/>
                  <a:gd name="T13" fmla="*/ 380 h 380"/>
                  <a:gd name="T14" fmla="*/ 165 w 165"/>
                  <a:gd name="T15" fmla="*/ 298 h 380"/>
                  <a:gd name="T16" fmla="*/ 105 w 165"/>
                  <a:gd name="T17" fmla="*/ 218 h 380"/>
                  <a:gd name="T18" fmla="*/ 82 w 165"/>
                  <a:gd name="T19" fmla="*/ 335 h 380"/>
                  <a:gd name="T20" fmla="*/ 45 w 165"/>
                  <a:gd name="T21" fmla="*/ 298 h 380"/>
                  <a:gd name="T22" fmla="*/ 82 w 165"/>
                  <a:gd name="T23" fmla="*/ 260 h 380"/>
                  <a:gd name="T24" fmla="*/ 120 w 165"/>
                  <a:gd name="T25" fmla="*/ 298 h 380"/>
                  <a:gd name="T26" fmla="*/ 82 w 165"/>
                  <a:gd name="T27" fmla="*/ 335 h 380"/>
                  <a:gd name="T28" fmla="*/ 82 w 165"/>
                  <a:gd name="T29" fmla="*/ 335 h 380"/>
                  <a:gd name="T30" fmla="*/ 82 w 165"/>
                  <a:gd name="T31" fmla="*/ 335 h 3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65" h="380">
                    <a:moveTo>
                      <a:pt x="105" y="218"/>
                    </a:moveTo>
                    <a:cubicBezTo>
                      <a:pt x="105" y="23"/>
                      <a:pt x="105" y="23"/>
                      <a:pt x="105" y="23"/>
                    </a:cubicBezTo>
                    <a:cubicBezTo>
                      <a:pt x="105" y="10"/>
                      <a:pt x="95" y="0"/>
                      <a:pt x="82" y="0"/>
                    </a:cubicBezTo>
                    <a:cubicBezTo>
                      <a:pt x="70" y="0"/>
                      <a:pt x="60" y="10"/>
                      <a:pt x="60" y="23"/>
                    </a:cubicBezTo>
                    <a:cubicBezTo>
                      <a:pt x="60" y="218"/>
                      <a:pt x="60" y="218"/>
                      <a:pt x="60" y="218"/>
                    </a:cubicBezTo>
                    <a:cubicBezTo>
                      <a:pt x="25" y="228"/>
                      <a:pt x="0" y="260"/>
                      <a:pt x="0" y="298"/>
                    </a:cubicBezTo>
                    <a:cubicBezTo>
                      <a:pt x="0" y="343"/>
                      <a:pt x="37" y="380"/>
                      <a:pt x="82" y="380"/>
                    </a:cubicBezTo>
                    <a:cubicBezTo>
                      <a:pt x="128" y="380"/>
                      <a:pt x="165" y="343"/>
                      <a:pt x="165" y="298"/>
                    </a:cubicBezTo>
                    <a:cubicBezTo>
                      <a:pt x="165" y="260"/>
                      <a:pt x="140" y="228"/>
                      <a:pt x="105" y="218"/>
                    </a:cubicBezTo>
                    <a:close/>
                    <a:moveTo>
                      <a:pt x="82" y="335"/>
                    </a:moveTo>
                    <a:cubicBezTo>
                      <a:pt x="62" y="335"/>
                      <a:pt x="45" y="318"/>
                      <a:pt x="45" y="298"/>
                    </a:cubicBezTo>
                    <a:cubicBezTo>
                      <a:pt x="45" y="277"/>
                      <a:pt x="62" y="260"/>
                      <a:pt x="82" y="260"/>
                    </a:cubicBezTo>
                    <a:cubicBezTo>
                      <a:pt x="103" y="260"/>
                      <a:pt x="120" y="277"/>
                      <a:pt x="120" y="298"/>
                    </a:cubicBezTo>
                    <a:cubicBezTo>
                      <a:pt x="120" y="318"/>
                      <a:pt x="103" y="335"/>
                      <a:pt x="82" y="335"/>
                    </a:cubicBezTo>
                    <a:close/>
                    <a:moveTo>
                      <a:pt x="82" y="335"/>
                    </a:moveTo>
                    <a:cubicBezTo>
                      <a:pt x="82" y="335"/>
                      <a:pt x="82" y="335"/>
                      <a:pt x="82" y="335"/>
                    </a:cubicBezTo>
                  </a:path>
                </a:pathLst>
              </a:custGeom>
              <a:solidFill>
                <a:srgbClr val="CF02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5" name="Freeform 294">
                <a:extLst>
                  <a:ext uri="{FF2B5EF4-FFF2-40B4-BE49-F238E27FC236}">
                    <a16:creationId xmlns:a16="http://schemas.microsoft.com/office/drawing/2014/main" id="{C8C888B0-671F-D517-48CA-397EA47199A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52" y="3099"/>
                <a:ext cx="223" cy="272"/>
              </a:xfrm>
              <a:custGeom>
                <a:avLst/>
                <a:gdLst>
                  <a:gd name="T0" fmla="*/ 628 w 1256"/>
                  <a:gd name="T1" fmla="*/ 1536 h 1536"/>
                  <a:gd name="T2" fmla="*/ 1254 w 1256"/>
                  <a:gd name="T3" fmla="*/ 964 h 1536"/>
                  <a:gd name="T4" fmla="*/ 1210 w 1256"/>
                  <a:gd name="T5" fmla="*/ 960 h 1536"/>
                  <a:gd name="T6" fmla="*/ 45 w 1256"/>
                  <a:gd name="T7" fmla="*/ 908 h 1536"/>
                  <a:gd name="T8" fmla="*/ 1210 w 1256"/>
                  <a:gd name="T9" fmla="*/ 859 h 1536"/>
                  <a:gd name="T10" fmla="*/ 1255 w 1256"/>
                  <a:gd name="T11" fmla="*/ 855 h 1536"/>
                  <a:gd name="T12" fmla="*/ 1070 w 1256"/>
                  <a:gd name="T13" fmla="*/ 381 h 1536"/>
                  <a:gd name="T14" fmla="*/ 1169 w 1256"/>
                  <a:gd name="T15" fmla="*/ 385 h 1536"/>
                  <a:gd name="T16" fmla="*/ 1185 w 1256"/>
                  <a:gd name="T17" fmla="*/ 271 h 1536"/>
                  <a:gd name="T18" fmla="*/ 975 w 1256"/>
                  <a:gd name="T19" fmla="*/ 187 h 1536"/>
                  <a:gd name="T20" fmla="*/ 959 w 1256"/>
                  <a:gd name="T21" fmla="*/ 301 h 1536"/>
                  <a:gd name="T22" fmla="*/ 944 w 1256"/>
                  <a:gd name="T23" fmla="*/ 364 h 1536"/>
                  <a:gd name="T24" fmla="*/ 718 w 1256"/>
                  <a:gd name="T25" fmla="*/ 221 h 1536"/>
                  <a:gd name="T26" fmla="*/ 797 w 1256"/>
                  <a:gd name="T27" fmla="*/ 161 h 1536"/>
                  <a:gd name="T28" fmla="*/ 737 w 1256"/>
                  <a:gd name="T29" fmla="*/ 0 h 1536"/>
                  <a:gd name="T30" fmla="*/ 658 w 1256"/>
                  <a:gd name="T31" fmla="*/ 22 h 1536"/>
                  <a:gd name="T32" fmla="*/ 737 w 1256"/>
                  <a:gd name="T33" fmla="*/ 45 h 1536"/>
                  <a:gd name="T34" fmla="*/ 752 w 1256"/>
                  <a:gd name="T35" fmla="*/ 161 h 1536"/>
                  <a:gd name="T36" fmla="*/ 520 w 1256"/>
                  <a:gd name="T37" fmla="*/ 176 h 1536"/>
                  <a:gd name="T38" fmla="*/ 505 w 1256"/>
                  <a:gd name="T39" fmla="*/ 60 h 1536"/>
                  <a:gd name="T40" fmla="*/ 576 w 1256"/>
                  <a:gd name="T41" fmla="*/ 45 h 1536"/>
                  <a:gd name="T42" fmla="*/ 576 w 1256"/>
                  <a:gd name="T43" fmla="*/ 0 h 1536"/>
                  <a:gd name="T44" fmla="*/ 460 w 1256"/>
                  <a:gd name="T45" fmla="*/ 60 h 1536"/>
                  <a:gd name="T46" fmla="*/ 520 w 1256"/>
                  <a:gd name="T47" fmla="*/ 221 h 1536"/>
                  <a:gd name="T48" fmla="*/ 539 w 1256"/>
                  <a:gd name="T49" fmla="*/ 285 h 1536"/>
                  <a:gd name="T50" fmla="*/ 278 w 1256"/>
                  <a:gd name="T51" fmla="*/ 315 h 1536"/>
                  <a:gd name="T52" fmla="*/ 310 w 1256"/>
                  <a:gd name="T53" fmla="*/ 225 h 1536"/>
                  <a:gd name="T54" fmla="*/ 207 w 1256"/>
                  <a:gd name="T55" fmla="*/ 175 h 1536"/>
                  <a:gd name="T56" fmla="*/ 60 w 1256"/>
                  <a:gd name="T57" fmla="*/ 347 h 1536"/>
                  <a:gd name="T58" fmla="*/ 163 w 1256"/>
                  <a:gd name="T59" fmla="*/ 398 h 1536"/>
                  <a:gd name="T60" fmla="*/ 221 w 1256"/>
                  <a:gd name="T61" fmla="*/ 429 h 1536"/>
                  <a:gd name="T62" fmla="*/ 137 w 1256"/>
                  <a:gd name="T63" fmla="*/ 361 h 1536"/>
                  <a:gd name="T64" fmla="*/ 97 w 1256"/>
                  <a:gd name="T65" fmla="*/ 321 h 1536"/>
                  <a:gd name="T66" fmla="*/ 233 w 1256"/>
                  <a:gd name="T67" fmla="*/ 211 h 1536"/>
                  <a:gd name="T68" fmla="*/ 273 w 1256"/>
                  <a:gd name="T69" fmla="*/ 252 h 1536"/>
                  <a:gd name="T70" fmla="*/ 137 w 1256"/>
                  <a:gd name="T71" fmla="*/ 361 h 1536"/>
                  <a:gd name="T72" fmla="*/ 275 w 1256"/>
                  <a:gd name="T73" fmla="*/ 388 h 1536"/>
                  <a:gd name="T74" fmla="*/ 223 w 1256"/>
                  <a:gd name="T75" fmla="*/ 355 h 1536"/>
                  <a:gd name="T76" fmla="*/ 984 w 1256"/>
                  <a:gd name="T77" fmla="*/ 252 h 1536"/>
                  <a:gd name="T78" fmla="*/ 1024 w 1256"/>
                  <a:gd name="T79" fmla="*/ 211 h 1536"/>
                  <a:gd name="T80" fmla="*/ 1160 w 1256"/>
                  <a:gd name="T81" fmla="*/ 321 h 1536"/>
                  <a:gd name="T82" fmla="*/ 1120 w 1256"/>
                  <a:gd name="T83" fmla="*/ 361 h 1536"/>
                  <a:gd name="T84" fmla="*/ 984 w 1256"/>
                  <a:gd name="T85" fmla="*/ 252 h 1536"/>
                  <a:gd name="T86" fmla="*/ 1034 w 1256"/>
                  <a:gd name="T87" fmla="*/ 355 h 1536"/>
                  <a:gd name="T88" fmla="*/ 982 w 1256"/>
                  <a:gd name="T89" fmla="*/ 388 h 1536"/>
                  <a:gd name="T90" fmla="*/ 584 w 1256"/>
                  <a:gd name="T91" fmla="*/ 281 h 1536"/>
                  <a:gd name="T92" fmla="*/ 673 w 1256"/>
                  <a:gd name="T93" fmla="*/ 221 h 1536"/>
                  <a:gd name="T94" fmla="*/ 628 w 1256"/>
                  <a:gd name="T95" fmla="*/ 279 h 1536"/>
                  <a:gd name="T96" fmla="*/ 584 w 1256"/>
                  <a:gd name="T97" fmla="*/ 281 h 15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256" h="1536">
                    <a:moveTo>
                      <a:pt x="0" y="908"/>
                    </a:moveTo>
                    <a:cubicBezTo>
                      <a:pt x="0" y="1254"/>
                      <a:pt x="282" y="1536"/>
                      <a:pt x="628" y="1536"/>
                    </a:cubicBezTo>
                    <a:cubicBezTo>
                      <a:pt x="787" y="1536"/>
                      <a:pt x="938" y="1477"/>
                      <a:pt x="1054" y="1370"/>
                    </a:cubicBezTo>
                    <a:cubicBezTo>
                      <a:pt x="1169" y="1264"/>
                      <a:pt x="1241" y="1120"/>
                      <a:pt x="1254" y="964"/>
                    </a:cubicBezTo>
                    <a:cubicBezTo>
                      <a:pt x="1256" y="952"/>
                      <a:pt x="1246" y="941"/>
                      <a:pt x="1234" y="940"/>
                    </a:cubicBezTo>
                    <a:cubicBezTo>
                      <a:pt x="1222" y="939"/>
                      <a:pt x="1211" y="948"/>
                      <a:pt x="1210" y="960"/>
                    </a:cubicBezTo>
                    <a:cubicBezTo>
                      <a:pt x="1183" y="1263"/>
                      <a:pt x="933" y="1491"/>
                      <a:pt x="628" y="1491"/>
                    </a:cubicBezTo>
                    <a:cubicBezTo>
                      <a:pt x="307" y="1491"/>
                      <a:pt x="45" y="1229"/>
                      <a:pt x="45" y="908"/>
                    </a:cubicBezTo>
                    <a:cubicBezTo>
                      <a:pt x="45" y="585"/>
                      <a:pt x="307" y="324"/>
                      <a:pt x="628" y="324"/>
                    </a:cubicBezTo>
                    <a:cubicBezTo>
                      <a:pt x="930" y="324"/>
                      <a:pt x="1185" y="559"/>
                      <a:pt x="1210" y="859"/>
                    </a:cubicBezTo>
                    <a:cubicBezTo>
                      <a:pt x="1211" y="871"/>
                      <a:pt x="1222" y="881"/>
                      <a:pt x="1234" y="879"/>
                    </a:cubicBezTo>
                    <a:cubicBezTo>
                      <a:pt x="1247" y="878"/>
                      <a:pt x="1256" y="868"/>
                      <a:pt x="1255" y="855"/>
                    </a:cubicBezTo>
                    <a:cubicBezTo>
                      <a:pt x="1241" y="691"/>
                      <a:pt x="1164" y="538"/>
                      <a:pt x="1036" y="429"/>
                    </a:cubicBezTo>
                    <a:cubicBezTo>
                      <a:pt x="1070" y="381"/>
                      <a:pt x="1070" y="381"/>
                      <a:pt x="1070" y="381"/>
                    </a:cubicBezTo>
                    <a:cubicBezTo>
                      <a:pt x="1094" y="398"/>
                      <a:pt x="1094" y="398"/>
                      <a:pt x="1094" y="398"/>
                    </a:cubicBezTo>
                    <a:cubicBezTo>
                      <a:pt x="1118" y="415"/>
                      <a:pt x="1152" y="410"/>
                      <a:pt x="1169" y="385"/>
                    </a:cubicBezTo>
                    <a:cubicBezTo>
                      <a:pt x="1197" y="347"/>
                      <a:pt x="1197" y="347"/>
                      <a:pt x="1197" y="347"/>
                    </a:cubicBezTo>
                    <a:cubicBezTo>
                      <a:pt x="1214" y="323"/>
                      <a:pt x="1209" y="289"/>
                      <a:pt x="1185" y="271"/>
                    </a:cubicBezTo>
                    <a:cubicBezTo>
                      <a:pt x="1050" y="175"/>
                      <a:pt x="1050" y="175"/>
                      <a:pt x="1050" y="175"/>
                    </a:cubicBezTo>
                    <a:cubicBezTo>
                      <a:pt x="1026" y="157"/>
                      <a:pt x="992" y="163"/>
                      <a:pt x="975" y="187"/>
                    </a:cubicBezTo>
                    <a:cubicBezTo>
                      <a:pt x="947" y="225"/>
                      <a:pt x="947" y="225"/>
                      <a:pt x="947" y="225"/>
                    </a:cubicBezTo>
                    <a:cubicBezTo>
                      <a:pt x="930" y="250"/>
                      <a:pt x="935" y="284"/>
                      <a:pt x="959" y="301"/>
                    </a:cubicBezTo>
                    <a:cubicBezTo>
                      <a:pt x="979" y="315"/>
                      <a:pt x="979" y="315"/>
                      <a:pt x="979" y="315"/>
                    </a:cubicBezTo>
                    <a:cubicBezTo>
                      <a:pt x="944" y="364"/>
                      <a:pt x="944" y="364"/>
                      <a:pt x="944" y="364"/>
                    </a:cubicBezTo>
                    <a:cubicBezTo>
                      <a:pt x="875" y="323"/>
                      <a:pt x="798" y="297"/>
                      <a:pt x="718" y="285"/>
                    </a:cubicBezTo>
                    <a:cubicBezTo>
                      <a:pt x="718" y="221"/>
                      <a:pt x="718" y="221"/>
                      <a:pt x="718" y="221"/>
                    </a:cubicBezTo>
                    <a:cubicBezTo>
                      <a:pt x="737" y="221"/>
                      <a:pt x="737" y="221"/>
                      <a:pt x="737" y="221"/>
                    </a:cubicBezTo>
                    <a:cubicBezTo>
                      <a:pt x="770" y="221"/>
                      <a:pt x="797" y="194"/>
                      <a:pt x="797" y="161"/>
                    </a:cubicBezTo>
                    <a:cubicBezTo>
                      <a:pt x="797" y="60"/>
                      <a:pt x="797" y="60"/>
                      <a:pt x="797" y="60"/>
                    </a:cubicBezTo>
                    <a:cubicBezTo>
                      <a:pt x="797" y="27"/>
                      <a:pt x="770" y="0"/>
                      <a:pt x="737" y="0"/>
                    </a:cubicBezTo>
                    <a:cubicBezTo>
                      <a:pt x="681" y="0"/>
                      <a:pt x="681" y="0"/>
                      <a:pt x="681" y="0"/>
                    </a:cubicBezTo>
                    <a:cubicBezTo>
                      <a:pt x="669" y="0"/>
                      <a:pt x="658" y="10"/>
                      <a:pt x="658" y="22"/>
                    </a:cubicBezTo>
                    <a:cubicBezTo>
                      <a:pt x="658" y="35"/>
                      <a:pt x="669" y="45"/>
                      <a:pt x="681" y="45"/>
                    </a:cubicBezTo>
                    <a:cubicBezTo>
                      <a:pt x="737" y="45"/>
                      <a:pt x="737" y="45"/>
                      <a:pt x="737" y="45"/>
                    </a:cubicBezTo>
                    <a:cubicBezTo>
                      <a:pt x="745" y="45"/>
                      <a:pt x="752" y="52"/>
                      <a:pt x="752" y="60"/>
                    </a:cubicBezTo>
                    <a:cubicBezTo>
                      <a:pt x="752" y="161"/>
                      <a:pt x="752" y="161"/>
                      <a:pt x="752" y="161"/>
                    </a:cubicBezTo>
                    <a:cubicBezTo>
                      <a:pt x="752" y="169"/>
                      <a:pt x="745" y="176"/>
                      <a:pt x="737" y="176"/>
                    </a:cubicBezTo>
                    <a:cubicBezTo>
                      <a:pt x="716" y="176"/>
                      <a:pt x="541" y="176"/>
                      <a:pt x="520" y="176"/>
                    </a:cubicBezTo>
                    <a:cubicBezTo>
                      <a:pt x="512" y="176"/>
                      <a:pt x="505" y="169"/>
                      <a:pt x="505" y="161"/>
                    </a:cubicBezTo>
                    <a:cubicBezTo>
                      <a:pt x="505" y="60"/>
                      <a:pt x="505" y="60"/>
                      <a:pt x="505" y="60"/>
                    </a:cubicBezTo>
                    <a:cubicBezTo>
                      <a:pt x="505" y="52"/>
                      <a:pt x="512" y="45"/>
                      <a:pt x="520" y="45"/>
                    </a:cubicBezTo>
                    <a:cubicBezTo>
                      <a:pt x="576" y="45"/>
                      <a:pt x="576" y="45"/>
                      <a:pt x="576" y="45"/>
                    </a:cubicBezTo>
                    <a:cubicBezTo>
                      <a:pt x="588" y="45"/>
                      <a:pt x="598" y="35"/>
                      <a:pt x="598" y="22"/>
                    </a:cubicBezTo>
                    <a:cubicBezTo>
                      <a:pt x="598" y="10"/>
                      <a:pt x="588" y="0"/>
                      <a:pt x="576" y="0"/>
                    </a:cubicBezTo>
                    <a:cubicBezTo>
                      <a:pt x="520" y="0"/>
                      <a:pt x="520" y="0"/>
                      <a:pt x="520" y="0"/>
                    </a:cubicBezTo>
                    <a:cubicBezTo>
                      <a:pt x="487" y="0"/>
                      <a:pt x="460" y="27"/>
                      <a:pt x="460" y="60"/>
                    </a:cubicBezTo>
                    <a:cubicBezTo>
                      <a:pt x="460" y="161"/>
                      <a:pt x="460" y="161"/>
                      <a:pt x="460" y="161"/>
                    </a:cubicBezTo>
                    <a:cubicBezTo>
                      <a:pt x="460" y="194"/>
                      <a:pt x="487" y="221"/>
                      <a:pt x="520" y="221"/>
                    </a:cubicBezTo>
                    <a:cubicBezTo>
                      <a:pt x="539" y="221"/>
                      <a:pt x="539" y="221"/>
                      <a:pt x="539" y="221"/>
                    </a:cubicBezTo>
                    <a:cubicBezTo>
                      <a:pt x="539" y="285"/>
                      <a:pt x="539" y="285"/>
                      <a:pt x="539" y="285"/>
                    </a:cubicBezTo>
                    <a:cubicBezTo>
                      <a:pt x="458" y="297"/>
                      <a:pt x="381" y="324"/>
                      <a:pt x="313" y="364"/>
                    </a:cubicBezTo>
                    <a:cubicBezTo>
                      <a:pt x="278" y="315"/>
                      <a:pt x="278" y="315"/>
                      <a:pt x="278" y="315"/>
                    </a:cubicBezTo>
                    <a:cubicBezTo>
                      <a:pt x="298" y="301"/>
                      <a:pt x="298" y="301"/>
                      <a:pt x="298" y="301"/>
                    </a:cubicBezTo>
                    <a:cubicBezTo>
                      <a:pt x="322" y="284"/>
                      <a:pt x="327" y="250"/>
                      <a:pt x="310" y="225"/>
                    </a:cubicBezTo>
                    <a:cubicBezTo>
                      <a:pt x="282" y="187"/>
                      <a:pt x="282" y="187"/>
                      <a:pt x="282" y="187"/>
                    </a:cubicBezTo>
                    <a:cubicBezTo>
                      <a:pt x="265" y="163"/>
                      <a:pt x="231" y="157"/>
                      <a:pt x="207" y="175"/>
                    </a:cubicBezTo>
                    <a:cubicBezTo>
                      <a:pt x="72" y="271"/>
                      <a:pt x="72" y="271"/>
                      <a:pt x="72" y="271"/>
                    </a:cubicBezTo>
                    <a:cubicBezTo>
                      <a:pt x="48" y="289"/>
                      <a:pt x="43" y="323"/>
                      <a:pt x="60" y="347"/>
                    </a:cubicBezTo>
                    <a:cubicBezTo>
                      <a:pt x="88" y="385"/>
                      <a:pt x="88" y="385"/>
                      <a:pt x="88" y="385"/>
                    </a:cubicBezTo>
                    <a:cubicBezTo>
                      <a:pt x="105" y="410"/>
                      <a:pt x="139" y="415"/>
                      <a:pt x="163" y="398"/>
                    </a:cubicBezTo>
                    <a:cubicBezTo>
                      <a:pt x="187" y="381"/>
                      <a:pt x="187" y="381"/>
                      <a:pt x="187" y="381"/>
                    </a:cubicBezTo>
                    <a:cubicBezTo>
                      <a:pt x="221" y="429"/>
                      <a:pt x="221" y="429"/>
                      <a:pt x="221" y="429"/>
                    </a:cubicBezTo>
                    <a:cubicBezTo>
                      <a:pt x="86" y="545"/>
                      <a:pt x="0" y="716"/>
                      <a:pt x="0" y="908"/>
                    </a:cubicBezTo>
                    <a:close/>
                    <a:moveTo>
                      <a:pt x="137" y="361"/>
                    </a:moveTo>
                    <a:cubicBezTo>
                      <a:pt x="133" y="364"/>
                      <a:pt x="127" y="363"/>
                      <a:pt x="124" y="359"/>
                    </a:cubicBezTo>
                    <a:cubicBezTo>
                      <a:pt x="97" y="321"/>
                      <a:pt x="97" y="321"/>
                      <a:pt x="97" y="321"/>
                    </a:cubicBezTo>
                    <a:cubicBezTo>
                      <a:pt x="94" y="317"/>
                      <a:pt x="95" y="311"/>
                      <a:pt x="99" y="308"/>
                    </a:cubicBezTo>
                    <a:cubicBezTo>
                      <a:pt x="233" y="211"/>
                      <a:pt x="233" y="211"/>
                      <a:pt x="233" y="211"/>
                    </a:cubicBezTo>
                    <a:cubicBezTo>
                      <a:pt x="237" y="208"/>
                      <a:pt x="243" y="209"/>
                      <a:pt x="246" y="213"/>
                    </a:cubicBezTo>
                    <a:cubicBezTo>
                      <a:pt x="273" y="252"/>
                      <a:pt x="273" y="252"/>
                      <a:pt x="273" y="252"/>
                    </a:cubicBezTo>
                    <a:cubicBezTo>
                      <a:pt x="276" y="256"/>
                      <a:pt x="275" y="262"/>
                      <a:pt x="271" y="265"/>
                    </a:cubicBezTo>
                    <a:cubicBezTo>
                      <a:pt x="260" y="272"/>
                      <a:pt x="153" y="350"/>
                      <a:pt x="137" y="361"/>
                    </a:cubicBezTo>
                    <a:close/>
                    <a:moveTo>
                      <a:pt x="242" y="341"/>
                    </a:moveTo>
                    <a:cubicBezTo>
                      <a:pt x="275" y="388"/>
                      <a:pt x="275" y="388"/>
                      <a:pt x="275" y="388"/>
                    </a:cubicBezTo>
                    <a:cubicBezTo>
                      <a:pt x="268" y="392"/>
                      <a:pt x="262" y="397"/>
                      <a:pt x="256" y="401"/>
                    </a:cubicBezTo>
                    <a:cubicBezTo>
                      <a:pt x="223" y="355"/>
                      <a:pt x="223" y="355"/>
                      <a:pt x="223" y="355"/>
                    </a:cubicBezTo>
                    <a:cubicBezTo>
                      <a:pt x="239" y="343"/>
                      <a:pt x="236" y="346"/>
                      <a:pt x="242" y="341"/>
                    </a:cubicBezTo>
                    <a:close/>
                    <a:moveTo>
                      <a:pt x="984" y="252"/>
                    </a:moveTo>
                    <a:cubicBezTo>
                      <a:pt x="1011" y="213"/>
                      <a:pt x="1011" y="213"/>
                      <a:pt x="1011" y="213"/>
                    </a:cubicBezTo>
                    <a:cubicBezTo>
                      <a:pt x="1014" y="209"/>
                      <a:pt x="1020" y="208"/>
                      <a:pt x="1024" y="211"/>
                    </a:cubicBezTo>
                    <a:cubicBezTo>
                      <a:pt x="1158" y="308"/>
                      <a:pt x="1158" y="308"/>
                      <a:pt x="1158" y="308"/>
                    </a:cubicBezTo>
                    <a:cubicBezTo>
                      <a:pt x="1162" y="311"/>
                      <a:pt x="1163" y="317"/>
                      <a:pt x="1160" y="321"/>
                    </a:cubicBezTo>
                    <a:cubicBezTo>
                      <a:pt x="1133" y="359"/>
                      <a:pt x="1133" y="359"/>
                      <a:pt x="1133" y="359"/>
                    </a:cubicBezTo>
                    <a:cubicBezTo>
                      <a:pt x="1130" y="363"/>
                      <a:pt x="1124" y="364"/>
                      <a:pt x="1120" y="361"/>
                    </a:cubicBezTo>
                    <a:cubicBezTo>
                      <a:pt x="1104" y="350"/>
                      <a:pt x="998" y="273"/>
                      <a:pt x="986" y="265"/>
                    </a:cubicBezTo>
                    <a:cubicBezTo>
                      <a:pt x="982" y="262"/>
                      <a:pt x="981" y="256"/>
                      <a:pt x="984" y="252"/>
                    </a:cubicBezTo>
                    <a:close/>
                    <a:moveTo>
                      <a:pt x="1015" y="341"/>
                    </a:moveTo>
                    <a:cubicBezTo>
                      <a:pt x="1034" y="355"/>
                      <a:pt x="1034" y="355"/>
                      <a:pt x="1034" y="355"/>
                    </a:cubicBezTo>
                    <a:cubicBezTo>
                      <a:pt x="1001" y="401"/>
                      <a:pt x="1001" y="401"/>
                      <a:pt x="1001" y="401"/>
                    </a:cubicBezTo>
                    <a:cubicBezTo>
                      <a:pt x="995" y="397"/>
                      <a:pt x="989" y="392"/>
                      <a:pt x="982" y="388"/>
                    </a:cubicBezTo>
                    <a:lnTo>
                      <a:pt x="1015" y="341"/>
                    </a:lnTo>
                    <a:close/>
                    <a:moveTo>
                      <a:pt x="584" y="281"/>
                    </a:moveTo>
                    <a:cubicBezTo>
                      <a:pt x="584" y="221"/>
                      <a:pt x="584" y="221"/>
                      <a:pt x="584" y="221"/>
                    </a:cubicBezTo>
                    <a:cubicBezTo>
                      <a:pt x="673" y="221"/>
                      <a:pt x="673" y="221"/>
                      <a:pt x="673" y="221"/>
                    </a:cubicBezTo>
                    <a:cubicBezTo>
                      <a:pt x="673" y="281"/>
                      <a:pt x="673" y="281"/>
                      <a:pt x="673" y="281"/>
                    </a:cubicBezTo>
                    <a:cubicBezTo>
                      <a:pt x="660" y="280"/>
                      <a:pt x="642" y="279"/>
                      <a:pt x="628" y="279"/>
                    </a:cubicBezTo>
                    <a:cubicBezTo>
                      <a:pt x="613" y="279"/>
                      <a:pt x="597" y="280"/>
                      <a:pt x="584" y="281"/>
                    </a:cubicBezTo>
                    <a:close/>
                    <a:moveTo>
                      <a:pt x="584" y="281"/>
                    </a:moveTo>
                    <a:cubicBezTo>
                      <a:pt x="584" y="281"/>
                      <a:pt x="584" y="281"/>
                      <a:pt x="584" y="28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sp>
          <p:nvSpPr>
            <p:cNvPr id="41" name="Espace réservé du texte 1">
              <a:extLst>
                <a:ext uri="{FF2B5EF4-FFF2-40B4-BE49-F238E27FC236}">
                  <a16:creationId xmlns:a16="http://schemas.microsoft.com/office/drawing/2014/main" id="{979D7BBF-AE76-D246-639A-8080EE4601C4}"/>
                </a:ext>
              </a:extLst>
            </p:cNvPr>
            <p:cNvSpPr txBox="1">
              <a:spLocks/>
            </p:cNvSpPr>
            <p:nvPr/>
          </p:nvSpPr>
          <p:spPr>
            <a:xfrm>
              <a:off x="11293964" y="3854015"/>
              <a:ext cx="351224" cy="32370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</a:ext>
            </a:extLst>
          </p:spPr>
          <p:txBody>
            <a:bodyPr lIns="50800" tIns="50800" rIns="50800" bIns="50800">
              <a:noAutofit/>
            </a:bodyPr>
            <a:lstStyle>
              <a:lvl1pPr marL="254000" marR="0" indent="-254000" algn="l" defTabSz="1219169" rtl="0" latinLnBrk="0">
                <a:lnSpc>
                  <a:spcPct val="80000"/>
                </a:lnSpc>
                <a:spcBef>
                  <a:spcPts val="2250"/>
                </a:spcBef>
                <a:spcAft>
                  <a:spcPts val="0"/>
                </a:spcAft>
                <a:buClrTx/>
                <a:buSzPct val="123000"/>
                <a:buFontTx/>
                <a:buChar char="•"/>
                <a:tabLst/>
                <a:defRPr sz="2000" b="0" i="0" u="none" strike="noStrike" cap="none" spc="0" baseline="0">
                  <a:solidFill>
                    <a:srgbClr val="000000"/>
                  </a:solidFill>
                  <a:uFillTx/>
                  <a:latin typeface="Trebuchet MS" panose="020B0603020202020204" pitchFamily="34" charset="0"/>
                  <a:ea typeface="+mj-ea"/>
                  <a:cs typeface="+mj-cs"/>
                  <a:sym typeface="Arial"/>
                </a:defRPr>
              </a:lvl1pPr>
              <a:lvl2pPr marL="520700" marR="0" indent="-215900" algn="l" defTabSz="1219169" rtl="0" latinLnBrk="0">
                <a:lnSpc>
                  <a:spcPct val="80000"/>
                </a:lnSpc>
                <a:spcBef>
                  <a:spcPts val="2250"/>
                </a:spcBef>
                <a:spcAft>
                  <a:spcPts val="0"/>
                </a:spcAft>
                <a:buClrTx/>
                <a:buSzPct val="123000"/>
                <a:buFontTx/>
                <a:buChar char="•"/>
                <a:tabLst/>
                <a:defRPr sz="1700" b="0" i="0" u="none" strike="noStrike" cap="none" spc="0" baseline="0">
                  <a:solidFill>
                    <a:srgbClr val="000000"/>
                  </a:solidFill>
                  <a:uFillTx/>
                  <a:latin typeface="Trebuchet MS" panose="020B0603020202020204" pitchFamily="34" charset="0"/>
                  <a:ea typeface="+mj-ea"/>
                  <a:cs typeface="+mj-cs"/>
                  <a:sym typeface="Arial"/>
                </a:defRPr>
              </a:lvl2pPr>
              <a:lvl3pPr marL="800100" marR="0" indent="-190500" algn="l" defTabSz="1219169" rtl="0" latinLnBrk="0">
                <a:lnSpc>
                  <a:spcPct val="80000"/>
                </a:lnSpc>
                <a:spcBef>
                  <a:spcPts val="2250"/>
                </a:spcBef>
                <a:spcAft>
                  <a:spcPts val="0"/>
                </a:spcAft>
                <a:buClrTx/>
                <a:buSzPct val="123000"/>
                <a:buFontTx/>
                <a:buChar char="•"/>
                <a:tabLst/>
                <a:defRPr sz="1500" b="0" i="0" u="none" strike="noStrike" cap="none" spc="0" baseline="0">
                  <a:solidFill>
                    <a:srgbClr val="000000"/>
                  </a:solidFill>
                  <a:uFillTx/>
                  <a:latin typeface="Trebuchet MS" panose="020B0603020202020204" pitchFamily="34" charset="0"/>
                  <a:ea typeface="+mj-ea"/>
                  <a:cs typeface="+mj-cs"/>
                  <a:sym typeface="Arial"/>
                </a:defRPr>
              </a:lvl3pPr>
              <a:lvl4pPr marL="1104900" marR="0" indent="-190500" algn="l" defTabSz="1219169" rtl="0" latinLnBrk="0">
                <a:lnSpc>
                  <a:spcPct val="80000"/>
                </a:lnSpc>
                <a:spcBef>
                  <a:spcPts val="2250"/>
                </a:spcBef>
                <a:spcAft>
                  <a:spcPts val="0"/>
                </a:spcAft>
                <a:buClrTx/>
                <a:buSzPct val="123000"/>
                <a:buFontTx/>
                <a:buChar char="•"/>
                <a:tabLst/>
                <a:defRPr sz="1500" b="0" i="0" u="none" strike="noStrike" cap="none" spc="0" baseline="0">
                  <a:solidFill>
                    <a:srgbClr val="000000"/>
                  </a:solidFill>
                  <a:uFillTx/>
                  <a:latin typeface="Trebuchet MS" panose="020B0603020202020204" pitchFamily="34" charset="0"/>
                  <a:ea typeface="+mj-ea"/>
                  <a:cs typeface="+mj-cs"/>
                  <a:sym typeface="Arial"/>
                </a:defRPr>
              </a:lvl4pPr>
              <a:lvl5pPr marL="1409700" marR="0" indent="-190500" algn="l" defTabSz="1219169" rtl="0" latinLnBrk="0">
                <a:lnSpc>
                  <a:spcPct val="80000"/>
                </a:lnSpc>
                <a:spcBef>
                  <a:spcPts val="2250"/>
                </a:spcBef>
                <a:spcAft>
                  <a:spcPts val="0"/>
                </a:spcAft>
                <a:buClrTx/>
                <a:buSzPct val="123000"/>
                <a:buFontTx/>
                <a:buChar char="•"/>
                <a:tabLst/>
                <a:defRPr sz="1500" b="0" i="0" u="none" strike="noStrike" cap="none" spc="0" baseline="0">
                  <a:solidFill>
                    <a:srgbClr val="000000"/>
                  </a:solidFill>
                  <a:uFillTx/>
                  <a:latin typeface="Trebuchet MS" panose="020B0603020202020204" pitchFamily="34" charset="0"/>
                  <a:ea typeface="+mj-ea"/>
                  <a:cs typeface="+mj-cs"/>
                  <a:sym typeface="Arial"/>
                </a:defRPr>
              </a:lvl5pPr>
              <a:lvl6pPr marL="0" marR="0" indent="1143000" algn="l" defTabSz="412750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750" b="1" i="0" u="none" strike="noStrike" cap="none" spc="0" baseline="0">
                  <a:solidFill>
                    <a:srgbClr val="DB3080"/>
                  </a:solidFill>
                  <a:uFillTx/>
                  <a:latin typeface="+mj-lt"/>
                  <a:ea typeface="+mj-ea"/>
                  <a:cs typeface="+mj-cs"/>
                  <a:sym typeface="Arial"/>
                </a:defRPr>
              </a:lvl6pPr>
              <a:lvl7pPr marL="0" marR="0" indent="1371600" algn="l" defTabSz="412750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750" b="1" i="0" u="none" strike="noStrike" cap="none" spc="0" baseline="0">
                  <a:solidFill>
                    <a:srgbClr val="DB3080"/>
                  </a:solidFill>
                  <a:uFillTx/>
                  <a:latin typeface="+mj-lt"/>
                  <a:ea typeface="+mj-ea"/>
                  <a:cs typeface="+mj-cs"/>
                  <a:sym typeface="Arial"/>
                </a:defRPr>
              </a:lvl7pPr>
              <a:lvl8pPr marL="0" marR="0" indent="1600200" algn="l" defTabSz="412750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750" b="1" i="0" u="none" strike="noStrike" cap="none" spc="0" baseline="0">
                  <a:solidFill>
                    <a:srgbClr val="DB3080"/>
                  </a:solidFill>
                  <a:uFillTx/>
                  <a:latin typeface="+mj-lt"/>
                  <a:ea typeface="+mj-ea"/>
                  <a:cs typeface="+mj-cs"/>
                  <a:sym typeface="Arial"/>
                </a:defRPr>
              </a:lvl8pPr>
              <a:lvl9pPr marL="0" marR="0" indent="1828800" algn="l" defTabSz="412750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750" b="1" i="0" u="none" strike="noStrike" cap="none" spc="0" baseline="0">
                  <a:solidFill>
                    <a:srgbClr val="DB3080"/>
                  </a:solidFill>
                  <a:uFillTx/>
                  <a:latin typeface="+mj-lt"/>
                  <a:ea typeface="+mj-ea"/>
                  <a:cs typeface="+mj-cs"/>
                  <a:sym typeface="Arial"/>
                </a:defRPr>
              </a:lvl9pPr>
            </a:lstStyle>
            <a:p>
              <a:pPr marL="0" indent="0">
                <a:lnSpc>
                  <a:spcPct val="100000"/>
                </a:lnSpc>
                <a:spcBef>
                  <a:spcPts val="600"/>
                </a:spcBef>
                <a:buNone/>
              </a:pPr>
              <a:r>
                <a:rPr lang="fr-FR" sz="1300" kern="0"/>
                <a:t>1h</a:t>
              </a:r>
              <a:endParaRPr lang="fr-FR" sz="1300" b="1" kern="0">
                <a:solidFill>
                  <a:schemeClr val="accent6"/>
                </a:solidFill>
              </a:endParaRPr>
            </a:p>
          </p:txBody>
        </p:sp>
      </p:grpSp>
      <p:grpSp>
        <p:nvGrpSpPr>
          <p:cNvPr id="53" name="Groupe 52">
            <a:extLst>
              <a:ext uri="{FF2B5EF4-FFF2-40B4-BE49-F238E27FC236}">
                <a16:creationId xmlns:a16="http://schemas.microsoft.com/office/drawing/2014/main" id="{74D12BCA-7C16-22F4-E1B9-F2FE2FB7E56F}"/>
              </a:ext>
            </a:extLst>
          </p:cNvPr>
          <p:cNvGrpSpPr/>
          <p:nvPr/>
        </p:nvGrpSpPr>
        <p:grpSpPr>
          <a:xfrm>
            <a:off x="4303299" y="5417520"/>
            <a:ext cx="1217236" cy="480748"/>
            <a:chOff x="10887162" y="5046712"/>
            <a:chExt cx="1217236" cy="480748"/>
          </a:xfrm>
        </p:grpSpPr>
        <p:grpSp>
          <p:nvGrpSpPr>
            <p:cNvPr id="36" name="Group 290">
              <a:extLst>
                <a:ext uri="{FF2B5EF4-FFF2-40B4-BE49-F238E27FC236}">
                  <a16:creationId xmlns:a16="http://schemas.microsoft.com/office/drawing/2014/main" id="{DE30ED69-6E5F-3C44-5737-23871567B7E9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10887162" y="5046712"/>
              <a:ext cx="351225" cy="428400"/>
              <a:chOff x="1352" y="3099"/>
              <a:chExt cx="223" cy="272"/>
            </a:xfrm>
            <a:solidFill>
              <a:srgbClr val="555557"/>
            </a:solidFill>
          </p:grpSpPr>
          <p:sp>
            <p:nvSpPr>
              <p:cNvPr id="37" name="Freeform 291">
                <a:extLst>
                  <a:ext uri="{FF2B5EF4-FFF2-40B4-BE49-F238E27FC236}">
                    <a16:creationId xmlns:a16="http://schemas.microsoft.com/office/drawing/2014/main" id="{98BD5A8A-FD3F-65C6-70D3-DC1E8BC9E78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69" y="3166"/>
                <a:ext cx="189" cy="187"/>
              </a:xfrm>
              <a:custGeom>
                <a:avLst/>
                <a:gdLst>
                  <a:gd name="T0" fmla="*/ 530 w 1061"/>
                  <a:gd name="T1" fmla="*/ 0 h 1061"/>
                  <a:gd name="T2" fmla="*/ 0 w 1061"/>
                  <a:gd name="T3" fmla="*/ 531 h 1061"/>
                  <a:gd name="T4" fmla="*/ 530 w 1061"/>
                  <a:gd name="T5" fmla="*/ 1061 h 1061"/>
                  <a:gd name="T6" fmla="*/ 1061 w 1061"/>
                  <a:gd name="T7" fmla="*/ 531 h 1061"/>
                  <a:gd name="T8" fmla="*/ 530 w 1061"/>
                  <a:gd name="T9" fmla="*/ 0 h 1061"/>
                  <a:gd name="T10" fmla="*/ 530 w 1061"/>
                  <a:gd name="T11" fmla="*/ 1016 h 1061"/>
                  <a:gd name="T12" fmla="*/ 45 w 1061"/>
                  <a:gd name="T13" fmla="*/ 531 h 1061"/>
                  <a:gd name="T14" fmla="*/ 530 w 1061"/>
                  <a:gd name="T15" fmla="*/ 45 h 1061"/>
                  <a:gd name="T16" fmla="*/ 1016 w 1061"/>
                  <a:gd name="T17" fmla="*/ 531 h 1061"/>
                  <a:gd name="T18" fmla="*/ 530 w 1061"/>
                  <a:gd name="T19" fmla="*/ 1016 h 1061"/>
                  <a:gd name="T20" fmla="*/ 530 w 1061"/>
                  <a:gd name="T21" fmla="*/ 1016 h 1061"/>
                  <a:gd name="T22" fmla="*/ 530 w 1061"/>
                  <a:gd name="T23" fmla="*/ 1016 h 10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061" h="1061">
                    <a:moveTo>
                      <a:pt x="530" y="0"/>
                    </a:moveTo>
                    <a:cubicBezTo>
                      <a:pt x="238" y="0"/>
                      <a:pt x="0" y="238"/>
                      <a:pt x="0" y="531"/>
                    </a:cubicBezTo>
                    <a:cubicBezTo>
                      <a:pt x="0" y="823"/>
                      <a:pt x="238" y="1061"/>
                      <a:pt x="530" y="1061"/>
                    </a:cubicBezTo>
                    <a:cubicBezTo>
                      <a:pt x="823" y="1061"/>
                      <a:pt x="1061" y="823"/>
                      <a:pt x="1061" y="531"/>
                    </a:cubicBezTo>
                    <a:cubicBezTo>
                      <a:pt x="1061" y="238"/>
                      <a:pt x="823" y="0"/>
                      <a:pt x="530" y="0"/>
                    </a:cubicBezTo>
                    <a:close/>
                    <a:moveTo>
                      <a:pt x="530" y="1016"/>
                    </a:moveTo>
                    <a:cubicBezTo>
                      <a:pt x="263" y="1016"/>
                      <a:pt x="45" y="798"/>
                      <a:pt x="45" y="531"/>
                    </a:cubicBezTo>
                    <a:cubicBezTo>
                      <a:pt x="45" y="263"/>
                      <a:pt x="263" y="45"/>
                      <a:pt x="530" y="45"/>
                    </a:cubicBezTo>
                    <a:cubicBezTo>
                      <a:pt x="798" y="45"/>
                      <a:pt x="1016" y="263"/>
                      <a:pt x="1016" y="531"/>
                    </a:cubicBezTo>
                    <a:cubicBezTo>
                      <a:pt x="1016" y="798"/>
                      <a:pt x="798" y="1016"/>
                      <a:pt x="530" y="1016"/>
                    </a:cubicBezTo>
                    <a:close/>
                    <a:moveTo>
                      <a:pt x="530" y="1016"/>
                    </a:moveTo>
                    <a:cubicBezTo>
                      <a:pt x="530" y="1016"/>
                      <a:pt x="530" y="1016"/>
                      <a:pt x="530" y="1016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8" name="Freeform 292">
                <a:extLst>
                  <a:ext uri="{FF2B5EF4-FFF2-40B4-BE49-F238E27FC236}">
                    <a16:creationId xmlns:a16="http://schemas.microsoft.com/office/drawing/2014/main" id="{77384C11-385B-B06D-564E-F58B7478D36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82" y="3178"/>
                <a:ext cx="164" cy="163"/>
              </a:xfrm>
              <a:custGeom>
                <a:avLst/>
                <a:gdLst>
                  <a:gd name="T0" fmla="*/ 0 w 925"/>
                  <a:gd name="T1" fmla="*/ 463 h 925"/>
                  <a:gd name="T2" fmla="*/ 925 w 925"/>
                  <a:gd name="T3" fmla="*/ 463 h 925"/>
                  <a:gd name="T4" fmla="*/ 690 w 925"/>
                  <a:gd name="T5" fmla="*/ 812 h 925"/>
                  <a:gd name="T6" fmla="*/ 642 w 925"/>
                  <a:gd name="T7" fmla="*/ 773 h 925"/>
                  <a:gd name="T8" fmla="*/ 651 w 925"/>
                  <a:gd name="T9" fmla="*/ 835 h 925"/>
                  <a:gd name="T10" fmla="*/ 485 w 925"/>
                  <a:gd name="T11" fmla="*/ 844 h 925"/>
                  <a:gd name="T12" fmla="*/ 440 w 925"/>
                  <a:gd name="T13" fmla="*/ 844 h 925"/>
                  <a:gd name="T14" fmla="*/ 274 w 925"/>
                  <a:gd name="T15" fmla="*/ 835 h 925"/>
                  <a:gd name="T16" fmla="*/ 283 w 925"/>
                  <a:gd name="T17" fmla="*/ 773 h 925"/>
                  <a:gd name="T18" fmla="*/ 235 w 925"/>
                  <a:gd name="T19" fmla="*/ 812 h 925"/>
                  <a:gd name="T20" fmla="*/ 143 w 925"/>
                  <a:gd name="T21" fmla="*/ 673 h 925"/>
                  <a:gd name="T22" fmla="*/ 121 w 925"/>
                  <a:gd name="T23" fmla="*/ 634 h 925"/>
                  <a:gd name="T24" fmla="*/ 45 w 925"/>
                  <a:gd name="T25" fmla="*/ 485 h 925"/>
                  <a:gd name="T26" fmla="*/ 104 w 925"/>
                  <a:gd name="T27" fmla="*/ 463 h 925"/>
                  <a:gd name="T28" fmla="*/ 45 w 925"/>
                  <a:gd name="T29" fmla="*/ 440 h 925"/>
                  <a:gd name="T30" fmla="*/ 132 w 925"/>
                  <a:gd name="T31" fmla="*/ 294 h 925"/>
                  <a:gd name="T32" fmla="*/ 143 w 925"/>
                  <a:gd name="T33" fmla="*/ 252 h 925"/>
                  <a:gd name="T34" fmla="*/ 235 w 925"/>
                  <a:gd name="T35" fmla="*/ 113 h 925"/>
                  <a:gd name="T36" fmla="*/ 283 w 925"/>
                  <a:gd name="T37" fmla="*/ 152 h 925"/>
                  <a:gd name="T38" fmla="*/ 274 w 925"/>
                  <a:gd name="T39" fmla="*/ 90 h 925"/>
                  <a:gd name="T40" fmla="*/ 440 w 925"/>
                  <a:gd name="T41" fmla="*/ 81 h 925"/>
                  <a:gd name="T42" fmla="*/ 485 w 925"/>
                  <a:gd name="T43" fmla="*/ 81 h 925"/>
                  <a:gd name="T44" fmla="*/ 651 w 925"/>
                  <a:gd name="T45" fmla="*/ 90 h 925"/>
                  <a:gd name="T46" fmla="*/ 642 w 925"/>
                  <a:gd name="T47" fmla="*/ 152 h 925"/>
                  <a:gd name="T48" fmla="*/ 690 w 925"/>
                  <a:gd name="T49" fmla="*/ 113 h 925"/>
                  <a:gd name="T50" fmla="*/ 782 w 925"/>
                  <a:gd name="T51" fmla="*/ 252 h 925"/>
                  <a:gd name="T52" fmla="*/ 804 w 925"/>
                  <a:gd name="T53" fmla="*/ 291 h 925"/>
                  <a:gd name="T54" fmla="*/ 879 w 925"/>
                  <a:gd name="T55" fmla="*/ 440 h 925"/>
                  <a:gd name="T56" fmla="*/ 821 w 925"/>
                  <a:gd name="T57" fmla="*/ 463 h 925"/>
                  <a:gd name="T58" fmla="*/ 879 w 925"/>
                  <a:gd name="T59" fmla="*/ 485 h 925"/>
                  <a:gd name="T60" fmla="*/ 804 w 925"/>
                  <a:gd name="T61" fmla="*/ 634 h 925"/>
                  <a:gd name="T62" fmla="*/ 782 w 925"/>
                  <a:gd name="T63" fmla="*/ 673 h 925"/>
                  <a:gd name="T64" fmla="*/ 690 w 925"/>
                  <a:gd name="T65" fmla="*/ 812 h 925"/>
                  <a:gd name="T66" fmla="*/ 690 w 925"/>
                  <a:gd name="T67" fmla="*/ 812 h 9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925" h="925">
                    <a:moveTo>
                      <a:pt x="462" y="0"/>
                    </a:moveTo>
                    <a:cubicBezTo>
                      <a:pt x="207" y="0"/>
                      <a:pt x="0" y="207"/>
                      <a:pt x="0" y="463"/>
                    </a:cubicBezTo>
                    <a:cubicBezTo>
                      <a:pt x="0" y="718"/>
                      <a:pt x="207" y="925"/>
                      <a:pt x="462" y="925"/>
                    </a:cubicBezTo>
                    <a:cubicBezTo>
                      <a:pt x="718" y="925"/>
                      <a:pt x="925" y="718"/>
                      <a:pt x="925" y="463"/>
                    </a:cubicBezTo>
                    <a:cubicBezTo>
                      <a:pt x="925" y="207"/>
                      <a:pt x="718" y="0"/>
                      <a:pt x="462" y="0"/>
                    </a:cubicBezTo>
                    <a:close/>
                    <a:moveTo>
                      <a:pt x="690" y="812"/>
                    </a:moveTo>
                    <a:cubicBezTo>
                      <a:pt x="673" y="782"/>
                      <a:pt x="673" y="782"/>
                      <a:pt x="673" y="782"/>
                    </a:cubicBezTo>
                    <a:cubicBezTo>
                      <a:pt x="666" y="771"/>
                      <a:pt x="653" y="767"/>
                      <a:pt x="642" y="773"/>
                    </a:cubicBezTo>
                    <a:cubicBezTo>
                      <a:pt x="631" y="780"/>
                      <a:pt x="628" y="793"/>
                      <a:pt x="634" y="804"/>
                    </a:cubicBezTo>
                    <a:cubicBezTo>
                      <a:pt x="651" y="835"/>
                      <a:pt x="651" y="835"/>
                      <a:pt x="651" y="835"/>
                    </a:cubicBezTo>
                    <a:cubicBezTo>
                      <a:pt x="601" y="861"/>
                      <a:pt x="545" y="876"/>
                      <a:pt x="485" y="879"/>
                    </a:cubicBezTo>
                    <a:cubicBezTo>
                      <a:pt x="485" y="844"/>
                      <a:pt x="485" y="844"/>
                      <a:pt x="485" y="844"/>
                    </a:cubicBezTo>
                    <a:cubicBezTo>
                      <a:pt x="485" y="831"/>
                      <a:pt x="475" y="821"/>
                      <a:pt x="462" y="821"/>
                    </a:cubicBezTo>
                    <a:cubicBezTo>
                      <a:pt x="450" y="821"/>
                      <a:pt x="440" y="831"/>
                      <a:pt x="440" y="844"/>
                    </a:cubicBezTo>
                    <a:cubicBezTo>
                      <a:pt x="440" y="879"/>
                      <a:pt x="440" y="879"/>
                      <a:pt x="440" y="879"/>
                    </a:cubicBezTo>
                    <a:cubicBezTo>
                      <a:pt x="380" y="876"/>
                      <a:pt x="324" y="861"/>
                      <a:pt x="274" y="835"/>
                    </a:cubicBezTo>
                    <a:cubicBezTo>
                      <a:pt x="291" y="804"/>
                      <a:pt x="291" y="804"/>
                      <a:pt x="291" y="804"/>
                    </a:cubicBezTo>
                    <a:cubicBezTo>
                      <a:pt x="297" y="793"/>
                      <a:pt x="294" y="780"/>
                      <a:pt x="283" y="773"/>
                    </a:cubicBezTo>
                    <a:cubicBezTo>
                      <a:pt x="272" y="767"/>
                      <a:pt x="259" y="771"/>
                      <a:pt x="252" y="782"/>
                    </a:cubicBezTo>
                    <a:cubicBezTo>
                      <a:pt x="235" y="812"/>
                      <a:pt x="235" y="812"/>
                      <a:pt x="235" y="812"/>
                    </a:cubicBezTo>
                    <a:cubicBezTo>
                      <a:pt x="186" y="781"/>
                      <a:pt x="144" y="739"/>
                      <a:pt x="113" y="690"/>
                    </a:cubicBezTo>
                    <a:cubicBezTo>
                      <a:pt x="143" y="673"/>
                      <a:pt x="143" y="673"/>
                      <a:pt x="143" y="673"/>
                    </a:cubicBezTo>
                    <a:cubicBezTo>
                      <a:pt x="154" y="666"/>
                      <a:pt x="158" y="653"/>
                      <a:pt x="152" y="642"/>
                    </a:cubicBezTo>
                    <a:cubicBezTo>
                      <a:pt x="145" y="631"/>
                      <a:pt x="132" y="628"/>
                      <a:pt x="121" y="634"/>
                    </a:cubicBezTo>
                    <a:cubicBezTo>
                      <a:pt x="90" y="651"/>
                      <a:pt x="90" y="651"/>
                      <a:pt x="90" y="651"/>
                    </a:cubicBezTo>
                    <a:cubicBezTo>
                      <a:pt x="64" y="601"/>
                      <a:pt x="49" y="545"/>
                      <a:pt x="45" y="485"/>
                    </a:cubicBezTo>
                    <a:cubicBezTo>
                      <a:pt x="81" y="485"/>
                      <a:pt x="81" y="485"/>
                      <a:pt x="81" y="485"/>
                    </a:cubicBezTo>
                    <a:cubicBezTo>
                      <a:pt x="93" y="485"/>
                      <a:pt x="104" y="475"/>
                      <a:pt x="104" y="463"/>
                    </a:cubicBezTo>
                    <a:cubicBezTo>
                      <a:pt x="104" y="450"/>
                      <a:pt x="93" y="440"/>
                      <a:pt x="81" y="440"/>
                    </a:cubicBezTo>
                    <a:cubicBezTo>
                      <a:pt x="45" y="440"/>
                      <a:pt x="45" y="440"/>
                      <a:pt x="45" y="440"/>
                    </a:cubicBezTo>
                    <a:cubicBezTo>
                      <a:pt x="49" y="380"/>
                      <a:pt x="64" y="324"/>
                      <a:pt x="90" y="274"/>
                    </a:cubicBezTo>
                    <a:cubicBezTo>
                      <a:pt x="123" y="293"/>
                      <a:pt x="124" y="294"/>
                      <a:pt x="132" y="294"/>
                    </a:cubicBezTo>
                    <a:cubicBezTo>
                      <a:pt x="140" y="294"/>
                      <a:pt x="147" y="290"/>
                      <a:pt x="152" y="283"/>
                    </a:cubicBezTo>
                    <a:cubicBezTo>
                      <a:pt x="158" y="272"/>
                      <a:pt x="154" y="259"/>
                      <a:pt x="143" y="252"/>
                    </a:cubicBezTo>
                    <a:cubicBezTo>
                      <a:pt x="113" y="235"/>
                      <a:pt x="113" y="235"/>
                      <a:pt x="113" y="235"/>
                    </a:cubicBezTo>
                    <a:cubicBezTo>
                      <a:pt x="144" y="186"/>
                      <a:pt x="186" y="144"/>
                      <a:pt x="235" y="113"/>
                    </a:cubicBezTo>
                    <a:cubicBezTo>
                      <a:pt x="252" y="143"/>
                      <a:pt x="252" y="143"/>
                      <a:pt x="252" y="143"/>
                    </a:cubicBezTo>
                    <a:cubicBezTo>
                      <a:pt x="259" y="154"/>
                      <a:pt x="272" y="158"/>
                      <a:pt x="283" y="152"/>
                    </a:cubicBezTo>
                    <a:cubicBezTo>
                      <a:pt x="294" y="145"/>
                      <a:pt x="297" y="132"/>
                      <a:pt x="291" y="121"/>
                    </a:cubicBezTo>
                    <a:cubicBezTo>
                      <a:pt x="274" y="90"/>
                      <a:pt x="274" y="90"/>
                      <a:pt x="274" y="90"/>
                    </a:cubicBezTo>
                    <a:cubicBezTo>
                      <a:pt x="324" y="64"/>
                      <a:pt x="380" y="49"/>
                      <a:pt x="440" y="46"/>
                    </a:cubicBezTo>
                    <a:cubicBezTo>
                      <a:pt x="440" y="81"/>
                      <a:pt x="440" y="81"/>
                      <a:pt x="440" y="81"/>
                    </a:cubicBezTo>
                    <a:cubicBezTo>
                      <a:pt x="440" y="94"/>
                      <a:pt x="450" y="104"/>
                      <a:pt x="462" y="104"/>
                    </a:cubicBezTo>
                    <a:cubicBezTo>
                      <a:pt x="475" y="104"/>
                      <a:pt x="485" y="94"/>
                      <a:pt x="485" y="81"/>
                    </a:cubicBezTo>
                    <a:cubicBezTo>
                      <a:pt x="485" y="46"/>
                      <a:pt x="485" y="46"/>
                      <a:pt x="485" y="46"/>
                    </a:cubicBezTo>
                    <a:cubicBezTo>
                      <a:pt x="545" y="49"/>
                      <a:pt x="601" y="64"/>
                      <a:pt x="651" y="90"/>
                    </a:cubicBezTo>
                    <a:cubicBezTo>
                      <a:pt x="634" y="121"/>
                      <a:pt x="634" y="121"/>
                      <a:pt x="634" y="121"/>
                    </a:cubicBezTo>
                    <a:cubicBezTo>
                      <a:pt x="628" y="132"/>
                      <a:pt x="631" y="145"/>
                      <a:pt x="642" y="152"/>
                    </a:cubicBezTo>
                    <a:cubicBezTo>
                      <a:pt x="653" y="158"/>
                      <a:pt x="666" y="154"/>
                      <a:pt x="673" y="143"/>
                    </a:cubicBezTo>
                    <a:cubicBezTo>
                      <a:pt x="690" y="113"/>
                      <a:pt x="690" y="113"/>
                      <a:pt x="690" y="113"/>
                    </a:cubicBezTo>
                    <a:cubicBezTo>
                      <a:pt x="739" y="144"/>
                      <a:pt x="781" y="186"/>
                      <a:pt x="812" y="235"/>
                    </a:cubicBezTo>
                    <a:cubicBezTo>
                      <a:pt x="782" y="252"/>
                      <a:pt x="782" y="252"/>
                      <a:pt x="782" y="252"/>
                    </a:cubicBezTo>
                    <a:cubicBezTo>
                      <a:pt x="771" y="259"/>
                      <a:pt x="767" y="272"/>
                      <a:pt x="773" y="283"/>
                    </a:cubicBezTo>
                    <a:cubicBezTo>
                      <a:pt x="780" y="294"/>
                      <a:pt x="793" y="297"/>
                      <a:pt x="804" y="291"/>
                    </a:cubicBezTo>
                    <a:cubicBezTo>
                      <a:pt x="835" y="274"/>
                      <a:pt x="835" y="274"/>
                      <a:pt x="835" y="274"/>
                    </a:cubicBezTo>
                    <a:cubicBezTo>
                      <a:pt x="861" y="324"/>
                      <a:pt x="876" y="380"/>
                      <a:pt x="879" y="440"/>
                    </a:cubicBezTo>
                    <a:cubicBezTo>
                      <a:pt x="844" y="440"/>
                      <a:pt x="844" y="440"/>
                      <a:pt x="844" y="440"/>
                    </a:cubicBezTo>
                    <a:cubicBezTo>
                      <a:pt x="831" y="440"/>
                      <a:pt x="821" y="450"/>
                      <a:pt x="821" y="463"/>
                    </a:cubicBezTo>
                    <a:cubicBezTo>
                      <a:pt x="821" y="475"/>
                      <a:pt x="831" y="485"/>
                      <a:pt x="844" y="485"/>
                    </a:cubicBezTo>
                    <a:cubicBezTo>
                      <a:pt x="879" y="485"/>
                      <a:pt x="879" y="485"/>
                      <a:pt x="879" y="485"/>
                    </a:cubicBezTo>
                    <a:cubicBezTo>
                      <a:pt x="876" y="545"/>
                      <a:pt x="861" y="601"/>
                      <a:pt x="835" y="651"/>
                    </a:cubicBezTo>
                    <a:cubicBezTo>
                      <a:pt x="804" y="634"/>
                      <a:pt x="804" y="634"/>
                      <a:pt x="804" y="634"/>
                    </a:cubicBezTo>
                    <a:cubicBezTo>
                      <a:pt x="793" y="628"/>
                      <a:pt x="780" y="631"/>
                      <a:pt x="773" y="642"/>
                    </a:cubicBezTo>
                    <a:cubicBezTo>
                      <a:pt x="767" y="653"/>
                      <a:pt x="771" y="666"/>
                      <a:pt x="782" y="673"/>
                    </a:cubicBezTo>
                    <a:cubicBezTo>
                      <a:pt x="812" y="690"/>
                      <a:pt x="812" y="690"/>
                      <a:pt x="812" y="690"/>
                    </a:cubicBezTo>
                    <a:cubicBezTo>
                      <a:pt x="781" y="739"/>
                      <a:pt x="739" y="781"/>
                      <a:pt x="690" y="812"/>
                    </a:cubicBezTo>
                    <a:close/>
                    <a:moveTo>
                      <a:pt x="690" y="812"/>
                    </a:moveTo>
                    <a:cubicBezTo>
                      <a:pt x="690" y="812"/>
                      <a:pt x="690" y="812"/>
                      <a:pt x="690" y="81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9" name="Freeform 293">
                <a:extLst>
                  <a:ext uri="{FF2B5EF4-FFF2-40B4-BE49-F238E27FC236}">
                    <a16:creationId xmlns:a16="http://schemas.microsoft.com/office/drawing/2014/main" id="{88DFD7CF-4A05-47A1-7041-C0480555FF5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49" y="3207"/>
                <a:ext cx="29" cy="67"/>
              </a:xfrm>
              <a:custGeom>
                <a:avLst/>
                <a:gdLst>
                  <a:gd name="T0" fmla="*/ 105 w 165"/>
                  <a:gd name="T1" fmla="*/ 218 h 380"/>
                  <a:gd name="T2" fmla="*/ 105 w 165"/>
                  <a:gd name="T3" fmla="*/ 23 h 380"/>
                  <a:gd name="T4" fmla="*/ 82 w 165"/>
                  <a:gd name="T5" fmla="*/ 0 h 380"/>
                  <a:gd name="T6" fmla="*/ 60 w 165"/>
                  <a:gd name="T7" fmla="*/ 23 h 380"/>
                  <a:gd name="T8" fmla="*/ 60 w 165"/>
                  <a:gd name="T9" fmla="*/ 218 h 380"/>
                  <a:gd name="T10" fmla="*/ 0 w 165"/>
                  <a:gd name="T11" fmla="*/ 298 h 380"/>
                  <a:gd name="T12" fmla="*/ 82 w 165"/>
                  <a:gd name="T13" fmla="*/ 380 h 380"/>
                  <a:gd name="T14" fmla="*/ 165 w 165"/>
                  <a:gd name="T15" fmla="*/ 298 h 380"/>
                  <a:gd name="T16" fmla="*/ 105 w 165"/>
                  <a:gd name="T17" fmla="*/ 218 h 380"/>
                  <a:gd name="T18" fmla="*/ 82 w 165"/>
                  <a:gd name="T19" fmla="*/ 335 h 380"/>
                  <a:gd name="T20" fmla="*/ 45 w 165"/>
                  <a:gd name="T21" fmla="*/ 298 h 380"/>
                  <a:gd name="T22" fmla="*/ 82 w 165"/>
                  <a:gd name="T23" fmla="*/ 260 h 380"/>
                  <a:gd name="T24" fmla="*/ 120 w 165"/>
                  <a:gd name="T25" fmla="*/ 298 h 380"/>
                  <a:gd name="T26" fmla="*/ 82 w 165"/>
                  <a:gd name="T27" fmla="*/ 335 h 380"/>
                  <a:gd name="T28" fmla="*/ 82 w 165"/>
                  <a:gd name="T29" fmla="*/ 335 h 380"/>
                  <a:gd name="T30" fmla="*/ 82 w 165"/>
                  <a:gd name="T31" fmla="*/ 335 h 3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65" h="380">
                    <a:moveTo>
                      <a:pt x="105" y="218"/>
                    </a:moveTo>
                    <a:cubicBezTo>
                      <a:pt x="105" y="23"/>
                      <a:pt x="105" y="23"/>
                      <a:pt x="105" y="23"/>
                    </a:cubicBezTo>
                    <a:cubicBezTo>
                      <a:pt x="105" y="10"/>
                      <a:pt x="95" y="0"/>
                      <a:pt x="82" y="0"/>
                    </a:cubicBezTo>
                    <a:cubicBezTo>
                      <a:pt x="70" y="0"/>
                      <a:pt x="60" y="10"/>
                      <a:pt x="60" y="23"/>
                    </a:cubicBezTo>
                    <a:cubicBezTo>
                      <a:pt x="60" y="218"/>
                      <a:pt x="60" y="218"/>
                      <a:pt x="60" y="218"/>
                    </a:cubicBezTo>
                    <a:cubicBezTo>
                      <a:pt x="25" y="228"/>
                      <a:pt x="0" y="260"/>
                      <a:pt x="0" y="298"/>
                    </a:cubicBezTo>
                    <a:cubicBezTo>
                      <a:pt x="0" y="343"/>
                      <a:pt x="37" y="380"/>
                      <a:pt x="82" y="380"/>
                    </a:cubicBezTo>
                    <a:cubicBezTo>
                      <a:pt x="128" y="380"/>
                      <a:pt x="165" y="343"/>
                      <a:pt x="165" y="298"/>
                    </a:cubicBezTo>
                    <a:cubicBezTo>
                      <a:pt x="165" y="260"/>
                      <a:pt x="140" y="228"/>
                      <a:pt x="105" y="218"/>
                    </a:cubicBezTo>
                    <a:close/>
                    <a:moveTo>
                      <a:pt x="82" y="335"/>
                    </a:moveTo>
                    <a:cubicBezTo>
                      <a:pt x="62" y="335"/>
                      <a:pt x="45" y="318"/>
                      <a:pt x="45" y="298"/>
                    </a:cubicBezTo>
                    <a:cubicBezTo>
                      <a:pt x="45" y="277"/>
                      <a:pt x="62" y="260"/>
                      <a:pt x="82" y="260"/>
                    </a:cubicBezTo>
                    <a:cubicBezTo>
                      <a:pt x="103" y="260"/>
                      <a:pt x="120" y="277"/>
                      <a:pt x="120" y="298"/>
                    </a:cubicBezTo>
                    <a:cubicBezTo>
                      <a:pt x="120" y="318"/>
                      <a:pt x="103" y="335"/>
                      <a:pt x="82" y="335"/>
                    </a:cubicBezTo>
                    <a:close/>
                    <a:moveTo>
                      <a:pt x="82" y="335"/>
                    </a:moveTo>
                    <a:cubicBezTo>
                      <a:pt x="82" y="335"/>
                      <a:pt x="82" y="335"/>
                      <a:pt x="82" y="335"/>
                    </a:cubicBezTo>
                  </a:path>
                </a:pathLst>
              </a:custGeom>
              <a:solidFill>
                <a:srgbClr val="CF02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0" name="Freeform 294">
                <a:extLst>
                  <a:ext uri="{FF2B5EF4-FFF2-40B4-BE49-F238E27FC236}">
                    <a16:creationId xmlns:a16="http://schemas.microsoft.com/office/drawing/2014/main" id="{177D9415-CF9D-A8E8-C8B2-5DAABB9AC2C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52" y="3099"/>
                <a:ext cx="223" cy="272"/>
              </a:xfrm>
              <a:custGeom>
                <a:avLst/>
                <a:gdLst>
                  <a:gd name="T0" fmla="*/ 628 w 1256"/>
                  <a:gd name="T1" fmla="*/ 1536 h 1536"/>
                  <a:gd name="T2" fmla="*/ 1254 w 1256"/>
                  <a:gd name="T3" fmla="*/ 964 h 1536"/>
                  <a:gd name="T4" fmla="*/ 1210 w 1256"/>
                  <a:gd name="T5" fmla="*/ 960 h 1536"/>
                  <a:gd name="T6" fmla="*/ 45 w 1256"/>
                  <a:gd name="T7" fmla="*/ 908 h 1536"/>
                  <a:gd name="T8" fmla="*/ 1210 w 1256"/>
                  <a:gd name="T9" fmla="*/ 859 h 1536"/>
                  <a:gd name="T10" fmla="*/ 1255 w 1256"/>
                  <a:gd name="T11" fmla="*/ 855 h 1536"/>
                  <a:gd name="T12" fmla="*/ 1070 w 1256"/>
                  <a:gd name="T13" fmla="*/ 381 h 1536"/>
                  <a:gd name="T14" fmla="*/ 1169 w 1256"/>
                  <a:gd name="T15" fmla="*/ 385 h 1536"/>
                  <a:gd name="T16" fmla="*/ 1185 w 1256"/>
                  <a:gd name="T17" fmla="*/ 271 h 1536"/>
                  <a:gd name="T18" fmla="*/ 975 w 1256"/>
                  <a:gd name="T19" fmla="*/ 187 h 1536"/>
                  <a:gd name="T20" fmla="*/ 959 w 1256"/>
                  <a:gd name="T21" fmla="*/ 301 h 1536"/>
                  <a:gd name="T22" fmla="*/ 944 w 1256"/>
                  <a:gd name="T23" fmla="*/ 364 h 1536"/>
                  <a:gd name="T24" fmla="*/ 718 w 1256"/>
                  <a:gd name="T25" fmla="*/ 221 h 1536"/>
                  <a:gd name="T26" fmla="*/ 797 w 1256"/>
                  <a:gd name="T27" fmla="*/ 161 h 1536"/>
                  <a:gd name="T28" fmla="*/ 737 w 1256"/>
                  <a:gd name="T29" fmla="*/ 0 h 1536"/>
                  <a:gd name="T30" fmla="*/ 658 w 1256"/>
                  <a:gd name="T31" fmla="*/ 22 h 1536"/>
                  <a:gd name="T32" fmla="*/ 737 w 1256"/>
                  <a:gd name="T33" fmla="*/ 45 h 1536"/>
                  <a:gd name="T34" fmla="*/ 752 w 1256"/>
                  <a:gd name="T35" fmla="*/ 161 h 1536"/>
                  <a:gd name="T36" fmla="*/ 520 w 1256"/>
                  <a:gd name="T37" fmla="*/ 176 h 1536"/>
                  <a:gd name="T38" fmla="*/ 505 w 1256"/>
                  <a:gd name="T39" fmla="*/ 60 h 1536"/>
                  <a:gd name="T40" fmla="*/ 576 w 1256"/>
                  <a:gd name="T41" fmla="*/ 45 h 1536"/>
                  <a:gd name="T42" fmla="*/ 576 w 1256"/>
                  <a:gd name="T43" fmla="*/ 0 h 1536"/>
                  <a:gd name="T44" fmla="*/ 460 w 1256"/>
                  <a:gd name="T45" fmla="*/ 60 h 1536"/>
                  <a:gd name="T46" fmla="*/ 520 w 1256"/>
                  <a:gd name="T47" fmla="*/ 221 h 1536"/>
                  <a:gd name="T48" fmla="*/ 539 w 1256"/>
                  <a:gd name="T49" fmla="*/ 285 h 1536"/>
                  <a:gd name="T50" fmla="*/ 278 w 1256"/>
                  <a:gd name="T51" fmla="*/ 315 h 1536"/>
                  <a:gd name="T52" fmla="*/ 310 w 1256"/>
                  <a:gd name="T53" fmla="*/ 225 h 1536"/>
                  <a:gd name="T54" fmla="*/ 207 w 1256"/>
                  <a:gd name="T55" fmla="*/ 175 h 1536"/>
                  <a:gd name="T56" fmla="*/ 60 w 1256"/>
                  <a:gd name="T57" fmla="*/ 347 h 1536"/>
                  <a:gd name="T58" fmla="*/ 163 w 1256"/>
                  <a:gd name="T59" fmla="*/ 398 h 1536"/>
                  <a:gd name="T60" fmla="*/ 221 w 1256"/>
                  <a:gd name="T61" fmla="*/ 429 h 1536"/>
                  <a:gd name="T62" fmla="*/ 137 w 1256"/>
                  <a:gd name="T63" fmla="*/ 361 h 1536"/>
                  <a:gd name="T64" fmla="*/ 97 w 1256"/>
                  <a:gd name="T65" fmla="*/ 321 h 1536"/>
                  <a:gd name="T66" fmla="*/ 233 w 1256"/>
                  <a:gd name="T67" fmla="*/ 211 h 1536"/>
                  <a:gd name="T68" fmla="*/ 273 w 1256"/>
                  <a:gd name="T69" fmla="*/ 252 h 1536"/>
                  <a:gd name="T70" fmla="*/ 137 w 1256"/>
                  <a:gd name="T71" fmla="*/ 361 h 1536"/>
                  <a:gd name="T72" fmla="*/ 275 w 1256"/>
                  <a:gd name="T73" fmla="*/ 388 h 1536"/>
                  <a:gd name="T74" fmla="*/ 223 w 1256"/>
                  <a:gd name="T75" fmla="*/ 355 h 1536"/>
                  <a:gd name="T76" fmla="*/ 984 w 1256"/>
                  <a:gd name="T77" fmla="*/ 252 h 1536"/>
                  <a:gd name="T78" fmla="*/ 1024 w 1256"/>
                  <a:gd name="T79" fmla="*/ 211 h 1536"/>
                  <a:gd name="T80" fmla="*/ 1160 w 1256"/>
                  <a:gd name="T81" fmla="*/ 321 h 1536"/>
                  <a:gd name="T82" fmla="*/ 1120 w 1256"/>
                  <a:gd name="T83" fmla="*/ 361 h 1536"/>
                  <a:gd name="T84" fmla="*/ 984 w 1256"/>
                  <a:gd name="T85" fmla="*/ 252 h 1536"/>
                  <a:gd name="T86" fmla="*/ 1034 w 1256"/>
                  <a:gd name="T87" fmla="*/ 355 h 1536"/>
                  <a:gd name="T88" fmla="*/ 982 w 1256"/>
                  <a:gd name="T89" fmla="*/ 388 h 1536"/>
                  <a:gd name="T90" fmla="*/ 584 w 1256"/>
                  <a:gd name="T91" fmla="*/ 281 h 1536"/>
                  <a:gd name="T92" fmla="*/ 673 w 1256"/>
                  <a:gd name="T93" fmla="*/ 221 h 1536"/>
                  <a:gd name="T94" fmla="*/ 628 w 1256"/>
                  <a:gd name="T95" fmla="*/ 279 h 1536"/>
                  <a:gd name="T96" fmla="*/ 584 w 1256"/>
                  <a:gd name="T97" fmla="*/ 281 h 15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256" h="1536">
                    <a:moveTo>
                      <a:pt x="0" y="908"/>
                    </a:moveTo>
                    <a:cubicBezTo>
                      <a:pt x="0" y="1254"/>
                      <a:pt x="282" y="1536"/>
                      <a:pt x="628" y="1536"/>
                    </a:cubicBezTo>
                    <a:cubicBezTo>
                      <a:pt x="787" y="1536"/>
                      <a:pt x="938" y="1477"/>
                      <a:pt x="1054" y="1370"/>
                    </a:cubicBezTo>
                    <a:cubicBezTo>
                      <a:pt x="1169" y="1264"/>
                      <a:pt x="1241" y="1120"/>
                      <a:pt x="1254" y="964"/>
                    </a:cubicBezTo>
                    <a:cubicBezTo>
                      <a:pt x="1256" y="952"/>
                      <a:pt x="1246" y="941"/>
                      <a:pt x="1234" y="940"/>
                    </a:cubicBezTo>
                    <a:cubicBezTo>
                      <a:pt x="1222" y="939"/>
                      <a:pt x="1211" y="948"/>
                      <a:pt x="1210" y="960"/>
                    </a:cubicBezTo>
                    <a:cubicBezTo>
                      <a:pt x="1183" y="1263"/>
                      <a:pt x="933" y="1491"/>
                      <a:pt x="628" y="1491"/>
                    </a:cubicBezTo>
                    <a:cubicBezTo>
                      <a:pt x="307" y="1491"/>
                      <a:pt x="45" y="1229"/>
                      <a:pt x="45" y="908"/>
                    </a:cubicBezTo>
                    <a:cubicBezTo>
                      <a:pt x="45" y="585"/>
                      <a:pt x="307" y="324"/>
                      <a:pt x="628" y="324"/>
                    </a:cubicBezTo>
                    <a:cubicBezTo>
                      <a:pt x="930" y="324"/>
                      <a:pt x="1185" y="559"/>
                      <a:pt x="1210" y="859"/>
                    </a:cubicBezTo>
                    <a:cubicBezTo>
                      <a:pt x="1211" y="871"/>
                      <a:pt x="1222" y="881"/>
                      <a:pt x="1234" y="879"/>
                    </a:cubicBezTo>
                    <a:cubicBezTo>
                      <a:pt x="1247" y="878"/>
                      <a:pt x="1256" y="868"/>
                      <a:pt x="1255" y="855"/>
                    </a:cubicBezTo>
                    <a:cubicBezTo>
                      <a:pt x="1241" y="691"/>
                      <a:pt x="1164" y="538"/>
                      <a:pt x="1036" y="429"/>
                    </a:cubicBezTo>
                    <a:cubicBezTo>
                      <a:pt x="1070" y="381"/>
                      <a:pt x="1070" y="381"/>
                      <a:pt x="1070" y="381"/>
                    </a:cubicBezTo>
                    <a:cubicBezTo>
                      <a:pt x="1094" y="398"/>
                      <a:pt x="1094" y="398"/>
                      <a:pt x="1094" y="398"/>
                    </a:cubicBezTo>
                    <a:cubicBezTo>
                      <a:pt x="1118" y="415"/>
                      <a:pt x="1152" y="410"/>
                      <a:pt x="1169" y="385"/>
                    </a:cubicBezTo>
                    <a:cubicBezTo>
                      <a:pt x="1197" y="347"/>
                      <a:pt x="1197" y="347"/>
                      <a:pt x="1197" y="347"/>
                    </a:cubicBezTo>
                    <a:cubicBezTo>
                      <a:pt x="1214" y="323"/>
                      <a:pt x="1209" y="289"/>
                      <a:pt x="1185" y="271"/>
                    </a:cubicBezTo>
                    <a:cubicBezTo>
                      <a:pt x="1050" y="175"/>
                      <a:pt x="1050" y="175"/>
                      <a:pt x="1050" y="175"/>
                    </a:cubicBezTo>
                    <a:cubicBezTo>
                      <a:pt x="1026" y="157"/>
                      <a:pt x="992" y="163"/>
                      <a:pt x="975" y="187"/>
                    </a:cubicBezTo>
                    <a:cubicBezTo>
                      <a:pt x="947" y="225"/>
                      <a:pt x="947" y="225"/>
                      <a:pt x="947" y="225"/>
                    </a:cubicBezTo>
                    <a:cubicBezTo>
                      <a:pt x="930" y="250"/>
                      <a:pt x="935" y="284"/>
                      <a:pt x="959" y="301"/>
                    </a:cubicBezTo>
                    <a:cubicBezTo>
                      <a:pt x="979" y="315"/>
                      <a:pt x="979" y="315"/>
                      <a:pt x="979" y="315"/>
                    </a:cubicBezTo>
                    <a:cubicBezTo>
                      <a:pt x="944" y="364"/>
                      <a:pt x="944" y="364"/>
                      <a:pt x="944" y="364"/>
                    </a:cubicBezTo>
                    <a:cubicBezTo>
                      <a:pt x="875" y="323"/>
                      <a:pt x="798" y="297"/>
                      <a:pt x="718" y="285"/>
                    </a:cubicBezTo>
                    <a:cubicBezTo>
                      <a:pt x="718" y="221"/>
                      <a:pt x="718" y="221"/>
                      <a:pt x="718" y="221"/>
                    </a:cubicBezTo>
                    <a:cubicBezTo>
                      <a:pt x="737" y="221"/>
                      <a:pt x="737" y="221"/>
                      <a:pt x="737" y="221"/>
                    </a:cubicBezTo>
                    <a:cubicBezTo>
                      <a:pt x="770" y="221"/>
                      <a:pt x="797" y="194"/>
                      <a:pt x="797" y="161"/>
                    </a:cubicBezTo>
                    <a:cubicBezTo>
                      <a:pt x="797" y="60"/>
                      <a:pt x="797" y="60"/>
                      <a:pt x="797" y="60"/>
                    </a:cubicBezTo>
                    <a:cubicBezTo>
                      <a:pt x="797" y="27"/>
                      <a:pt x="770" y="0"/>
                      <a:pt x="737" y="0"/>
                    </a:cubicBezTo>
                    <a:cubicBezTo>
                      <a:pt x="681" y="0"/>
                      <a:pt x="681" y="0"/>
                      <a:pt x="681" y="0"/>
                    </a:cubicBezTo>
                    <a:cubicBezTo>
                      <a:pt x="669" y="0"/>
                      <a:pt x="658" y="10"/>
                      <a:pt x="658" y="22"/>
                    </a:cubicBezTo>
                    <a:cubicBezTo>
                      <a:pt x="658" y="35"/>
                      <a:pt x="669" y="45"/>
                      <a:pt x="681" y="45"/>
                    </a:cubicBezTo>
                    <a:cubicBezTo>
                      <a:pt x="737" y="45"/>
                      <a:pt x="737" y="45"/>
                      <a:pt x="737" y="45"/>
                    </a:cubicBezTo>
                    <a:cubicBezTo>
                      <a:pt x="745" y="45"/>
                      <a:pt x="752" y="52"/>
                      <a:pt x="752" y="60"/>
                    </a:cubicBezTo>
                    <a:cubicBezTo>
                      <a:pt x="752" y="161"/>
                      <a:pt x="752" y="161"/>
                      <a:pt x="752" y="161"/>
                    </a:cubicBezTo>
                    <a:cubicBezTo>
                      <a:pt x="752" y="169"/>
                      <a:pt x="745" y="176"/>
                      <a:pt x="737" y="176"/>
                    </a:cubicBezTo>
                    <a:cubicBezTo>
                      <a:pt x="716" y="176"/>
                      <a:pt x="541" y="176"/>
                      <a:pt x="520" y="176"/>
                    </a:cubicBezTo>
                    <a:cubicBezTo>
                      <a:pt x="512" y="176"/>
                      <a:pt x="505" y="169"/>
                      <a:pt x="505" y="161"/>
                    </a:cubicBezTo>
                    <a:cubicBezTo>
                      <a:pt x="505" y="60"/>
                      <a:pt x="505" y="60"/>
                      <a:pt x="505" y="60"/>
                    </a:cubicBezTo>
                    <a:cubicBezTo>
                      <a:pt x="505" y="52"/>
                      <a:pt x="512" y="45"/>
                      <a:pt x="520" y="45"/>
                    </a:cubicBezTo>
                    <a:cubicBezTo>
                      <a:pt x="576" y="45"/>
                      <a:pt x="576" y="45"/>
                      <a:pt x="576" y="45"/>
                    </a:cubicBezTo>
                    <a:cubicBezTo>
                      <a:pt x="588" y="45"/>
                      <a:pt x="598" y="35"/>
                      <a:pt x="598" y="22"/>
                    </a:cubicBezTo>
                    <a:cubicBezTo>
                      <a:pt x="598" y="10"/>
                      <a:pt x="588" y="0"/>
                      <a:pt x="576" y="0"/>
                    </a:cubicBezTo>
                    <a:cubicBezTo>
                      <a:pt x="520" y="0"/>
                      <a:pt x="520" y="0"/>
                      <a:pt x="520" y="0"/>
                    </a:cubicBezTo>
                    <a:cubicBezTo>
                      <a:pt x="487" y="0"/>
                      <a:pt x="460" y="27"/>
                      <a:pt x="460" y="60"/>
                    </a:cubicBezTo>
                    <a:cubicBezTo>
                      <a:pt x="460" y="161"/>
                      <a:pt x="460" y="161"/>
                      <a:pt x="460" y="161"/>
                    </a:cubicBezTo>
                    <a:cubicBezTo>
                      <a:pt x="460" y="194"/>
                      <a:pt x="487" y="221"/>
                      <a:pt x="520" y="221"/>
                    </a:cubicBezTo>
                    <a:cubicBezTo>
                      <a:pt x="539" y="221"/>
                      <a:pt x="539" y="221"/>
                      <a:pt x="539" y="221"/>
                    </a:cubicBezTo>
                    <a:cubicBezTo>
                      <a:pt x="539" y="285"/>
                      <a:pt x="539" y="285"/>
                      <a:pt x="539" y="285"/>
                    </a:cubicBezTo>
                    <a:cubicBezTo>
                      <a:pt x="458" y="297"/>
                      <a:pt x="381" y="324"/>
                      <a:pt x="313" y="364"/>
                    </a:cubicBezTo>
                    <a:cubicBezTo>
                      <a:pt x="278" y="315"/>
                      <a:pt x="278" y="315"/>
                      <a:pt x="278" y="315"/>
                    </a:cubicBezTo>
                    <a:cubicBezTo>
                      <a:pt x="298" y="301"/>
                      <a:pt x="298" y="301"/>
                      <a:pt x="298" y="301"/>
                    </a:cubicBezTo>
                    <a:cubicBezTo>
                      <a:pt x="322" y="284"/>
                      <a:pt x="327" y="250"/>
                      <a:pt x="310" y="225"/>
                    </a:cubicBezTo>
                    <a:cubicBezTo>
                      <a:pt x="282" y="187"/>
                      <a:pt x="282" y="187"/>
                      <a:pt x="282" y="187"/>
                    </a:cubicBezTo>
                    <a:cubicBezTo>
                      <a:pt x="265" y="163"/>
                      <a:pt x="231" y="157"/>
                      <a:pt x="207" y="175"/>
                    </a:cubicBezTo>
                    <a:cubicBezTo>
                      <a:pt x="72" y="271"/>
                      <a:pt x="72" y="271"/>
                      <a:pt x="72" y="271"/>
                    </a:cubicBezTo>
                    <a:cubicBezTo>
                      <a:pt x="48" y="289"/>
                      <a:pt x="43" y="323"/>
                      <a:pt x="60" y="347"/>
                    </a:cubicBezTo>
                    <a:cubicBezTo>
                      <a:pt x="88" y="385"/>
                      <a:pt x="88" y="385"/>
                      <a:pt x="88" y="385"/>
                    </a:cubicBezTo>
                    <a:cubicBezTo>
                      <a:pt x="105" y="410"/>
                      <a:pt x="139" y="415"/>
                      <a:pt x="163" y="398"/>
                    </a:cubicBezTo>
                    <a:cubicBezTo>
                      <a:pt x="187" y="381"/>
                      <a:pt x="187" y="381"/>
                      <a:pt x="187" y="381"/>
                    </a:cubicBezTo>
                    <a:cubicBezTo>
                      <a:pt x="221" y="429"/>
                      <a:pt x="221" y="429"/>
                      <a:pt x="221" y="429"/>
                    </a:cubicBezTo>
                    <a:cubicBezTo>
                      <a:pt x="86" y="545"/>
                      <a:pt x="0" y="716"/>
                      <a:pt x="0" y="908"/>
                    </a:cubicBezTo>
                    <a:close/>
                    <a:moveTo>
                      <a:pt x="137" y="361"/>
                    </a:moveTo>
                    <a:cubicBezTo>
                      <a:pt x="133" y="364"/>
                      <a:pt x="127" y="363"/>
                      <a:pt x="124" y="359"/>
                    </a:cubicBezTo>
                    <a:cubicBezTo>
                      <a:pt x="97" y="321"/>
                      <a:pt x="97" y="321"/>
                      <a:pt x="97" y="321"/>
                    </a:cubicBezTo>
                    <a:cubicBezTo>
                      <a:pt x="94" y="317"/>
                      <a:pt x="95" y="311"/>
                      <a:pt x="99" y="308"/>
                    </a:cubicBezTo>
                    <a:cubicBezTo>
                      <a:pt x="233" y="211"/>
                      <a:pt x="233" y="211"/>
                      <a:pt x="233" y="211"/>
                    </a:cubicBezTo>
                    <a:cubicBezTo>
                      <a:pt x="237" y="208"/>
                      <a:pt x="243" y="209"/>
                      <a:pt x="246" y="213"/>
                    </a:cubicBezTo>
                    <a:cubicBezTo>
                      <a:pt x="273" y="252"/>
                      <a:pt x="273" y="252"/>
                      <a:pt x="273" y="252"/>
                    </a:cubicBezTo>
                    <a:cubicBezTo>
                      <a:pt x="276" y="256"/>
                      <a:pt x="275" y="262"/>
                      <a:pt x="271" y="265"/>
                    </a:cubicBezTo>
                    <a:cubicBezTo>
                      <a:pt x="260" y="272"/>
                      <a:pt x="153" y="350"/>
                      <a:pt x="137" y="361"/>
                    </a:cubicBezTo>
                    <a:close/>
                    <a:moveTo>
                      <a:pt x="242" y="341"/>
                    </a:moveTo>
                    <a:cubicBezTo>
                      <a:pt x="275" y="388"/>
                      <a:pt x="275" y="388"/>
                      <a:pt x="275" y="388"/>
                    </a:cubicBezTo>
                    <a:cubicBezTo>
                      <a:pt x="268" y="392"/>
                      <a:pt x="262" y="397"/>
                      <a:pt x="256" y="401"/>
                    </a:cubicBezTo>
                    <a:cubicBezTo>
                      <a:pt x="223" y="355"/>
                      <a:pt x="223" y="355"/>
                      <a:pt x="223" y="355"/>
                    </a:cubicBezTo>
                    <a:cubicBezTo>
                      <a:pt x="239" y="343"/>
                      <a:pt x="236" y="346"/>
                      <a:pt x="242" y="341"/>
                    </a:cubicBezTo>
                    <a:close/>
                    <a:moveTo>
                      <a:pt x="984" y="252"/>
                    </a:moveTo>
                    <a:cubicBezTo>
                      <a:pt x="1011" y="213"/>
                      <a:pt x="1011" y="213"/>
                      <a:pt x="1011" y="213"/>
                    </a:cubicBezTo>
                    <a:cubicBezTo>
                      <a:pt x="1014" y="209"/>
                      <a:pt x="1020" y="208"/>
                      <a:pt x="1024" y="211"/>
                    </a:cubicBezTo>
                    <a:cubicBezTo>
                      <a:pt x="1158" y="308"/>
                      <a:pt x="1158" y="308"/>
                      <a:pt x="1158" y="308"/>
                    </a:cubicBezTo>
                    <a:cubicBezTo>
                      <a:pt x="1162" y="311"/>
                      <a:pt x="1163" y="317"/>
                      <a:pt x="1160" y="321"/>
                    </a:cubicBezTo>
                    <a:cubicBezTo>
                      <a:pt x="1133" y="359"/>
                      <a:pt x="1133" y="359"/>
                      <a:pt x="1133" y="359"/>
                    </a:cubicBezTo>
                    <a:cubicBezTo>
                      <a:pt x="1130" y="363"/>
                      <a:pt x="1124" y="364"/>
                      <a:pt x="1120" y="361"/>
                    </a:cubicBezTo>
                    <a:cubicBezTo>
                      <a:pt x="1104" y="350"/>
                      <a:pt x="998" y="273"/>
                      <a:pt x="986" y="265"/>
                    </a:cubicBezTo>
                    <a:cubicBezTo>
                      <a:pt x="982" y="262"/>
                      <a:pt x="981" y="256"/>
                      <a:pt x="984" y="252"/>
                    </a:cubicBezTo>
                    <a:close/>
                    <a:moveTo>
                      <a:pt x="1015" y="341"/>
                    </a:moveTo>
                    <a:cubicBezTo>
                      <a:pt x="1034" y="355"/>
                      <a:pt x="1034" y="355"/>
                      <a:pt x="1034" y="355"/>
                    </a:cubicBezTo>
                    <a:cubicBezTo>
                      <a:pt x="1001" y="401"/>
                      <a:pt x="1001" y="401"/>
                      <a:pt x="1001" y="401"/>
                    </a:cubicBezTo>
                    <a:cubicBezTo>
                      <a:pt x="995" y="397"/>
                      <a:pt x="989" y="392"/>
                      <a:pt x="982" y="388"/>
                    </a:cubicBezTo>
                    <a:lnTo>
                      <a:pt x="1015" y="341"/>
                    </a:lnTo>
                    <a:close/>
                    <a:moveTo>
                      <a:pt x="584" y="281"/>
                    </a:moveTo>
                    <a:cubicBezTo>
                      <a:pt x="584" y="221"/>
                      <a:pt x="584" y="221"/>
                      <a:pt x="584" y="221"/>
                    </a:cubicBezTo>
                    <a:cubicBezTo>
                      <a:pt x="673" y="221"/>
                      <a:pt x="673" y="221"/>
                      <a:pt x="673" y="221"/>
                    </a:cubicBezTo>
                    <a:cubicBezTo>
                      <a:pt x="673" y="281"/>
                      <a:pt x="673" y="281"/>
                      <a:pt x="673" y="281"/>
                    </a:cubicBezTo>
                    <a:cubicBezTo>
                      <a:pt x="660" y="280"/>
                      <a:pt x="642" y="279"/>
                      <a:pt x="628" y="279"/>
                    </a:cubicBezTo>
                    <a:cubicBezTo>
                      <a:pt x="613" y="279"/>
                      <a:pt x="597" y="280"/>
                      <a:pt x="584" y="281"/>
                    </a:cubicBezTo>
                    <a:close/>
                    <a:moveTo>
                      <a:pt x="584" y="281"/>
                    </a:moveTo>
                    <a:cubicBezTo>
                      <a:pt x="584" y="281"/>
                      <a:pt x="584" y="281"/>
                      <a:pt x="584" y="28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sp>
          <p:nvSpPr>
            <p:cNvPr id="42" name="Espace réservé du texte 1">
              <a:extLst>
                <a:ext uri="{FF2B5EF4-FFF2-40B4-BE49-F238E27FC236}">
                  <a16:creationId xmlns:a16="http://schemas.microsoft.com/office/drawing/2014/main" id="{BC20ABF1-1BFB-E3E3-386A-E278B3468D91}"/>
                </a:ext>
              </a:extLst>
            </p:cNvPr>
            <p:cNvSpPr txBox="1">
              <a:spLocks/>
            </p:cNvSpPr>
            <p:nvPr/>
          </p:nvSpPr>
          <p:spPr>
            <a:xfrm>
              <a:off x="11291773" y="5099060"/>
              <a:ext cx="812625" cy="42840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</a:ext>
            </a:extLst>
          </p:spPr>
          <p:txBody>
            <a:bodyPr lIns="50800" tIns="50800" rIns="50800" bIns="50800">
              <a:noAutofit/>
            </a:bodyPr>
            <a:lstStyle>
              <a:lvl1pPr marL="254000" marR="0" indent="-254000" algn="l" defTabSz="1219169" rtl="0" latinLnBrk="0">
                <a:lnSpc>
                  <a:spcPct val="80000"/>
                </a:lnSpc>
                <a:spcBef>
                  <a:spcPts val="2250"/>
                </a:spcBef>
                <a:spcAft>
                  <a:spcPts val="0"/>
                </a:spcAft>
                <a:buClrTx/>
                <a:buSzPct val="123000"/>
                <a:buFontTx/>
                <a:buChar char="•"/>
                <a:tabLst/>
                <a:defRPr sz="2000" b="0" i="0" u="none" strike="noStrike" cap="none" spc="0" baseline="0">
                  <a:solidFill>
                    <a:srgbClr val="000000"/>
                  </a:solidFill>
                  <a:uFillTx/>
                  <a:latin typeface="Trebuchet MS" panose="020B0603020202020204" pitchFamily="34" charset="0"/>
                  <a:ea typeface="+mj-ea"/>
                  <a:cs typeface="+mj-cs"/>
                  <a:sym typeface="Arial"/>
                </a:defRPr>
              </a:lvl1pPr>
              <a:lvl2pPr marL="520700" marR="0" indent="-215900" algn="l" defTabSz="1219169" rtl="0" latinLnBrk="0">
                <a:lnSpc>
                  <a:spcPct val="80000"/>
                </a:lnSpc>
                <a:spcBef>
                  <a:spcPts val="2250"/>
                </a:spcBef>
                <a:spcAft>
                  <a:spcPts val="0"/>
                </a:spcAft>
                <a:buClrTx/>
                <a:buSzPct val="123000"/>
                <a:buFontTx/>
                <a:buChar char="•"/>
                <a:tabLst/>
                <a:defRPr sz="1700" b="0" i="0" u="none" strike="noStrike" cap="none" spc="0" baseline="0">
                  <a:solidFill>
                    <a:srgbClr val="000000"/>
                  </a:solidFill>
                  <a:uFillTx/>
                  <a:latin typeface="Trebuchet MS" panose="020B0603020202020204" pitchFamily="34" charset="0"/>
                  <a:ea typeface="+mj-ea"/>
                  <a:cs typeface="+mj-cs"/>
                  <a:sym typeface="Arial"/>
                </a:defRPr>
              </a:lvl2pPr>
              <a:lvl3pPr marL="800100" marR="0" indent="-190500" algn="l" defTabSz="1219169" rtl="0" latinLnBrk="0">
                <a:lnSpc>
                  <a:spcPct val="80000"/>
                </a:lnSpc>
                <a:spcBef>
                  <a:spcPts val="2250"/>
                </a:spcBef>
                <a:spcAft>
                  <a:spcPts val="0"/>
                </a:spcAft>
                <a:buClrTx/>
                <a:buSzPct val="123000"/>
                <a:buFontTx/>
                <a:buChar char="•"/>
                <a:tabLst/>
                <a:defRPr sz="1500" b="0" i="0" u="none" strike="noStrike" cap="none" spc="0" baseline="0">
                  <a:solidFill>
                    <a:srgbClr val="000000"/>
                  </a:solidFill>
                  <a:uFillTx/>
                  <a:latin typeface="Trebuchet MS" panose="020B0603020202020204" pitchFamily="34" charset="0"/>
                  <a:ea typeface="+mj-ea"/>
                  <a:cs typeface="+mj-cs"/>
                  <a:sym typeface="Arial"/>
                </a:defRPr>
              </a:lvl3pPr>
              <a:lvl4pPr marL="1104900" marR="0" indent="-190500" algn="l" defTabSz="1219169" rtl="0" latinLnBrk="0">
                <a:lnSpc>
                  <a:spcPct val="80000"/>
                </a:lnSpc>
                <a:spcBef>
                  <a:spcPts val="2250"/>
                </a:spcBef>
                <a:spcAft>
                  <a:spcPts val="0"/>
                </a:spcAft>
                <a:buClrTx/>
                <a:buSzPct val="123000"/>
                <a:buFontTx/>
                <a:buChar char="•"/>
                <a:tabLst/>
                <a:defRPr sz="1500" b="0" i="0" u="none" strike="noStrike" cap="none" spc="0" baseline="0">
                  <a:solidFill>
                    <a:srgbClr val="000000"/>
                  </a:solidFill>
                  <a:uFillTx/>
                  <a:latin typeface="Trebuchet MS" panose="020B0603020202020204" pitchFamily="34" charset="0"/>
                  <a:ea typeface="+mj-ea"/>
                  <a:cs typeface="+mj-cs"/>
                  <a:sym typeface="Arial"/>
                </a:defRPr>
              </a:lvl4pPr>
              <a:lvl5pPr marL="1409700" marR="0" indent="-190500" algn="l" defTabSz="1219169" rtl="0" latinLnBrk="0">
                <a:lnSpc>
                  <a:spcPct val="80000"/>
                </a:lnSpc>
                <a:spcBef>
                  <a:spcPts val="2250"/>
                </a:spcBef>
                <a:spcAft>
                  <a:spcPts val="0"/>
                </a:spcAft>
                <a:buClrTx/>
                <a:buSzPct val="123000"/>
                <a:buFontTx/>
                <a:buChar char="•"/>
                <a:tabLst/>
                <a:defRPr sz="1500" b="0" i="0" u="none" strike="noStrike" cap="none" spc="0" baseline="0">
                  <a:solidFill>
                    <a:srgbClr val="000000"/>
                  </a:solidFill>
                  <a:uFillTx/>
                  <a:latin typeface="Trebuchet MS" panose="020B0603020202020204" pitchFamily="34" charset="0"/>
                  <a:ea typeface="+mj-ea"/>
                  <a:cs typeface="+mj-cs"/>
                  <a:sym typeface="Arial"/>
                </a:defRPr>
              </a:lvl5pPr>
              <a:lvl6pPr marL="0" marR="0" indent="1143000" algn="l" defTabSz="412750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750" b="1" i="0" u="none" strike="noStrike" cap="none" spc="0" baseline="0">
                  <a:solidFill>
                    <a:srgbClr val="DB3080"/>
                  </a:solidFill>
                  <a:uFillTx/>
                  <a:latin typeface="+mj-lt"/>
                  <a:ea typeface="+mj-ea"/>
                  <a:cs typeface="+mj-cs"/>
                  <a:sym typeface="Arial"/>
                </a:defRPr>
              </a:lvl6pPr>
              <a:lvl7pPr marL="0" marR="0" indent="1371600" algn="l" defTabSz="412750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750" b="1" i="0" u="none" strike="noStrike" cap="none" spc="0" baseline="0">
                  <a:solidFill>
                    <a:srgbClr val="DB3080"/>
                  </a:solidFill>
                  <a:uFillTx/>
                  <a:latin typeface="+mj-lt"/>
                  <a:ea typeface="+mj-ea"/>
                  <a:cs typeface="+mj-cs"/>
                  <a:sym typeface="Arial"/>
                </a:defRPr>
              </a:lvl7pPr>
              <a:lvl8pPr marL="0" marR="0" indent="1600200" algn="l" defTabSz="412750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750" b="1" i="0" u="none" strike="noStrike" cap="none" spc="0" baseline="0">
                  <a:solidFill>
                    <a:srgbClr val="DB3080"/>
                  </a:solidFill>
                  <a:uFillTx/>
                  <a:latin typeface="+mj-lt"/>
                  <a:ea typeface="+mj-ea"/>
                  <a:cs typeface="+mj-cs"/>
                  <a:sym typeface="Arial"/>
                </a:defRPr>
              </a:lvl8pPr>
              <a:lvl9pPr marL="0" marR="0" indent="1828800" algn="l" defTabSz="412750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750" b="1" i="0" u="none" strike="noStrike" cap="none" spc="0" baseline="0">
                  <a:solidFill>
                    <a:srgbClr val="DB3080"/>
                  </a:solidFill>
                  <a:uFillTx/>
                  <a:latin typeface="+mj-lt"/>
                  <a:ea typeface="+mj-ea"/>
                  <a:cs typeface="+mj-cs"/>
                  <a:sym typeface="Arial"/>
                </a:defRPr>
              </a:lvl9pPr>
            </a:lstStyle>
            <a:p>
              <a:pPr marL="0" indent="0">
                <a:lnSpc>
                  <a:spcPct val="100000"/>
                </a:lnSpc>
                <a:spcBef>
                  <a:spcPts val="600"/>
                </a:spcBef>
                <a:buNone/>
              </a:pPr>
              <a:r>
                <a:rPr lang="fr-FR" sz="1300" kern="0">
                  <a:solidFill>
                    <a:schemeClr val="accent6"/>
                  </a:solidFill>
                </a:rPr>
                <a:t>30 min</a:t>
              </a:r>
              <a:endParaRPr lang="fr-FR" sz="1300" b="1" kern="0">
                <a:solidFill>
                  <a:schemeClr val="accent6"/>
                </a:solidFill>
              </a:endParaRPr>
            </a:p>
          </p:txBody>
        </p:sp>
      </p:grpSp>
      <p:sp>
        <p:nvSpPr>
          <p:cNvPr id="43" name="Espace réservé du texte 1">
            <a:extLst>
              <a:ext uri="{FF2B5EF4-FFF2-40B4-BE49-F238E27FC236}">
                <a16:creationId xmlns:a16="http://schemas.microsoft.com/office/drawing/2014/main" id="{E574FC87-103E-3613-E171-66B32BFEEE89}"/>
              </a:ext>
            </a:extLst>
          </p:cNvPr>
          <p:cNvSpPr txBox="1">
            <a:spLocks/>
          </p:cNvSpPr>
          <p:nvPr/>
        </p:nvSpPr>
        <p:spPr>
          <a:xfrm>
            <a:off x="434929" y="3013742"/>
            <a:ext cx="3354225" cy="28507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50800" tIns="50800" rIns="50800" bIns="50800">
            <a:noAutofit/>
          </a:bodyPr>
          <a:lstStyle>
            <a:lvl1pPr marL="254000" marR="0" indent="-254000" algn="l" defTabSz="1219169" rtl="0" latinLnBrk="0">
              <a:lnSpc>
                <a:spcPct val="8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2000" b="0" i="0" u="none" strike="noStrike" cap="none" spc="0" baseline="0">
                <a:solidFill>
                  <a:srgbClr val="000000"/>
                </a:solidFill>
                <a:uFillTx/>
                <a:latin typeface="Trebuchet MS" panose="020B0603020202020204" pitchFamily="34" charset="0"/>
                <a:ea typeface="+mj-ea"/>
                <a:cs typeface="+mj-cs"/>
                <a:sym typeface="Arial"/>
              </a:defRPr>
            </a:lvl1pPr>
            <a:lvl2pPr marL="520700" marR="0" indent="-215900" algn="l" defTabSz="1219169" rtl="0" latinLnBrk="0">
              <a:lnSpc>
                <a:spcPct val="8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1700" b="0" i="0" u="none" strike="noStrike" cap="none" spc="0" baseline="0">
                <a:solidFill>
                  <a:srgbClr val="000000"/>
                </a:solidFill>
                <a:uFillTx/>
                <a:latin typeface="Trebuchet MS" panose="020B0603020202020204" pitchFamily="34" charset="0"/>
                <a:ea typeface="+mj-ea"/>
                <a:cs typeface="+mj-cs"/>
                <a:sym typeface="Arial"/>
              </a:defRPr>
            </a:lvl2pPr>
            <a:lvl3pPr marL="800100" marR="0" indent="-190500" algn="l" defTabSz="1219169" rtl="0" latinLnBrk="0">
              <a:lnSpc>
                <a:spcPct val="8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1500" b="0" i="0" u="none" strike="noStrike" cap="none" spc="0" baseline="0">
                <a:solidFill>
                  <a:srgbClr val="000000"/>
                </a:solidFill>
                <a:uFillTx/>
                <a:latin typeface="Trebuchet MS" panose="020B0603020202020204" pitchFamily="34" charset="0"/>
                <a:ea typeface="+mj-ea"/>
                <a:cs typeface="+mj-cs"/>
                <a:sym typeface="Arial"/>
              </a:defRPr>
            </a:lvl3pPr>
            <a:lvl4pPr marL="1104900" marR="0" indent="-190500" algn="l" defTabSz="1219169" rtl="0" latinLnBrk="0">
              <a:lnSpc>
                <a:spcPct val="8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1500" b="0" i="0" u="none" strike="noStrike" cap="none" spc="0" baseline="0">
                <a:solidFill>
                  <a:srgbClr val="000000"/>
                </a:solidFill>
                <a:uFillTx/>
                <a:latin typeface="Trebuchet MS" panose="020B0603020202020204" pitchFamily="34" charset="0"/>
                <a:ea typeface="+mj-ea"/>
                <a:cs typeface="+mj-cs"/>
                <a:sym typeface="Arial"/>
              </a:defRPr>
            </a:lvl4pPr>
            <a:lvl5pPr marL="1409700" marR="0" indent="-190500" algn="l" defTabSz="1219169" rtl="0" latinLnBrk="0">
              <a:lnSpc>
                <a:spcPct val="8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1500" b="0" i="0" u="none" strike="noStrike" cap="none" spc="0" baseline="0">
                <a:solidFill>
                  <a:srgbClr val="000000"/>
                </a:solidFill>
                <a:uFillTx/>
                <a:latin typeface="Trebuchet MS" panose="020B0603020202020204" pitchFamily="34" charset="0"/>
                <a:ea typeface="+mj-ea"/>
                <a:cs typeface="+mj-cs"/>
                <a:sym typeface="Arial"/>
              </a:defRPr>
            </a:lvl5pPr>
            <a:lvl6pPr marL="0" marR="0" indent="114300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50" b="1" i="0" u="none" strike="noStrike" cap="none" spc="0" baseline="0">
                <a:solidFill>
                  <a:srgbClr val="DB308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6pPr>
            <a:lvl7pPr marL="0" marR="0" indent="137160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50" b="1" i="0" u="none" strike="noStrike" cap="none" spc="0" baseline="0">
                <a:solidFill>
                  <a:srgbClr val="DB308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7pPr>
            <a:lvl8pPr marL="0" marR="0" indent="160020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50" b="1" i="0" u="none" strike="noStrike" cap="none" spc="0" baseline="0">
                <a:solidFill>
                  <a:srgbClr val="DB308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8pPr>
            <a:lvl9pPr marL="0" marR="0" indent="182880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50" b="1" i="0" u="none" strike="noStrike" cap="none" spc="0" baseline="0">
                <a:solidFill>
                  <a:srgbClr val="DB308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fr-FR" sz="1400" b="1" kern="0">
                <a:solidFill>
                  <a:srgbClr val="DF2680"/>
                </a:solidFill>
              </a:rPr>
              <a:t>Objectifs des Dites-nous tout :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sz="1400" kern="0"/>
              <a:t>Vous informer à propos de Mon espace santé 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sz="1400" kern="0"/>
              <a:t>Poser toutes vos questions à propos de Mon espace santé : dans le chat, en levant la main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sz="1400" kern="0"/>
              <a:t>Echanger avec des confrères / collègues à propos des usages Mon espace santé durant les témoignages</a:t>
            </a:r>
          </a:p>
        </p:txBody>
      </p:sp>
      <p:sp>
        <p:nvSpPr>
          <p:cNvPr id="50" name="ZoneTexte 49">
            <a:extLst>
              <a:ext uri="{FF2B5EF4-FFF2-40B4-BE49-F238E27FC236}">
                <a16:creationId xmlns:a16="http://schemas.microsoft.com/office/drawing/2014/main" id="{FF7FFAD4-F93D-4522-103E-31E618267191}"/>
              </a:ext>
            </a:extLst>
          </p:cNvPr>
          <p:cNvSpPr txBox="1"/>
          <p:nvPr/>
        </p:nvSpPr>
        <p:spPr>
          <a:xfrm>
            <a:off x="4703967" y="4819733"/>
            <a:ext cx="660585" cy="584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fr-FR" sz="3200" b="0" i="0">
                <a:effectLst/>
                <a:latin typeface="Apple Color Emoji"/>
              </a:rPr>
              <a:t>🆕</a:t>
            </a:r>
            <a:endParaRPr lang="fr-FR" sz="3200"/>
          </a:p>
        </p:txBody>
      </p:sp>
      <p:sp>
        <p:nvSpPr>
          <p:cNvPr id="56" name="Espace réservé du texte 1">
            <a:extLst>
              <a:ext uri="{FF2B5EF4-FFF2-40B4-BE49-F238E27FC236}">
                <a16:creationId xmlns:a16="http://schemas.microsoft.com/office/drawing/2014/main" id="{C08AD07B-4F15-FA84-D8BA-978676F8A603}"/>
              </a:ext>
            </a:extLst>
          </p:cNvPr>
          <p:cNvSpPr txBox="1">
            <a:spLocks/>
          </p:cNvSpPr>
          <p:nvPr/>
        </p:nvSpPr>
        <p:spPr>
          <a:xfrm>
            <a:off x="5383533" y="4947113"/>
            <a:ext cx="6653372" cy="10218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50800" tIns="50800" rIns="50800" bIns="50800" anchor="t">
            <a:noAutofit/>
          </a:bodyPr>
          <a:lstStyle>
            <a:lvl1pPr marL="254000" marR="0" indent="-254000" algn="l" defTabSz="1219169" rtl="0" latinLnBrk="0">
              <a:lnSpc>
                <a:spcPct val="8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2000" b="0" i="0" u="none" strike="noStrike" cap="none" spc="0" baseline="0">
                <a:solidFill>
                  <a:srgbClr val="000000"/>
                </a:solidFill>
                <a:uFillTx/>
                <a:latin typeface="Trebuchet MS" panose="020B0603020202020204" pitchFamily="34" charset="0"/>
                <a:ea typeface="+mj-ea"/>
                <a:cs typeface="+mj-cs"/>
                <a:sym typeface="Arial"/>
              </a:defRPr>
            </a:lvl1pPr>
            <a:lvl2pPr marL="520700" marR="0" indent="-215900" algn="l" defTabSz="1219169" rtl="0" latinLnBrk="0">
              <a:lnSpc>
                <a:spcPct val="8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1700" b="0" i="0" u="none" strike="noStrike" cap="none" spc="0" baseline="0">
                <a:solidFill>
                  <a:srgbClr val="000000"/>
                </a:solidFill>
                <a:uFillTx/>
                <a:latin typeface="Trebuchet MS" panose="020B0603020202020204" pitchFamily="34" charset="0"/>
                <a:ea typeface="+mj-ea"/>
                <a:cs typeface="+mj-cs"/>
                <a:sym typeface="Arial"/>
              </a:defRPr>
            </a:lvl2pPr>
            <a:lvl3pPr marL="800100" marR="0" indent="-190500" algn="l" defTabSz="1219169" rtl="0" latinLnBrk="0">
              <a:lnSpc>
                <a:spcPct val="8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1500" b="0" i="0" u="none" strike="noStrike" cap="none" spc="0" baseline="0">
                <a:solidFill>
                  <a:srgbClr val="000000"/>
                </a:solidFill>
                <a:uFillTx/>
                <a:latin typeface="Trebuchet MS" panose="020B0603020202020204" pitchFamily="34" charset="0"/>
                <a:ea typeface="+mj-ea"/>
                <a:cs typeface="+mj-cs"/>
                <a:sym typeface="Arial"/>
              </a:defRPr>
            </a:lvl3pPr>
            <a:lvl4pPr marL="1104900" marR="0" indent="-190500" algn="l" defTabSz="1219169" rtl="0" latinLnBrk="0">
              <a:lnSpc>
                <a:spcPct val="8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1500" b="0" i="0" u="none" strike="noStrike" cap="none" spc="0" baseline="0">
                <a:solidFill>
                  <a:srgbClr val="000000"/>
                </a:solidFill>
                <a:uFillTx/>
                <a:latin typeface="Trebuchet MS" panose="020B0603020202020204" pitchFamily="34" charset="0"/>
                <a:ea typeface="+mj-ea"/>
                <a:cs typeface="+mj-cs"/>
                <a:sym typeface="Arial"/>
              </a:defRPr>
            </a:lvl4pPr>
            <a:lvl5pPr marL="1409700" marR="0" indent="-190500" algn="l" defTabSz="1219169" rtl="0" latinLnBrk="0">
              <a:lnSpc>
                <a:spcPct val="8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1500" b="0" i="0" u="none" strike="noStrike" cap="none" spc="0" baseline="0">
                <a:solidFill>
                  <a:srgbClr val="000000"/>
                </a:solidFill>
                <a:uFillTx/>
                <a:latin typeface="Trebuchet MS" panose="020B0603020202020204" pitchFamily="34" charset="0"/>
                <a:ea typeface="+mj-ea"/>
                <a:cs typeface="+mj-cs"/>
                <a:sym typeface="Arial"/>
              </a:defRPr>
            </a:lvl5pPr>
            <a:lvl6pPr marL="0" marR="0" indent="114300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50" b="1" i="0" u="none" strike="noStrike" cap="none" spc="0" baseline="0">
                <a:solidFill>
                  <a:srgbClr val="DB308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6pPr>
            <a:lvl7pPr marL="0" marR="0" indent="137160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50" b="1" i="0" u="none" strike="noStrike" cap="none" spc="0" baseline="0">
                <a:solidFill>
                  <a:srgbClr val="DB308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7pPr>
            <a:lvl8pPr marL="0" marR="0" indent="160020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50" b="1" i="0" u="none" strike="noStrike" cap="none" spc="0" baseline="0">
                <a:solidFill>
                  <a:srgbClr val="DB308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8pPr>
            <a:lvl9pPr marL="0" marR="0" indent="182880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50" b="1" i="0" u="none" strike="noStrike" cap="none" spc="0" baseline="0">
                <a:solidFill>
                  <a:srgbClr val="DB308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fr-FR" sz="1400" b="1" kern="0">
                <a:solidFill>
                  <a:schemeClr val="accent6"/>
                </a:solidFill>
                <a:latin typeface="Trebuchet MS"/>
              </a:rPr>
              <a:t>Temps d’échange spécialement dédié aux structures médico-sociales </a:t>
            </a:r>
            <a:endParaRPr lang="fr-FR" sz="1400" b="1" kern="0"/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fr-FR" sz="1400" kern="0">
                <a:latin typeface="Trebuchet MS"/>
              </a:rPr>
              <a:t>A partir d’aujourd’hui, les Dites-nous tout évoluent avec un deuxième temps fort : un temps d’échange spécialement dédié aux structures médico-sociales dans le cadre de l’expérimentation Mon espace santé. </a:t>
            </a:r>
          </a:p>
        </p:txBody>
      </p:sp>
      <p:sp>
        <p:nvSpPr>
          <p:cNvPr id="57" name="Espace réservé du texte 1">
            <a:extLst>
              <a:ext uri="{FF2B5EF4-FFF2-40B4-BE49-F238E27FC236}">
                <a16:creationId xmlns:a16="http://schemas.microsoft.com/office/drawing/2014/main" id="{25FAF445-398F-DA10-B479-E8733344844C}"/>
              </a:ext>
            </a:extLst>
          </p:cNvPr>
          <p:cNvSpPr txBox="1">
            <a:spLocks/>
          </p:cNvSpPr>
          <p:nvPr/>
        </p:nvSpPr>
        <p:spPr>
          <a:xfrm>
            <a:off x="4729414" y="2852694"/>
            <a:ext cx="6577905" cy="3095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50800" tIns="50800" rIns="50800" bIns="50800" anchor="t">
            <a:noAutofit/>
          </a:bodyPr>
          <a:lstStyle>
            <a:lvl1pPr marL="254000" marR="0" indent="-254000" algn="l" defTabSz="1219169" rtl="0" latinLnBrk="0">
              <a:lnSpc>
                <a:spcPct val="8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2000" b="0" i="0" u="none" strike="noStrike" cap="none" spc="0" baseline="0">
                <a:solidFill>
                  <a:srgbClr val="000000"/>
                </a:solidFill>
                <a:uFillTx/>
                <a:latin typeface="Trebuchet MS" panose="020B0603020202020204" pitchFamily="34" charset="0"/>
                <a:ea typeface="+mj-ea"/>
                <a:cs typeface="+mj-cs"/>
                <a:sym typeface="Arial"/>
              </a:defRPr>
            </a:lvl1pPr>
            <a:lvl2pPr marL="520700" marR="0" indent="-215900" algn="l" defTabSz="1219169" rtl="0" latinLnBrk="0">
              <a:lnSpc>
                <a:spcPct val="8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1700" b="0" i="0" u="none" strike="noStrike" cap="none" spc="0" baseline="0">
                <a:solidFill>
                  <a:srgbClr val="000000"/>
                </a:solidFill>
                <a:uFillTx/>
                <a:latin typeface="Trebuchet MS" panose="020B0603020202020204" pitchFamily="34" charset="0"/>
                <a:ea typeface="+mj-ea"/>
                <a:cs typeface="+mj-cs"/>
                <a:sym typeface="Arial"/>
              </a:defRPr>
            </a:lvl2pPr>
            <a:lvl3pPr marL="800100" marR="0" indent="-190500" algn="l" defTabSz="1219169" rtl="0" latinLnBrk="0">
              <a:lnSpc>
                <a:spcPct val="8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1500" b="0" i="0" u="none" strike="noStrike" cap="none" spc="0" baseline="0">
                <a:solidFill>
                  <a:srgbClr val="000000"/>
                </a:solidFill>
                <a:uFillTx/>
                <a:latin typeface="Trebuchet MS" panose="020B0603020202020204" pitchFamily="34" charset="0"/>
                <a:ea typeface="+mj-ea"/>
                <a:cs typeface="+mj-cs"/>
                <a:sym typeface="Arial"/>
              </a:defRPr>
            </a:lvl3pPr>
            <a:lvl4pPr marL="1104900" marR="0" indent="-190500" algn="l" defTabSz="1219169" rtl="0" latinLnBrk="0">
              <a:lnSpc>
                <a:spcPct val="8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1500" b="0" i="0" u="none" strike="noStrike" cap="none" spc="0" baseline="0">
                <a:solidFill>
                  <a:srgbClr val="000000"/>
                </a:solidFill>
                <a:uFillTx/>
                <a:latin typeface="Trebuchet MS" panose="020B0603020202020204" pitchFamily="34" charset="0"/>
                <a:ea typeface="+mj-ea"/>
                <a:cs typeface="+mj-cs"/>
                <a:sym typeface="Arial"/>
              </a:defRPr>
            </a:lvl4pPr>
            <a:lvl5pPr marL="1409700" marR="0" indent="-190500" algn="l" defTabSz="1219169" rtl="0" latinLnBrk="0">
              <a:lnSpc>
                <a:spcPct val="8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1500" b="0" i="0" u="none" strike="noStrike" cap="none" spc="0" baseline="0">
                <a:solidFill>
                  <a:srgbClr val="000000"/>
                </a:solidFill>
                <a:uFillTx/>
                <a:latin typeface="Trebuchet MS" panose="020B0603020202020204" pitchFamily="34" charset="0"/>
                <a:ea typeface="+mj-ea"/>
                <a:cs typeface="+mj-cs"/>
                <a:sym typeface="Arial"/>
              </a:defRPr>
            </a:lvl5pPr>
            <a:lvl6pPr marL="0" marR="0" indent="114300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50" b="1" i="0" u="none" strike="noStrike" cap="none" spc="0" baseline="0">
                <a:solidFill>
                  <a:srgbClr val="DB308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6pPr>
            <a:lvl7pPr marL="0" marR="0" indent="137160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50" b="1" i="0" u="none" strike="noStrike" cap="none" spc="0" baseline="0">
                <a:solidFill>
                  <a:srgbClr val="DB308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7pPr>
            <a:lvl8pPr marL="0" marR="0" indent="160020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50" b="1" i="0" u="none" strike="noStrike" cap="none" spc="0" baseline="0">
                <a:solidFill>
                  <a:srgbClr val="DB308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8pPr>
            <a:lvl9pPr marL="0" marR="0" indent="182880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50" b="1" i="0" u="none" strike="noStrike" cap="none" spc="0" baseline="0">
                <a:solidFill>
                  <a:srgbClr val="DB308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fr-FR" sz="1400" b="1" kern="0">
                <a:solidFill>
                  <a:srgbClr val="DF2680"/>
                </a:solidFill>
              </a:rPr>
              <a:t>Ordre du jour des Dîtes-nous tout :</a:t>
            </a:r>
          </a:p>
        </p:txBody>
      </p:sp>
    </p:spTree>
    <p:extLst>
      <p:ext uri="{BB962C8B-B14F-4D97-AF65-F5344CB8AC3E}">
        <p14:creationId xmlns:p14="http://schemas.microsoft.com/office/powerpoint/2010/main" val="3687399687"/>
      </p:ext>
    </p:extLst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 : coins arrondis 43">
            <a:extLst>
              <a:ext uri="{FF2B5EF4-FFF2-40B4-BE49-F238E27FC236}">
                <a16:creationId xmlns:a16="http://schemas.microsoft.com/office/drawing/2014/main" id="{C568249E-1A4E-CE06-EC07-99CBD26AB123}"/>
              </a:ext>
            </a:extLst>
          </p:cNvPr>
          <p:cNvSpPr/>
          <p:nvPr/>
        </p:nvSpPr>
        <p:spPr>
          <a:xfrm>
            <a:off x="522018" y="4574273"/>
            <a:ext cx="10872000" cy="1116000"/>
          </a:xfrm>
          <a:prstGeom prst="roundRect">
            <a:avLst/>
          </a:prstGeom>
          <a:solidFill>
            <a:srgbClr val="FFF3F9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EB9992F0-DF0A-3331-C7A2-D0295D4190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9317" y="-104025"/>
            <a:ext cx="9219120" cy="1133342"/>
          </a:xfrm>
        </p:spPr>
        <p:txBody>
          <a:bodyPr>
            <a:normAutofit/>
          </a:bodyPr>
          <a:lstStyle/>
          <a:p>
            <a:r>
              <a:rPr lang="fr-FR"/>
              <a:t>L’alimentation du dossier médical de Mon espace santé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849B473-A099-546E-4E47-9C96EDC7D5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pPr/>
              <a:t>29</a:t>
            </a:fld>
            <a:endParaRPr lang="fr-FR"/>
          </a:p>
        </p:txBody>
      </p:sp>
      <p:sp>
        <p:nvSpPr>
          <p:cNvPr id="31" name="object 40">
            <a:extLst>
              <a:ext uri="{FF2B5EF4-FFF2-40B4-BE49-F238E27FC236}">
                <a16:creationId xmlns:a16="http://schemas.microsoft.com/office/drawing/2014/main" id="{0B32DE76-B1A7-BA61-882B-AAF5C6FD04CB}"/>
              </a:ext>
            </a:extLst>
          </p:cNvPr>
          <p:cNvSpPr txBox="1"/>
          <p:nvPr/>
        </p:nvSpPr>
        <p:spPr>
          <a:xfrm>
            <a:off x="103006" y="2244643"/>
            <a:ext cx="3788472" cy="1853264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 marR="5080" indent="173355" algn="just">
              <a:lnSpc>
                <a:spcPct val="110000"/>
              </a:lnSpc>
              <a:spcBef>
                <a:spcPts val="100"/>
              </a:spcBef>
            </a:pPr>
            <a:r>
              <a:rPr lang="fr-FR" sz="1200" spc="-30">
                <a:solidFill>
                  <a:srgbClr val="002060"/>
                </a:solidFill>
                <a:latin typeface="Trebuchet MS"/>
                <a:cs typeface="Tahoma"/>
              </a:rPr>
              <a:t>🔍</a:t>
            </a:r>
            <a:r>
              <a:rPr lang="fr-FR" sz="1200" spc="-30">
                <a:latin typeface="Trebuchet MS"/>
                <a:cs typeface="Tahoma"/>
              </a:rPr>
              <a:t>Les</a:t>
            </a:r>
            <a:r>
              <a:rPr lang="fr-FR" sz="1200" spc="-114">
                <a:latin typeface="Trebuchet MS"/>
                <a:cs typeface="Tahoma"/>
              </a:rPr>
              <a:t> </a:t>
            </a:r>
            <a:r>
              <a:rPr lang="fr-FR" sz="1200" spc="-15">
                <a:latin typeface="Trebuchet MS"/>
                <a:cs typeface="Tahoma"/>
              </a:rPr>
              <a:t>professionnels</a:t>
            </a:r>
            <a:r>
              <a:rPr lang="fr-FR" sz="1200" spc="-110">
                <a:latin typeface="Trebuchet MS"/>
                <a:cs typeface="Tahoma"/>
              </a:rPr>
              <a:t> </a:t>
            </a:r>
            <a:r>
              <a:rPr lang="fr-FR" sz="1200" spc="-10">
                <a:latin typeface="Trebuchet MS"/>
                <a:cs typeface="Tahoma"/>
              </a:rPr>
              <a:t>doivent</a:t>
            </a:r>
            <a:r>
              <a:rPr lang="fr-FR" sz="1200" spc="-125">
                <a:solidFill>
                  <a:srgbClr val="002060"/>
                </a:solidFill>
                <a:latin typeface="Trebuchet MS"/>
                <a:cs typeface="Tahoma"/>
              </a:rPr>
              <a:t> </a:t>
            </a:r>
            <a:r>
              <a:rPr lang="fr-FR" sz="1200" b="1" spc="-60">
                <a:solidFill>
                  <a:srgbClr val="E11A81"/>
                </a:solidFill>
                <a:latin typeface="Trebuchet MS"/>
                <a:cs typeface="Tahoma"/>
              </a:rPr>
              <a:t>informer</a:t>
            </a:r>
            <a:r>
              <a:rPr lang="fr-FR" sz="1200" b="1" spc="-95">
                <a:solidFill>
                  <a:srgbClr val="E11A81"/>
                </a:solidFill>
                <a:latin typeface="Trebuchet MS"/>
                <a:cs typeface="Tahoma"/>
              </a:rPr>
              <a:t> </a:t>
            </a:r>
            <a:r>
              <a:rPr lang="fr-FR" sz="1200" b="1" spc="-50">
                <a:latin typeface="Trebuchet MS"/>
                <a:cs typeface="Tahoma"/>
              </a:rPr>
              <a:t>l’usager </a:t>
            </a:r>
            <a:r>
              <a:rPr lang="fr-FR" sz="1200" b="1" spc="-70">
                <a:latin typeface="Trebuchet MS"/>
                <a:cs typeface="Tahoma"/>
              </a:rPr>
              <a:t>de</a:t>
            </a:r>
            <a:r>
              <a:rPr lang="fr-FR" sz="1200" b="1" spc="-95">
                <a:latin typeface="Trebuchet MS"/>
                <a:cs typeface="Tahoma"/>
              </a:rPr>
              <a:t> </a:t>
            </a:r>
            <a:r>
              <a:rPr lang="fr-FR" sz="1200" b="1">
                <a:latin typeface="Trebuchet MS"/>
                <a:cs typeface="Tahoma"/>
              </a:rPr>
              <a:t>l'alimentation</a:t>
            </a:r>
            <a:r>
              <a:rPr lang="fr-FR" sz="1200" b="1" spc="-95">
                <a:latin typeface="Trebuchet MS"/>
                <a:cs typeface="Tahoma"/>
              </a:rPr>
              <a:t> </a:t>
            </a:r>
            <a:r>
              <a:rPr lang="fr-FR" sz="1200" b="1" spc="-70">
                <a:latin typeface="Trebuchet MS"/>
                <a:cs typeface="Tahoma"/>
              </a:rPr>
              <a:t>de</a:t>
            </a:r>
            <a:r>
              <a:rPr lang="fr-FR" sz="1200" b="1" spc="-95">
                <a:latin typeface="Trebuchet MS"/>
                <a:cs typeface="Tahoma"/>
              </a:rPr>
              <a:t> </a:t>
            </a:r>
            <a:r>
              <a:rPr lang="fr-FR" sz="1200" b="1" spc="-70">
                <a:latin typeface="Trebuchet MS"/>
                <a:cs typeface="Tahoma"/>
              </a:rPr>
              <a:t>son</a:t>
            </a:r>
            <a:r>
              <a:rPr lang="fr-FR" sz="1200" b="1" spc="-95">
                <a:latin typeface="Trebuchet MS"/>
                <a:cs typeface="Tahoma"/>
              </a:rPr>
              <a:t> </a:t>
            </a:r>
            <a:r>
              <a:rPr lang="fr-FR" sz="1200" b="1" spc="-114">
                <a:latin typeface="Trebuchet MS"/>
                <a:cs typeface="Tahoma"/>
              </a:rPr>
              <a:t>profil Mon espace sant&amp;</a:t>
            </a:r>
            <a:r>
              <a:rPr lang="fr-FR" sz="1200" b="1" spc="-100">
                <a:latin typeface="Trebuchet MS"/>
                <a:cs typeface="Tahoma"/>
              </a:rPr>
              <a:t>, mais ne recueille pas le consentement</a:t>
            </a:r>
            <a:endParaRPr lang="fr-FR" sz="1200" spc="-55">
              <a:latin typeface="Trebuchet MS"/>
              <a:cs typeface="Tahoma"/>
            </a:endParaRPr>
          </a:p>
          <a:p>
            <a:pPr marL="12700" marR="12700" algn="just">
              <a:lnSpc>
                <a:spcPct val="110000"/>
              </a:lnSpc>
              <a:spcBef>
                <a:spcPts val="600"/>
              </a:spcBef>
            </a:pPr>
            <a:r>
              <a:rPr lang="fr-FR" sz="1200" spc="-30">
                <a:latin typeface="Trebuchet MS"/>
                <a:cs typeface="Tahoma"/>
              </a:rPr>
              <a:t>Cette</a:t>
            </a:r>
            <a:r>
              <a:rPr lang="fr-FR" sz="1200" spc="180">
                <a:latin typeface="Trebuchet MS"/>
                <a:cs typeface="Tahoma"/>
              </a:rPr>
              <a:t> </a:t>
            </a:r>
            <a:r>
              <a:rPr lang="fr-FR" sz="1200" spc="-10">
                <a:latin typeface="Trebuchet MS"/>
                <a:cs typeface="Tahoma"/>
              </a:rPr>
              <a:t>information</a:t>
            </a:r>
            <a:r>
              <a:rPr lang="fr-FR" sz="1200" spc="160">
                <a:latin typeface="Trebuchet MS"/>
                <a:cs typeface="Tahoma"/>
              </a:rPr>
              <a:t> </a:t>
            </a:r>
            <a:r>
              <a:rPr lang="fr-FR" sz="1200" spc="-10">
                <a:latin typeface="Trebuchet MS"/>
                <a:cs typeface="Tahoma"/>
              </a:rPr>
              <a:t>peut</a:t>
            </a:r>
            <a:r>
              <a:rPr lang="fr-FR" sz="1200" spc="160">
                <a:latin typeface="Trebuchet MS"/>
                <a:cs typeface="Tahoma"/>
              </a:rPr>
              <a:t> </a:t>
            </a:r>
            <a:r>
              <a:rPr lang="fr-FR" sz="1200" spc="-25">
                <a:latin typeface="Trebuchet MS"/>
                <a:cs typeface="Tahoma"/>
              </a:rPr>
              <a:t>être</a:t>
            </a:r>
            <a:r>
              <a:rPr lang="fr-FR" sz="1200" spc="175">
                <a:latin typeface="Trebuchet MS"/>
                <a:cs typeface="Tahoma"/>
              </a:rPr>
              <a:t> </a:t>
            </a:r>
            <a:r>
              <a:rPr lang="fr-FR" sz="1200" spc="-15">
                <a:latin typeface="Trebuchet MS"/>
                <a:cs typeface="Tahoma"/>
              </a:rPr>
              <a:t>délivrée</a:t>
            </a:r>
            <a:r>
              <a:rPr lang="fr-FR" sz="1200" spc="165">
                <a:latin typeface="Trebuchet MS"/>
                <a:cs typeface="Tahoma"/>
              </a:rPr>
              <a:t> </a:t>
            </a:r>
            <a:r>
              <a:rPr lang="fr-FR" sz="1200" spc="-20">
                <a:latin typeface="Trebuchet MS"/>
                <a:cs typeface="Tahoma"/>
              </a:rPr>
              <a:t>par</a:t>
            </a:r>
            <a:r>
              <a:rPr lang="fr-FR" sz="1200" spc="170">
                <a:latin typeface="Trebuchet MS"/>
                <a:cs typeface="Tahoma"/>
              </a:rPr>
              <a:t> </a:t>
            </a:r>
            <a:r>
              <a:rPr lang="fr-FR" sz="1200" spc="-15">
                <a:latin typeface="Trebuchet MS"/>
                <a:cs typeface="Tahoma"/>
              </a:rPr>
              <a:t>un </a:t>
            </a:r>
            <a:r>
              <a:rPr lang="fr-FR" sz="1200" spc="-300">
                <a:latin typeface="Trebuchet MS"/>
                <a:cs typeface="Tahoma"/>
              </a:rPr>
              <a:t> </a:t>
            </a:r>
            <a:r>
              <a:rPr lang="fr-FR" sz="1200" spc="-15">
                <a:latin typeface="Trebuchet MS"/>
                <a:cs typeface="Tahoma"/>
              </a:rPr>
              <a:t>collaborateur</a:t>
            </a:r>
            <a:r>
              <a:rPr lang="fr-FR" sz="1200" spc="-114">
                <a:latin typeface="Trebuchet MS"/>
                <a:cs typeface="Tahoma"/>
              </a:rPr>
              <a:t> </a:t>
            </a:r>
            <a:r>
              <a:rPr lang="fr-FR" sz="1200" spc="-15">
                <a:latin typeface="Trebuchet MS"/>
                <a:cs typeface="Tahoma"/>
              </a:rPr>
              <a:t>de</a:t>
            </a:r>
            <a:r>
              <a:rPr lang="fr-FR" sz="1200" spc="-114">
                <a:latin typeface="Trebuchet MS"/>
                <a:cs typeface="Tahoma"/>
              </a:rPr>
              <a:t> </a:t>
            </a:r>
            <a:r>
              <a:rPr lang="fr-FR" sz="1200" spc="-10">
                <a:latin typeface="Trebuchet MS"/>
                <a:cs typeface="Tahoma"/>
              </a:rPr>
              <a:t>l'équipe</a:t>
            </a:r>
            <a:r>
              <a:rPr lang="fr-FR" sz="1200" spc="-114">
                <a:latin typeface="Trebuchet MS"/>
                <a:cs typeface="Tahoma"/>
              </a:rPr>
              <a:t> </a:t>
            </a:r>
            <a:r>
              <a:rPr lang="fr-FR" sz="1200" spc="-15">
                <a:latin typeface="Trebuchet MS"/>
                <a:cs typeface="Tahoma"/>
              </a:rPr>
              <a:t>de</a:t>
            </a:r>
            <a:r>
              <a:rPr lang="fr-FR" sz="1200" spc="-114">
                <a:latin typeface="Trebuchet MS"/>
                <a:cs typeface="Tahoma"/>
              </a:rPr>
              <a:t> </a:t>
            </a:r>
            <a:r>
              <a:rPr lang="fr-FR" sz="1200" spc="-20">
                <a:latin typeface="Trebuchet MS"/>
                <a:cs typeface="Tahoma"/>
              </a:rPr>
              <a:t>soins.</a:t>
            </a:r>
            <a:endParaRPr lang="fr-FR" sz="1200">
              <a:latin typeface="Trebuchet MS"/>
              <a:cs typeface="Tahoma"/>
            </a:endParaRPr>
          </a:p>
          <a:p>
            <a:pPr marL="12700" marR="12700" algn="just">
              <a:lnSpc>
                <a:spcPct val="110000"/>
              </a:lnSpc>
              <a:spcBef>
                <a:spcPts val="600"/>
              </a:spcBef>
            </a:pPr>
            <a:r>
              <a:rPr lang="fr-FR" sz="1200" spc="-30">
                <a:latin typeface="Trebuchet MS"/>
                <a:cs typeface="Tahoma"/>
              </a:rPr>
              <a:t>⚠️Cette</a:t>
            </a:r>
            <a:r>
              <a:rPr lang="fr-FR" sz="1200">
                <a:latin typeface="Trebuchet MS"/>
                <a:cs typeface="Tahoma"/>
              </a:rPr>
              <a:t> </a:t>
            </a:r>
            <a:r>
              <a:rPr lang="fr-FR" sz="1200" spc="-10">
                <a:latin typeface="Trebuchet MS"/>
                <a:cs typeface="Tahoma"/>
              </a:rPr>
              <a:t>information</a:t>
            </a:r>
            <a:r>
              <a:rPr lang="fr-FR" sz="1200" spc="5">
                <a:latin typeface="Trebuchet MS"/>
                <a:cs typeface="Tahoma"/>
              </a:rPr>
              <a:t> </a:t>
            </a:r>
            <a:r>
              <a:rPr lang="fr-FR" sz="1200" spc="-20">
                <a:latin typeface="Trebuchet MS"/>
                <a:cs typeface="Tahoma"/>
              </a:rPr>
              <a:t>n'est</a:t>
            </a:r>
            <a:r>
              <a:rPr lang="fr-FR" sz="1200" spc="5">
                <a:latin typeface="Trebuchet MS"/>
                <a:cs typeface="Tahoma"/>
              </a:rPr>
              <a:t> </a:t>
            </a:r>
            <a:r>
              <a:rPr lang="fr-FR" sz="1200" spc="-25">
                <a:latin typeface="Trebuchet MS"/>
                <a:cs typeface="Tahoma"/>
              </a:rPr>
              <a:t>à</a:t>
            </a:r>
            <a:r>
              <a:rPr lang="fr-FR" sz="1200" spc="5">
                <a:latin typeface="Trebuchet MS"/>
                <a:cs typeface="Tahoma"/>
              </a:rPr>
              <a:t> </a:t>
            </a:r>
            <a:r>
              <a:rPr lang="fr-FR" sz="1200" spc="-15">
                <a:latin typeface="Trebuchet MS"/>
                <a:cs typeface="Tahoma"/>
              </a:rPr>
              <a:t>donner</a:t>
            </a:r>
            <a:r>
              <a:rPr lang="fr-FR" sz="1200" spc="5">
                <a:latin typeface="Trebuchet MS"/>
                <a:cs typeface="Tahoma"/>
              </a:rPr>
              <a:t> </a:t>
            </a:r>
            <a:r>
              <a:rPr lang="fr-FR" sz="1200" spc="-35">
                <a:latin typeface="Trebuchet MS"/>
                <a:cs typeface="Tahoma"/>
              </a:rPr>
              <a:t>qu'</a:t>
            </a:r>
            <a:r>
              <a:rPr lang="fr-FR" sz="1200" b="1" spc="-35">
                <a:latin typeface="Trebuchet MS"/>
                <a:cs typeface="Tahoma"/>
              </a:rPr>
              <a:t>une</a:t>
            </a:r>
            <a:r>
              <a:rPr lang="fr-FR" sz="1200" b="1" spc="25">
                <a:latin typeface="Trebuchet MS"/>
                <a:cs typeface="Tahoma"/>
              </a:rPr>
              <a:t> </a:t>
            </a:r>
            <a:r>
              <a:rPr lang="fr-FR" sz="1200" b="1" spc="-65">
                <a:latin typeface="Trebuchet MS"/>
                <a:cs typeface="Tahoma"/>
              </a:rPr>
              <a:t>seule </a:t>
            </a:r>
            <a:r>
              <a:rPr lang="fr-FR" sz="1200" b="1" spc="-275">
                <a:latin typeface="Trebuchet MS"/>
                <a:cs typeface="Tahoma"/>
              </a:rPr>
              <a:t> </a:t>
            </a:r>
            <a:r>
              <a:rPr lang="fr-FR" sz="1200" b="1" spc="-55">
                <a:latin typeface="Trebuchet MS"/>
                <a:cs typeface="Tahoma"/>
              </a:rPr>
              <a:t>fois</a:t>
            </a:r>
            <a:r>
              <a:rPr lang="fr-FR" sz="1200" b="1" spc="-95">
                <a:latin typeface="Trebuchet MS"/>
                <a:cs typeface="Tahoma"/>
              </a:rPr>
              <a:t> </a:t>
            </a:r>
            <a:r>
              <a:rPr lang="fr-FR" sz="1200" spc="-15">
                <a:latin typeface="Trebuchet MS"/>
                <a:cs typeface="Tahoma"/>
              </a:rPr>
              <a:t>dans</a:t>
            </a:r>
            <a:r>
              <a:rPr lang="fr-FR" sz="1200" spc="-114">
                <a:latin typeface="Trebuchet MS"/>
                <a:cs typeface="Tahoma"/>
              </a:rPr>
              <a:t> </a:t>
            </a:r>
            <a:r>
              <a:rPr lang="fr-FR" sz="1200" spc="-5">
                <a:latin typeface="Trebuchet MS"/>
                <a:cs typeface="Tahoma"/>
              </a:rPr>
              <a:t>le</a:t>
            </a:r>
            <a:r>
              <a:rPr lang="fr-FR" sz="1200" spc="-114">
                <a:latin typeface="Trebuchet MS"/>
                <a:cs typeface="Tahoma"/>
              </a:rPr>
              <a:t> </a:t>
            </a:r>
            <a:r>
              <a:rPr lang="fr-FR" sz="1200" spc="-20">
                <a:latin typeface="Trebuchet MS"/>
                <a:cs typeface="Tahoma"/>
              </a:rPr>
              <a:t>c</a:t>
            </a:r>
            <a:r>
              <a:rPr lang="fr-FR" sz="1200" spc="-15">
                <a:latin typeface="Trebuchet MS"/>
                <a:cs typeface="Tahoma"/>
              </a:rPr>
              <a:t>ad</a:t>
            </a:r>
            <a:r>
              <a:rPr lang="fr-FR" sz="1200" spc="-20">
                <a:latin typeface="Trebuchet MS"/>
                <a:cs typeface="Tahoma"/>
              </a:rPr>
              <a:t>r</a:t>
            </a:r>
            <a:r>
              <a:rPr lang="fr-FR" sz="1200" spc="-35">
                <a:latin typeface="Trebuchet MS"/>
                <a:cs typeface="Tahoma"/>
              </a:rPr>
              <a:t>e</a:t>
            </a:r>
            <a:r>
              <a:rPr lang="fr-FR" sz="1200" spc="-114">
                <a:latin typeface="Trebuchet MS"/>
                <a:cs typeface="Tahoma"/>
              </a:rPr>
              <a:t> </a:t>
            </a:r>
            <a:r>
              <a:rPr lang="fr-FR" sz="1200" spc="-10">
                <a:latin typeface="Trebuchet MS"/>
                <a:cs typeface="Tahoma"/>
              </a:rPr>
              <a:t>du</a:t>
            </a:r>
            <a:r>
              <a:rPr lang="fr-FR" sz="1200" spc="-114">
                <a:latin typeface="Trebuchet MS"/>
                <a:cs typeface="Tahoma"/>
              </a:rPr>
              <a:t> </a:t>
            </a:r>
            <a:r>
              <a:rPr lang="fr-FR" sz="1200" spc="-10">
                <a:latin typeface="Trebuchet MS"/>
                <a:cs typeface="Tahoma"/>
              </a:rPr>
              <a:t>suivi</a:t>
            </a:r>
            <a:r>
              <a:rPr lang="fr-FR" sz="1200" spc="-114">
                <a:latin typeface="Trebuchet MS"/>
                <a:cs typeface="Tahoma"/>
              </a:rPr>
              <a:t> </a:t>
            </a:r>
            <a:r>
              <a:rPr lang="fr-FR" sz="1200" spc="-10">
                <a:latin typeface="Trebuchet MS"/>
                <a:cs typeface="Tahoma"/>
              </a:rPr>
              <a:t>de l’usager</a:t>
            </a:r>
            <a:r>
              <a:rPr lang="fr-FR" sz="1200" spc="-55">
                <a:latin typeface="Trebuchet MS"/>
                <a:cs typeface="Tahoma"/>
              </a:rPr>
              <a:t>.</a:t>
            </a:r>
            <a:endParaRPr lang="fr-FR" sz="1200">
              <a:latin typeface="Trebuchet MS"/>
              <a:cs typeface="Tahoma"/>
            </a:endParaRPr>
          </a:p>
          <a:p>
            <a:pPr marL="12700" marR="12700" algn="just">
              <a:lnSpc>
                <a:spcPct val="110000"/>
              </a:lnSpc>
              <a:spcBef>
                <a:spcPts val="600"/>
              </a:spcBef>
            </a:pPr>
            <a:endParaRPr lang="fr-FR" sz="1200" b="1" spc="-55">
              <a:latin typeface="Trebuchet MS" panose="020B0603020202020204" pitchFamily="34" charset="0"/>
              <a:cs typeface="Tahoma"/>
            </a:endParaRPr>
          </a:p>
        </p:txBody>
      </p:sp>
      <p:sp>
        <p:nvSpPr>
          <p:cNvPr id="38" name="Rectangle : coins arrondis 37">
            <a:extLst>
              <a:ext uri="{FF2B5EF4-FFF2-40B4-BE49-F238E27FC236}">
                <a16:creationId xmlns:a16="http://schemas.microsoft.com/office/drawing/2014/main" id="{B40D11A9-D8DD-1A8C-C16A-16BEF257DD0D}"/>
              </a:ext>
            </a:extLst>
          </p:cNvPr>
          <p:cNvSpPr/>
          <p:nvPr/>
        </p:nvSpPr>
        <p:spPr>
          <a:xfrm>
            <a:off x="57649" y="1678473"/>
            <a:ext cx="3788472" cy="352358"/>
          </a:xfrm>
          <a:prstGeom prst="roundRect">
            <a:avLst/>
          </a:prstGeom>
          <a:solidFill>
            <a:schemeClr val="accent6"/>
          </a:solidFill>
          <a:ln w="28575" cap="flat" cmpd="sng" algn="ctr">
            <a:noFill/>
            <a:prstDash val="solid"/>
          </a:ln>
          <a:effectLst/>
        </p:spPr>
        <p:txBody>
          <a:bodyPr lIns="432000" tIns="36000" rIns="216000" bIns="36000" rtlCol="0" anchor="ctr"/>
          <a:lstStyle/>
          <a:p>
            <a:pPr algn="ctr">
              <a:lnSpc>
                <a:spcPct val="110000"/>
              </a:lnSpc>
            </a:pPr>
            <a:r>
              <a:rPr lang="fr-FR" sz="1200" b="1">
                <a:solidFill>
                  <a:schemeClr val="bg1"/>
                </a:solidFill>
                <a:latin typeface="Trebuchet MS" panose="020B0603020202020204" pitchFamily="34" charset="0"/>
                <a:cs typeface="Calibri"/>
              </a:rPr>
              <a:t>Quelles obligations vis-à-vis de l’usager ?</a:t>
            </a:r>
          </a:p>
        </p:txBody>
      </p:sp>
      <p:sp>
        <p:nvSpPr>
          <p:cNvPr id="39" name="Rectangle : coins arrondis 38">
            <a:extLst>
              <a:ext uri="{FF2B5EF4-FFF2-40B4-BE49-F238E27FC236}">
                <a16:creationId xmlns:a16="http://schemas.microsoft.com/office/drawing/2014/main" id="{146A6928-7354-43D4-D764-6E156BCE86A6}"/>
              </a:ext>
            </a:extLst>
          </p:cNvPr>
          <p:cNvSpPr/>
          <p:nvPr/>
        </p:nvSpPr>
        <p:spPr>
          <a:xfrm>
            <a:off x="4090708" y="1678350"/>
            <a:ext cx="3678745" cy="354295"/>
          </a:xfrm>
          <a:prstGeom prst="roundRect">
            <a:avLst/>
          </a:prstGeom>
          <a:solidFill>
            <a:schemeClr val="accent6"/>
          </a:solidFill>
          <a:ln w="28575" cap="flat" cmpd="sng" algn="ctr">
            <a:noFill/>
            <a:prstDash val="solid"/>
          </a:ln>
          <a:effectLst/>
        </p:spPr>
        <p:txBody>
          <a:bodyPr lIns="432000" tIns="36000" rIns="216000" bIns="36000" rtlCol="0" anchor="ctr"/>
          <a:lstStyle/>
          <a:p>
            <a:pPr algn="ctr">
              <a:lnSpc>
                <a:spcPct val="110000"/>
              </a:lnSpc>
            </a:pPr>
            <a:r>
              <a:rPr lang="fr-FR" sz="1200" b="1">
                <a:solidFill>
                  <a:schemeClr val="bg1"/>
                </a:solidFill>
                <a:latin typeface="Trebuchet MS" panose="020B0603020202020204" pitchFamily="34" charset="0"/>
                <a:cs typeface="Calibri"/>
              </a:rPr>
              <a:t>Qui peut faire cette action ?</a:t>
            </a:r>
          </a:p>
        </p:txBody>
      </p:sp>
      <p:sp>
        <p:nvSpPr>
          <p:cNvPr id="40" name="object 53">
            <a:extLst>
              <a:ext uri="{FF2B5EF4-FFF2-40B4-BE49-F238E27FC236}">
                <a16:creationId xmlns:a16="http://schemas.microsoft.com/office/drawing/2014/main" id="{6EC28C0E-C5A0-1609-30E2-3F9821E6D0DF}"/>
              </a:ext>
            </a:extLst>
          </p:cNvPr>
          <p:cNvSpPr txBox="1"/>
          <p:nvPr/>
        </p:nvSpPr>
        <p:spPr>
          <a:xfrm>
            <a:off x="4090158" y="2097701"/>
            <a:ext cx="3678745" cy="2260042"/>
          </a:xfrm>
          <a:prstGeom prst="rect">
            <a:avLst/>
          </a:prstGeom>
        </p:spPr>
        <p:txBody>
          <a:bodyPr vert="horz" wrap="square" lIns="0" tIns="15240" rIns="0" bIns="0" rtlCol="0" anchor="t">
            <a:spAutoFit/>
          </a:bodyPr>
          <a:lstStyle/>
          <a:p>
            <a:pPr marL="12700" marR="5080" indent="201295" algn="just">
              <a:lnSpc>
                <a:spcPct val="110000"/>
              </a:lnSpc>
              <a:spcBef>
                <a:spcPts val="120"/>
              </a:spcBef>
            </a:pPr>
            <a:r>
              <a:rPr lang="fr-FR" sz="1200" spc="-30">
                <a:solidFill>
                  <a:srgbClr val="002060"/>
                </a:solidFill>
                <a:latin typeface="Trebuchet MS"/>
                <a:cs typeface="Tahoma"/>
              </a:rPr>
              <a:t>🔍</a:t>
            </a:r>
            <a:r>
              <a:rPr lang="fr-FR" sz="1200" b="1" spc="-80">
                <a:latin typeface="Trebuchet MS"/>
                <a:cs typeface="Tahoma"/>
              </a:rPr>
              <a:t>Tout </a:t>
            </a:r>
            <a:r>
              <a:rPr lang="fr-FR" sz="1200" b="1" spc="-60">
                <a:latin typeface="Trebuchet MS"/>
                <a:cs typeface="Tahoma"/>
              </a:rPr>
              <a:t>professionnel, </a:t>
            </a:r>
            <a:r>
              <a:rPr lang="fr-FR" sz="1200" b="1" spc="-70">
                <a:latin typeface="Trebuchet MS"/>
                <a:cs typeface="Tahoma"/>
              </a:rPr>
              <a:t>personne </a:t>
            </a:r>
            <a:r>
              <a:rPr lang="fr-FR" sz="1200" b="1" spc="-75">
                <a:latin typeface="Trebuchet MS"/>
                <a:cs typeface="Tahoma"/>
              </a:rPr>
              <a:t>exerçant</a:t>
            </a:r>
            <a:r>
              <a:rPr lang="fr-FR" sz="1200" b="1" spc="-95">
                <a:latin typeface="Trebuchet MS"/>
                <a:cs typeface="Tahoma"/>
              </a:rPr>
              <a:t> </a:t>
            </a:r>
            <a:r>
              <a:rPr lang="fr-FR" sz="1200" b="1" spc="-70">
                <a:latin typeface="Trebuchet MS"/>
                <a:cs typeface="Tahoma"/>
              </a:rPr>
              <a:t>sous</a:t>
            </a:r>
            <a:r>
              <a:rPr lang="fr-FR" sz="1200" b="1" spc="-90">
                <a:latin typeface="Trebuchet MS"/>
                <a:cs typeface="Tahoma"/>
              </a:rPr>
              <a:t> la </a:t>
            </a:r>
            <a:r>
              <a:rPr lang="fr-FR" sz="1200" b="1" spc="-60">
                <a:latin typeface="Trebuchet MS"/>
                <a:cs typeface="Tahoma"/>
              </a:rPr>
              <a:t>responsabilité</a:t>
            </a:r>
            <a:r>
              <a:rPr lang="fr-FR" sz="1200" b="1" spc="-105">
                <a:latin typeface="Trebuchet MS"/>
                <a:cs typeface="Tahoma"/>
              </a:rPr>
              <a:t> de ce dernier </a:t>
            </a:r>
            <a:r>
              <a:rPr lang="fr-FR" sz="1200"/>
              <a:t>dans le cadre de la prise en charge effective de l'usager (ex. secrétaire médicale, accueil </a:t>
            </a:r>
            <a:r>
              <a:rPr lang="fr-FR" sz="1200" err="1"/>
              <a:t>dʼune</a:t>
            </a:r>
            <a:r>
              <a:rPr lang="fr-FR" sz="1200"/>
              <a:t> structure).</a:t>
            </a:r>
          </a:p>
          <a:p>
            <a:pPr marL="12700" marR="5080" indent="201295" algn="just">
              <a:lnSpc>
                <a:spcPct val="110000"/>
              </a:lnSpc>
              <a:spcBef>
                <a:spcPts val="120"/>
              </a:spcBef>
            </a:pPr>
            <a:endParaRPr lang="fr-FR" sz="1200"/>
          </a:p>
          <a:p>
            <a:pPr marL="12700" marR="5080" indent="201295" algn="just">
              <a:lnSpc>
                <a:spcPct val="110000"/>
              </a:lnSpc>
              <a:spcBef>
                <a:spcPts val="120"/>
              </a:spcBef>
            </a:pPr>
            <a:r>
              <a:rPr lang="fr-FR" sz="1200"/>
              <a:t> </a:t>
            </a:r>
            <a:r>
              <a:rPr lang="fr-FR" sz="1200" spc="-30">
                <a:latin typeface="Trebuchet MS"/>
                <a:cs typeface="Tahoma"/>
              </a:rPr>
              <a:t>⚠️</a:t>
            </a:r>
            <a:r>
              <a:rPr lang="fr-FR" sz="1200">
                <a:latin typeface="Trebuchet MS"/>
              </a:rPr>
              <a:t>Lʼalimentation est conditionnée à </a:t>
            </a:r>
            <a:r>
              <a:rPr lang="fr-FR" sz="1200" err="1">
                <a:latin typeface="Trebuchet MS"/>
              </a:rPr>
              <a:t>lʼauthentification</a:t>
            </a:r>
            <a:r>
              <a:rPr lang="fr-FR" sz="1200">
                <a:latin typeface="Trebuchet MS"/>
              </a:rPr>
              <a:t> préalable qui peut être faite directement par la carte de professionnel (CPS, CPF, CPE) ou par le biais </a:t>
            </a:r>
            <a:r>
              <a:rPr lang="fr-FR" sz="1200" err="1">
                <a:latin typeface="Trebuchet MS"/>
              </a:rPr>
              <a:t>dʼun</a:t>
            </a:r>
            <a:r>
              <a:rPr lang="fr-FR" sz="1200">
                <a:latin typeface="Trebuchet MS"/>
              </a:rPr>
              <a:t> certificat logiciel (“pièce </a:t>
            </a:r>
            <a:r>
              <a:rPr lang="fr-FR" sz="1200" err="1">
                <a:latin typeface="Trebuchet MS"/>
              </a:rPr>
              <a:t>dʼidentité</a:t>
            </a:r>
            <a:r>
              <a:rPr lang="fr-FR" sz="1200">
                <a:latin typeface="Trebuchet MS"/>
              </a:rPr>
              <a:t> numérique qui identifie une structure”), ce qui est “transparent” pour vous.</a:t>
            </a:r>
            <a:endParaRPr lang="fr-FR" sz="1200">
              <a:latin typeface="Trebuchet MS"/>
              <a:cs typeface="Tahoma"/>
            </a:endParaRPr>
          </a:p>
        </p:txBody>
      </p:sp>
      <p:sp>
        <p:nvSpPr>
          <p:cNvPr id="41" name="Rectangle : coins arrondis 40">
            <a:extLst>
              <a:ext uri="{FF2B5EF4-FFF2-40B4-BE49-F238E27FC236}">
                <a16:creationId xmlns:a16="http://schemas.microsoft.com/office/drawing/2014/main" id="{53BA797D-16D4-30A4-9558-9E7780D3919B}"/>
              </a:ext>
            </a:extLst>
          </p:cNvPr>
          <p:cNvSpPr/>
          <p:nvPr/>
        </p:nvSpPr>
        <p:spPr>
          <a:xfrm>
            <a:off x="8045791" y="1679257"/>
            <a:ext cx="3678745" cy="354295"/>
          </a:xfrm>
          <a:prstGeom prst="roundRect">
            <a:avLst/>
          </a:prstGeom>
          <a:solidFill>
            <a:schemeClr val="accent6"/>
          </a:solidFill>
          <a:ln w="28575" cap="flat" cmpd="sng" algn="ctr">
            <a:noFill/>
            <a:prstDash val="solid"/>
          </a:ln>
          <a:effectLst/>
        </p:spPr>
        <p:txBody>
          <a:bodyPr lIns="432000" tIns="36000" rIns="216000" bIns="36000" rtlCol="0" anchor="ctr"/>
          <a:lstStyle/>
          <a:p>
            <a:pPr algn="ctr">
              <a:lnSpc>
                <a:spcPct val="110000"/>
              </a:lnSpc>
            </a:pPr>
            <a:r>
              <a:rPr lang="fr-FR" sz="1200" b="1">
                <a:solidFill>
                  <a:schemeClr val="bg1"/>
                </a:solidFill>
                <a:latin typeface="Trebuchet MS" panose="020B0603020202020204" pitchFamily="34" charset="0"/>
                <a:cs typeface="Calibri"/>
              </a:rPr>
              <a:t>Quel droit d’opposition de l’usager ?</a:t>
            </a:r>
          </a:p>
        </p:txBody>
      </p:sp>
      <p:sp>
        <p:nvSpPr>
          <p:cNvPr id="42" name="object 63">
            <a:extLst>
              <a:ext uri="{FF2B5EF4-FFF2-40B4-BE49-F238E27FC236}">
                <a16:creationId xmlns:a16="http://schemas.microsoft.com/office/drawing/2014/main" id="{20D99845-2B31-9DFE-7493-5ABC4CF24072}"/>
              </a:ext>
            </a:extLst>
          </p:cNvPr>
          <p:cNvSpPr txBox="1"/>
          <p:nvPr/>
        </p:nvSpPr>
        <p:spPr>
          <a:xfrm>
            <a:off x="8045791" y="2181143"/>
            <a:ext cx="3678745" cy="1271182"/>
          </a:xfrm>
          <a:prstGeom prst="rect">
            <a:avLst/>
          </a:prstGeom>
        </p:spPr>
        <p:txBody>
          <a:bodyPr vert="horz" wrap="square" lIns="0" tIns="15240" rIns="0" bIns="0" rtlCol="0" anchor="t">
            <a:spAutoFit/>
          </a:bodyPr>
          <a:lstStyle/>
          <a:p>
            <a:pPr marL="12700" marR="5080" indent="173355" algn="just">
              <a:lnSpc>
                <a:spcPct val="107900"/>
              </a:lnSpc>
              <a:spcBef>
                <a:spcPts val="120"/>
              </a:spcBef>
            </a:pPr>
            <a:r>
              <a:rPr lang="fr-FR" sz="1200" spc="-30">
                <a:solidFill>
                  <a:srgbClr val="002060"/>
                </a:solidFill>
                <a:latin typeface="Trebuchet MS"/>
                <a:cs typeface="Tahoma"/>
              </a:rPr>
              <a:t>🔍 </a:t>
            </a:r>
            <a:r>
              <a:rPr lang="fr-FR" sz="1200" spc="-30">
                <a:solidFill>
                  <a:schemeClr val="accent6">
                    <a:lumMod val="75000"/>
                  </a:schemeClr>
                </a:solidFill>
                <a:latin typeface="Trebuchet MS"/>
                <a:cs typeface="Tahoma"/>
              </a:rPr>
              <a:t>L</a:t>
            </a:r>
            <a:r>
              <a:rPr lang="fr-FR" sz="1200" spc="-35">
                <a:solidFill>
                  <a:schemeClr val="accent6">
                    <a:lumMod val="75000"/>
                  </a:schemeClr>
                </a:solidFill>
                <a:latin typeface="Trebuchet MS"/>
                <a:cs typeface="Tahoma"/>
              </a:rPr>
              <a:t>’usager </a:t>
            </a:r>
            <a:r>
              <a:rPr lang="fr-FR" sz="1200" b="1" spc="-60">
                <a:solidFill>
                  <a:schemeClr val="accent6">
                    <a:lumMod val="75000"/>
                  </a:schemeClr>
                </a:solidFill>
                <a:latin typeface="Trebuchet MS"/>
                <a:cs typeface="Tahoma"/>
              </a:rPr>
              <a:t>peut</a:t>
            </a:r>
            <a:r>
              <a:rPr lang="fr-FR" sz="1200" b="1" spc="-95">
                <a:solidFill>
                  <a:schemeClr val="accent6">
                    <a:lumMod val="75000"/>
                  </a:schemeClr>
                </a:solidFill>
                <a:latin typeface="Trebuchet MS"/>
                <a:cs typeface="Tahoma"/>
              </a:rPr>
              <a:t> </a:t>
            </a:r>
            <a:r>
              <a:rPr lang="fr-FR" sz="1200" b="1" spc="-35">
                <a:solidFill>
                  <a:schemeClr val="accent6">
                    <a:lumMod val="75000"/>
                  </a:schemeClr>
                </a:solidFill>
                <a:latin typeface="Trebuchet MS"/>
                <a:cs typeface="Tahoma"/>
              </a:rPr>
              <a:t>s'</a:t>
            </a:r>
            <a:r>
              <a:rPr lang="fr-FR" sz="1200" b="1" spc="-60">
                <a:solidFill>
                  <a:schemeClr val="accent6">
                    <a:lumMod val="75000"/>
                  </a:schemeClr>
                </a:solidFill>
                <a:latin typeface="Trebuchet MS"/>
                <a:cs typeface="Tahoma"/>
              </a:rPr>
              <a:t>opp</a:t>
            </a:r>
            <a:r>
              <a:rPr lang="fr-FR" sz="1200" b="1" spc="-65">
                <a:solidFill>
                  <a:schemeClr val="accent6">
                    <a:lumMod val="75000"/>
                  </a:schemeClr>
                </a:solidFill>
                <a:latin typeface="Trebuchet MS"/>
                <a:cs typeface="Tahoma"/>
              </a:rPr>
              <a:t>oser</a:t>
            </a:r>
            <a:r>
              <a:rPr lang="fr-FR" sz="1200" b="1" spc="-95">
                <a:solidFill>
                  <a:schemeClr val="accent6">
                    <a:lumMod val="75000"/>
                  </a:schemeClr>
                </a:solidFill>
                <a:latin typeface="Trebuchet MS"/>
                <a:cs typeface="Tahoma"/>
              </a:rPr>
              <a:t> </a:t>
            </a:r>
            <a:r>
              <a:rPr lang="fr-FR" sz="1200" b="1" spc="-75">
                <a:solidFill>
                  <a:schemeClr val="accent6">
                    <a:lumMod val="75000"/>
                  </a:schemeClr>
                </a:solidFill>
                <a:latin typeface="Trebuchet MS"/>
                <a:cs typeface="Tahoma"/>
              </a:rPr>
              <a:t>en</a:t>
            </a:r>
            <a:r>
              <a:rPr lang="fr-FR" sz="1200" b="1" spc="-95">
                <a:solidFill>
                  <a:schemeClr val="accent6">
                    <a:lumMod val="75000"/>
                  </a:schemeClr>
                </a:solidFill>
                <a:latin typeface="Trebuchet MS"/>
                <a:cs typeface="Tahoma"/>
              </a:rPr>
              <a:t> </a:t>
            </a:r>
            <a:r>
              <a:rPr lang="fr-FR" sz="1200" b="1" spc="-75">
                <a:solidFill>
                  <a:schemeClr val="accent6">
                    <a:lumMod val="75000"/>
                  </a:schemeClr>
                </a:solidFill>
                <a:latin typeface="Trebuchet MS"/>
                <a:cs typeface="Tahoma"/>
              </a:rPr>
              <a:t>cas</a:t>
            </a:r>
            <a:r>
              <a:rPr lang="fr-FR" sz="1200" b="1" spc="-95">
                <a:solidFill>
                  <a:schemeClr val="accent6">
                    <a:lumMod val="75000"/>
                  </a:schemeClr>
                </a:solidFill>
                <a:latin typeface="Trebuchet MS"/>
                <a:cs typeface="Tahoma"/>
              </a:rPr>
              <a:t> </a:t>
            </a:r>
            <a:r>
              <a:rPr lang="fr-FR" sz="1200" b="1" spc="-70">
                <a:solidFill>
                  <a:schemeClr val="accent6">
                    <a:lumMod val="75000"/>
                  </a:schemeClr>
                </a:solidFill>
                <a:latin typeface="Trebuchet MS"/>
                <a:cs typeface="Tahoma"/>
              </a:rPr>
              <a:t>de</a:t>
            </a:r>
            <a:r>
              <a:rPr lang="fr-FR" sz="1200" b="1" spc="-95">
                <a:solidFill>
                  <a:schemeClr val="accent6">
                    <a:lumMod val="75000"/>
                  </a:schemeClr>
                </a:solidFill>
                <a:latin typeface="Trebuchet MS"/>
                <a:cs typeface="Tahoma"/>
              </a:rPr>
              <a:t> </a:t>
            </a:r>
            <a:r>
              <a:rPr lang="fr-FR" sz="1200" b="1" spc="-100">
                <a:solidFill>
                  <a:schemeClr val="accent6">
                    <a:lumMod val="75000"/>
                  </a:schemeClr>
                </a:solidFill>
                <a:latin typeface="Trebuchet MS"/>
                <a:cs typeface="Tahoma"/>
              </a:rPr>
              <a:t>m</a:t>
            </a:r>
            <a:r>
              <a:rPr lang="fr-FR" sz="1200" b="1" spc="-90">
                <a:solidFill>
                  <a:schemeClr val="accent6">
                    <a:lumMod val="75000"/>
                  </a:schemeClr>
                </a:solidFill>
                <a:latin typeface="Trebuchet MS"/>
                <a:cs typeface="Tahoma"/>
              </a:rPr>
              <a:t>o</a:t>
            </a:r>
            <a:r>
              <a:rPr lang="fr-FR" sz="1200" b="1" spc="-35">
                <a:solidFill>
                  <a:schemeClr val="accent6">
                    <a:lumMod val="75000"/>
                  </a:schemeClr>
                </a:solidFill>
                <a:latin typeface="Trebuchet MS"/>
                <a:cs typeface="Tahoma"/>
              </a:rPr>
              <a:t>tif  l</a:t>
            </a:r>
            <a:r>
              <a:rPr lang="fr-FR" sz="1200" b="1" spc="-75">
                <a:solidFill>
                  <a:schemeClr val="accent6">
                    <a:lumMod val="75000"/>
                  </a:schemeClr>
                </a:solidFill>
                <a:latin typeface="Trebuchet MS"/>
                <a:cs typeface="Tahoma"/>
              </a:rPr>
              <a:t>é</a:t>
            </a:r>
            <a:r>
              <a:rPr lang="fr-FR" sz="1200" b="1" spc="-60">
                <a:solidFill>
                  <a:schemeClr val="accent6">
                    <a:lumMod val="75000"/>
                  </a:schemeClr>
                </a:solidFill>
                <a:latin typeface="Trebuchet MS"/>
                <a:cs typeface="Tahoma"/>
              </a:rPr>
              <a:t>gitime</a:t>
            </a:r>
            <a:r>
              <a:rPr lang="fr-FR" sz="1200" b="1" spc="-100">
                <a:solidFill>
                  <a:schemeClr val="accent6">
                    <a:lumMod val="75000"/>
                  </a:schemeClr>
                </a:solidFill>
                <a:latin typeface="Trebuchet MS"/>
                <a:cs typeface="Tahoma"/>
              </a:rPr>
              <a:t> </a:t>
            </a:r>
            <a:r>
              <a:rPr lang="fr-FR" sz="1200" spc="-15">
                <a:latin typeface="Trebuchet MS"/>
                <a:cs typeface="Tahoma"/>
              </a:rPr>
              <a:t>(article</a:t>
            </a:r>
            <a:r>
              <a:rPr lang="fr-FR" sz="1200" spc="-114">
                <a:latin typeface="Trebuchet MS"/>
                <a:cs typeface="Tahoma"/>
              </a:rPr>
              <a:t> </a:t>
            </a:r>
            <a:r>
              <a:rPr lang="fr-FR" sz="1200" spc="-55">
                <a:latin typeface="Trebuchet MS"/>
                <a:cs typeface="Tahoma"/>
              </a:rPr>
              <a:t>R.</a:t>
            </a:r>
            <a:r>
              <a:rPr lang="fr-FR" sz="1200" spc="-114">
                <a:latin typeface="Trebuchet MS"/>
                <a:cs typeface="Tahoma"/>
              </a:rPr>
              <a:t> </a:t>
            </a:r>
            <a:r>
              <a:rPr lang="fr-FR" sz="1200" spc="-50">
                <a:latin typeface="Trebuchet MS"/>
                <a:cs typeface="Tahoma"/>
              </a:rPr>
              <a:t>1111-47</a:t>
            </a:r>
            <a:r>
              <a:rPr lang="fr-FR" sz="1200" spc="-114">
                <a:latin typeface="Trebuchet MS"/>
                <a:cs typeface="Tahoma"/>
              </a:rPr>
              <a:t> </a:t>
            </a:r>
            <a:r>
              <a:rPr lang="fr-FR" sz="1200" spc="-10">
                <a:latin typeface="Trebuchet MS"/>
                <a:cs typeface="Tahoma"/>
              </a:rPr>
              <a:t>du</a:t>
            </a:r>
            <a:r>
              <a:rPr lang="fr-FR" sz="1200" spc="-114">
                <a:latin typeface="Trebuchet MS"/>
                <a:cs typeface="Tahoma"/>
              </a:rPr>
              <a:t> </a:t>
            </a:r>
            <a:r>
              <a:rPr lang="fr-FR" sz="1200" spc="-55">
                <a:latin typeface="Trebuchet MS"/>
                <a:cs typeface="Tahoma"/>
              </a:rPr>
              <a:t>C</a:t>
            </a:r>
            <a:r>
              <a:rPr lang="fr-FR" sz="1200" spc="-5">
                <a:latin typeface="Trebuchet MS"/>
                <a:cs typeface="Tahoma"/>
              </a:rPr>
              <a:t>SP</a:t>
            </a:r>
            <a:r>
              <a:rPr lang="fr-FR" sz="1200" spc="-114">
                <a:latin typeface="Trebuchet MS"/>
                <a:cs typeface="Tahoma"/>
              </a:rPr>
              <a:t> </a:t>
            </a:r>
            <a:r>
              <a:rPr lang="fr-FR" sz="1200" spc="-55">
                <a:latin typeface="Trebuchet MS"/>
                <a:cs typeface="Tahoma"/>
              </a:rPr>
              <a:t>-</a:t>
            </a:r>
            <a:r>
              <a:rPr lang="fr-FR" sz="1200" spc="-120">
                <a:latin typeface="Trebuchet MS"/>
                <a:cs typeface="Tahoma"/>
              </a:rPr>
              <a:t> </a:t>
            </a:r>
            <a:r>
              <a:rPr lang="fr-FR" sz="1200" i="1" spc="-80">
                <a:latin typeface="Trebuchet MS"/>
                <a:cs typeface="Arial"/>
              </a:rPr>
              <a:t>e</a:t>
            </a:r>
            <a:r>
              <a:rPr lang="fr-FR" sz="1200" i="1" spc="-90">
                <a:latin typeface="Trebuchet MS"/>
                <a:cs typeface="Arial"/>
              </a:rPr>
              <a:t>x</a:t>
            </a:r>
            <a:r>
              <a:rPr lang="fr-FR" sz="1200" i="1" spc="-40">
                <a:latin typeface="Trebuchet MS"/>
                <a:cs typeface="Arial"/>
              </a:rPr>
              <a:t>emple</a:t>
            </a:r>
            <a:r>
              <a:rPr lang="fr-FR" sz="1200" i="1" spc="-80">
                <a:latin typeface="Trebuchet MS"/>
                <a:cs typeface="Arial"/>
              </a:rPr>
              <a:t> </a:t>
            </a:r>
            <a:r>
              <a:rPr lang="fr-FR" sz="1200" i="1" spc="-40">
                <a:latin typeface="Trebuchet MS"/>
                <a:cs typeface="Arial"/>
              </a:rPr>
              <a:t>:</a:t>
            </a:r>
            <a:r>
              <a:rPr lang="fr-FR" sz="1200" i="1" spc="-80">
                <a:latin typeface="Trebuchet MS"/>
                <a:cs typeface="Arial"/>
              </a:rPr>
              <a:t> </a:t>
            </a:r>
            <a:r>
              <a:rPr lang="fr-FR" sz="1200" i="1" spc="-25">
                <a:latin typeface="Trebuchet MS"/>
                <a:cs typeface="Arial"/>
              </a:rPr>
              <a:t>un  </a:t>
            </a:r>
            <a:r>
              <a:rPr lang="fr-FR" sz="1200" i="1" spc="-10">
                <a:latin typeface="Trebuchet MS"/>
                <a:cs typeface="Arial"/>
              </a:rPr>
              <a:t>usager </a:t>
            </a:r>
            <a:r>
              <a:rPr lang="fr-FR" sz="1200" i="1" spc="-15">
                <a:latin typeface="Trebuchet MS"/>
                <a:cs typeface="Arial"/>
              </a:rPr>
              <a:t>qui </a:t>
            </a:r>
            <a:r>
              <a:rPr lang="fr-FR" sz="1200" i="1" spc="-50">
                <a:latin typeface="Trebuchet MS"/>
                <a:cs typeface="Arial"/>
              </a:rPr>
              <a:t>refuse </a:t>
            </a:r>
            <a:r>
              <a:rPr lang="fr-FR" sz="1200" i="1" spc="-10">
                <a:latin typeface="Trebuchet MS"/>
                <a:cs typeface="Arial"/>
              </a:rPr>
              <a:t>l'alimentation </a:t>
            </a:r>
            <a:r>
              <a:rPr lang="fr-FR" sz="1200" i="1" spc="-20">
                <a:latin typeface="Trebuchet MS"/>
                <a:cs typeface="Arial"/>
              </a:rPr>
              <a:t>d'un </a:t>
            </a:r>
            <a:r>
              <a:rPr lang="fr-FR" sz="1200" i="1" spc="-35">
                <a:latin typeface="Trebuchet MS"/>
                <a:cs typeface="Arial"/>
              </a:rPr>
              <a:t>document </a:t>
            </a:r>
            <a:r>
              <a:rPr lang="fr-FR" sz="1200" i="1" spc="-30">
                <a:latin typeface="Trebuchet MS"/>
                <a:cs typeface="Arial"/>
              </a:rPr>
              <a:t> </a:t>
            </a:r>
            <a:r>
              <a:rPr lang="fr-FR" sz="1200" i="1" spc="-20">
                <a:latin typeface="Trebuchet MS"/>
                <a:cs typeface="Arial"/>
              </a:rPr>
              <a:t>mentionnant</a:t>
            </a:r>
            <a:r>
              <a:rPr lang="fr-FR" sz="1200" i="1" spc="-80">
                <a:latin typeface="Trebuchet MS"/>
                <a:cs typeface="Arial"/>
              </a:rPr>
              <a:t> </a:t>
            </a:r>
            <a:r>
              <a:rPr lang="fr-FR" sz="1200" i="1" spc="-30">
                <a:latin typeface="Trebuchet MS"/>
                <a:cs typeface="Arial"/>
              </a:rPr>
              <a:t>un</a:t>
            </a:r>
            <a:r>
              <a:rPr lang="fr-FR" sz="1200" i="1" spc="-80">
                <a:latin typeface="Trebuchet MS"/>
                <a:cs typeface="Arial"/>
              </a:rPr>
              <a:t> </a:t>
            </a:r>
            <a:r>
              <a:rPr lang="fr-FR" sz="1200" i="1" spc="25">
                <a:latin typeface="Trebuchet MS"/>
                <a:cs typeface="Arial"/>
              </a:rPr>
              <a:t>t</a:t>
            </a:r>
            <a:r>
              <a:rPr lang="fr-FR" sz="1200" i="1" spc="20">
                <a:latin typeface="Trebuchet MS"/>
                <a:cs typeface="Arial"/>
              </a:rPr>
              <a:t>r</a:t>
            </a:r>
            <a:r>
              <a:rPr lang="fr-FR" sz="1200" i="1" spc="15">
                <a:latin typeface="Trebuchet MS"/>
                <a:cs typeface="Arial"/>
              </a:rPr>
              <a:t>ai</a:t>
            </a:r>
            <a:r>
              <a:rPr lang="fr-FR" sz="1200" i="1" spc="-5">
                <a:latin typeface="Trebuchet MS"/>
                <a:cs typeface="Arial"/>
              </a:rPr>
              <a:t>t</a:t>
            </a:r>
            <a:r>
              <a:rPr lang="fr-FR" sz="1200" i="1" spc="-35">
                <a:latin typeface="Trebuchet MS"/>
                <a:cs typeface="Arial"/>
              </a:rPr>
              <a:t>ement</a:t>
            </a:r>
            <a:r>
              <a:rPr lang="fr-FR" sz="1200" i="1" spc="-80">
                <a:latin typeface="Trebuchet MS"/>
                <a:cs typeface="Arial"/>
              </a:rPr>
              <a:t> </a:t>
            </a:r>
            <a:r>
              <a:rPr lang="fr-FR" sz="1200" i="1" spc="-25">
                <a:latin typeface="Trebuchet MS"/>
                <a:cs typeface="Arial"/>
              </a:rPr>
              <a:t>hormonal</a:t>
            </a:r>
            <a:r>
              <a:rPr lang="fr-FR" sz="1200" i="1" spc="-30">
                <a:latin typeface="Trebuchet MS"/>
                <a:cs typeface="Arial"/>
              </a:rPr>
              <a:t>)</a:t>
            </a:r>
            <a:r>
              <a:rPr lang="fr-FR" sz="1200" spc="-55">
                <a:latin typeface="Trebuchet MS"/>
                <a:cs typeface="Tahoma"/>
              </a:rPr>
              <a:t>.</a:t>
            </a:r>
            <a:endParaRPr lang="fr-FR" sz="1200">
              <a:latin typeface="Trebuchet MS"/>
              <a:cs typeface="Tahoma"/>
            </a:endParaRPr>
          </a:p>
          <a:p>
            <a:pPr marL="12700" marR="177165" indent="157480" algn="just">
              <a:lnSpc>
                <a:spcPct val="107000"/>
              </a:lnSpc>
              <a:spcBef>
                <a:spcPts val="600"/>
              </a:spcBef>
            </a:pPr>
            <a:r>
              <a:rPr lang="fr-FR" sz="1200" spc="-30">
                <a:latin typeface="Trebuchet MS"/>
                <a:cs typeface="Tahoma"/>
              </a:rPr>
              <a:t>⚠️L</a:t>
            </a:r>
            <a:r>
              <a:rPr lang="fr-FR" sz="1200" spc="-35">
                <a:latin typeface="Trebuchet MS"/>
                <a:cs typeface="Tahoma"/>
              </a:rPr>
              <a:t>e</a:t>
            </a:r>
            <a:r>
              <a:rPr lang="fr-FR" sz="1200" spc="-114">
                <a:latin typeface="Trebuchet MS"/>
                <a:cs typeface="Tahoma"/>
              </a:rPr>
              <a:t> </a:t>
            </a:r>
            <a:r>
              <a:rPr lang="fr-FR" sz="1200" spc="-10">
                <a:latin typeface="Trebuchet MS"/>
                <a:cs typeface="Tahoma"/>
              </a:rPr>
              <a:t>m</a:t>
            </a:r>
            <a:r>
              <a:rPr lang="fr-FR" sz="1200" spc="-25">
                <a:latin typeface="Trebuchet MS"/>
                <a:cs typeface="Tahoma"/>
              </a:rPr>
              <a:t>o</a:t>
            </a:r>
            <a:r>
              <a:rPr lang="fr-FR" sz="1200" spc="-5">
                <a:latin typeface="Trebuchet MS"/>
                <a:cs typeface="Tahoma"/>
              </a:rPr>
              <a:t>tif</a:t>
            </a:r>
            <a:r>
              <a:rPr lang="fr-FR" sz="1200" spc="-114">
                <a:latin typeface="Trebuchet MS"/>
                <a:cs typeface="Tahoma"/>
              </a:rPr>
              <a:t> </a:t>
            </a:r>
            <a:r>
              <a:rPr lang="fr-FR" sz="1200" spc="-5">
                <a:latin typeface="Trebuchet MS"/>
                <a:cs typeface="Tahoma"/>
              </a:rPr>
              <a:t>l</a:t>
            </a:r>
            <a:r>
              <a:rPr lang="fr-FR" sz="1200" spc="-15">
                <a:latin typeface="Trebuchet MS"/>
                <a:cs typeface="Tahoma"/>
              </a:rPr>
              <a:t>é</a:t>
            </a:r>
            <a:r>
              <a:rPr lang="fr-FR" sz="1200" spc="-10">
                <a:latin typeface="Trebuchet MS"/>
                <a:cs typeface="Tahoma"/>
              </a:rPr>
              <a:t>gitime</a:t>
            </a:r>
            <a:r>
              <a:rPr lang="fr-FR" sz="1200" spc="-114">
                <a:latin typeface="Trebuchet MS"/>
                <a:cs typeface="Tahoma"/>
              </a:rPr>
              <a:t> </a:t>
            </a:r>
            <a:r>
              <a:rPr lang="fr-FR" sz="1200" spc="-25">
                <a:latin typeface="Trebuchet MS"/>
                <a:cs typeface="Tahoma"/>
              </a:rPr>
              <a:t>r</a:t>
            </a:r>
            <a:r>
              <a:rPr lang="fr-FR" sz="1200" spc="-35">
                <a:latin typeface="Trebuchet MS"/>
                <a:cs typeface="Tahoma"/>
              </a:rPr>
              <a:t>e</a:t>
            </a:r>
            <a:r>
              <a:rPr lang="fr-FR" sz="1200" spc="-50">
                <a:latin typeface="Trebuchet MS"/>
                <a:cs typeface="Tahoma"/>
              </a:rPr>
              <a:t>s</a:t>
            </a:r>
            <a:r>
              <a:rPr lang="fr-FR" sz="1200" spc="-15">
                <a:latin typeface="Trebuchet MS"/>
                <a:cs typeface="Tahoma"/>
              </a:rPr>
              <a:t>t</a:t>
            </a:r>
            <a:r>
              <a:rPr lang="fr-FR" sz="1200" spc="-35">
                <a:latin typeface="Trebuchet MS"/>
                <a:cs typeface="Tahoma"/>
              </a:rPr>
              <a:t>e</a:t>
            </a:r>
            <a:r>
              <a:rPr lang="fr-FR" sz="1200" spc="-125">
                <a:latin typeface="Trebuchet MS"/>
                <a:cs typeface="Tahoma"/>
              </a:rPr>
              <a:t> </a:t>
            </a:r>
            <a:r>
              <a:rPr lang="fr-FR" sz="1200" b="1" spc="-75">
                <a:latin typeface="Trebuchet MS"/>
                <a:cs typeface="Tahoma"/>
              </a:rPr>
              <a:t>à</a:t>
            </a:r>
            <a:r>
              <a:rPr lang="fr-FR" sz="1200" b="1" spc="-95">
                <a:latin typeface="Trebuchet MS"/>
                <a:cs typeface="Tahoma"/>
              </a:rPr>
              <a:t> </a:t>
            </a:r>
            <a:r>
              <a:rPr lang="fr-FR" sz="1200" b="1">
                <a:latin typeface="Trebuchet MS"/>
                <a:cs typeface="Tahoma"/>
              </a:rPr>
              <a:t>l'appréciation</a:t>
            </a:r>
            <a:r>
              <a:rPr lang="fr-FR" sz="1200" b="1" spc="-95">
                <a:latin typeface="Trebuchet MS"/>
                <a:cs typeface="Tahoma"/>
              </a:rPr>
              <a:t> </a:t>
            </a:r>
            <a:r>
              <a:rPr lang="fr-FR" sz="1200" b="1" spc="-50">
                <a:latin typeface="Trebuchet MS"/>
                <a:cs typeface="Tahoma"/>
              </a:rPr>
              <a:t>du  </a:t>
            </a:r>
            <a:r>
              <a:rPr lang="fr-FR" sz="1200" b="1" spc="-55">
                <a:latin typeface="Trebuchet MS"/>
                <a:cs typeface="Tahoma"/>
              </a:rPr>
              <a:t>p</a:t>
            </a:r>
            <a:r>
              <a:rPr lang="fr-FR" sz="1200" b="1" spc="-50">
                <a:latin typeface="Trebuchet MS"/>
                <a:cs typeface="Tahoma"/>
              </a:rPr>
              <a:t>r</a:t>
            </a:r>
            <a:r>
              <a:rPr lang="fr-FR" sz="1200" b="1" spc="-70">
                <a:latin typeface="Trebuchet MS"/>
                <a:cs typeface="Tahoma"/>
              </a:rPr>
              <a:t>o</a:t>
            </a:r>
            <a:r>
              <a:rPr lang="fr-FR" sz="1200" b="1" spc="-55">
                <a:latin typeface="Trebuchet MS"/>
                <a:cs typeface="Tahoma"/>
              </a:rPr>
              <a:t>f</a:t>
            </a:r>
            <a:r>
              <a:rPr lang="fr-FR" sz="1200" b="1" spc="-60">
                <a:latin typeface="Trebuchet MS"/>
                <a:cs typeface="Tahoma"/>
              </a:rPr>
              <a:t>essionnel</a:t>
            </a:r>
            <a:r>
              <a:rPr lang="fr-FR" sz="1200" b="1" spc="-45">
                <a:latin typeface="Trebuchet MS"/>
                <a:cs typeface="Tahoma"/>
              </a:rPr>
              <a:t>.</a:t>
            </a:r>
            <a:endParaRPr lang="fr-FR" sz="1200">
              <a:latin typeface="Trebuchet MS"/>
              <a:cs typeface="Tahoma"/>
            </a:endParaRPr>
          </a:p>
        </p:txBody>
      </p:sp>
      <p:sp>
        <p:nvSpPr>
          <p:cNvPr id="43" name="object 69">
            <a:extLst>
              <a:ext uri="{FF2B5EF4-FFF2-40B4-BE49-F238E27FC236}">
                <a16:creationId xmlns:a16="http://schemas.microsoft.com/office/drawing/2014/main" id="{85D25343-F3F8-BDF3-2A8A-78E1FD3E4F9F}"/>
              </a:ext>
            </a:extLst>
          </p:cNvPr>
          <p:cNvSpPr txBox="1"/>
          <p:nvPr/>
        </p:nvSpPr>
        <p:spPr>
          <a:xfrm>
            <a:off x="705163" y="4479181"/>
            <a:ext cx="10691710" cy="1002839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67310">
              <a:spcBef>
                <a:spcPts val="780"/>
              </a:spcBef>
            </a:pPr>
            <a:r>
              <a:rPr lang="fr-FR" sz="1050" spc="-30">
                <a:latin typeface="Trebuchet MS" panose="020B0603020202020204" pitchFamily="34" charset="0"/>
                <a:cs typeface="Tahoma"/>
              </a:rPr>
              <a:t>L’usager </a:t>
            </a:r>
            <a:r>
              <a:rPr lang="fr-FR" sz="1050" spc="-10">
                <a:latin typeface="Trebuchet MS" panose="020B0603020202020204" pitchFamily="34" charset="0"/>
                <a:cs typeface="Tahoma"/>
              </a:rPr>
              <a:t>dispose</a:t>
            </a:r>
            <a:r>
              <a:rPr lang="fr-FR" sz="1050" spc="-110">
                <a:latin typeface="Trebuchet MS" panose="020B0603020202020204" pitchFamily="34" charset="0"/>
                <a:cs typeface="Tahoma"/>
              </a:rPr>
              <a:t> </a:t>
            </a:r>
            <a:r>
              <a:rPr lang="fr-FR" sz="1050" spc="-20">
                <a:latin typeface="Trebuchet MS" panose="020B0603020202020204" pitchFamily="34" charset="0"/>
                <a:cs typeface="Tahoma"/>
              </a:rPr>
              <a:t>par</a:t>
            </a:r>
            <a:r>
              <a:rPr lang="fr-FR" sz="1050" spc="-110">
                <a:latin typeface="Trebuchet MS" panose="020B0603020202020204" pitchFamily="34" charset="0"/>
                <a:cs typeface="Tahoma"/>
              </a:rPr>
              <a:t> </a:t>
            </a:r>
            <a:r>
              <a:rPr lang="fr-FR" sz="1050" spc="-5">
                <a:latin typeface="Trebuchet MS" panose="020B0603020202020204" pitchFamily="34" charset="0"/>
                <a:cs typeface="Tahoma"/>
              </a:rPr>
              <a:t>ailleurs</a:t>
            </a:r>
            <a:r>
              <a:rPr lang="fr-FR" sz="1050" spc="-110">
                <a:latin typeface="Trebuchet MS" panose="020B0603020202020204" pitchFamily="34" charset="0"/>
                <a:cs typeface="Tahoma"/>
              </a:rPr>
              <a:t> </a:t>
            </a:r>
            <a:r>
              <a:rPr lang="fr-FR" sz="1050" spc="-15">
                <a:latin typeface="Trebuchet MS" panose="020B0603020202020204" pitchFamily="34" charset="0"/>
                <a:cs typeface="Tahoma"/>
              </a:rPr>
              <a:t>de</a:t>
            </a:r>
            <a:r>
              <a:rPr lang="fr-FR" sz="1050" spc="-114">
                <a:latin typeface="Trebuchet MS" panose="020B0603020202020204" pitchFamily="34" charset="0"/>
                <a:cs typeface="Tahoma"/>
              </a:rPr>
              <a:t> </a:t>
            </a:r>
            <a:r>
              <a:rPr lang="fr-FR" sz="1050" b="1" spc="-55">
                <a:solidFill>
                  <a:srgbClr val="E11A81"/>
                </a:solidFill>
                <a:latin typeface="Trebuchet MS" panose="020B0603020202020204" pitchFamily="34" charset="0"/>
                <a:cs typeface="Tahoma"/>
              </a:rPr>
              <a:t>droits</a:t>
            </a:r>
            <a:r>
              <a:rPr lang="fr-FR" sz="1050" b="1" spc="-90">
                <a:solidFill>
                  <a:srgbClr val="E11A81"/>
                </a:solidFill>
                <a:latin typeface="Trebuchet MS" panose="020B0603020202020204" pitchFamily="34" charset="0"/>
                <a:cs typeface="Tahoma"/>
              </a:rPr>
              <a:t> </a:t>
            </a:r>
            <a:r>
              <a:rPr lang="fr-FR" sz="1050" b="1" spc="-60">
                <a:solidFill>
                  <a:srgbClr val="E11A81"/>
                </a:solidFill>
                <a:latin typeface="Trebuchet MS" panose="020B0603020202020204" pitchFamily="34" charset="0"/>
                <a:cs typeface="Tahoma"/>
              </a:rPr>
              <a:t>élargis</a:t>
            </a:r>
            <a:r>
              <a:rPr lang="fr-FR" sz="1050" b="1" spc="-90">
                <a:solidFill>
                  <a:srgbClr val="E11A81"/>
                </a:solidFill>
                <a:latin typeface="Trebuchet MS" panose="020B0603020202020204" pitchFamily="34" charset="0"/>
                <a:cs typeface="Tahoma"/>
              </a:rPr>
              <a:t> </a:t>
            </a:r>
            <a:r>
              <a:rPr lang="fr-FR" sz="1050" b="1" spc="-60">
                <a:solidFill>
                  <a:srgbClr val="E11A81"/>
                </a:solidFill>
                <a:latin typeface="Trebuchet MS" panose="020B0603020202020204" pitchFamily="34" charset="0"/>
                <a:cs typeface="Tahoma"/>
              </a:rPr>
              <a:t>pour</a:t>
            </a:r>
            <a:r>
              <a:rPr lang="fr-FR" sz="1050" b="1" spc="-95">
                <a:solidFill>
                  <a:srgbClr val="E11A81"/>
                </a:solidFill>
                <a:latin typeface="Trebuchet MS" panose="020B0603020202020204" pitchFamily="34" charset="0"/>
                <a:cs typeface="Tahoma"/>
              </a:rPr>
              <a:t> </a:t>
            </a:r>
            <a:r>
              <a:rPr lang="fr-FR" sz="1050" b="1" spc="-70">
                <a:solidFill>
                  <a:srgbClr val="E11A81"/>
                </a:solidFill>
                <a:latin typeface="Trebuchet MS" panose="020B0603020202020204" pitchFamily="34" charset="0"/>
                <a:cs typeface="Tahoma"/>
              </a:rPr>
              <a:t>gérer</a:t>
            </a:r>
            <a:r>
              <a:rPr lang="fr-FR" sz="1050" b="1" spc="-90">
                <a:solidFill>
                  <a:srgbClr val="E11A81"/>
                </a:solidFill>
                <a:latin typeface="Trebuchet MS" panose="020B0603020202020204" pitchFamily="34" charset="0"/>
                <a:cs typeface="Tahoma"/>
              </a:rPr>
              <a:t> </a:t>
            </a:r>
            <a:r>
              <a:rPr lang="fr-FR" sz="1050" b="1" spc="-45">
                <a:solidFill>
                  <a:srgbClr val="E11A81"/>
                </a:solidFill>
                <a:latin typeface="Trebuchet MS" panose="020B0603020202020204" pitchFamily="34" charset="0"/>
                <a:cs typeface="Tahoma"/>
              </a:rPr>
              <a:t>la</a:t>
            </a:r>
            <a:r>
              <a:rPr lang="fr-FR" sz="1050" b="1" spc="-90">
                <a:solidFill>
                  <a:srgbClr val="E11A81"/>
                </a:solidFill>
                <a:latin typeface="Trebuchet MS" panose="020B0603020202020204" pitchFamily="34" charset="0"/>
                <a:cs typeface="Tahoma"/>
              </a:rPr>
              <a:t> </a:t>
            </a:r>
            <a:r>
              <a:rPr lang="fr-FR" sz="1050" b="1" spc="-55">
                <a:solidFill>
                  <a:srgbClr val="E11A81"/>
                </a:solidFill>
                <a:latin typeface="Trebuchet MS" panose="020B0603020202020204" pitchFamily="34" charset="0"/>
                <a:cs typeface="Tahoma"/>
              </a:rPr>
              <a:t>confidentialité</a:t>
            </a:r>
            <a:r>
              <a:rPr lang="fr-FR" sz="1050" b="1" spc="-90">
                <a:solidFill>
                  <a:srgbClr val="E11A81"/>
                </a:solidFill>
                <a:latin typeface="Trebuchet MS" panose="020B0603020202020204" pitchFamily="34" charset="0"/>
                <a:cs typeface="Tahoma"/>
              </a:rPr>
              <a:t> </a:t>
            </a:r>
            <a:r>
              <a:rPr lang="fr-FR" sz="1050" b="1" spc="-70">
                <a:solidFill>
                  <a:srgbClr val="E11A81"/>
                </a:solidFill>
                <a:latin typeface="Trebuchet MS" panose="020B0603020202020204" pitchFamily="34" charset="0"/>
                <a:cs typeface="Tahoma"/>
              </a:rPr>
              <a:t>de</a:t>
            </a:r>
            <a:r>
              <a:rPr lang="fr-FR" sz="1050" b="1" spc="-90">
                <a:solidFill>
                  <a:srgbClr val="E11A81"/>
                </a:solidFill>
                <a:latin typeface="Trebuchet MS" panose="020B0603020202020204" pitchFamily="34" charset="0"/>
                <a:cs typeface="Tahoma"/>
              </a:rPr>
              <a:t> </a:t>
            </a:r>
            <a:r>
              <a:rPr lang="fr-FR" sz="1050" b="1" spc="-75">
                <a:solidFill>
                  <a:srgbClr val="E11A81"/>
                </a:solidFill>
                <a:latin typeface="Trebuchet MS" panose="020B0603020202020204" pitchFamily="34" charset="0"/>
                <a:cs typeface="Tahoma"/>
              </a:rPr>
              <a:t>ses</a:t>
            </a:r>
            <a:r>
              <a:rPr lang="fr-FR" sz="1050" b="1" spc="-90">
                <a:solidFill>
                  <a:srgbClr val="E11A81"/>
                </a:solidFill>
                <a:latin typeface="Trebuchet MS" panose="020B0603020202020204" pitchFamily="34" charset="0"/>
                <a:cs typeface="Tahoma"/>
              </a:rPr>
              <a:t> </a:t>
            </a:r>
            <a:r>
              <a:rPr lang="fr-FR" sz="1050" b="1" spc="-70">
                <a:solidFill>
                  <a:srgbClr val="E11A81"/>
                </a:solidFill>
                <a:latin typeface="Trebuchet MS" panose="020B0603020202020204" pitchFamily="34" charset="0"/>
                <a:cs typeface="Tahoma"/>
              </a:rPr>
              <a:t>données</a:t>
            </a:r>
            <a:r>
              <a:rPr lang="fr-FR" sz="1050" spc="-70">
                <a:solidFill>
                  <a:srgbClr val="002060"/>
                </a:solidFill>
                <a:latin typeface="Trebuchet MS" panose="020B0603020202020204" pitchFamily="34" charset="0"/>
                <a:cs typeface="Tahoma"/>
              </a:rPr>
              <a:t>.</a:t>
            </a:r>
            <a:r>
              <a:rPr lang="fr-FR" sz="1050" spc="-110">
                <a:solidFill>
                  <a:srgbClr val="002060"/>
                </a:solidFill>
                <a:latin typeface="Trebuchet MS" panose="020B0603020202020204" pitchFamily="34" charset="0"/>
                <a:cs typeface="Tahoma"/>
              </a:rPr>
              <a:t> </a:t>
            </a:r>
            <a:r>
              <a:rPr lang="fr-FR" sz="1050" spc="-45">
                <a:latin typeface="Trebuchet MS" panose="020B0603020202020204" pitchFamily="34" charset="0"/>
                <a:cs typeface="Tahoma"/>
              </a:rPr>
              <a:t>Il</a:t>
            </a:r>
            <a:r>
              <a:rPr lang="fr-FR" sz="1050" spc="-110">
                <a:latin typeface="Trebuchet MS" panose="020B0603020202020204" pitchFamily="34" charset="0"/>
                <a:cs typeface="Tahoma"/>
              </a:rPr>
              <a:t> </a:t>
            </a:r>
            <a:r>
              <a:rPr lang="fr-FR" sz="1050" spc="-10">
                <a:latin typeface="Trebuchet MS" panose="020B0603020202020204" pitchFamily="34" charset="0"/>
                <a:cs typeface="Tahoma"/>
              </a:rPr>
              <a:t>peut</a:t>
            </a:r>
            <a:r>
              <a:rPr lang="fr-FR" sz="1050" spc="-114">
                <a:latin typeface="Trebuchet MS" panose="020B0603020202020204" pitchFamily="34" charset="0"/>
                <a:cs typeface="Tahoma"/>
              </a:rPr>
              <a:t> </a:t>
            </a:r>
            <a:r>
              <a:rPr lang="fr-FR" sz="1050" spc="-105">
                <a:latin typeface="Trebuchet MS" panose="020B0603020202020204" pitchFamily="34" charset="0"/>
                <a:cs typeface="Tahoma"/>
              </a:rPr>
              <a:t>:</a:t>
            </a:r>
            <a:endParaRPr lang="fr-FR" sz="1050">
              <a:latin typeface="Trebuchet MS" panose="020B0603020202020204" pitchFamily="34" charset="0"/>
              <a:cs typeface="Tahoma"/>
            </a:endParaRPr>
          </a:p>
          <a:p>
            <a:pPr marL="179070" marR="5080" indent="-167005">
              <a:spcBef>
                <a:spcPts val="600"/>
              </a:spcBef>
              <a:buFont typeface="Arial"/>
              <a:buChar char="●"/>
              <a:tabLst>
                <a:tab pos="179705" algn="l"/>
              </a:tabLst>
            </a:pPr>
            <a:r>
              <a:rPr lang="fr-FR" sz="1050" b="1" spc="-55">
                <a:latin typeface="Trebuchet MS" panose="020B0603020202020204" pitchFamily="34" charset="0"/>
                <a:cs typeface="Tahoma"/>
              </a:rPr>
              <a:t>bloquer</a:t>
            </a:r>
            <a:r>
              <a:rPr lang="fr-FR" sz="1050" b="1" spc="-80">
                <a:latin typeface="Trebuchet MS" panose="020B0603020202020204" pitchFamily="34" charset="0"/>
                <a:cs typeface="Tahoma"/>
              </a:rPr>
              <a:t> </a:t>
            </a:r>
            <a:r>
              <a:rPr lang="fr-FR" sz="1050" b="1" spc="-75">
                <a:latin typeface="Trebuchet MS" panose="020B0603020202020204" pitchFamily="34" charset="0"/>
                <a:cs typeface="Tahoma"/>
              </a:rPr>
              <a:t>un </a:t>
            </a:r>
            <a:r>
              <a:rPr lang="fr-FR" sz="1050" b="1" spc="-70">
                <a:latin typeface="Trebuchet MS" panose="020B0603020202020204" pitchFamily="34" charset="0"/>
                <a:cs typeface="Tahoma"/>
              </a:rPr>
              <a:t>ou</a:t>
            </a:r>
            <a:r>
              <a:rPr lang="fr-FR" sz="1050" b="1" spc="-80">
                <a:latin typeface="Trebuchet MS" panose="020B0603020202020204" pitchFamily="34" charset="0"/>
                <a:cs typeface="Tahoma"/>
              </a:rPr>
              <a:t> </a:t>
            </a:r>
            <a:r>
              <a:rPr lang="fr-FR" sz="1050" b="1" spc="-60">
                <a:latin typeface="Trebuchet MS" panose="020B0603020202020204" pitchFamily="34" charset="0"/>
                <a:cs typeface="Tahoma"/>
              </a:rPr>
              <a:t>plusieurs</a:t>
            </a:r>
            <a:r>
              <a:rPr lang="fr-FR" sz="1050" b="1" spc="-75">
                <a:latin typeface="Trebuchet MS" panose="020B0603020202020204" pitchFamily="34" charset="0"/>
                <a:cs typeface="Tahoma"/>
              </a:rPr>
              <a:t> </a:t>
            </a:r>
            <a:r>
              <a:rPr lang="fr-FR" sz="1050" b="1" spc="-60">
                <a:latin typeface="Trebuchet MS" panose="020B0603020202020204" pitchFamily="34" charset="0"/>
                <a:cs typeface="Tahoma"/>
              </a:rPr>
              <a:t>professionnels</a:t>
            </a:r>
            <a:r>
              <a:rPr lang="fr-FR" sz="1050" spc="-70">
                <a:latin typeface="Trebuchet MS" panose="020B0603020202020204" pitchFamily="34" charset="0"/>
                <a:cs typeface="Tahoma"/>
              </a:rPr>
              <a:t>.</a:t>
            </a:r>
            <a:r>
              <a:rPr lang="fr-FR" sz="1050" spc="-95">
                <a:latin typeface="Trebuchet MS" panose="020B0603020202020204" pitchFamily="34" charset="0"/>
                <a:cs typeface="Tahoma"/>
              </a:rPr>
              <a:t> </a:t>
            </a:r>
            <a:r>
              <a:rPr lang="fr-FR" sz="1050" spc="-30">
                <a:latin typeface="Trebuchet MS" panose="020B0603020202020204" pitchFamily="34" charset="0"/>
                <a:cs typeface="Tahoma"/>
              </a:rPr>
              <a:t>Les</a:t>
            </a:r>
            <a:r>
              <a:rPr lang="fr-FR" sz="1050" spc="-95">
                <a:latin typeface="Trebuchet MS" panose="020B0603020202020204" pitchFamily="34" charset="0"/>
                <a:cs typeface="Tahoma"/>
              </a:rPr>
              <a:t> </a:t>
            </a:r>
            <a:r>
              <a:rPr lang="fr-FR" sz="1050" spc="-15">
                <a:latin typeface="Trebuchet MS" panose="020B0603020202020204" pitchFamily="34" charset="0"/>
                <a:cs typeface="Tahoma"/>
              </a:rPr>
              <a:t>professionnels</a:t>
            </a:r>
            <a:r>
              <a:rPr lang="fr-FR" sz="1050" spc="-100">
                <a:latin typeface="Trebuchet MS" panose="020B0603020202020204" pitchFamily="34" charset="0"/>
                <a:cs typeface="Tahoma"/>
              </a:rPr>
              <a:t> </a:t>
            </a:r>
            <a:r>
              <a:rPr lang="fr-FR" sz="1050" spc="-10">
                <a:latin typeface="Trebuchet MS" panose="020B0603020202020204" pitchFamily="34" charset="0"/>
                <a:cs typeface="Tahoma"/>
              </a:rPr>
              <a:t>bloqués</a:t>
            </a:r>
            <a:r>
              <a:rPr lang="fr-FR" sz="1050" spc="-95">
                <a:latin typeface="Trebuchet MS" panose="020B0603020202020204" pitchFamily="34" charset="0"/>
                <a:cs typeface="Tahoma"/>
              </a:rPr>
              <a:t> </a:t>
            </a:r>
            <a:r>
              <a:rPr lang="fr-FR" sz="1050" spc="-20">
                <a:latin typeface="Trebuchet MS" panose="020B0603020202020204" pitchFamily="34" charset="0"/>
                <a:cs typeface="Tahoma"/>
              </a:rPr>
              <a:t>par</a:t>
            </a:r>
            <a:r>
              <a:rPr lang="fr-FR" sz="1050" spc="-100">
                <a:latin typeface="Trebuchet MS" panose="020B0603020202020204" pitchFamily="34" charset="0"/>
                <a:cs typeface="Tahoma"/>
              </a:rPr>
              <a:t> </a:t>
            </a:r>
            <a:r>
              <a:rPr lang="fr-FR" sz="1050" spc="-5">
                <a:latin typeface="Trebuchet MS" panose="020B0603020202020204" pitchFamily="34" charset="0"/>
                <a:cs typeface="Tahoma"/>
              </a:rPr>
              <a:t>le</a:t>
            </a:r>
            <a:r>
              <a:rPr lang="fr-FR" sz="1050" spc="-95">
                <a:latin typeface="Trebuchet MS" panose="020B0603020202020204" pitchFamily="34" charset="0"/>
                <a:cs typeface="Tahoma"/>
              </a:rPr>
              <a:t> </a:t>
            </a:r>
            <a:r>
              <a:rPr lang="fr-FR" sz="1050" spc="-10">
                <a:latin typeface="Trebuchet MS" panose="020B0603020202020204" pitchFamily="34" charset="0"/>
                <a:cs typeface="Tahoma"/>
              </a:rPr>
              <a:t>patient</a:t>
            </a:r>
            <a:r>
              <a:rPr lang="fr-FR" sz="1050" spc="-95">
                <a:latin typeface="Trebuchet MS" panose="020B0603020202020204" pitchFamily="34" charset="0"/>
                <a:cs typeface="Tahoma"/>
              </a:rPr>
              <a:t> </a:t>
            </a:r>
            <a:r>
              <a:rPr lang="fr-FR" sz="1050" spc="-25">
                <a:latin typeface="Trebuchet MS" panose="020B0603020202020204" pitchFamily="34" charset="0"/>
                <a:cs typeface="Tahoma"/>
              </a:rPr>
              <a:t>ne</a:t>
            </a:r>
            <a:r>
              <a:rPr lang="fr-FR" sz="1050" spc="-100">
                <a:latin typeface="Trebuchet MS" panose="020B0603020202020204" pitchFamily="34" charset="0"/>
                <a:cs typeface="Tahoma"/>
              </a:rPr>
              <a:t> </a:t>
            </a:r>
            <a:r>
              <a:rPr lang="fr-FR" sz="1050" spc="-20">
                <a:latin typeface="Trebuchet MS" panose="020B0603020202020204" pitchFamily="34" charset="0"/>
                <a:cs typeface="Tahoma"/>
              </a:rPr>
              <a:t>peuvent </a:t>
            </a:r>
            <a:r>
              <a:rPr lang="fr-FR" sz="1050" spc="-295">
                <a:latin typeface="Trebuchet MS" panose="020B0603020202020204" pitchFamily="34" charset="0"/>
                <a:cs typeface="Tahoma"/>
              </a:rPr>
              <a:t> </a:t>
            </a:r>
            <a:r>
              <a:rPr lang="fr-FR" sz="1050">
                <a:latin typeface="Trebuchet MS" panose="020B0603020202020204" pitchFamily="34" charset="0"/>
                <a:cs typeface="Tahoma"/>
              </a:rPr>
              <a:t>ni</a:t>
            </a:r>
            <a:r>
              <a:rPr lang="fr-FR" sz="1050" spc="-114">
                <a:latin typeface="Trebuchet MS" panose="020B0603020202020204" pitchFamily="34" charset="0"/>
                <a:cs typeface="Tahoma"/>
              </a:rPr>
              <a:t> </a:t>
            </a:r>
            <a:r>
              <a:rPr lang="fr-FR" sz="1050" spc="-10">
                <a:latin typeface="Trebuchet MS" panose="020B0603020202020204" pitchFamily="34" charset="0"/>
                <a:cs typeface="Tahoma"/>
              </a:rPr>
              <a:t>alimenter</a:t>
            </a:r>
            <a:r>
              <a:rPr lang="fr-FR" sz="1050" spc="-114">
                <a:latin typeface="Trebuchet MS" panose="020B0603020202020204" pitchFamily="34" charset="0"/>
                <a:cs typeface="Tahoma"/>
              </a:rPr>
              <a:t> </a:t>
            </a:r>
            <a:r>
              <a:rPr lang="fr-FR" sz="1050">
                <a:latin typeface="Trebuchet MS" panose="020B0603020202020204" pitchFamily="34" charset="0"/>
                <a:cs typeface="Tahoma"/>
              </a:rPr>
              <a:t>ni</a:t>
            </a:r>
            <a:r>
              <a:rPr lang="fr-FR" sz="1050" spc="-114">
                <a:latin typeface="Trebuchet MS" panose="020B0603020202020204" pitchFamily="34" charset="0"/>
                <a:cs typeface="Tahoma"/>
              </a:rPr>
              <a:t> </a:t>
            </a:r>
            <a:r>
              <a:rPr lang="fr-FR" sz="1050" spc="-15">
                <a:latin typeface="Trebuchet MS" panose="020B0603020202020204" pitchFamily="34" charset="0"/>
                <a:cs typeface="Tahoma"/>
              </a:rPr>
              <a:t>consulter</a:t>
            </a:r>
            <a:r>
              <a:rPr lang="fr-FR" sz="1050" spc="-110">
                <a:latin typeface="Trebuchet MS" panose="020B0603020202020204" pitchFamily="34" charset="0"/>
                <a:cs typeface="Tahoma"/>
              </a:rPr>
              <a:t> </a:t>
            </a:r>
            <a:r>
              <a:rPr lang="fr-FR" sz="1050" spc="-5">
                <a:latin typeface="Trebuchet MS" panose="020B0603020202020204" pitchFamily="34" charset="0"/>
                <a:cs typeface="Tahoma"/>
              </a:rPr>
              <a:t>le</a:t>
            </a:r>
            <a:r>
              <a:rPr lang="fr-FR" sz="1050" spc="-114">
                <a:latin typeface="Trebuchet MS" panose="020B0603020202020204" pitchFamily="34" charset="0"/>
                <a:cs typeface="Tahoma"/>
              </a:rPr>
              <a:t> </a:t>
            </a:r>
            <a:r>
              <a:rPr lang="fr-FR" sz="1050" spc="-35">
                <a:latin typeface="Trebuchet MS" panose="020B0603020202020204" pitchFamily="34" charset="0"/>
                <a:cs typeface="Tahoma"/>
              </a:rPr>
              <a:t>DMP</a:t>
            </a:r>
            <a:r>
              <a:rPr lang="fr-FR" sz="1050" spc="-114">
                <a:latin typeface="Trebuchet MS" panose="020B0603020202020204" pitchFamily="34" charset="0"/>
                <a:cs typeface="Tahoma"/>
              </a:rPr>
              <a:t> </a:t>
            </a:r>
            <a:r>
              <a:rPr lang="fr-FR" sz="1050" spc="-10">
                <a:latin typeface="Trebuchet MS" panose="020B0603020202020204" pitchFamily="34" charset="0"/>
                <a:cs typeface="Tahoma"/>
              </a:rPr>
              <a:t>du</a:t>
            </a:r>
            <a:r>
              <a:rPr lang="fr-FR" sz="1050" spc="-110">
                <a:latin typeface="Trebuchet MS" panose="020B0603020202020204" pitchFamily="34" charset="0"/>
                <a:cs typeface="Tahoma"/>
              </a:rPr>
              <a:t> </a:t>
            </a:r>
            <a:r>
              <a:rPr lang="fr-FR" sz="1050" spc="-15">
                <a:latin typeface="Trebuchet MS" panose="020B0603020202020204" pitchFamily="34" charset="0"/>
                <a:cs typeface="Tahoma"/>
              </a:rPr>
              <a:t>patient.</a:t>
            </a:r>
            <a:r>
              <a:rPr lang="fr-FR" sz="1050" spc="-114">
                <a:latin typeface="Trebuchet MS" panose="020B0603020202020204" pitchFamily="34" charset="0"/>
                <a:cs typeface="Tahoma"/>
              </a:rPr>
              <a:t> </a:t>
            </a:r>
            <a:r>
              <a:rPr lang="fr-FR" sz="1050" spc="-30">
                <a:latin typeface="Trebuchet MS" panose="020B0603020202020204" pitchFamily="34" charset="0"/>
                <a:cs typeface="Tahoma"/>
              </a:rPr>
              <a:t>Ce</a:t>
            </a:r>
            <a:r>
              <a:rPr lang="fr-FR" sz="1050" spc="-114">
                <a:latin typeface="Trebuchet MS" panose="020B0603020202020204" pitchFamily="34" charset="0"/>
                <a:cs typeface="Tahoma"/>
              </a:rPr>
              <a:t> </a:t>
            </a:r>
            <a:r>
              <a:rPr lang="fr-FR" sz="1050" spc="-15">
                <a:latin typeface="Trebuchet MS" panose="020B0603020202020204" pitchFamily="34" charset="0"/>
                <a:cs typeface="Tahoma"/>
              </a:rPr>
              <a:t>blocage</a:t>
            </a:r>
            <a:r>
              <a:rPr lang="fr-FR" sz="1050" spc="-114">
                <a:latin typeface="Trebuchet MS" panose="020B0603020202020204" pitchFamily="34" charset="0"/>
                <a:cs typeface="Tahoma"/>
              </a:rPr>
              <a:t> </a:t>
            </a:r>
            <a:r>
              <a:rPr lang="fr-FR" sz="1050" spc="-10">
                <a:latin typeface="Trebuchet MS" panose="020B0603020202020204" pitchFamily="34" charset="0"/>
                <a:cs typeface="Tahoma"/>
              </a:rPr>
              <a:t>peut</a:t>
            </a:r>
            <a:r>
              <a:rPr lang="fr-FR" sz="1050" spc="-110">
                <a:latin typeface="Trebuchet MS" panose="020B0603020202020204" pitchFamily="34" charset="0"/>
                <a:cs typeface="Tahoma"/>
              </a:rPr>
              <a:t> </a:t>
            </a:r>
            <a:r>
              <a:rPr lang="fr-FR" sz="1050" spc="-25">
                <a:latin typeface="Trebuchet MS" panose="020B0603020202020204" pitchFamily="34" charset="0"/>
                <a:cs typeface="Tahoma"/>
              </a:rPr>
              <a:t>être</a:t>
            </a:r>
            <a:r>
              <a:rPr lang="fr-FR" sz="1050" spc="-114">
                <a:latin typeface="Trebuchet MS" panose="020B0603020202020204" pitchFamily="34" charset="0"/>
                <a:cs typeface="Tahoma"/>
              </a:rPr>
              <a:t> </a:t>
            </a:r>
            <a:r>
              <a:rPr lang="fr-FR" sz="1050" spc="-15">
                <a:latin typeface="Trebuchet MS" panose="020B0603020202020204" pitchFamily="34" charset="0"/>
                <a:cs typeface="Tahoma"/>
              </a:rPr>
              <a:t>réalisé</a:t>
            </a:r>
            <a:r>
              <a:rPr lang="fr-FR" sz="1050" spc="-114">
                <a:latin typeface="Trebuchet MS" panose="020B0603020202020204" pitchFamily="34" charset="0"/>
                <a:cs typeface="Tahoma"/>
              </a:rPr>
              <a:t> </a:t>
            </a:r>
            <a:r>
              <a:rPr lang="fr-FR" sz="1050" spc="-25">
                <a:latin typeface="Trebuchet MS" panose="020B0603020202020204" pitchFamily="34" charset="0"/>
                <a:cs typeface="Tahoma"/>
              </a:rPr>
              <a:t>sans</a:t>
            </a:r>
            <a:r>
              <a:rPr lang="fr-FR" sz="1050" spc="-110">
                <a:latin typeface="Trebuchet MS" panose="020B0603020202020204" pitchFamily="34" charset="0"/>
                <a:cs typeface="Tahoma"/>
              </a:rPr>
              <a:t> </a:t>
            </a:r>
            <a:r>
              <a:rPr lang="fr-FR" sz="1050" spc="-10">
                <a:latin typeface="Trebuchet MS" panose="020B0603020202020204" pitchFamily="34" charset="0"/>
                <a:cs typeface="Tahoma"/>
              </a:rPr>
              <a:t>motivation</a:t>
            </a:r>
            <a:r>
              <a:rPr lang="fr-FR" sz="1050" spc="-114">
                <a:latin typeface="Trebuchet MS" panose="020B0603020202020204" pitchFamily="34" charset="0"/>
                <a:cs typeface="Tahoma"/>
              </a:rPr>
              <a:t> </a:t>
            </a:r>
            <a:r>
              <a:rPr lang="fr-FR" sz="1050" spc="-15">
                <a:latin typeface="Trebuchet MS" panose="020B0603020202020204" pitchFamily="34" charset="0"/>
                <a:cs typeface="Tahoma"/>
              </a:rPr>
              <a:t>spécifique.</a:t>
            </a:r>
            <a:endParaRPr lang="fr-FR" sz="1050">
              <a:latin typeface="Trebuchet MS" panose="020B0603020202020204" pitchFamily="34" charset="0"/>
              <a:cs typeface="Tahoma"/>
            </a:endParaRPr>
          </a:p>
          <a:p>
            <a:pPr marL="179070" indent="-167005">
              <a:spcBef>
                <a:spcPts val="685"/>
              </a:spcBef>
              <a:buFont typeface="Arial"/>
              <a:buChar char="●"/>
              <a:tabLst>
                <a:tab pos="179705" algn="l"/>
              </a:tabLst>
            </a:pPr>
            <a:r>
              <a:rPr lang="fr-FR" sz="1050" b="1" spc="-70">
                <a:latin typeface="Trebuchet MS" panose="020B0603020202020204" pitchFamily="34" charset="0"/>
                <a:cs typeface="Tahoma"/>
              </a:rPr>
              <a:t>masquer</a:t>
            </a:r>
            <a:r>
              <a:rPr lang="fr-FR" sz="1050" b="1" spc="-95">
                <a:latin typeface="Trebuchet MS" panose="020B0603020202020204" pitchFamily="34" charset="0"/>
                <a:cs typeface="Tahoma"/>
              </a:rPr>
              <a:t> </a:t>
            </a:r>
            <a:r>
              <a:rPr lang="fr-FR" sz="1050" b="1" spc="-65">
                <a:latin typeface="Trebuchet MS" panose="020B0603020202020204" pitchFamily="34" charset="0"/>
                <a:cs typeface="Tahoma"/>
              </a:rPr>
              <a:t>tous</a:t>
            </a:r>
            <a:r>
              <a:rPr lang="fr-FR" sz="1050" b="1" spc="-90">
                <a:latin typeface="Trebuchet MS" panose="020B0603020202020204" pitchFamily="34" charset="0"/>
                <a:cs typeface="Tahoma"/>
              </a:rPr>
              <a:t> </a:t>
            </a:r>
            <a:r>
              <a:rPr lang="fr-FR" sz="1050" b="1" spc="-75">
                <a:latin typeface="Trebuchet MS" panose="020B0603020202020204" pitchFamily="34" charset="0"/>
                <a:cs typeface="Tahoma"/>
              </a:rPr>
              <a:t>ses</a:t>
            </a:r>
            <a:r>
              <a:rPr lang="fr-FR" sz="1050" b="1" spc="-95">
                <a:latin typeface="Trebuchet MS" panose="020B0603020202020204" pitchFamily="34" charset="0"/>
                <a:cs typeface="Tahoma"/>
              </a:rPr>
              <a:t> </a:t>
            </a:r>
            <a:r>
              <a:rPr lang="fr-FR" sz="1050" b="1" spc="-70">
                <a:latin typeface="Trebuchet MS" panose="020B0603020202020204" pitchFamily="34" charset="0"/>
                <a:cs typeface="Tahoma"/>
              </a:rPr>
              <a:t>documents</a:t>
            </a:r>
            <a:r>
              <a:rPr lang="fr-FR" sz="1050" b="1" spc="110">
                <a:latin typeface="Trebuchet MS" panose="020B0603020202020204" pitchFamily="34" charset="0"/>
                <a:cs typeface="Tahoma"/>
              </a:rPr>
              <a:t> </a:t>
            </a:r>
            <a:r>
              <a:rPr lang="fr-FR" sz="1050" b="1" spc="-75">
                <a:latin typeface="Trebuchet MS" panose="020B0603020202020204" pitchFamily="34" charset="0"/>
                <a:cs typeface="Tahoma"/>
              </a:rPr>
              <a:t>en</a:t>
            </a:r>
            <a:r>
              <a:rPr lang="fr-FR" sz="1050" b="1" spc="-90">
                <a:latin typeface="Trebuchet MS" panose="020B0603020202020204" pitchFamily="34" charset="0"/>
                <a:cs typeface="Tahoma"/>
              </a:rPr>
              <a:t> </a:t>
            </a:r>
            <a:r>
              <a:rPr lang="fr-FR" sz="1050" b="1" spc="-110">
                <a:latin typeface="Trebuchet MS" panose="020B0603020202020204" pitchFamily="34" charset="0"/>
                <a:cs typeface="Tahoma"/>
              </a:rPr>
              <a:t>1</a:t>
            </a:r>
            <a:r>
              <a:rPr lang="fr-FR" sz="1050" b="1" spc="-95">
                <a:latin typeface="Trebuchet MS" panose="020B0603020202020204" pitchFamily="34" charset="0"/>
                <a:cs typeface="Tahoma"/>
              </a:rPr>
              <a:t> </a:t>
            </a:r>
            <a:r>
              <a:rPr lang="fr-FR" sz="1050" b="1" spc="-45">
                <a:latin typeface="Trebuchet MS" panose="020B0603020202020204" pitchFamily="34" charset="0"/>
                <a:cs typeface="Tahoma"/>
              </a:rPr>
              <a:t>clic</a:t>
            </a:r>
            <a:r>
              <a:rPr lang="fr-FR" sz="1050" b="1" spc="-90">
                <a:latin typeface="Trebuchet MS" panose="020B0603020202020204" pitchFamily="34" charset="0"/>
                <a:cs typeface="Tahoma"/>
              </a:rPr>
              <a:t> </a:t>
            </a:r>
            <a:r>
              <a:rPr lang="fr-FR" sz="1050" b="1" spc="-70">
                <a:latin typeface="Trebuchet MS" panose="020B0603020202020204" pitchFamily="34" charset="0"/>
                <a:cs typeface="Tahoma"/>
              </a:rPr>
              <a:t>ou</a:t>
            </a:r>
            <a:r>
              <a:rPr lang="fr-FR" sz="1050" b="1" spc="-95">
                <a:latin typeface="Trebuchet MS" panose="020B0603020202020204" pitchFamily="34" charset="0"/>
                <a:cs typeface="Tahoma"/>
              </a:rPr>
              <a:t> </a:t>
            </a:r>
            <a:r>
              <a:rPr lang="fr-FR" sz="1050" b="1" spc="-70">
                <a:latin typeface="Trebuchet MS" panose="020B0603020202020204" pitchFamily="34" charset="0"/>
                <a:cs typeface="Tahoma"/>
              </a:rPr>
              <a:t>chaque</a:t>
            </a:r>
            <a:r>
              <a:rPr lang="fr-FR" sz="1050" b="1" spc="-90">
                <a:latin typeface="Trebuchet MS" panose="020B0603020202020204" pitchFamily="34" charset="0"/>
                <a:cs typeface="Tahoma"/>
              </a:rPr>
              <a:t> </a:t>
            </a:r>
            <a:r>
              <a:rPr lang="fr-FR" sz="1050" b="1" spc="-70">
                <a:latin typeface="Trebuchet MS" panose="020B0603020202020204" pitchFamily="34" charset="0"/>
                <a:cs typeface="Tahoma"/>
              </a:rPr>
              <a:t>document</a:t>
            </a:r>
            <a:r>
              <a:rPr lang="fr-FR" sz="1050" b="1" spc="-95">
                <a:latin typeface="Trebuchet MS" panose="020B0603020202020204" pitchFamily="34" charset="0"/>
                <a:cs typeface="Tahoma"/>
              </a:rPr>
              <a:t> </a:t>
            </a:r>
            <a:r>
              <a:rPr lang="fr-FR" sz="1050" b="1" spc="-60">
                <a:latin typeface="Trebuchet MS" panose="020B0603020202020204" pitchFamily="34" charset="0"/>
                <a:cs typeface="Tahoma"/>
              </a:rPr>
              <a:t>unitairement</a:t>
            </a:r>
            <a:endParaRPr lang="fr-FR" sz="1050">
              <a:latin typeface="Trebuchet MS" panose="020B0603020202020204" pitchFamily="34" charset="0"/>
              <a:cs typeface="Tahoma"/>
            </a:endParaRPr>
          </a:p>
          <a:p>
            <a:pPr marL="179070" indent="-167005">
              <a:spcBef>
                <a:spcPts val="685"/>
              </a:spcBef>
              <a:buFont typeface="Arial"/>
              <a:buChar char="●"/>
              <a:tabLst>
                <a:tab pos="179705" algn="l"/>
              </a:tabLst>
            </a:pPr>
            <a:r>
              <a:rPr lang="fr-FR" sz="1050" b="1" spc="-55">
                <a:latin typeface="Trebuchet MS" panose="020B0603020202020204" pitchFamily="34" charset="0"/>
                <a:cs typeface="Tahoma"/>
              </a:rPr>
              <a:t>clôturer</a:t>
            </a:r>
            <a:r>
              <a:rPr lang="fr-FR" sz="1050" b="1" spc="-95">
                <a:latin typeface="Trebuchet MS" panose="020B0603020202020204" pitchFamily="34" charset="0"/>
                <a:cs typeface="Tahoma"/>
              </a:rPr>
              <a:t> </a:t>
            </a:r>
            <a:r>
              <a:rPr lang="fr-FR" sz="1050" b="1" spc="-70">
                <a:latin typeface="Trebuchet MS" panose="020B0603020202020204" pitchFamily="34" charset="0"/>
                <a:cs typeface="Tahoma"/>
              </a:rPr>
              <a:t>son</a:t>
            </a:r>
            <a:r>
              <a:rPr lang="fr-FR" sz="1050" b="1" spc="-95">
                <a:latin typeface="Trebuchet MS" panose="020B0603020202020204" pitchFamily="34" charset="0"/>
                <a:cs typeface="Tahoma"/>
              </a:rPr>
              <a:t> </a:t>
            </a:r>
            <a:r>
              <a:rPr lang="fr-FR" sz="1050" b="1" spc="-45">
                <a:latin typeface="Trebuchet MS" panose="020B0603020202020204" pitchFamily="34" charset="0"/>
                <a:cs typeface="Tahoma"/>
              </a:rPr>
              <a:t>profil</a:t>
            </a:r>
            <a:r>
              <a:rPr lang="fr-FR" sz="1050" b="1" spc="-95">
                <a:latin typeface="Trebuchet MS" panose="020B0603020202020204" pitchFamily="34" charset="0"/>
                <a:cs typeface="Tahoma"/>
              </a:rPr>
              <a:t> </a:t>
            </a:r>
            <a:r>
              <a:rPr lang="fr-FR" sz="1050" b="1" spc="-90">
                <a:latin typeface="Trebuchet MS" panose="020B0603020202020204" pitchFamily="34" charset="0"/>
                <a:cs typeface="Tahoma"/>
              </a:rPr>
              <a:t>Mon</a:t>
            </a:r>
            <a:r>
              <a:rPr lang="fr-FR" sz="1050" b="1" spc="-95">
                <a:latin typeface="Trebuchet MS" panose="020B0603020202020204" pitchFamily="34" charset="0"/>
                <a:cs typeface="Tahoma"/>
              </a:rPr>
              <a:t> </a:t>
            </a:r>
            <a:r>
              <a:rPr lang="fr-FR" sz="1050" b="1" spc="-80">
                <a:latin typeface="Trebuchet MS" panose="020B0603020202020204" pitchFamily="34" charset="0"/>
                <a:cs typeface="Tahoma"/>
              </a:rPr>
              <a:t>espace</a:t>
            </a:r>
            <a:r>
              <a:rPr lang="fr-FR" sz="1050" b="1" spc="-95">
                <a:latin typeface="Trebuchet MS" panose="020B0603020202020204" pitchFamily="34" charset="0"/>
                <a:cs typeface="Tahoma"/>
              </a:rPr>
              <a:t> </a:t>
            </a:r>
            <a:r>
              <a:rPr lang="fr-FR" sz="1050" b="1" spc="-70">
                <a:latin typeface="Trebuchet MS" panose="020B0603020202020204" pitchFamily="34" charset="0"/>
                <a:cs typeface="Tahoma"/>
              </a:rPr>
              <a:t>santé</a:t>
            </a:r>
            <a:r>
              <a:rPr lang="fr-FR" sz="1050" b="1" spc="-105">
                <a:latin typeface="Trebuchet MS" panose="020B0603020202020204" pitchFamily="34" charset="0"/>
                <a:cs typeface="Tahoma"/>
              </a:rPr>
              <a:t> </a:t>
            </a:r>
            <a:r>
              <a:rPr lang="fr-FR" sz="1050" spc="-25">
                <a:latin typeface="Trebuchet MS" panose="020B0603020202020204" pitchFamily="34" charset="0"/>
                <a:cs typeface="Tahoma"/>
              </a:rPr>
              <a:t>à</a:t>
            </a:r>
            <a:r>
              <a:rPr lang="fr-FR" sz="1050" spc="-114">
                <a:latin typeface="Trebuchet MS" panose="020B0603020202020204" pitchFamily="34" charset="0"/>
                <a:cs typeface="Tahoma"/>
              </a:rPr>
              <a:t> </a:t>
            </a:r>
            <a:r>
              <a:rPr lang="fr-FR" sz="1050" spc="-10">
                <a:latin typeface="Trebuchet MS" panose="020B0603020202020204" pitchFamily="34" charset="0"/>
                <a:cs typeface="Tahoma"/>
              </a:rPr>
              <a:t>tout</a:t>
            </a:r>
            <a:r>
              <a:rPr lang="fr-FR" sz="1050" spc="-114">
                <a:latin typeface="Trebuchet MS" panose="020B0603020202020204" pitchFamily="34" charset="0"/>
                <a:cs typeface="Tahoma"/>
              </a:rPr>
              <a:t> </a:t>
            </a:r>
            <a:r>
              <a:rPr lang="fr-FR" sz="1050" spc="-10">
                <a:latin typeface="Trebuchet MS" panose="020B0603020202020204" pitchFamily="34" charset="0"/>
                <a:cs typeface="Tahoma"/>
              </a:rPr>
              <a:t>moment</a:t>
            </a:r>
            <a:endParaRPr lang="fr-FR" sz="1050">
              <a:latin typeface="Trebuchet MS" panose="020B0603020202020204" pitchFamily="34" charset="0"/>
              <a:cs typeface="Tahoma"/>
            </a:endParaRPr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id="{8439EE8C-922B-1435-5F50-F6A469FA2DF2}"/>
              </a:ext>
            </a:extLst>
          </p:cNvPr>
          <p:cNvSpPr txBox="1"/>
          <p:nvPr/>
        </p:nvSpPr>
        <p:spPr>
          <a:xfrm>
            <a:off x="57649" y="4696635"/>
            <a:ext cx="500634" cy="5232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fr-FR" sz="2800" spc="-30">
                <a:solidFill>
                  <a:srgbClr val="002060"/>
                </a:solidFill>
                <a:latin typeface="Trebuchet MS" panose="020B0603020202020204" pitchFamily="34" charset="0"/>
                <a:cs typeface="Tahoma"/>
              </a:rPr>
              <a:t>⚠️</a:t>
            </a:r>
            <a:endParaRPr lang="fr-FR" sz="2800"/>
          </a:p>
        </p:txBody>
      </p:sp>
    </p:spTree>
    <p:extLst>
      <p:ext uri="{BB962C8B-B14F-4D97-AF65-F5344CB8AC3E}">
        <p14:creationId xmlns:p14="http://schemas.microsoft.com/office/powerpoint/2010/main" val="1076683720"/>
      </p:ext>
    </p:extLst>
  </p:cSld>
  <p:clrMapOvr>
    <a:masterClrMapping/>
  </p:clrMapOvr>
  <p:transition spd="med"/>
  <p:extLst>
    <p:ext uri="{6950BFC3-D8DA-4A85-94F7-54DA5524770B}">
      <p188:commentRel xmlns:p188="http://schemas.microsoft.com/office/powerpoint/2018/8/main" r:id="rId3"/>
    </p:ext>
  </p:extLs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 : coins arrondis 42">
            <a:extLst>
              <a:ext uri="{FF2B5EF4-FFF2-40B4-BE49-F238E27FC236}">
                <a16:creationId xmlns:a16="http://schemas.microsoft.com/office/drawing/2014/main" id="{41FF5C2D-6480-2207-5BBD-F4655B69C911}"/>
              </a:ext>
            </a:extLst>
          </p:cNvPr>
          <p:cNvSpPr/>
          <p:nvPr/>
        </p:nvSpPr>
        <p:spPr>
          <a:xfrm>
            <a:off x="7028496" y="2105458"/>
            <a:ext cx="3968111" cy="252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2" name="Rectangle : coins arrondis 41">
            <a:extLst>
              <a:ext uri="{FF2B5EF4-FFF2-40B4-BE49-F238E27FC236}">
                <a16:creationId xmlns:a16="http://schemas.microsoft.com/office/drawing/2014/main" id="{16E250A9-96DB-E7C7-B34B-64328CFFEF1B}"/>
              </a:ext>
            </a:extLst>
          </p:cNvPr>
          <p:cNvSpPr/>
          <p:nvPr/>
        </p:nvSpPr>
        <p:spPr>
          <a:xfrm>
            <a:off x="2414094" y="2105459"/>
            <a:ext cx="4358605" cy="252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9B399591-1BA6-9232-8138-1588503DA044}"/>
              </a:ext>
            </a:extLst>
          </p:cNvPr>
          <p:cNvSpPr/>
          <p:nvPr/>
        </p:nvSpPr>
        <p:spPr>
          <a:xfrm>
            <a:off x="1207479" y="1664096"/>
            <a:ext cx="9777043" cy="454025"/>
          </a:xfrm>
          <a:prstGeom prst="round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just" defTabSz="825500" hangingPunct="0"/>
            <a:r>
              <a:rPr lang="fr-FR" sz="1000" b="1" baseline="0">
                <a:solidFill>
                  <a:schemeClr val="accent1"/>
                </a:solidFill>
                <a:latin typeface="Trebuchet MS" panose="020B0603020202020204" pitchFamily="34" charset="0"/>
              </a:rPr>
              <a:t>Il existe plusieurs moyens d'informer l’usager selon le type de parcours et de prises en charge </a:t>
            </a:r>
            <a:r>
              <a:rPr lang="fr-FR" sz="1000" baseline="0">
                <a:solidFill>
                  <a:srgbClr val="151515"/>
                </a:solidFill>
                <a:latin typeface="Trebuchet MS" panose="020B0603020202020204" pitchFamily="34" charset="0"/>
              </a:rPr>
              <a:t>(oral, papier, numérique). Avec l'évolution des logiciels métiers, ces modalités devraient être encore simplifiées.</a:t>
            </a:r>
            <a:r>
              <a:rPr lang="fr-FR" sz="1000">
                <a:solidFill>
                  <a:srgbClr val="151515"/>
                </a:solidFill>
                <a:latin typeface="Trebuchet MS" panose="020B0603020202020204" pitchFamily="34" charset="0"/>
              </a:rPr>
              <a:t> Quelques propositions ci-dessous … </a:t>
            </a:r>
            <a:endParaRPr lang="fr-FR" sz="1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Trebuchet MS" panose="020B0603020202020204" pitchFamily="34" charset="0"/>
              <a:ea typeface="Helvetica Neue Medium"/>
              <a:cs typeface="Helvetica Neue Medium"/>
            </a:endParaRP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EB9992F0-DF0A-3331-C7A2-D0295D4190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3517" y="16625"/>
            <a:ext cx="9219120" cy="1133342"/>
          </a:xfrm>
        </p:spPr>
        <p:txBody>
          <a:bodyPr/>
          <a:lstStyle/>
          <a:p>
            <a:r>
              <a:rPr lang="fr-FR"/>
              <a:t>Comment informer l’usager de l’alimentation de son dossier Mon espace santé ?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849B473-A099-546E-4E47-9C96EDC7D5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pPr/>
              <a:t>30</a:t>
            </a:fld>
            <a:endParaRPr lang="fr-FR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BBBC5AD3-A86A-5B9B-BF0F-FE41D49D0AA1}"/>
              </a:ext>
            </a:extLst>
          </p:cNvPr>
          <p:cNvSpPr txBox="1"/>
          <p:nvPr/>
        </p:nvSpPr>
        <p:spPr>
          <a:xfrm>
            <a:off x="625124" y="1725459"/>
            <a:ext cx="507811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fr-FR"/>
              <a:t>💡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B60A06E1-CEB1-18B1-6E62-1C2EAB3D45C1}"/>
              </a:ext>
            </a:extLst>
          </p:cNvPr>
          <p:cNvSpPr txBox="1"/>
          <p:nvPr/>
        </p:nvSpPr>
        <p:spPr>
          <a:xfrm>
            <a:off x="625124" y="2728194"/>
            <a:ext cx="1056514" cy="27699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just"/>
            <a:r>
              <a:rPr lang="fr-FR" sz="1200" b="1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</a:rPr>
              <a:t>🗣️ A l’oral</a:t>
            </a:r>
            <a:endParaRPr lang="fr-FR" sz="1200">
              <a:solidFill>
                <a:schemeClr val="bg2">
                  <a:lumMod val="10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A4F74D4D-AD13-0EAA-B426-9B1BFB125D18}"/>
              </a:ext>
            </a:extLst>
          </p:cNvPr>
          <p:cNvSpPr txBox="1"/>
          <p:nvPr/>
        </p:nvSpPr>
        <p:spPr>
          <a:xfrm>
            <a:off x="2535426" y="2477103"/>
            <a:ext cx="3983355" cy="60016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>
            <a:defPPr>
              <a:defRPr lang="fr-FR"/>
            </a:defPPr>
            <a:lvl1pPr algn="just">
              <a:defRPr sz="1200" b="1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</a:defRPr>
            </a:lvl1pPr>
          </a:lstStyle>
          <a:p>
            <a:r>
              <a:rPr lang="fr-FR" sz="1100">
                <a:solidFill>
                  <a:schemeClr val="accent6"/>
                </a:solidFill>
              </a:rPr>
              <a:t>Donner l'information à l’usager</a:t>
            </a:r>
            <a:r>
              <a:rPr lang="fr-FR" sz="1100" b="0">
                <a:solidFill>
                  <a:schemeClr val="accent6"/>
                </a:solidFill>
              </a:rPr>
              <a:t> </a:t>
            </a:r>
            <a:r>
              <a:rPr lang="fr-FR" sz="1100" b="0"/>
              <a:t>au moment de la </a:t>
            </a:r>
            <a:r>
              <a:rPr lang="fr-FR" sz="1100">
                <a:solidFill>
                  <a:schemeClr val="accent6"/>
                </a:solidFill>
              </a:rPr>
              <a:t>prise de RDV téléphonique</a:t>
            </a:r>
            <a:r>
              <a:rPr lang="fr-FR" sz="1100" b="0"/>
              <a:t> par exemple (professionnel, secrétariat et/ou secrétariat médical, bureau des entrées)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E5C9F4AE-54E9-A369-C2DB-D4BB43A59A10}"/>
              </a:ext>
            </a:extLst>
          </p:cNvPr>
          <p:cNvSpPr txBox="1"/>
          <p:nvPr/>
        </p:nvSpPr>
        <p:spPr>
          <a:xfrm>
            <a:off x="7232872" y="2492410"/>
            <a:ext cx="3559359" cy="76944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>
            <a:defPPr>
              <a:defRPr lang="fr-FR"/>
            </a:defPPr>
            <a:lvl1pPr algn="just">
              <a:defRPr sz="1200" b="1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</a:defRPr>
            </a:lvl1pPr>
          </a:lstStyle>
          <a:p>
            <a:r>
              <a:rPr lang="fr-FR" sz="1100">
                <a:solidFill>
                  <a:schemeClr val="accent6"/>
                </a:solidFill>
              </a:rPr>
              <a:t>Donner l'information à l'usager en présentiel</a:t>
            </a:r>
            <a:r>
              <a:rPr lang="fr-FR" sz="1100" b="0"/>
              <a:t> au moment opportun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100" b="0"/>
              <a:t>à son arrivée à l'accueil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100" b="0"/>
              <a:t>au moment de sa prise en charge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E3E6FBD6-C0C8-C962-51FD-6628F14FCF5F}"/>
              </a:ext>
            </a:extLst>
          </p:cNvPr>
          <p:cNvSpPr txBox="1"/>
          <p:nvPr/>
        </p:nvSpPr>
        <p:spPr>
          <a:xfrm>
            <a:off x="53814" y="3430613"/>
            <a:ext cx="2199134" cy="830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>
            <a:defPPr>
              <a:defRPr lang="fr-FR"/>
            </a:defPPr>
            <a:lvl1pPr algn="just">
              <a:defRPr sz="1200" b="1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</a:defRPr>
            </a:lvl1pPr>
          </a:lstStyle>
          <a:p>
            <a:r>
              <a:rPr lang="fr-FR"/>
              <a:t>✍️ A l'écrit, envoyé numériquement </a:t>
            </a:r>
            <a:r>
              <a:rPr lang="fr-FR" b="0"/>
              <a:t>(messagerie sécurisée de Mon espace santé, email, courrier) 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19CA0155-7F52-4884-88CB-938E317E8308}"/>
              </a:ext>
            </a:extLst>
          </p:cNvPr>
          <p:cNvSpPr txBox="1"/>
          <p:nvPr/>
        </p:nvSpPr>
        <p:spPr>
          <a:xfrm>
            <a:off x="2535426" y="3613447"/>
            <a:ext cx="3983354" cy="43088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>
            <a:defPPr>
              <a:defRPr lang="fr-FR"/>
            </a:defPPr>
            <a:lvl1pPr algn="just">
              <a:defRPr sz="1200" b="1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</a:defRPr>
            </a:lvl1pPr>
          </a:lstStyle>
          <a:p>
            <a:r>
              <a:rPr lang="fr-FR" sz="1100" b="0"/>
              <a:t>Ajouter une </a:t>
            </a:r>
            <a:r>
              <a:rPr lang="fr-FR" sz="1100">
                <a:solidFill>
                  <a:schemeClr val="accent6"/>
                </a:solidFill>
              </a:rPr>
              <a:t>mention d'information </a:t>
            </a:r>
            <a:r>
              <a:rPr lang="fr-FR" sz="1100" b="0"/>
              <a:t>sur un courrier / courriel de convocation et/ou de confirmation de RDV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895D04A8-830E-F2F7-1EC8-516BE79750E4}"/>
              </a:ext>
            </a:extLst>
          </p:cNvPr>
          <p:cNvSpPr txBox="1"/>
          <p:nvPr/>
        </p:nvSpPr>
        <p:spPr>
          <a:xfrm>
            <a:off x="7232872" y="3617111"/>
            <a:ext cx="3471514" cy="43088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>
            <a:defPPr>
              <a:defRPr lang="fr-FR"/>
            </a:defPPr>
            <a:lvl1pPr algn="just">
              <a:defRPr sz="1200" b="1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</a:defRPr>
            </a:lvl1pPr>
          </a:lstStyle>
          <a:p>
            <a:r>
              <a:rPr lang="fr-FR" sz="1100" b="0"/>
              <a:t>Bonus: poser une </a:t>
            </a:r>
            <a:r>
              <a:rPr lang="fr-FR" sz="1100">
                <a:solidFill>
                  <a:schemeClr val="accent6"/>
                </a:solidFill>
              </a:rPr>
              <a:t>affiche d'information </a:t>
            </a:r>
            <a:r>
              <a:rPr lang="fr-FR" sz="1100" b="0"/>
              <a:t>en salle d'attente (attention n'est pas suffisante seule!)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BEF0F0DC-8783-67B2-BD94-90B2223F5DD2}"/>
              </a:ext>
            </a:extLst>
          </p:cNvPr>
          <p:cNvSpPr txBox="1"/>
          <p:nvPr/>
        </p:nvSpPr>
        <p:spPr>
          <a:xfrm>
            <a:off x="345075" y="4714428"/>
            <a:ext cx="1616613" cy="46166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>
            <a:defPPr>
              <a:defRPr lang="fr-FR"/>
            </a:defPPr>
            <a:lvl1pPr algn="just">
              <a:defRPr sz="1200" b="1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</a:defRPr>
            </a:lvl1pPr>
          </a:lstStyle>
          <a:p>
            <a:r>
              <a:rPr lang="fr-FR"/>
              <a:t>💻 Sur une plateforme en ligne 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23D9EE16-75EB-804A-44A4-A8DB6BE730D4}"/>
              </a:ext>
            </a:extLst>
          </p:cNvPr>
          <p:cNvSpPr txBox="1"/>
          <p:nvPr/>
        </p:nvSpPr>
        <p:spPr>
          <a:xfrm>
            <a:off x="2535426" y="4357044"/>
            <a:ext cx="4115941" cy="93871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 lIns="91440" tIns="45720" rIns="91440" bIns="45720" anchor="t">
            <a:spAutoFit/>
          </a:bodyPr>
          <a:lstStyle>
            <a:defPPr>
              <a:defRPr lang="fr-FR"/>
            </a:defPPr>
            <a:lvl1pPr algn="just">
              <a:defRPr sz="1200" b="1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</a:defRPr>
            </a:lvl1pPr>
          </a:lstStyle>
          <a:p>
            <a:r>
              <a:rPr lang="fr-FR" sz="1100" b="0">
                <a:latin typeface="Trebuchet MS"/>
              </a:rPr>
              <a:t>Ajouter une </a:t>
            </a:r>
            <a:r>
              <a:rPr lang="fr-FR" sz="1100">
                <a:solidFill>
                  <a:schemeClr val="accent6"/>
                </a:solidFill>
                <a:latin typeface="Trebuchet MS"/>
              </a:rPr>
              <a:t>mention d'information </a:t>
            </a:r>
            <a:r>
              <a:rPr lang="fr-FR" sz="1100" b="0">
                <a:latin typeface="Trebuchet MS"/>
              </a:rPr>
              <a:t>et/ou Ajouter </a:t>
            </a:r>
            <a:r>
              <a:rPr lang="fr-FR" sz="1100">
                <a:solidFill>
                  <a:schemeClr val="accent6"/>
                </a:solidFill>
                <a:latin typeface="Trebuchet MS"/>
              </a:rPr>
              <a:t>1 case à cocher</a:t>
            </a:r>
            <a:r>
              <a:rPr lang="fr-FR" sz="1100" b="0">
                <a:latin typeface="Trebuchet MS"/>
              </a:rPr>
              <a:t> dans le parcours 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100" b="0">
                <a:latin typeface="Trebuchet MS"/>
              </a:rPr>
              <a:t>sur 1 plateforme de préadmission / préconsultation en ligne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100" b="0">
                <a:latin typeface="Trebuchet MS"/>
              </a:rPr>
              <a:t>sur 1 site de prise de RDV en ligne </a:t>
            </a:r>
            <a:endParaRPr lang="fr-FR" sz="1100" b="0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7DE2C993-4F76-2691-8525-09F67D24B48D}"/>
              </a:ext>
            </a:extLst>
          </p:cNvPr>
          <p:cNvSpPr txBox="1"/>
          <p:nvPr/>
        </p:nvSpPr>
        <p:spPr>
          <a:xfrm>
            <a:off x="3624132" y="2111010"/>
            <a:ext cx="1938528" cy="26161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>
            <a:defPPr>
              <a:defRPr lang="fr-FR"/>
            </a:defPPr>
            <a:lvl1pPr algn="just">
              <a:defRPr sz="1200" b="1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</a:defRPr>
            </a:lvl1pPr>
          </a:lstStyle>
          <a:p>
            <a:pPr algn="ctr"/>
            <a:r>
              <a:rPr lang="fr-FR" sz="1100"/>
              <a:t>En amont de sa venue 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5C342E19-C398-4CE9-7343-0F40B1258AB3}"/>
              </a:ext>
            </a:extLst>
          </p:cNvPr>
          <p:cNvSpPr txBox="1"/>
          <p:nvPr/>
        </p:nvSpPr>
        <p:spPr>
          <a:xfrm>
            <a:off x="7690150" y="2119089"/>
            <a:ext cx="3013511" cy="26161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 lIns="91440" tIns="45720" rIns="91440" bIns="45720" anchor="t">
            <a:spAutoFit/>
          </a:bodyPr>
          <a:lstStyle>
            <a:defPPr>
              <a:defRPr lang="fr-FR"/>
            </a:defPPr>
            <a:lvl1pPr algn="just">
              <a:defRPr sz="1200" b="1">
                <a:solidFill>
                  <a:schemeClr val="bg2">
                    <a:lumMod val="10000"/>
                  </a:schemeClr>
                </a:solidFill>
                <a:latin typeface="Trebuchet MS" panose="020B0603020202020204" pitchFamily="34" charset="0"/>
              </a:defRPr>
            </a:lvl1pPr>
          </a:lstStyle>
          <a:p>
            <a:pPr algn="ctr"/>
            <a:r>
              <a:rPr lang="fr-FR" sz="1100">
                <a:latin typeface="Trebuchet MS"/>
              </a:rPr>
              <a:t>Pendant son accompagnement</a:t>
            </a:r>
            <a:endParaRPr lang="fr-FR" sz="1100"/>
          </a:p>
        </p:txBody>
      </p:sp>
      <p:cxnSp>
        <p:nvCxnSpPr>
          <p:cNvPr id="33" name="Connecteur droit 32">
            <a:extLst>
              <a:ext uri="{FF2B5EF4-FFF2-40B4-BE49-F238E27FC236}">
                <a16:creationId xmlns:a16="http://schemas.microsoft.com/office/drawing/2014/main" id="{D80FBE34-C1E1-BBF2-F7C1-B383634224C2}"/>
              </a:ext>
            </a:extLst>
          </p:cNvPr>
          <p:cNvCxnSpPr>
            <a:cxnSpLocks/>
          </p:cNvCxnSpPr>
          <p:nvPr/>
        </p:nvCxnSpPr>
        <p:spPr>
          <a:xfrm>
            <a:off x="6918469" y="2041245"/>
            <a:ext cx="4608" cy="3134848"/>
          </a:xfrm>
          <a:prstGeom prst="line">
            <a:avLst/>
          </a:prstGeom>
          <a:noFill/>
          <a:ln w="25400" cap="flat">
            <a:solidFill>
              <a:schemeClr val="accent1">
                <a:alpha val="5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6" name="Connecteur droit 35">
            <a:extLst>
              <a:ext uri="{FF2B5EF4-FFF2-40B4-BE49-F238E27FC236}">
                <a16:creationId xmlns:a16="http://schemas.microsoft.com/office/drawing/2014/main" id="{3CBF2002-51E6-1FDD-336A-8FA9CB4A4F1F}"/>
              </a:ext>
            </a:extLst>
          </p:cNvPr>
          <p:cNvCxnSpPr>
            <a:cxnSpLocks/>
          </p:cNvCxnSpPr>
          <p:nvPr/>
        </p:nvCxnSpPr>
        <p:spPr>
          <a:xfrm>
            <a:off x="2259356" y="2041245"/>
            <a:ext cx="0" cy="3312000"/>
          </a:xfrm>
          <a:prstGeom prst="line">
            <a:avLst/>
          </a:prstGeom>
          <a:noFill/>
          <a:ln w="25400" cap="flat">
            <a:solidFill>
              <a:schemeClr val="accent1">
                <a:alpha val="5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7" name="Connecteur droit 36">
            <a:extLst>
              <a:ext uri="{FF2B5EF4-FFF2-40B4-BE49-F238E27FC236}">
                <a16:creationId xmlns:a16="http://schemas.microsoft.com/office/drawing/2014/main" id="{4F20906B-1793-71A3-1DF8-F3924ABC64AE}"/>
              </a:ext>
            </a:extLst>
          </p:cNvPr>
          <p:cNvCxnSpPr>
            <a:cxnSpLocks/>
          </p:cNvCxnSpPr>
          <p:nvPr/>
        </p:nvCxnSpPr>
        <p:spPr>
          <a:xfrm flipH="1" flipV="1">
            <a:off x="225502" y="3308100"/>
            <a:ext cx="10926637" cy="7981"/>
          </a:xfrm>
          <a:prstGeom prst="line">
            <a:avLst/>
          </a:prstGeom>
          <a:noFill/>
          <a:ln w="25400" cap="flat">
            <a:solidFill>
              <a:schemeClr val="accent1">
                <a:alpha val="5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0" name="Connecteur droit 39">
            <a:extLst>
              <a:ext uri="{FF2B5EF4-FFF2-40B4-BE49-F238E27FC236}">
                <a16:creationId xmlns:a16="http://schemas.microsoft.com/office/drawing/2014/main" id="{16CAB3B2-4609-75AA-8A58-447B51EAFF7C}"/>
              </a:ext>
            </a:extLst>
          </p:cNvPr>
          <p:cNvCxnSpPr>
            <a:cxnSpLocks/>
          </p:cNvCxnSpPr>
          <p:nvPr/>
        </p:nvCxnSpPr>
        <p:spPr>
          <a:xfrm flipH="1" flipV="1">
            <a:off x="225502" y="2414234"/>
            <a:ext cx="10926638" cy="18177"/>
          </a:xfrm>
          <a:prstGeom prst="line">
            <a:avLst/>
          </a:prstGeom>
          <a:noFill/>
          <a:ln w="25400" cap="flat">
            <a:solidFill>
              <a:schemeClr val="accent1">
                <a:alpha val="5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1" name="Connecteur droit 40">
            <a:extLst>
              <a:ext uri="{FF2B5EF4-FFF2-40B4-BE49-F238E27FC236}">
                <a16:creationId xmlns:a16="http://schemas.microsoft.com/office/drawing/2014/main" id="{AFD588EF-DF4E-8F81-71D1-7E6AD32A71B8}"/>
              </a:ext>
            </a:extLst>
          </p:cNvPr>
          <p:cNvCxnSpPr>
            <a:cxnSpLocks/>
          </p:cNvCxnSpPr>
          <p:nvPr/>
        </p:nvCxnSpPr>
        <p:spPr>
          <a:xfrm flipH="1">
            <a:off x="53814" y="4306302"/>
            <a:ext cx="11098325" cy="15307"/>
          </a:xfrm>
          <a:prstGeom prst="line">
            <a:avLst/>
          </a:prstGeom>
          <a:noFill/>
          <a:ln w="25400" cap="flat">
            <a:solidFill>
              <a:schemeClr val="accent1">
                <a:alpha val="50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80" name="Groupe 79">
            <a:extLst>
              <a:ext uri="{FF2B5EF4-FFF2-40B4-BE49-F238E27FC236}">
                <a16:creationId xmlns:a16="http://schemas.microsoft.com/office/drawing/2014/main" id="{D11DE192-AE51-755B-A78E-12B87B115D30}"/>
              </a:ext>
            </a:extLst>
          </p:cNvPr>
          <p:cNvGrpSpPr/>
          <p:nvPr/>
        </p:nvGrpSpPr>
        <p:grpSpPr>
          <a:xfrm>
            <a:off x="3088206" y="5362900"/>
            <a:ext cx="6015588" cy="751525"/>
            <a:chOff x="2952142" y="5454875"/>
            <a:chExt cx="6015588" cy="751525"/>
          </a:xfrm>
        </p:grpSpPr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76314DE8-66A8-B77F-EC45-A16DA81706E6}"/>
                </a:ext>
              </a:extLst>
            </p:cNvPr>
            <p:cNvSpPr/>
            <p:nvPr/>
          </p:nvSpPr>
          <p:spPr>
            <a:xfrm>
              <a:off x="2952142" y="5570761"/>
              <a:ext cx="6015588" cy="584045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chemeClr val="accent6"/>
              </a:solidFill>
            </a:ln>
          </p:spPr>
          <p:txBody>
            <a:bodyPr wrap="square" lIns="35249" rIns="35249" rtlCol="0" anchor="ctr">
              <a:noAutofit/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371" b="0" i="1" u="none" strike="noStrike" kern="0" cap="none" spc="0" normalizeH="0" baseline="0" noProof="0">
                <a:ln>
                  <a:noFill/>
                </a:ln>
                <a:solidFill>
                  <a:srgbClr val="18073A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imes New Roman"/>
              </a:endParaRPr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043BAB9E-43F2-8749-C085-9BD34664E645}"/>
                </a:ext>
              </a:extLst>
            </p:cNvPr>
            <p:cNvSpPr/>
            <p:nvPr/>
          </p:nvSpPr>
          <p:spPr>
            <a:xfrm>
              <a:off x="3792868" y="5485171"/>
              <a:ext cx="4543381" cy="257704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70499" rIns="70499" rtlCol="0"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1" i="0" u="none" strike="noStrike" kern="0" cap="none" spc="0" normalizeH="0" baseline="0" noProof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Trebuchet MS" panose="020B0603020202020204" pitchFamily="34" charset="0"/>
                  <a:ea typeface="Verdana" panose="020B0604030504040204" pitchFamily="34" charset="0"/>
                </a:rPr>
                <a:t>Les outils à disposition</a:t>
              </a:r>
            </a:p>
          </p:txBody>
        </p:sp>
        <p:sp>
          <p:nvSpPr>
            <p:cNvPr id="73" name="ZoneTexte 72">
              <a:extLst>
                <a:ext uri="{FF2B5EF4-FFF2-40B4-BE49-F238E27FC236}">
                  <a16:creationId xmlns:a16="http://schemas.microsoft.com/office/drawing/2014/main" id="{65C2F87C-C4EE-07CC-EB1A-54E4721EF1AE}"/>
                </a:ext>
              </a:extLst>
            </p:cNvPr>
            <p:cNvSpPr txBox="1"/>
            <p:nvPr/>
          </p:nvSpPr>
          <p:spPr>
            <a:xfrm>
              <a:off x="2952143" y="5798596"/>
              <a:ext cx="6015587" cy="40780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indent="0" algn="ctr" defTabSz="243833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fr-FR" sz="1000" i="0" u="none" strike="noStrike" cap="none" spc="0" normalizeH="0" baseline="0">
                  <a:ln>
                    <a:noFill/>
                  </a:ln>
                  <a:solidFill>
                    <a:schemeClr val="tx2"/>
                  </a:solidFill>
                  <a:effectLst/>
                  <a:uFillTx/>
                  <a:latin typeface="Trebuchet MS" panose="020B0603020202020204" pitchFamily="34" charset="0"/>
                  <a:sym typeface="Helvetica Neue"/>
                </a:rPr>
                <a:t>Pour plus d’informations, consultez le mémo </a:t>
              </a:r>
              <a:r>
                <a:rPr kumimoji="0" lang="fr-FR" sz="1000" b="1" i="0" u="none" strike="noStrike" cap="none" spc="0" normalizeH="0" baseline="0">
                  <a:ln>
                    <a:noFill/>
                  </a:ln>
                  <a:solidFill>
                    <a:schemeClr val="tx2"/>
                  </a:solidFill>
                  <a:effectLst/>
                  <a:uFillTx/>
                  <a:latin typeface="Trebuchet MS" panose="020B0603020202020204" pitchFamily="34" charset="0"/>
                  <a:sym typeface="Helvetica Neue"/>
                </a:rPr>
                <a:t>« </a:t>
              </a:r>
              <a:r>
                <a:rPr lang="fr-FR" sz="1000" b="1" i="0">
                  <a:solidFill>
                    <a:schemeClr val="tx2"/>
                  </a:solidFill>
                  <a:effectLst/>
                  <a:latin typeface="Trebuchet MS" panose="020B0603020202020204" pitchFamily="34" charset="0"/>
                </a:rPr>
                <a:t>Synthèse des droits et règles d'accès à Mon espace santé » </a:t>
              </a:r>
              <a:r>
                <a:rPr kumimoji="0" lang="fr-FR" sz="1000" b="1" i="0" u="none" strike="noStrike" cap="none" spc="0" normalizeH="0" baseline="0">
                  <a:ln>
                    <a:noFill/>
                  </a:ln>
                  <a:solidFill>
                    <a:schemeClr val="tx2"/>
                  </a:solidFill>
                  <a:effectLst/>
                  <a:uFillTx/>
                  <a:latin typeface="Trebuchet MS" panose="020B0603020202020204" pitchFamily="34" charset="0"/>
                  <a:sym typeface="Helvetica Neue"/>
                </a:rPr>
                <a:t>: </a:t>
              </a:r>
              <a:r>
                <a:rPr kumimoji="0" lang="fr-FR" sz="1000" b="1" i="0" u="none" strike="noStrike" cap="none" spc="0" normalizeH="0" baseline="0">
                  <a:ln>
                    <a:noFill/>
                  </a:ln>
                  <a:solidFill>
                    <a:schemeClr val="accent6"/>
                  </a:solidFill>
                  <a:effectLst/>
                  <a:uFillTx/>
                  <a:latin typeface="Trebuchet MS" panose="020B0603020202020204" pitchFamily="34" charset="0"/>
                  <a:sym typeface="Helvetica Neue"/>
                  <a:hlinkClick r:id="rId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Cliquez ici !</a:t>
              </a:r>
              <a:endParaRPr kumimoji="0" lang="fr-FR" sz="1200" b="1" i="0" u="none" strike="noStrike" cap="none" spc="0" normalizeH="0" baseline="0">
                <a:ln>
                  <a:noFill/>
                </a:ln>
                <a:solidFill>
                  <a:schemeClr val="accent6"/>
                </a:solidFill>
                <a:effectLst/>
                <a:uFillTx/>
                <a:latin typeface="Trebuchet MS" panose="020B0603020202020204" pitchFamily="34" charset="0"/>
                <a:sym typeface="Helvetica Neue"/>
              </a:endParaRPr>
            </a:p>
          </p:txBody>
        </p:sp>
        <p:grpSp>
          <p:nvGrpSpPr>
            <p:cNvPr id="74" name="Groupe 73">
              <a:extLst>
                <a:ext uri="{FF2B5EF4-FFF2-40B4-BE49-F238E27FC236}">
                  <a16:creationId xmlns:a16="http://schemas.microsoft.com/office/drawing/2014/main" id="{61D2C42F-BC5E-34B8-79E5-9CFC135EF351}"/>
                </a:ext>
              </a:extLst>
            </p:cNvPr>
            <p:cNvGrpSpPr/>
            <p:nvPr/>
          </p:nvGrpSpPr>
          <p:grpSpPr>
            <a:xfrm>
              <a:off x="4527103" y="5454875"/>
              <a:ext cx="324000" cy="288000"/>
              <a:chOff x="2851150" y="4827270"/>
              <a:chExt cx="439738" cy="428626"/>
            </a:xfrm>
          </p:grpSpPr>
          <p:sp>
            <p:nvSpPr>
              <p:cNvPr id="75" name="Freeform 50">
                <a:extLst>
                  <a:ext uri="{FF2B5EF4-FFF2-40B4-BE49-F238E27FC236}">
                    <a16:creationId xmlns:a16="http://schemas.microsoft.com/office/drawing/2014/main" id="{5E5A77FD-A974-7321-BDA0-CBF7E4C7750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101975" y="4916170"/>
                <a:ext cx="92075" cy="77788"/>
              </a:xfrm>
              <a:custGeom>
                <a:avLst/>
                <a:gdLst>
                  <a:gd name="T0" fmla="*/ 322 w 325"/>
                  <a:gd name="T1" fmla="*/ 96 h 279"/>
                  <a:gd name="T2" fmla="*/ 309 w 325"/>
                  <a:gd name="T3" fmla="*/ 85 h 279"/>
                  <a:gd name="T4" fmla="*/ 86 w 325"/>
                  <a:gd name="T5" fmla="*/ 5 h 279"/>
                  <a:gd name="T6" fmla="*/ 56 w 325"/>
                  <a:gd name="T7" fmla="*/ 18 h 279"/>
                  <a:gd name="T8" fmla="*/ 2 w 325"/>
                  <a:gd name="T9" fmla="*/ 169 h 279"/>
                  <a:gd name="T10" fmla="*/ 3 w 325"/>
                  <a:gd name="T11" fmla="*/ 186 h 279"/>
                  <a:gd name="T12" fmla="*/ 16 w 325"/>
                  <a:gd name="T13" fmla="*/ 198 h 279"/>
                  <a:gd name="T14" fmla="*/ 239 w 325"/>
                  <a:gd name="T15" fmla="*/ 278 h 279"/>
                  <a:gd name="T16" fmla="*/ 247 w 325"/>
                  <a:gd name="T17" fmla="*/ 279 h 279"/>
                  <a:gd name="T18" fmla="*/ 257 w 325"/>
                  <a:gd name="T19" fmla="*/ 277 h 279"/>
                  <a:gd name="T20" fmla="*/ 269 w 325"/>
                  <a:gd name="T21" fmla="*/ 264 h 279"/>
                  <a:gd name="T22" fmla="*/ 322 w 325"/>
                  <a:gd name="T23" fmla="*/ 114 h 279"/>
                  <a:gd name="T24" fmla="*/ 322 w 325"/>
                  <a:gd name="T25" fmla="*/ 96 h 279"/>
                  <a:gd name="T26" fmla="*/ 85 w 325"/>
                  <a:gd name="T27" fmla="*/ 174 h 279"/>
                  <a:gd name="T28" fmla="*/ 53 w 325"/>
                  <a:gd name="T29" fmla="*/ 163 h 279"/>
                  <a:gd name="T30" fmla="*/ 92 w 325"/>
                  <a:gd name="T31" fmla="*/ 55 h 279"/>
                  <a:gd name="T32" fmla="*/ 124 w 325"/>
                  <a:gd name="T33" fmla="*/ 67 h 279"/>
                  <a:gd name="T34" fmla="*/ 85 w 325"/>
                  <a:gd name="T35" fmla="*/ 174 h 279"/>
                  <a:gd name="T36" fmla="*/ 158 w 325"/>
                  <a:gd name="T37" fmla="*/ 200 h 279"/>
                  <a:gd name="T38" fmla="*/ 128 w 325"/>
                  <a:gd name="T39" fmla="*/ 189 h 279"/>
                  <a:gd name="T40" fmla="*/ 167 w 325"/>
                  <a:gd name="T41" fmla="*/ 82 h 279"/>
                  <a:gd name="T42" fmla="*/ 197 w 325"/>
                  <a:gd name="T43" fmla="*/ 93 h 279"/>
                  <a:gd name="T44" fmla="*/ 158 w 325"/>
                  <a:gd name="T45" fmla="*/ 200 h 279"/>
                  <a:gd name="T46" fmla="*/ 233 w 325"/>
                  <a:gd name="T47" fmla="*/ 227 h 279"/>
                  <a:gd name="T48" fmla="*/ 201 w 325"/>
                  <a:gd name="T49" fmla="*/ 216 h 279"/>
                  <a:gd name="T50" fmla="*/ 240 w 325"/>
                  <a:gd name="T51" fmla="*/ 108 h 279"/>
                  <a:gd name="T52" fmla="*/ 272 w 325"/>
                  <a:gd name="T53" fmla="*/ 120 h 279"/>
                  <a:gd name="T54" fmla="*/ 233 w 325"/>
                  <a:gd name="T55" fmla="*/ 227 h 279"/>
                  <a:gd name="T56" fmla="*/ 233 w 325"/>
                  <a:gd name="T57" fmla="*/ 227 h 279"/>
                  <a:gd name="T58" fmla="*/ 233 w 325"/>
                  <a:gd name="T59" fmla="*/ 227 h 2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25" h="279">
                    <a:moveTo>
                      <a:pt x="322" y="96"/>
                    </a:moveTo>
                    <a:cubicBezTo>
                      <a:pt x="319" y="91"/>
                      <a:pt x="314" y="87"/>
                      <a:pt x="309" y="85"/>
                    </a:cubicBezTo>
                    <a:cubicBezTo>
                      <a:pt x="86" y="5"/>
                      <a:pt x="86" y="5"/>
                      <a:pt x="86" y="5"/>
                    </a:cubicBezTo>
                    <a:cubicBezTo>
                      <a:pt x="74" y="0"/>
                      <a:pt x="61" y="6"/>
                      <a:pt x="56" y="18"/>
                    </a:cubicBezTo>
                    <a:cubicBezTo>
                      <a:pt x="2" y="169"/>
                      <a:pt x="2" y="169"/>
                      <a:pt x="2" y="169"/>
                    </a:cubicBezTo>
                    <a:cubicBezTo>
                      <a:pt x="0" y="174"/>
                      <a:pt x="1" y="181"/>
                      <a:pt x="3" y="186"/>
                    </a:cubicBezTo>
                    <a:cubicBezTo>
                      <a:pt x="6" y="192"/>
                      <a:pt x="10" y="196"/>
                      <a:pt x="16" y="198"/>
                    </a:cubicBezTo>
                    <a:cubicBezTo>
                      <a:pt x="239" y="278"/>
                      <a:pt x="239" y="278"/>
                      <a:pt x="239" y="278"/>
                    </a:cubicBezTo>
                    <a:cubicBezTo>
                      <a:pt x="242" y="279"/>
                      <a:pt x="244" y="279"/>
                      <a:pt x="247" y="279"/>
                    </a:cubicBezTo>
                    <a:cubicBezTo>
                      <a:pt x="250" y="279"/>
                      <a:pt x="254" y="279"/>
                      <a:pt x="257" y="277"/>
                    </a:cubicBezTo>
                    <a:cubicBezTo>
                      <a:pt x="262" y="275"/>
                      <a:pt x="266" y="270"/>
                      <a:pt x="269" y="264"/>
                    </a:cubicBezTo>
                    <a:cubicBezTo>
                      <a:pt x="322" y="114"/>
                      <a:pt x="322" y="114"/>
                      <a:pt x="322" y="114"/>
                    </a:cubicBezTo>
                    <a:cubicBezTo>
                      <a:pt x="325" y="108"/>
                      <a:pt x="324" y="102"/>
                      <a:pt x="322" y="96"/>
                    </a:cubicBezTo>
                    <a:close/>
                    <a:moveTo>
                      <a:pt x="85" y="174"/>
                    </a:moveTo>
                    <a:cubicBezTo>
                      <a:pt x="53" y="163"/>
                      <a:pt x="53" y="163"/>
                      <a:pt x="53" y="163"/>
                    </a:cubicBezTo>
                    <a:cubicBezTo>
                      <a:pt x="92" y="55"/>
                      <a:pt x="92" y="55"/>
                      <a:pt x="92" y="55"/>
                    </a:cubicBezTo>
                    <a:cubicBezTo>
                      <a:pt x="124" y="67"/>
                      <a:pt x="124" y="67"/>
                      <a:pt x="124" y="67"/>
                    </a:cubicBezTo>
                    <a:lnTo>
                      <a:pt x="85" y="174"/>
                    </a:lnTo>
                    <a:close/>
                    <a:moveTo>
                      <a:pt x="158" y="200"/>
                    </a:moveTo>
                    <a:cubicBezTo>
                      <a:pt x="128" y="189"/>
                      <a:pt x="128" y="189"/>
                      <a:pt x="128" y="189"/>
                    </a:cubicBezTo>
                    <a:cubicBezTo>
                      <a:pt x="167" y="82"/>
                      <a:pt x="167" y="82"/>
                      <a:pt x="167" y="82"/>
                    </a:cubicBezTo>
                    <a:cubicBezTo>
                      <a:pt x="197" y="93"/>
                      <a:pt x="197" y="93"/>
                      <a:pt x="197" y="93"/>
                    </a:cubicBezTo>
                    <a:lnTo>
                      <a:pt x="158" y="200"/>
                    </a:lnTo>
                    <a:close/>
                    <a:moveTo>
                      <a:pt x="233" y="227"/>
                    </a:moveTo>
                    <a:cubicBezTo>
                      <a:pt x="201" y="216"/>
                      <a:pt x="201" y="216"/>
                      <a:pt x="201" y="216"/>
                    </a:cubicBezTo>
                    <a:cubicBezTo>
                      <a:pt x="240" y="108"/>
                      <a:pt x="240" y="108"/>
                      <a:pt x="240" y="108"/>
                    </a:cubicBezTo>
                    <a:cubicBezTo>
                      <a:pt x="272" y="120"/>
                      <a:pt x="272" y="120"/>
                      <a:pt x="272" y="120"/>
                    </a:cubicBezTo>
                    <a:lnTo>
                      <a:pt x="233" y="227"/>
                    </a:lnTo>
                    <a:close/>
                    <a:moveTo>
                      <a:pt x="233" y="227"/>
                    </a:moveTo>
                    <a:cubicBezTo>
                      <a:pt x="233" y="227"/>
                      <a:pt x="233" y="227"/>
                      <a:pt x="233" y="227"/>
                    </a:cubicBezTo>
                  </a:path>
                </a:pathLst>
              </a:custGeom>
              <a:solidFill>
                <a:srgbClr val="555557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6" name="Freeform 51">
                <a:extLst>
                  <a:ext uri="{FF2B5EF4-FFF2-40B4-BE49-F238E27FC236}">
                    <a16:creationId xmlns:a16="http://schemas.microsoft.com/office/drawing/2014/main" id="{5FE9B9B1-479F-814E-24F3-CB7BFE8968A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879725" y="5179695"/>
                <a:ext cx="41275" cy="38100"/>
              </a:xfrm>
              <a:custGeom>
                <a:avLst/>
                <a:gdLst>
                  <a:gd name="T0" fmla="*/ 118 w 144"/>
                  <a:gd name="T1" fmla="*/ 26 h 138"/>
                  <a:gd name="T2" fmla="*/ 25 w 144"/>
                  <a:gd name="T3" fmla="*/ 26 h 138"/>
                  <a:gd name="T4" fmla="*/ 26 w 144"/>
                  <a:gd name="T5" fmla="*/ 119 h 138"/>
                  <a:gd name="T6" fmla="*/ 72 w 144"/>
                  <a:gd name="T7" fmla="*/ 138 h 138"/>
                  <a:gd name="T8" fmla="*/ 118 w 144"/>
                  <a:gd name="T9" fmla="*/ 119 h 138"/>
                  <a:gd name="T10" fmla="*/ 118 w 144"/>
                  <a:gd name="T11" fmla="*/ 26 h 138"/>
                  <a:gd name="T12" fmla="*/ 86 w 144"/>
                  <a:gd name="T13" fmla="*/ 87 h 138"/>
                  <a:gd name="T14" fmla="*/ 58 w 144"/>
                  <a:gd name="T15" fmla="*/ 87 h 138"/>
                  <a:gd name="T16" fmla="*/ 58 w 144"/>
                  <a:gd name="T17" fmla="*/ 58 h 138"/>
                  <a:gd name="T18" fmla="*/ 72 w 144"/>
                  <a:gd name="T19" fmla="*/ 52 h 138"/>
                  <a:gd name="T20" fmla="*/ 86 w 144"/>
                  <a:gd name="T21" fmla="*/ 58 h 138"/>
                  <a:gd name="T22" fmla="*/ 86 w 144"/>
                  <a:gd name="T23" fmla="*/ 87 h 138"/>
                  <a:gd name="T24" fmla="*/ 86 w 144"/>
                  <a:gd name="T25" fmla="*/ 87 h 138"/>
                  <a:gd name="T26" fmla="*/ 86 w 144"/>
                  <a:gd name="T27" fmla="*/ 87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44" h="138">
                    <a:moveTo>
                      <a:pt x="118" y="26"/>
                    </a:moveTo>
                    <a:cubicBezTo>
                      <a:pt x="93" y="0"/>
                      <a:pt x="51" y="0"/>
                      <a:pt x="25" y="26"/>
                    </a:cubicBezTo>
                    <a:cubicBezTo>
                      <a:pt x="0" y="51"/>
                      <a:pt x="0" y="93"/>
                      <a:pt x="26" y="119"/>
                    </a:cubicBezTo>
                    <a:cubicBezTo>
                      <a:pt x="38" y="132"/>
                      <a:pt x="55" y="138"/>
                      <a:pt x="72" y="138"/>
                    </a:cubicBezTo>
                    <a:cubicBezTo>
                      <a:pt x="89" y="138"/>
                      <a:pt x="106" y="132"/>
                      <a:pt x="118" y="119"/>
                    </a:cubicBezTo>
                    <a:cubicBezTo>
                      <a:pt x="144" y="93"/>
                      <a:pt x="144" y="51"/>
                      <a:pt x="118" y="26"/>
                    </a:cubicBezTo>
                    <a:close/>
                    <a:moveTo>
                      <a:pt x="86" y="87"/>
                    </a:moveTo>
                    <a:cubicBezTo>
                      <a:pt x="78" y="94"/>
                      <a:pt x="66" y="94"/>
                      <a:pt x="58" y="87"/>
                    </a:cubicBezTo>
                    <a:cubicBezTo>
                      <a:pt x="50" y="79"/>
                      <a:pt x="50" y="66"/>
                      <a:pt x="58" y="58"/>
                    </a:cubicBezTo>
                    <a:cubicBezTo>
                      <a:pt x="62" y="54"/>
                      <a:pt x="67" y="52"/>
                      <a:pt x="72" y="52"/>
                    </a:cubicBezTo>
                    <a:cubicBezTo>
                      <a:pt x="77" y="52"/>
                      <a:pt x="82" y="54"/>
                      <a:pt x="86" y="58"/>
                    </a:cubicBezTo>
                    <a:cubicBezTo>
                      <a:pt x="94" y="66"/>
                      <a:pt x="94" y="79"/>
                      <a:pt x="86" y="87"/>
                    </a:cubicBezTo>
                    <a:close/>
                    <a:moveTo>
                      <a:pt x="86" y="87"/>
                    </a:moveTo>
                    <a:cubicBezTo>
                      <a:pt x="86" y="87"/>
                      <a:pt x="86" y="87"/>
                      <a:pt x="86" y="87"/>
                    </a:cubicBezTo>
                  </a:path>
                </a:pathLst>
              </a:custGeom>
              <a:solidFill>
                <a:srgbClr val="555557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7" name="Freeform 52">
                <a:extLst>
                  <a:ext uri="{FF2B5EF4-FFF2-40B4-BE49-F238E27FC236}">
                    <a16:creationId xmlns:a16="http://schemas.microsoft.com/office/drawing/2014/main" id="{D39BB7A5-F886-CE3C-659D-C6444D06F99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051175" y="4827270"/>
                <a:ext cx="239713" cy="223838"/>
              </a:xfrm>
              <a:custGeom>
                <a:avLst/>
                <a:gdLst>
                  <a:gd name="T0" fmla="*/ 748 w 855"/>
                  <a:gd name="T1" fmla="*/ 103 h 801"/>
                  <a:gd name="T2" fmla="*/ 726 w 855"/>
                  <a:gd name="T3" fmla="*/ 96 h 801"/>
                  <a:gd name="T4" fmla="*/ 709 w 855"/>
                  <a:gd name="T5" fmla="*/ 110 h 801"/>
                  <a:gd name="T6" fmla="*/ 616 w 855"/>
                  <a:gd name="T7" fmla="*/ 362 h 801"/>
                  <a:gd name="T8" fmla="*/ 286 w 855"/>
                  <a:gd name="T9" fmla="*/ 240 h 801"/>
                  <a:gd name="T10" fmla="*/ 465 w 855"/>
                  <a:gd name="T11" fmla="*/ 55 h 801"/>
                  <a:gd name="T12" fmla="*/ 397 w 855"/>
                  <a:gd name="T13" fmla="*/ 239 h 801"/>
                  <a:gd name="T14" fmla="*/ 411 w 855"/>
                  <a:gd name="T15" fmla="*/ 268 h 801"/>
                  <a:gd name="T16" fmla="*/ 440 w 855"/>
                  <a:gd name="T17" fmla="*/ 254 h 801"/>
                  <a:gd name="T18" fmla="*/ 522 w 855"/>
                  <a:gd name="T19" fmla="*/ 32 h 801"/>
                  <a:gd name="T20" fmla="*/ 518 w 855"/>
                  <a:gd name="T21" fmla="*/ 9 h 801"/>
                  <a:gd name="T22" fmla="*/ 497 w 855"/>
                  <a:gd name="T23" fmla="*/ 1 h 801"/>
                  <a:gd name="T24" fmla="*/ 243 w 855"/>
                  <a:gd name="T25" fmla="*/ 225 h 801"/>
                  <a:gd name="T26" fmla="*/ 172 w 855"/>
                  <a:gd name="T27" fmla="*/ 198 h 801"/>
                  <a:gd name="T28" fmla="*/ 153 w 855"/>
                  <a:gd name="T29" fmla="*/ 200 h 801"/>
                  <a:gd name="T30" fmla="*/ 142 w 855"/>
                  <a:gd name="T31" fmla="*/ 216 h 801"/>
                  <a:gd name="T32" fmla="*/ 108 w 855"/>
                  <a:gd name="T33" fmla="*/ 398 h 801"/>
                  <a:gd name="T34" fmla="*/ 61 w 855"/>
                  <a:gd name="T35" fmla="*/ 489 h 801"/>
                  <a:gd name="T36" fmla="*/ 9 w 855"/>
                  <a:gd name="T37" fmla="*/ 540 h 801"/>
                  <a:gd name="T38" fmla="*/ 9 w 855"/>
                  <a:gd name="T39" fmla="*/ 572 h 801"/>
                  <a:gd name="T40" fmla="*/ 42 w 855"/>
                  <a:gd name="T41" fmla="*/ 572 h 801"/>
                  <a:gd name="T42" fmla="*/ 93 w 855"/>
                  <a:gd name="T43" fmla="*/ 521 h 801"/>
                  <a:gd name="T44" fmla="*/ 153 w 855"/>
                  <a:gd name="T45" fmla="*/ 406 h 801"/>
                  <a:gd name="T46" fmla="*/ 182 w 855"/>
                  <a:gd name="T47" fmla="*/ 251 h 801"/>
                  <a:gd name="T48" fmla="*/ 621 w 855"/>
                  <a:gd name="T49" fmla="*/ 413 h 801"/>
                  <a:gd name="T50" fmla="*/ 650 w 855"/>
                  <a:gd name="T51" fmla="*/ 400 h 801"/>
                  <a:gd name="T52" fmla="*/ 738 w 855"/>
                  <a:gd name="T53" fmla="*/ 165 h 801"/>
                  <a:gd name="T54" fmla="*/ 702 w 855"/>
                  <a:gd name="T55" fmla="*/ 493 h 801"/>
                  <a:gd name="T56" fmla="*/ 655 w 855"/>
                  <a:gd name="T57" fmla="*/ 530 h 801"/>
                  <a:gd name="T58" fmla="*/ 545 w 855"/>
                  <a:gd name="T59" fmla="*/ 579 h 801"/>
                  <a:gd name="T60" fmla="*/ 327 w 855"/>
                  <a:gd name="T61" fmla="*/ 671 h 801"/>
                  <a:gd name="T62" fmla="*/ 262 w 855"/>
                  <a:gd name="T63" fmla="*/ 714 h 801"/>
                  <a:gd name="T64" fmla="*/ 214 w 855"/>
                  <a:gd name="T65" fmla="*/ 762 h 801"/>
                  <a:gd name="T66" fmla="*/ 214 w 855"/>
                  <a:gd name="T67" fmla="*/ 794 h 801"/>
                  <a:gd name="T68" fmla="*/ 230 w 855"/>
                  <a:gd name="T69" fmla="*/ 801 h 801"/>
                  <a:gd name="T70" fmla="*/ 247 w 855"/>
                  <a:gd name="T71" fmla="*/ 794 h 801"/>
                  <a:gd name="T72" fmla="*/ 294 w 855"/>
                  <a:gd name="T73" fmla="*/ 747 h 801"/>
                  <a:gd name="T74" fmla="*/ 344 w 855"/>
                  <a:gd name="T75" fmla="*/ 713 h 801"/>
                  <a:gd name="T76" fmla="*/ 613 w 855"/>
                  <a:gd name="T77" fmla="*/ 600 h 801"/>
                  <a:gd name="T78" fmla="*/ 614 w 855"/>
                  <a:gd name="T79" fmla="*/ 599 h 801"/>
                  <a:gd name="T80" fmla="*/ 678 w 855"/>
                  <a:gd name="T81" fmla="*/ 570 h 801"/>
                  <a:gd name="T82" fmla="*/ 735 w 855"/>
                  <a:gd name="T83" fmla="*/ 525 h 801"/>
                  <a:gd name="T84" fmla="*/ 748 w 855"/>
                  <a:gd name="T85" fmla="*/ 103 h 801"/>
                  <a:gd name="T86" fmla="*/ 748 w 855"/>
                  <a:gd name="T87" fmla="*/ 103 h 801"/>
                  <a:gd name="T88" fmla="*/ 748 w 855"/>
                  <a:gd name="T89" fmla="*/ 103 h 8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855" h="801">
                    <a:moveTo>
                      <a:pt x="748" y="103"/>
                    </a:moveTo>
                    <a:cubicBezTo>
                      <a:pt x="742" y="97"/>
                      <a:pt x="734" y="94"/>
                      <a:pt x="726" y="96"/>
                    </a:cubicBezTo>
                    <a:cubicBezTo>
                      <a:pt x="719" y="97"/>
                      <a:pt x="712" y="103"/>
                      <a:pt x="709" y="110"/>
                    </a:cubicBezTo>
                    <a:cubicBezTo>
                      <a:pt x="616" y="362"/>
                      <a:pt x="616" y="362"/>
                      <a:pt x="616" y="362"/>
                    </a:cubicBezTo>
                    <a:cubicBezTo>
                      <a:pt x="286" y="240"/>
                      <a:pt x="286" y="240"/>
                      <a:pt x="286" y="240"/>
                    </a:cubicBezTo>
                    <a:cubicBezTo>
                      <a:pt x="309" y="151"/>
                      <a:pt x="377" y="81"/>
                      <a:pt x="465" y="55"/>
                    </a:cubicBezTo>
                    <a:cubicBezTo>
                      <a:pt x="397" y="239"/>
                      <a:pt x="397" y="239"/>
                      <a:pt x="397" y="239"/>
                    </a:cubicBezTo>
                    <a:cubicBezTo>
                      <a:pt x="393" y="251"/>
                      <a:pt x="399" y="264"/>
                      <a:pt x="411" y="268"/>
                    </a:cubicBezTo>
                    <a:cubicBezTo>
                      <a:pt x="423" y="272"/>
                      <a:pt x="436" y="266"/>
                      <a:pt x="440" y="254"/>
                    </a:cubicBezTo>
                    <a:cubicBezTo>
                      <a:pt x="522" y="32"/>
                      <a:pt x="522" y="32"/>
                      <a:pt x="522" y="32"/>
                    </a:cubicBezTo>
                    <a:cubicBezTo>
                      <a:pt x="525" y="24"/>
                      <a:pt x="523" y="16"/>
                      <a:pt x="518" y="9"/>
                    </a:cubicBezTo>
                    <a:cubicBezTo>
                      <a:pt x="513" y="3"/>
                      <a:pt x="505" y="0"/>
                      <a:pt x="497" y="1"/>
                    </a:cubicBezTo>
                    <a:cubicBezTo>
                      <a:pt x="375" y="18"/>
                      <a:pt x="275" y="107"/>
                      <a:pt x="243" y="225"/>
                    </a:cubicBezTo>
                    <a:cubicBezTo>
                      <a:pt x="172" y="198"/>
                      <a:pt x="172" y="198"/>
                      <a:pt x="172" y="198"/>
                    </a:cubicBezTo>
                    <a:cubicBezTo>
                      <a:pt x="166" y="196"/>
                      <a:pt x="159" y="197"/>
                      <a:pt x="153" y="200"/>
                    </a:cubicBezTo>
                    <a:cubicBezTo>
                      <a:pt x="147" y="203"/>
                      <a:pt x="143" y="209"/>
                      <a:pt x="142" y="216"/>
                    </a:cubicBezTo>
                    <a:cubicBezTo>
                      <a:pt x="108" y="398"/>
                      <a:pt x="108" y="398"/>
                      <a:pt x="108" y="398"/>
                    </a:cubicBezTo>
                    <a:cubicBezTo>
                      <a:pt x="102" y="432"/>
                      <a:pt x="85" y="464"/>
                      <a:pt x="61" y="489"/>
                    </a:cubicBezTo>
                    <a:cubicBezTo>
                      <a:pt x="9" y="540"/>
                      <a:pt x="9" y="540"/>
                      <a:pt x="9" y="540"/>
                    </a:cubicBezTo>
                    <a:cubicBezTo>
                      <a:pt x="0" y="549"/>
                      <a:pt x="0" y="563"/>
                      <a:pt x="9" y="572"/>
                    </a:cubicBezTo>
                    <a:cubicBezTo>
                      <a:pt x="18" y="581"/>
                      <a:pt x="33" y="581"/>
                      <a:pt x="42" y="572"/>
                    </a:cubicBezTo>
                    <a:cubicBezTo>
                      <a:pt x="93" y="521"/>
                      <a:pt x="93" y="521"/>
                      <a:pt x="93" y="521"/>
                    </a:cubicBezTo>
                    <a:cubicBezTo>
                      <a:pt x="124" y="489"/>
                      <a:pt x="145" y="450"/>
                      <a:pt x="153" y="406"/>
                    </a:cubicBezTo>
                    <a:cubicBezTo>
                      <a:pt x="182" y="251"/>
                      <a:pt x="182" y="251"/>
                      <a:pt x="182" y="251"/>
                    </a:cubicBezTo>
                    <a:cubicBezTo>
                      <a:pt x="621" y="413"/>
                      <a:pt x="621" y="413"/>
                      <a:pt x="621" y="413"/>
                    </a:cubicBezTo>
                    <a:cubicBezTo>
                      <a:pt x="633" y="418"/>
                      <a:pt x="646" y="412"/>
                      <a:pt x="650" y="400"/>
                    </a:cubicBezTo>
                    <a:cubicBezTo>
                      <a:pt x="738" y="165"/>
                      <a:pt x="738" y="165"/>
                      <a:pt x="738" y="165"/>
                    </a:cubicBezTo>
                    <a:cubicBezTo>
                      <a:pt x="803" y="267"/>
                      <a:pt x="791" y="404"/>
                      <a:pt x="702" y="493"/>
                    </a:cubicBezTo>
                    <a:cubicBezTo>
                      <a:pt x="686" y="509"/>
                      <a:pt x="670" y="521"/>
                      <a:pt x="655" y="530"/>
                    </a:cubicBezTo>
                    <a:cubicBezTo>
                      <a:pt x="646" y="535"/>
                      <a:pt x="545" y="579"/>
                      <a:pt x="545" y="579"/>
                    </a:cubicBezTo>
                    <a:cubicBezTo>
                      <a:pt x="327" y="671"/>
                      <a:pt x="327" y="671"/>
                      <a:pt x="327" y="671"/>
                    </a:cubicBezTo>
                    <a:cubicBezTo>
                      <a:pt x="302" y="681"/>
                      <a:pt x="280" y="696"/>
                      <a:pt x="262" y="714"/>
                    </a:cubicBezTo>
                    <a:cubicBezTo>
                      <a:pt x="214" y="762"/>
                      <a:pt x="214" y="762"/>
                      <a:pt x="214" y="762"/>
                    </a:cubicBezTo>
                    <a:cubicBezTo>
                      <a:pt x="205" y="771"/>
                      <a:pt x="205" y="785"/>
                      <a:pt x="214" y="794"/>
                    </a:cubicBezTo>
                    <a:cubicBezTo>
                      <a:pt x="219" y="798"/>
                      <a:pt x="225" y="801"/>
                      <a:pt x="230" y="801"/>
                    </a:cubicBezTo>
                    <a:cubicBezTo>
                      <a:pt x="236" y="801"/>
                      <a:pt x="242" y="798"/>
                      <a:pt x="247" y="794"/>
                    </a:cubicBezTo>
                    <a:cubicBezTo>
                      <a:pt x="294" y="747"/>
                      <a:pt x="294" y="747"/>
                      <a:pt x="294" y="747"/>
                    </a:cubicBezTo>
                    <a:cubicBezTo>
                      <a:pt x="308" y="732"/>
                      <a:pt x="325" y="721"/>
                      <a:pt x="344" y="713"/>
                    </a:cubicBezTo>
                    <a:cubicBezTo>
                      <a:pt x="613" y="600"/>
                      <a:pt x="613" y="600"/>
                      <a:pt x="613" y="600"/>
                    </a:cubicBezTo>
                    <a:cubicBezTo>
                      <a:pt x="613" y="600"/>
                      <a:pt x="614" y="599"/>
                      <a:pt x="614" y="599"/>
                    </a:cubicBezTo>
                    <a:cubicBezTo>
                      <a:pt x="619" y="597"/>
                      <a:pt x="663" y="578"/>
                      <a:pt x="678" y="570"/>
                    </a:cubicBezTo>
                    <a:cubicBezTo>
                      <a:pt x="696" y="559"/>
                      <a:pt x="715" y="544"/>
                      <a:pt x="735" y="525"/>
                    </a:cubicBezTo>
                    <a:cubicBezTo>
                      <a:pt x="850" y="410"/>
                      <a:pt x="855" y="225"/>
                      <a:pt x="748" y="103"/>
                    </a:cubicBezTo>
                    <a:close/>
                    <a:moveTo>
                      <a:pt x="748" y="103"/>
                    </a:moveTo>
                    <a:cubicBezTo>
                      <a:pt x="748" y="103"/>
                      <a:pt x="748" y="103"/>
                      <a:pt x="748" y="103"/>
                    </a:cubicBezTo>
                  </a:path>
                </a:pathLst>
              </a:custGeom>
              <a:solidFill>
                <a:srgbClr val="555557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8" name="Freeform 53">
                <a:extLst>
                  <a:ext uri="{FF2B5EF4-FFF2-40B4-BE49-F238E27FC236}">
                    <a16:creationId xmlns:a16="http://schemas.microsoft.com/office/drawing/2014/main" id="{00CA5289-5AEF-8345-F758-63917A3AD9C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851150" y="5020945"/>
                <a:ext cx="228600" cy="225425"/>
              </a:xfrm>
              <a:custGeom>
                <a:avLst/>
                <a:gdLst>
                  <a:gd name="T0" fmla="*/ 802 w 811"/>
                  <a:gd name="T1" fmla="*/ 285 h 809"/>
                  <a:gd name="T2" fmla="*/ 526 w 811"/>
                  <a:gd name="T3" fmla="*/ 9 h 809"/>
                  <a:gd name="T4" fmla="*/ 493 w 811"/>
                  <a:gd name="T5" fmla="*/ 9 h 809"/>
                  <a:gd name="T6" fmla="*/ 493 w 811"/>
                  <a:gd name="T7" fmla="*/ 41 h 809"/>
                  <a:gd name="T8" fmla="*/ 508 w 811"/>
                  <a:gd name="T9" fmla="*/ 55 h 809"/>
                  <a:gd name="T10" fmla="*/ 51 w 811"/>
                  <a:gd name="T11" fmla="*/ 512 h 809"/>
                  <a:gd name="T12" fmla="*/ 0 w 811"/>
                  <a:gd name="T13" fmla="*/ 635 h 809"/>
                  <a:gd name="T14" fmla="*/ 51 w 811"/>
                  <a:gd name="T15" fmla="*/ 758 h 809"/>
                  <a:gd name="T16" fmla="*/ 174 w 811"/>
                  <a:gd name="T17" fmla="*/ 809 h 809"/>
                  <a:gd name="T18" fmla="*/ 297 w 811"/>
                  <a:gd name="T19" fmla="*/ 758 h 809"/>
                  <a:gd name="T20" fmla="*/ 753 w 811"/>
                  <a:gd name="T21" fmla="*/ 301 h 809"/>
                  <a:gd name="T22" fmla="*/ 770 w 811"/>
                  <a:gd name="T23" fmla="*/ 317 h 809"/>
                  <a:gd name="T24" fmla="*/ 786 w 811"/>
                  <a:gd name="T25" fmla="*/ 324 h 809"/>
                  <a:gd name="T26" fmla="*/ 802 w 811"/>
                  <a:gd name="T27" fmla="*/ 317 h 809"/>
                  <a:gd name="T28" fmla="*/ 802 w 811"/>
                  <a:gd name="T29" fmla="*/ 285 h 809"/>
                  <a:gd name="T30" fmla="*/ 265 w 811"/>
                  <a:gd name="T31" fmla="*/ 725 h 809"/>
                  <a:gd name="T32" fmla="*/ 174 w 811"/>
                  <a:gd name="T33" fmla="*/ 763 h 809"/>
                  <a:gd name="T34" fmla="*/ 83 w 811"/>
                  <a:gd name="T35" fmla="*/ 725 h 809"/>
                  <a:gd name="T36" fmla="*/ 83 w 811"/>
                  <a:gd name="T37" fmla="*/ 544 h 809"/>
                  <a:gd name="T38" fmla="*/ 540 w 811"/>
                  <a:gd name="T39" fmla="*/ 88 h 809"/>
                  <a:gd name="T40" fmla="*/ 721 w 811"/>
                  <a:gd name="T41" fmla="*/ 269 h 809"/>
                  <a:gd name="T42" fmla="*/ 265 w 811"/>
                  <a:gd name="T43" fmla="*/ 725 h 809"/>
                  <a:gd name="T44" fmla="*/ 265 w 811"/>
                  <a:gd name="T45" fmla="*/ 725 h 809"/>
                  <a:gd name="T46" fmla="*/ 265 w 811"/>
                  <a:gd name="T47" fmla="*/ 725 h 8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811" h="809">
                    <a:moveTo>
                      <a:pt x="802" y="285"/>
                    </a:moveTo>
                    <a:cubicBezTo>
                      <a:pt x="526" y="9"/>
                      <a:pt x="526" y="9"/>
                      <a:pt x="526" y="9"/>
                    </a:cubicBezTo>
                    <a:cubicBezTo>
                      <a:pt x="517" y="0"/>
                      <a:pt x="502" y="0"/>
                      <a:pt x="493" y="9"/>
                    </a:cubicBezTo>
                    <a:cubicBezTo>
                      <a:pt x="484" y="18"/>
                      <a:pt x="484" y="32"/>
                      <a:pt x="493" y="41"/>
                    </a:cubicBezTo>
                    <a:cubicBezTo>
                      <a:pt x="508" y="55"/>
                      <a:pt x="508" y="55"/>
                      <a:pt x="508" y="55"/>
                    </a:cubicBezTo>
                    <a:cubicBezTo>
                      <a:pt x="51" y="512"/>
                      <a:pt x="51" y="512"/>
                      <a:pt x="51" y="512"/>
                    </a:cubicBezTo>
                    <a:cubicBezTo>
                      <a:pt x="18" y="545"/>
                      <a:pt x="0" y="588"/>
                      <a:pt x="0" y="635"/>
                    </a:cubicBezTo>
                    <a:cubicBezTo>
                      <a:pt x="0" y="681"/>
                      <a:pt x="18" y="725"/>
                      <a:pt x="51" y="758"/>
                    </a:cubicBezTo>
                    <a:cubicBezTo>
                      <a:pt x="84" y="791"/>
                      <a:pt x="128" y="809"/>
                      <a:pt x="174" y="809"/>
                    </a:cubicBezTo>
                    <a:cubicBezTo>
                      <a:pt x="220" y="809"/>
                      <a:pt x="264" y="791"/>
                      <a:pt x="297" y="758"/>
                    </a:cubicBezTo>
                    <a:cubicBezTo>
                      <a:pt x="753" y="301"/>
                      <a:pt x="753" y="301"/>
                      <a:pt x="753" y="301"/>
                    </a:cubicBezTo>
                    <a:cubicBezTo>
                      <a:pt x="770" y="317"/>
                      <a:pt x="770" y="317"/>
                      <a:pt x="770" y="317"/>
                    </a:cubicBezTo>
                    <a:cubicBezTo>
                      <a:pt x="774" y="322"/>
                      <a:pt x="780" y="324"/>
                      <a:pt x="786" y="324"/>
                    </a:cubicBezTo>
                    <a:cubicBezTo>
                      <a:pt x="792" y="324"/>
                      <a:pt x="797" y="322"/>
                      <a:pt x="802" y="317"/>
                    </a:cubicBezTo>
                    <a:cubicBezTo>
                      <a:pt x="811" y="309"/>
                      <a:pt x="811" y="294"/>
                      <a:pt x="802" y="285"/>
                    </a:cubicBezTo>
                    <a:close/>
                    <a:moveTo>
                      <a:pt x="265" y="725"/>
                    </a:moveTo>
                    <a:cubicBezTo>
                      <a:pt x="240" y="750"/>
                      <a:pt x="208" y="763"/>
                      <a:pt x="174" y="763"/>
                    </a:cubicBezTo>
                    <a:cubicBezTo>
                      <a:pt x="140" y="763"/>
                      <a:pt x="108" y="750"/>
                      <a:pt x="83" y="725"/>
                    </a:cubicBezTo>
                    <a:cubicBezTo>
                      <a:pt x="33" y="675"/>
                      <a:pt x="33" y="594"/>
                      <a:pt x="83" y="544"/>
                    </a:cubicBezTo>
                    <a:cubicBezTo>
                      <a:pt x="540" y="88"/>
                      <a:pt x="540" y="88"/>
                      <a:pt x="540" y="88"/>
                    </a:cubicBezTo>
                    <a:cubicBezTo>
                      <a:pt x="721" y="269"/>
                      <a:pt x="721" y="269"/>
                      <a:pt x="721" y="269"/>
                    </a:cubicBezTo>
                    <a:lnTo>
                      <a:pt x="265" y="725"/>
                    </a:lnTo>
                    <a:close/>
                    <a:moveTo>
                      <a:pt x="265" y="725"/>
                    </a:moveTo>
                    <a:cubicBezTo>
                      <a:pt x="265" y="725"/>
                      <a:pt x="265" y="725"/>
                      <a:pt x="265" y="725"/>
                    </a:cubicBezTo>
                  </a:path>
                </a:pathLst>
              </a:custGeom>
              <a:solidFill>
                <a:srgbClr val="555557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9" name="Freeform 54">
                <a:extLst>
                  <a:ext uri="{FF2B5EF4-FFF2-40B4-BE49-F238E27FC236}">
                    <a16:creationId xmlns:a16="http://schemas.microsoft.com/office/drawing/2014/main" id="{CC89AE53-B1FA-83D6-A1FC-9A2C018C412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870200" y="4851083"/>
                <a:ext cx="407988" cy="404813"/>
              </a:xfrm>
              <a:custGeom>
                <a:avLst/>
                <a:gdLst>
                  <a:gd name="T0" fmla="*/ 1369 w 1450"/>
                  <a:gd name="T1" fmla="*/ 1164 h 1450"/>
                  <a:gd name="T2" fmla="*/ 1336 w 1450"/>
                  <a:gd name="T3" fmla="*/ 1197 h 1450"/>
                  <a:gd name="T4" fmla="*/ 1404 w 1450"/>
                  <a:gd name="T5" fmla="*/ 1305 h 1450"/>
                  <a:gd name="T6" fmla="*/ 1305 w 1450"/>
                  <a:gd name="T7" fmla="*/ 1404 h 1450"/>
                  <a:gd name="T8" fmla="*/ 1008 w 1450"/>
                  <a:gd name="T9" fmla="*/ 1148 h 1450"/>
                  <a:gd name="T10" fmla="*/ 899 w 1450"/>
                  <a:gd name="T11" fmla="*/ 1039 h 1450"/>
                  <a:gd name="T12" fmla="*/ 1020 w 1450"/>
                  <a:gd name="T13" fmla="*/ 881 h 1450"/>
                  <a:gd name="T14" fmla="*/ 1029 w 1450"/>
                  <a:gd name="T15" fmla="*/ 938 h 1450"/>
                  <a:gd name="T16" fmla="*/ 1148 w 1450"/>
                  <a:gd name="T17" fmla="*/ 1008 h 1450"/>
                  <a:gd name="T18" fmla="*/ 1308 w 1450"/>
                  <a:gd name="T19" fmla="*/ 1136 h 1450"/>
                  <a:gd name="T20" fmla="*/ 1166 w 1450"/>
                  <a:gd name="T21" fmla="*/ 962 h 1450"/>
                  <a:gd name="T22" fmla="*/ 1085 w 1450"/>
                  <a:gd name="T23" fmla="*/ 962 h 1450"/>
                  <a:gd name="T24" fmla="*/ 1092 w 1450"/>
                  <a:gd name="T25" fmla="*/ 897 h 1450"/>
                  <a:gd name="T26" fmla="*/ 1037 w 1450"/>
                  <a:gd name="T27" fmla="*/ 832 h 1450"/>
                  <a:gd name="T28" fmla="*/ 1001 w 1450"/>
                  <a:gd name="T29" fmla="*/ 836 h 1450"/>
                  <a:gd name="T30" fmla="*/ 934 w 1450"/>
                  <a:gd name="T31" fmla="*/ 779 h 1450"/>
                  <a:gd name="T32" fmla="*/ 906 w 1450"/>
                  <a:gd name="T33" fmla="*/ 797 h 1450"/>
                  <a:gd name="T34" fmla="*/ 293 w 1450"/>
                  <a:gd name="T35" fmla="*/ 103 h 1450"/>
                  <a:gd name="T36" fmla="*/ 117 w 1450"/>
                  <a:gd name="T37" fmla="*/ 4 h 1450"/>
                  <a:gd name="T38" fmla="*/ 8 w 1450"/>
                  <a:gd name="T39" fmla="*/ 91 h 1450"/>
                  <a:gd name="T40" fmla="*/ 86 w 1450"/>
                  <a:gd name="T41" fmla="*/ 281 h 1450"/>
                  <a:gd name="T42" fmla="*/ 197 w 1450"/>
                  <a:gd name="T43" fmla="*/ 306 h 1450"/>
                  <a:gd name="T44" fmla="*/ 297 w 1450"/>
                  <a:gd name="T45" fmla="*/ 375 h 1450"/>
                  <a:gd name="T46" fmla="*/ 224 w 1450"/>
                  <a:gd name="T47" fmla="*/ 269 h 1450"/>
                  <a:gd name="T48" fmla="*/ 121 w 1450"/>
                  <a:gd name="T49" fmla="*/ 250 h 1450"/>
                  <a:gd name="T50" fmla="*/ 111 w 1450"/>
                  <a:gd name="T51" fmla="*/ 52 h 1450"/>
                  <a:gd name="T52" fmla="*/ 262 w 1450"/>
                  <a:gd name="T53" fmla="*/ 211 h 1450"/>
                  <a:gd name="T54" fmla="*/ 874 w 1450"/>
                  <a:gd name="T55" fmla="*/ 830 h 1450"/>
                  <a:gd name="T56" fmla="*/ 345 w 1450"/>
                  <a:gd name="T57" fmla="*/ 390 h 1450"/>
                  <a:gd name="T58" fmla="*/ 313 w 1450"/>
                  <a:gd name="T59" fmla="*/ 423 h 1450"/>
                  <a:gd name="T60" fmla="*/ 785 w 1450"/>
                  <a:gd name="T61" fmla="*/ 918 h 1450"/>
                  <a:gd name="T62" fmla="*/ 836 w 1450"/>
                  <a:gd name="T63" fmla="*/ 1001 h 1450"/>
                  <a:gd name="T64" fmla="*/ 832 w 1450"/>
                  <a:gd name="T65" fmla="*/ 1037 h 1450"/>
                  <a:gd name="T66" fmla="*/ 913 w 1450"/>
                  <a:gd name="T67" fmla="*/ 1085 h 1450"/>
                  <a:gd name="T68" fmla="*/ 972 w 1450"/>
                  <a:gd name="T69" fmla="*/ 1110 h 1450"/>
                  <a:gd name="T70" fmla="*/ 955 w 1450"/>
                  <a:gd name="T71" fmla="*/ 1150 h 1450"/>
                  <a:gd name="T72" fmla="*/ 1203 w 1450"/>
                  <a:gd name="T73" fmla="*/ 1408 h 1450"/>
                  <a:gd name="T74" fmla="*/ 1407 w 1450"/>
                  <a:gd name="T75" fmla="*/ 1408 h 1450"/>
                  <a:gd name="T76" fmla="*/ 1407 w 1450"/>
                  <a:gd name="T77" fmla="*/ 1203 h 1450"/>
                  <a:gd name="T78" fmla="*/ 934 w 1450"/>
                  <a:gd name="T79" fmla="*/ 834 h 1450"/>
                  <a:gd name="T80" fmla="*/ 868 w 1450"/>
                  <a:gd name="T81" fmla="*/ 969 h 1450"/>
                  <a:gd name="T82" fmla="*/ 834 w 1450"/>
                  <a:gd name="T83" fmla="*/ 935 h 14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450" h="1450">
                    <a:moveTo>
                      <a:pt x="1407" y="1203"/>
                    </a:moveTo>
                    <a:cubicBezTo>
                      <a:pt x="1369" y="1164"/>
                      <a:pt x="1369" y="1164"/>
                      <a:pt x="1369" y="1164"/>
                    </a:cubicBezTo>
                    <a:cubicBezTo>
                      <a:pt x="1360" y="1156"/>
                      <a:pt x="1345" y="1156"/>
                      <a:pt x="1336" y="1164"/>
                    </a:cubicBezTo>
                    <a:cubicBezTo>
                      <a:pt x="1328" y="1173"/>
                      <a:pt x="1328" y="1188"/>
                      <a:pt x="1336" y="1197"/>
                    </a:cubicBezTo>
                    <a:cubicBezTo>
                      <a:pt x="1375" y="1235"/>
                      <a:pt x="1375" y="1235"/>
                      <a:pt x="1375" y="1235"/>
                    </a:cubicBezTo>
                    <a:cubicBezTo>
                      <a:pt x="1394" y="1254"/>
                      <a:pt x="1404" y="1279"/>
                      <a:pt x="1404" y="1305"/>
                    </a:cubicBezTo>
                    <a:cubicBezTo>
                      <a:pt x="1404" y="1332"/>
                      <a:pt x="1394" y="1357"/>
                      <a:pt x="1375" y="1375"/>
                    </a:cubicBezTo>
                    <a:cubicBezTo>
                      <a:pt x="1356" y="1394"/>
                      <a:pt x="1331" y="1404"/>
                      <a:pt x="1305" y="1404"/>
                    </a:cubicBezTo>
                    <a:cubicBezTo>
                      <a:pt x="1278" y="1404"/>
                      <a:pt x="1254" y="1394"/>
                      <a:pt x="1235" y="1375"/>
                    </a:cubicBezTo>
                    <a:cubicBezTo>
                      <a:pt x="1008" y="1148"/>
                      <a:pt x="1008" y="1148"/>
                      <a:pt x="1008" y="1148"/>
                    </a:cubicBezTo>
                    <a:cubicBezTo>
                      <a:pt x="1024" y="1118"/>
                      <a:pt x="1020" y="1079"/>
                      <a:pt x="994" y="1053"/>
                    </a:cubicBezTo>
                    <a:cubicBezTo>
                      <a:pt x="968" y="1028"/>
                      <a:pt x="929" y="1023"/>
                      <a:pt x="899" y="1039"/>
                    </a:cubicBezTo>
                    <a:cubicBezTo>
                      <a:pt x="880" y="1021"/>
                      <a:pt x="880" y="1021"/>
                      <a:pt x="880" y="1021"/>
                    </a:cubicBezTo>
                    <a:cubicBezTo>
                      <a:pt x="1020" y="881"/>
                      <a:pt x="1020" y="881"/>
                      <a:pt x="1020" y="881"/>
                    </a:cubicBezTo>
                    <a:cubicBezTo>
                      <a:pt x="1039" y="899"/>
                      <a:pt x="1039" y="899"/>
                      <a:pt x="1039" y="899"/>
                    </a:cubicBezTo>
                    <a:cubicBezTo>
                      <a:pt x="1033" y="911"/>
                      <a:pt x="1029" y="924"/>
                      <a:pt x="1029" y="938"/>
                    </a:cubicBezTo>
                    <a:cubicBezTo>
                      <a:pt x="1029" y="959"/>
                      <a:pt x="1038" y="979"/>
                      <a:pt x="1053" y="994"/>
                    </a:cubicBezTo>
                    <a:cubicBezTo>
                      <a:pt x="1079" y="1020"/>
                      <a:pt x="1117" y="1024"/>
                      <a:pt x="1148" y="1008"/>
                    </a:cubicBezTo>
                    <a:cubicBezTo>
                      <a:pt x="1276" y="1136"/>
                      <a:pt x="1276" y="1136"/>
                      <a:pt x="1276" y="1136"/>
                    </a:cubicBezTo>
                    <a:cubicBezTo>
                      <a:pt x="1285" y="1145"/>
                      <a:pt x="1299" y="1145"/>
                      <a:pt x="1308" y="1136"/>
                    </a:cubicBezTo>
                    <a:cubicBezTo>
                      <a:pt x="1317" y="1127"/>
                      <a:pt x="1317" y="1112"/>
                      <a:pt x="1308" y="1104"/>
                    </a:cubicBezTo>
                    <a:cubicBezTo>
                      <a:pt x="1166" y="962"/>
                      <a:pt x="1166" y="962"/>
                      <a:pt x="1166" y="962"/>
                    </a:cubicBezTo>
                    <a:cubicBezTo>
                      <a:pt x="1157" y="953"/>
                      <a:pt x="1143" y="953"/>
                      <a:pt x="1134" y="962"/>
                    </a:cubicBezTo>
                    <a:cubicBezTo>
                      <a:pt x="1121" y="975"/>
                      <a:pt x="1099" y="975"/>
                      <a:pt x="1085" y="962"/>
                    </a:cubicBezTo>
                    <a:cubicBezTo>
                      <a:pt x="1072" y="948"/>
                      <a:pt x="1072" y="927"/>
                      <a:pt x="1085" y="913"/>
                    </a:cubicBezTo>
                    <a:cubicBezTo>
                      <a:pt x="1089" y="909"/>
                      <a:pt x="1092" y="903"/>
                      <a:pt x="1092" y="897"/>
                    </a:cubicBezTo>
                    <a:cubicBezTo>
                      <a:pt x="1092" y="891"/>
                      <a:pt x="1089" y="885"/>
                      <a:pt x="1085" y="881"/>
                    </a:cubicBezTo>
                    <a:cubicBezTo>
                      <a:pt x="1037" y="832"/>
                      <a:pt x="1037" y="832"/>
                      <a:pt x="1037" y="832"/>
                    </a:cubicBezTo>
                    <a:cubicBezTo>
                      <a:pt x="1028" y="823"/>
                      <a:pt x="1013" y="823"/>
                      <a:pt x="1004" y="832"/>
                    </a:cubicBezTo>
                    <a:cubicBezTo>
                      <a:pt x="1001" y="836"/>
                      <a:pt x="1001" y="836"/>
                      <a:pt x="1001" y="836"/>
                    </a:cubicBezTo>
                    <a:cubicBezTo>
                      <a:pt x="950" y="786"/>
                      <a:pt x="950" y="786"/>
                      <a:pt x="950" y="786"/>
                    </a:cubicBezTo>
                    <a:cubicBezTo>
                      <a:pt x="946" y="781"/>
                      <a:pt x="940" y="779"/>
                      <a:pt x="934" y="779"/>
                    </a:cubicBezTo>
                    <a:cubicBezTo>
                      <a:pt x="928" y="779"/>
                      <a:pt x="922" y="781"/>
                      <a:pt x="918" y="786"/>
                    </a:cubicBezTo>
                    <a:cubicBezTo>
                      <a:pt x="906" y="797"/>
                      <a:pt x="906" y="797"/>
                      <a:pt x="906" y="797"/>
                    </a:cubicBezTo>
                    <a:cubicBezTo>
                      <a:pt x="306" y="197"/>
                      <a:pt x="306" y="197"/>
                      <a:pt x="306" y="197"/>
                    </a:cubicBezTo>
                    <a:cubicBezTo>
                      <a:pt x="293" y="103"/>
                      <a:pt x="293" y="103"/>
                      <a:pt x="293" y="103"/>
                    </a:cubicBezTo>
                    <a:cubicBezTo>
                      <a:pt x="292" y="96"/>
                      <a:pt x="287" y="89"/>
                      <a:pt x="280" y="86"/>
                    </a:cubicBezTo>
                    <a:cubicBezTo>
                      <a:pt x="117" y="4"/>
                      <a:pt x="117" y="4"/>
                      <a:pt x="117" y="4"/>
                    </a:cubicBezTo>
                    <a:cubicBezTo>
                      <a:pt x="108" y="0"/>
                      <a:pt x="97" y="2"/>
                      <a:pt x="90" y="9"/>
                    </a:cubicBezTo>
                    <a:cubicBezTo>
                      <a:pt x="8" y="91"/>
                      <a:pt x="8" y="91"/>
                      <a:pt x="8" y="91"/>
                    </a:cubicBezTo>
                    <a:cubicBezTo>
                      <a:pt x="1" y="98"/>
                      <a:pt x="0" y="108"/>
                      <a:pt x="4" y="117"/>
                    </a:cubicBezTo>
                    <a:cubicBezTo>
                      <a:pt x="86" y="281"/>
                      <a:pt x="86" y="281"/>
                      <a:pt x="86" y="281"/>
                    </a:cubicBezTo>
                    <a:cubicBezTo>
                      <a:pt x="89" y="287"/>
                      <a:pt x="95" y="292"/>
                      <a:pt x="103" y="293"/>
                    </a:cubicBezTo>
                    <a:cubicBezTo>
                      <a:pt x="197" y="306"/>
                      <a:pt x="197" y="306"/>
                      <a:pt x="197" y="306"/>
                    </a:cubicBezTo>
                    <a:cubicBezTo>
                      <a:pt x="265" y="375"/>
                      <a:pt x="265" y="375"/>
                      <a:pt x="265" y="375"/>
                    </a:cubicBezTo>
                    <a:cubicBezTo>
                      <a:pt x="274" y="384"/>
                      <a:pt x="288" y="384"/>
                      <a:pt x="297" y="375"/>
                    </a:cubicBezTo>
                    <a:cubicBezTo>
                      <a:pt x="306" y="366"/>
                      <a:pt x="306" y="351"/>
                      <a:pt x="297" y="342"/>
                    </a:cubicBezTo>
                    <a:cubicBezTo>
                      <a:pt x="224" y="269"/>
                      <a:pt x="224" y="269"/>
                      <a:pt x="224" y="269"/>
                    </a:cubicBezTo>
                    <a:cubicBezTo>
                      <a:pt x="220" y="265"/>
                      <a:pt x="216" y="263"/>
                      <a:pt x="211" y="262"/>
                    </a:cubicBezTo>
                    <a:cubicBezTo>
                      <a:pt x="121" y="250"/>
                      <a:pt x="121" y="250"/>
                      <a:pt x="121" y="250"/>
                    </a:cubicBezTo>
                    <a:cubicBezTo>
                      <a:pt x="52" y="111"/>
                      <a:pt x="52" y="111"/>
                      <a:pt x="52" y="111"/>
                    </a:cubicBezTo>
                    <a:cubicBezTo>
                      <a:pt x="111" y="52"/>
                      <a:pt x="111" y="52"/>
                      <a:pt x="111" y="52"/>
                    </a:cubicBezTo>
                    <a:cubicBezTo>
                      <a:pt x="249" y="121"/>
                      <a:pt x="249" y="121"/>
                      <a:pt x="249" y="121"/>
                    </a:cubicBezTo>
                    <a:cubicBezTo>
                      <a:pt x="262" y="211"/>
                      <a:pt x="262" y="211"/>
                      <a:pt x="262" y="211"/>
                    </a:cubicBezTo>
                    <a:cubicBezTo>
                      <a:pt x="263" y="216"/>
                      <a:pt x="265" y="221"/>
                      <a:pt x="268" y="224"/>
                    </a:cubicBezTo>
                    <a:cubicBezTo>
                      <a:pt x="874" y="830"/>
                      <a:pt x="874" y="830"/>
                      <a:pt x="874" y="830"/>
                    </a:cubicBezTo>
                    <a:cubicBezTo>
                      <a:pt x="829" y="874"/>
                      <a:pt x="829" y="874"/>
                      <a:pt x="829" y="874"/>
                    </a:cubicBezTo>
                    <a:cubicBezTo>
                      <a:pt x="345" y="390"/>
                      <a:pt x="345" y="390"/>
                      <a:pt x="345" y="390"/>
                    </a:cubicBezTo>
                    <a:cubicBezTo>
                      <a:pt x="336" y="381"/>
                      <a:pt x="322" y="381"/>
                      <a:pt x="313" y="390"/>
                    </a:cubicBezTo>
                    <a:cubicBezTo>
                      <a:pt x="304" y="399"/>
                      <a:pt x="304" y="414"/>
                      <a:pt x="313" y="423"/>
                    </a:cubicBezTo>
                    <a:cubicBezTo>
                      <a:pt x="797" y="907"/>
                      <a:pt x="797" y="907"/>
                      <a:pt x="797" y="907"/>
                    </a:cubicBezTo>
                    <a:cubicBezTo>
                      <a:pt x="785" y="918"/>
                      <a:pt x="785" y="918"/>
                      <a:pt x="785" y="918"/>
                    </a:cubicBezTo>
                    <a:cubicBezTo>
                      <a:pt x="776" y="927"/>
                      <a:pt x="776" y="942"/>
                      <a:pt x="785" y="951"/>
                    </a:cubicBezTo>
                    <a:cubicBezTo>
                      <a:pt x="836" y="1001"/>
                      <a:pt x="836" y="1001"/>
                      <a:pt x="836" y="1001"/>
                    </a:cubicBezTo>
                    <a:cubicBezTo>
                      <a:pt x="832" y="1005"/>
                      <a:pt x="832" y="1005"/>
                      <a:pt x="832" y="1005"/>
                    </a:cubicBezTo>
                    <a:cubicBezTo>
                      <a:pt x="823" y="1013"/>
                      <a:pt x="823" y="1028"/>
                      <a:pt x="832" y="1037"/>
                    </a:cubicBezTo>
                    <a:cubicBezTo>
                      <a:pt x="880" y="1085"/>
                      <a:pt x="880" y="1085"/>
                      <a:pt x="880" y="1085"/>
                    </a:cubicBezTo>
                    <a:cubicBezTo>
                      <a:pt x="889" y="1094"/>
                      <a:pt x="904" y="1094"/>
                      <a:pt x="913" y="1085"/>
                    </a:cubicBezTo>
                    <a:cubicBezTo>
                      <a:pt x="926" y="1072"/>
                      <a:pt x="948" y="1072"/>
                      <a:pt x="962" y="1085"/>
                    </a:cubicBezTo>
                    <a:cubicBezTo>
                      <a:pt x="968" y="1092"/>
                      <a:pt x="972" y="1101"/>
                      <a:pt x="972" y="1110"/>
                    </a:cubicBezTo>
                    <a:cubicBezTo>
                      <a:pt x="972" y="1119"/>
                      <a:pt x="968" y="1128"/>
                      <a:pt x="962" y="1134"/>
                    </a:cubicBezTo>
                    <a:cubicBezTo>
                      <a:pt x="957" y="1139"/>
                      <a:pt x="955" y="1144"/>
                      <a:pt x="955" y="1150"/>
                    </a:cubicBezTo>
                    <a:cubicBezTo>
                      <a:pt x="955" y="1157"/>
                      <a:pt x="957" y="1162"/>
                      <a:pt x="962" y="1167"/>
                    </a:cubicBezTo>
                    <a:cubicBezTo>
                      <a:pt x="1203" y="1408"/>
                      <a:pt x="1203" y="1408"/>
                      <a:pt x="1203" y="1408"/>
                    </a:cubicBezTo>
                    <a:cubicBezTo>
                      <a:pt x="1230" y="1435"/>
                      <a:pt x="1266" y="1450"/>
                      <a:pt x="1305" y="1450"/>
                    </a:cubicBezTo>
                    <a:cubicBezTo>
                      <a:pt x="1344" y="1450"/>
                      <a:pt x="1380" y="1435"/>
                      <a:pt x="1407" y="1408"/>
                    </a:cubicBezTo>
                    <a:cubicBezTo>
                      <a:pt x="1435" y="1380"/>
                      <a:pt x="1450" y="1344"/>
                      <a:pt x="1450" y="1305"/>
                    </a:cubicBezTo>
                    <a:cubicBezTo>
                      <a:pt x="1450" y="1267"/>
                      <a:pt x="1435" y="1230"/>
                      <a:pt x="1407" y="1203"/>
                    </a:cubicBezTo>
                    <a:close/>
                    <a:moveTo>
                      <a:pt x="834" y="935"/>
                    </a:moveTo>
                    <a:cubicBezTo>
                      <a:pt x="934" y="834"/>
                      <a:pt x="934" y="834"/>
                      <a:pt x="934" y="834"/>
                    </a:cubicBezTo>
                    <a:cubicBezTo>
                      <a:pt x="968" y="868"/>
                      <a:pt x="968" y="868"/>
                      <a:pt x="968" y="868"/>
                    </a:cubicBezTo>
                    <a:cubicBezTo>
                      <a:pt x="868" y="969"/>
                      <a:pt x="868" y="969"/>
                      <a:pt x="868" y="969"/>
                    </a:cubicBezTo>
                    <a:lnTo>
                      <a:pt x="834" y="935"/>
                    </a:lnTo>
                    <a:close/>
                    <a:moveTo>
                      <a:pt x="834" y="935"/>
                    </a:moveTo>
                    <a:cubicBezTo>
                      <a:pt x="834" y="935"/>
                      <a:pt x="834" y="935"/>
                      <a:pt x="834" y="935"/>
                    </a:cubicBezTo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5830527"/>
      </p:ext>
    </p:extLst>
  </p:cSld>
  <p:clrMapOvr>
    <a:masterClrMapping/>
  </p:clrMapOvr>
  <p:transition spd="med"/>
  <p:extLst>
    <p:ext uri="{6950BFC3-D8DA-4A85-94F7-54DA5524770B}">
      <p188:commentRel xmlns:p188="http://schemas.microsoft.com/office/powerpoint/2018/8/main" r:id="rId3"/>
    </p:ext>
  </p:extLs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EB9992F0-DF0A-3331-C7A2-D0295D4190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3517" y="16625"/>
            <a:ext cx="9219120" cy="1133342"/>
          </a:xfrm>
        </p:spPr>
        <p:txBody>
          <a:bodyPr/>
          <a:lstStyle/>
          <a:p>
            <a:r>
              <a:rPr lang="fr-FR"/>
              <a:t>Conservation/fermeture de MES en cas de décès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849B473-A099-546E-4E47-9C96EDC7D5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pPr/>
              <a:t>31</a:t>
            </a:fld>
            <a:endParaRPr lang="fr-FR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EF696EA-C85F-763C-6BC9-87186F8667B3}"/>
              </a:ext>
            </a:extLst>
          </p:cNvPr>
          <p:cNvSpPr/>
          <p:nvPr/>
        </p:nvSpPr>
        <p:spPr>
          <a:xfrm>
            <a:off x="2868737" y="1799471"/>
            <a:ext cx="7004957" cy="467215"/>
          </a:xfrm>
          <a:prstGeom prst="rect">
            <a:avLst/>
          </a:prstGeom>
          <a:solidFill>
            <a:srgbClr val="FFF3F9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" name="object 4">
            <a:extLst>
              <a:ext uri="{FF2B5EF4-FFF2-40B4-BE49-F238E27FC236}">
                <a16:creationId xmlns:a16="http://schemas.microsoft.com/office/drawing/2014/main" id="{75C77FE3-CC06-13AC-A23D-8E42C89AA248}"/>
              </a:ext>
            </a:extLst>
          </p:cNvPr>
          <p:cNvSpPr txBox="1"/>
          <p:nvPr/>
        </p:nvSpPr>
        <p:spPr>
          <a:xfrm>
            <a:off x="2952142" y="1905871"/>
            <a:ext cx="6287717" cy="247953"/>
          </a:xfrm>
          <a:prstGeom prst="rect">
            <a:avLst/>
          </a:prstGeom>
          <a:noFill/>
        </p:spPr>
        <p:txBody>
          <a:bodyPr vert="horz" wrap="square" lIns="0" tIns="12700" rIns="0" bIns="0" rtlCol="0">
            <a:spAutoFit/>
          </a:bodyPr>
          <a:lstStyle/>
          <a:p>
            <a:pPr marL="12065" marR="17145" algn="ctr">
              <a:lnSpc>
                <a:spcPct val="120000"/>
              </a:lnSpc>
              <a:spcBef>
                <a:spcPts val="100"/>
              </a:spcBef>
              <a:tabLst>
                <a:tab pos="469265" algn="l"/>
              </a:tabLst>
            </a:pPr>
            <a:r>
              <a:rPr lang="fr-FR" sz="1400">
                <a:latin typeface="Trebuchet MS" panose="020B0603020202020204" pitchFamily="34" charset="0"/>
                <a:cs typeface="Arial MT"/>
              </a:rPr>
              <a:t>Que devient </a:t>
            </a:r>
            <a:r>
              <a:rPr lang="fr-FR" sz="1400" b="1">
                <a:solidFill>
                  <a:srgbClr val="DF2680"/>
                </a:solidFill>
                <a:latin typeface="Trebuchet MS" panose="020B0603020202020204" pitchFamily="34" charset="0"/>
                <a:cs typeface="Arial MT"/>
              </a:rPr>
              <a:t>le profil Mon espace santé </a:t>
            </a:r>
            <a:r>
              <a:rPr lang="fr-FR" sz="1400">
                <a:latin typeface="Trebuchet MS" panose="020B0603020202020204" pitchFamily="34" charset="0"/>
                <a:cs typeface="Arial MT"/>
              </a:rPr>
              <a:t>d’un patient après son </a:t>
            </a:r>
            <a:r>
              <a:rPr lang="fr-FR" sz="1400" b="1">
                <a:solidFill>
                  <a:srgbClr val="DF2680"/>
                </a:solidFill>
                <a:latin typeface="Trebuchet MS" panose="020B0603020202020204" pitchFamily="34" charset="0"/>
                <a:cs typeface="Arial MT"/>
              </a:rPr>
              <a:t>décès</a:t>
            </a:r>
            <a:r>
              <a:rPr lang="fr-FR" sz="1400">
                <a:latin typeface="Trebuchet MS" panose="020B0603020202020204" pitchFamily="34" charset="0"/>
                <a:cs typeface="Arial MT"/>
              </a:rPr>
              <a:t> ?</a:t>
            </a:r>
            <a:endParaRPr sz="1100">
              <a:latin typeface="Trebuchet MS" panose="020B0603020202020204" pitchFamily="34" charset="0"/>
              <a:cs typeface="Arial"/>
            </a:endParaRPr>
          </a:p>
        </p:txBody>
      </p: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43024C3F-0174-9ECC-130B-B35CB7390F76}"/>
              </a:ext>
            </a:extLst>
          </p:cNvPr>
          <p:cNvGrpSpPr>
            <a:grpSpLocks noChangeAspect="1"/>
          </p:cNvGrpSpPr>
          <p:nvPr/>
        </p:nvGrpSpPr>
        <p:grpSpPr>
          <a:xfrm>
            <a:off x="952370" y="3201790"/>
            <a:ext cx="352802" cy="428399"/>
            <a:chOff x="6372225" y="4192905"/>
            <a:chExt cx="361950" cy="436563"/>
          </a:xfrm>
        </p:grpSpPr>
        <p:sp>
          <p:nvSpPr>
            <p:cNvPr id="28" name="Freeform 235">
              <a:extLst>
                <a:ext uri="{FF2B5EF4-FFF2-40B4-BE49-F238E27FC236}">
                  <a16:creationId xmlns:a16="http://schemas.microsoft.com/office/drawing/2014/main" id="{8EAB1038-84AF-D844-1974-DC2EA062F9A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99213" y="4515168"/>
              <a:ext cx="74613" cy="76200"/>
            </a:xfrm>
            <a:custGeom>
              <a:avLst/>
              <a:gdLst>
                <a:gd name="T0" fmla="*/ 132 w 264"/>
                <a:gd name="T1" fmla="*/ 0 h 264"/>
                <a:gd name="T2" fmla="*/ 0 w 264"/>
                <a:gd name="T3" fmla="*/ 132 h 264"/>
                <a:gd name="T4" fmla="*/ 132 w 264"/>
                <a:gd name="T5" fmla="*/ 264 h 264"/>
                <a:gd name="T6" fmla="*/ 264 w 264"/>
                <a:gd name="T7" fmla="*/ 132 h 264"/>
                <a:gd name="T8" fmla="*/ 132 w 264"/>
                <a:gd name="T9" fmla="*/ 0 h 264"/>
                <a:gd name="T10" fmla="*/ 132 w 264"/>
                <a:gd name="T11" fmla="*/ 219 h 264"/>
                <a:gd name="T12" fmla="*/ 45 w 264"/>
                <a:gd name="T13" fmla="*/ 132 h 264"/>
                <a:gd name="T14" fmla="*/ 132 w 264"/>
                <a:gd name="T15" fmla="*/ 45 h 264"/>
                <a:gd name="T16" fmla="*/ 219 w 264"/>
                <a:gd name="T17" fmla="*/ 132 h 264"/>
                <a:gd name="T18" fmla="*/ 132 w 264"/>
                <a:gd name="T19" fmla="*/ 219 h 264"/>
                <a:gd name="T20" fmla="*/ 132 w 264"/>
                <a:gd name="T21" fmla="*/ 219 h 264"/>
                <a:gd name="T22" fmla="*/ 132 w 264"/>
                <a:gd name="T23" fmla="*/ 219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4" h="264">
                  <a:moveTo>
                    <a:pt x="132" y="0"/>
                  </a:moveTo>
                  <a:cubicBezTo>
                    <a:pt x="59" y="0"/>
                    <a:pt x="0" y="59"/>
                    <a:pt x="0" y="132"/>
                  </a:cubicBezTo>
                  <a:cubicBezTo>
                    <a:pt x="0" y="205"/>
                    <a:pt x="59" y="264"/>
                    <a:pt x="132" y="264"/>
                  </a:cubicBezTo>
                  <a:cubicBezTo>
                    <a:pt x="205" y="264"/>
                    <a:pt x="264" y="205"/>
                    <a:pt x="264" y="132"/>
                  </a:cubicBezTo>
                  <a:cubicBezTo>
                    <a:pt x="264" y="59"/>
                    <a:pt x="205" y="0"/>
                    <a:pt x="132" y="0"/>
                  </a:cubicBezTo>
                  <a:close/>
                  <a:moveTo>
                    <a:pt x="132" y="219"/>
                  </a:moveTo>
                  <a:cubicBezTo>
                    <a:pt x="84" y="219"/>
                    <a:pt x="45" y="180"/>
                    <a:pt x="45" y="132"/>
                  </a:cubicBezTo>
                  <a:cubicBezTo>
                    <a:pt x="45" y="84"/>
                    <a:pt x="84" y="45"/>
                    <a:pt x="132" y="45"/>
                  </a:cubicBezTo>
                  <a:cubicBezTo>
                    <a:pt x="180" y="45"/>
                    <a:pt x="219" y="84"/>
                    <a:pt x="219" y="132"/>
                  </a:cubicBezTo>
                  <a:cubicBezTo>
                    <a:pt x="219" y="180"/>
                    <a:pt x="180" y="219"/>
                    <a:pt x="132" y="219"/>
                  </a:cubicBezTo>
                  <a:close/>
                  <a:moveTo>
                    <a:pt x="132" y="219"/>
                  </a:moveTo>
                  <a:cubicBezTo>
                    <a:pt x="132" y="219"/>
                    <a:pt x="132" y="219"/>
                    <a:pt x="132" y="219"/>
                  </a:cubicBezTo>
                </a:path>
              </a:pathLst>
            </a:custGeom>
            <a:solidFill>
              <a:srgbClr val="55555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Freeform 236">
              <a:extLst>
                <a:ext uri="{FF2B5EF4-FFF2-40B4-BE49-F238E27FC236}">
                  <a16:creationId xmlns:a16="http://schemas.microsoft.com/office/drawing/2014/main" id="{58976DD4-7093-05B8-221D-EEED763349A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15100" y="4515168"/>
              <a:ext cx="74613" cy="76200"/>
            </a:xfrm>
            <a:custGeom>
              <a:avLst/>
              <a:gdLst>
                <a:gd name="T0" fmla="*/ 131 w 263"/>
                <a:gd name="T1" fmla="*/ 0 h 264"/>
                <a:gd name="T2" fmla="*/ 0 w 263"/>
                <a:gd name="T3" fmla="*/ 132 h 264"/>
                <a:gd name="T4" fmla="*/ 131 w 263"/>
                <a:gd name="T5" fmla="*/ 264 h 264"/>
                <a:gd name="T6" fmla="*/ 263 w 263"/>
                <a:gd name="T7" fmla="*/ 132 h 264"/>
                <a:gd name="T8" fmla="*/ 131 w 263"/>
                <a:gd name="T9" fmla="*/ 0 h 264"/>
                <a:gd name="T10" fmla="*/ 131 w 263"/>
                <a:gd name="T11" fmla="*/ 219 h 264"/>
                <a:gd name="T12" fmla="*/ 45 w 263"/>
                <a:gd name="T13" fmla="*/ 132 h 264"/>
                <a:gd name="T14" fmla="*/ 131 w 263"/>
                <a:gd name="T15" fmla="*/ 45 h 264"/>
                <a:gd name="T16" fmla="*/ 218 w 263"/>
                <a:gd name="T17" fmla="*/ 132 h 264"/>
                <a:gd name="T18" fmla="*/ 131 w 263"/>
                <a:gd name="T19" fmla="*/ 219 h 264"/>
                <a:gd name="T20" fmla="*/ 131 w 263"/>
                <a:gd name="T21" fmla="*/ 219 h 264"/>
                <a:gd name="T22" fmla="*/ 131 w 263"/>
                <a:gd name="T23" fmla="*/ 219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3" h="264">
                  <a:moveTo>
                    <a:pt x="131" y="0"/>
                  </a:moveTo>
                  <a:cubicBezTo>
                    <a:pt x="59" y="0"/>
                    <a:pt x="0" y="59"/>
                    <a:pt x="0" y="132"/>
                  </a:cubicBezTo>
                  <a:cubicBezTo>
                    <a:pt x="0" y="205"/>
                    <a:pt x="59" y="264"/>
                    <a:pt x="131" y="264"/>
                  </a:cubicBezTo>
                  <a:cubicBezTo>
                    <a:pt x="204" y="264"/>
                    <a:pt x="263" y="205"/>
                    <a:pt x="263" y="132"/>
                  </a:cubicBezTo>
                  <a:cubicBezTo>
                    <a:pt x="263" y="59"/>
                    <a:pt x="204" y="0"/>
                    <a:pt x="131" y="0"/>
                  </a:cubicBezTo>
                  <a:close/>
                  <a:moveTo>
                    <a:pt x="131" y="219"/>
                  </a:moveTo>
                  <a:cubicBezTo>
                    <a:pt x="84" y="219"/>
                    <a:pt x="45" y="180"/>
                    <a:pt x="45" y="132"/>
                  </a:cubicBezTo>
                  <a:cubicBezTo>
                    <a:pt x="45" y="84"/>
                    <a:pt x="84" y="45"/>
                    <a:pt x="131" y="45"/>
                  </a:cubicBezTo>
                  <a:cubicBezTo>
                    <a:pt x="179" y="45"/>
                    <a:pt x="218" y="84"/>
                    <a:pt x="218" y="132"/>
                  </a:cubicBezTo>
                  <a:cubicBezTo>
                    <a:pt x="218" y="180"/>
                    <a:pt x="179" y="219"/>
                    <a:pt x="131" y="219"/>
                  </a:cubicBezTo>
                  <a:close/>
                  <a:moveTo>
                    <a:pt x="131" y="219"/>
                  </a:moveTo>
                  <a:cubicBezTo>
                    <a:pt x="131" y="219"/>
                    <a:pt x="131" y="219"/>
                    <a:pt x="131" y="219"/>
                  </a:cubicBezTo>
                </a:path>
              </a:pathLst>
            </a:custGeom>
            <a:solidFill>
              <a:srgbClr val="55555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Freeform 237">
              <a:extLst>
                <a:ext uri="{FF2B5EF4-FFF2-40B4-BE49-F238E27FC236}">
                  <a16:creationId xmlns:a16="http://schemas.microsoft.com/office/drawing/2014/main" id="{ACEDE6E5-6D43-A965-FB7C-5C1F6068572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96038" y="4227830"/>
              <a:ext cx="80963" cy="241300"/>
            </a:xfrm>
            <a:custGeom>
              <a:avLst/>
              <a:gdLst>
                <a:gd name="T0" fmla="*/ 38 w 290"/>
                <a:gd name="T1" fmla="*/ 847 h 847"/>
                <a:gd name="T2" fmla="*/ 252 w 290"/>
                <a:gd name="T3" fmla="*/ 847 h 847"/>
                <a:gd name="T4" fmla="*/ 290 w 290"/>
                <a:gd name="T5" fmla="*/ 810 h 847"/>
                <a:gd name="T6" fmla="*/ 290 w 290"/>
                <a:gd name="T7" fmla="*/ 37 h 847"/>
                <a:gd name="T8" fmla="*/ 252 w 290"/>
                <a:gd name="T9" fmla="*/ 0 h 847"/>
                <a:gd name="T10" fmla="*/ 38 w 290"/>
                <a:gd name="T11" fmla="*/ 0 h 847"/>
                <a:gd name="T12" fmla="*/ 0 w 290"/>
                <a:gd name="T13" fmla="*/ 37 h 847"/>
                <a:gd name="T14" fmla="*/ 0 w 290"/>
                <a:gd name="T15" fmla="*/ 810 h 847"/>
                <a:gd name="T16" fmla="*/ 38 w 290"/>
                <a:gd name="T17" fmla="*/ 847 h 847"/>
                <a:gd name="T18" fmla="*/ 45 w 290"/>
                <a:gd name="T19" fmla="*/ 45 h 847"/>
                <a:gd name="T20" fmla="*/ 245 w 290"/>
                <a:gd name="T21" fmla="*/ 45 h 847"/>
                <a:gd name="T22" fmla="*/ 245 w 290"/>
                <a:gd name="T23" fmla="*/ 118 h 847"/>
                <a:gd name="T24" fmla="*/ 45 w 290"/>
                <a:gd name="T25" fmla="*/ 118 h 847"/>
                <a:gd name="T26" fmla="*/ 45 w 290"/>
                <a:gd name="T27" fmla="*/ 45 h 847"/>
                <a:gd name="T28" fmla="*/ 45 w 290"/>
                <a:gd name="T29" fmla="*/ 163 h 847"/>
                <a:gd name="T30" fmla="*/ 245 w 290"/>
                <a:gd name="T31" fmla="*/ 163 h 847"/>
                <a:gd name="T32" fmla="*/ 245 w 290"/>
                <a:gd name="T33" fmla="*/ 684 h 847"/>
                <a:gd name="T34" fmla="*/ 45 w 290"/>
                <a:gd name="T35" fmla="*/ 684 h 847"/>
                <a:gd name="T36" fmla="*/ 45 w 290"/>
                <a:gd name="T37" fmla="*/ 163 h 847"/>
                <a:gd name="T38" fmla="*/ 45 w 290"/>
                <a:gd name="T39" fmla="*/ 729 h 847"/>
                <a:gd name="T40" fmla="*/ 245 w 290"/>
                <a:gd name="T41" fmla="*/ 729 h 847"/>
                <a:gd name="T42" fmla="*/ 245 w 290"/>
                <a:gd name="T43" fmla="*/ 802 h 847"/>
                <a:gd name="T44" fmla="*/ 45 w 290"/>
                <a:gd name="T45" fmla="*/ 802 h 847"/>
                <a:gd name="T46" fmla="*/ 45 w 290"/>
                <a:gd name="T47" fmla="*/ 729 h 847"/>
                <a:gd name="T48" fmla="*/ 45 w 290"/>
                <a:gd name="T49" fmla="*/ 729 h 847"/>
                <a:gd name="T50" fmla="*/ 45 w 290"/>
                <a:gd name="T51" fmla="*/ 729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90" h="847">
                  <a:moveTo>
                    <a:pt x="38" y="847"/>
                  </a:moveTo>
                  <a:cubicBezTo>
                    <a:pt x="252" y="847"/>
                    <a:pt x="252" y="847"/>
                    <a:pt x="252" y="847"/>
                  </a:cubicBezTo>
                  <a:cubicBezTo>
                    <a:pt x="273" y="847"/>
                    <a:pt x="290" y="831"/>
                    <a:pt x="290" y="810"/>
                  </a:cubicBezTo>
                  <a:cubicBezTo>
                    <a:pt x="290" y="37"/>
                    <a:pt x="290" y="37"/>
                    <a:pt x="290" y="37"/>
                  </a:cubicBezTo>
                  <a:cubicBezTo>
                    <a:pt x="290" y="16"/>
                    <a:pt x="273" y="0"/>
                    <a:pt x="252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17" y="0"/>
                    <a:pt x="0" y="16"/>
                    <a:pt x="0" y="37"/>
                  </a:cubicBezTo>
                  <a:cubicBezTo>
                    <a:pt x="0" y="810"/>
                    <a:pt x="0" y="810"/>
                    <a:pt x="0" y="810"/>
                  </a:cubicBezTo>
                  <a:cubicBezTo>
                    <a:pt x="0" y="831"/>
                    <a:pt x="17" y="847"/>
                    <a:pt x="38" y="847"/>
                  </a:cubicBezTo>
                  <a:close/>
                  <a:moveTo>
                    <a:pt x="45" y="45"/>
                  </a:moveTo>
                  <a:cubicBezTo>
                    <a:pt x="245" y="45"/>
                    <a:pt x="245" y="45"/>
                    <a:pt x="245" y="45"/>
                  </a:cubicBezTo>
                  <a:cubicBezTo>
                    <a:pt x="245" y="118"/>
                    <a:pt x="245" y="118"/>
                    <a:pt x="245" y="118"/>
                  </a:cubicBezTo>
                  <a:cubicBezTo>
                    <a:pt x="45" y="118"/>
                    <a:pt x="45" y="118"/>
                    <a:pt x="45" y="118"/>
                  </a:cubicBezTo>
                  <a:lnTo>
                    <a:pt x="45" y="45"/>
                  </a:lnTo>
                  <a:close/>
                  <a:moveTo>
                    <a:pt x="45" y="163"/>
                  </a:moveTo>
                  <a:cubicBezTo>
                    <a:pt x="245" y="163"/>
                    <a:pt x="245" y="163"/>
                    <a:pt x="245" y="163"/>
                  </a:cubicBezTo>
                  <a:cubicBezTo>
                    <a:pt x="245" y="684"/>
                    <a:pt x="245" y="684"/>
                    <a:pt x="245" y="684"/>
                  </a:cubicBezTo>
                  <a:cubicBezTo>
                    <a:pt x="45" y="684"/>
                    <a:pt x="45" y="684"/>
                    <a:pt x="45" y="684"/>
                  </a:cubicBezTo>
                  <a:lnTo>
                    <a:pt x="45" y="163"/>
                  </a:lnTo>
                  <a:close/>
                  <a:moveTo>
                    <a:pt x="45" y="729"/>
                  </a:moveTo>
                  <a:cubicBezTo>
                    <a:pt x="245" y="729"/>
                    <a:pt x="245" y="729"/>
                    <a:pt x="245" y="729"/>
                  </a:cubicBezTo>
                  <a:cubicBezTo>
                    <a:pt x="245" y="802"/>
                    <a:pt x="245" y="802"/>
                    <a:pt x="245" y="802"/>
                  </a:cubicBezTo>
                  <a:cubicBezTo>
                    <a:pt x="45" y="802"/>
                    <a:pt x="45" y="802"/>
                    <a:pt x="45" y="802"/>
                  </a:cubicBezTo>
                  <a:lnTo>
                    <a:pt x="45" y="729"/>
                  </a:lnTo>
                  <a:close/>
                  <a:moveTo>
                    <a:pt x="45" y="729"/>
                  </a:moveTo>
                  <a:cubicBezTo>
                    <a:pt x="45" y="729"/>
                    <a:pt x="45" y="729"/>
                    <a:pt x="45" y="729"/>
                  </a:cubicBezTo>
                </a:path>
              </a:pathLst>
            </a:custGeom>
            <a:solidFill>
              <a:srgbClr val="55555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Freeform 238">
              <a:extLst>
                <a:ext uri="{FF2B5EF4-FFF2-40B4-BE49-F238E27FC236}">
                  <a16:creationId xmlns:a16="http://schemas.microsoft.com/office/drawing/2014/main" id="{18DD1B75-2A78-624E-F228-EFD3E23F674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11925" y="4227830"/>
              <a:ext cx="82550" cy="241300"/>
            </a:xfrm>
            <a:custGeom>
              <a:avLst/>
              <a:gdLst>
                <a:gd name="T0" fmla="*/ 37 w 289"/>
                <a:gd name="T1" fmla="*/ 847 h 847"/>
                <a:gd name="T2" fmla="*/ 252 w 289"/>
                <a:gd name="T3" fmla="*/ 847 h 847"/>
                <a:gd name="T4" fmla="*/ 289 w 289"/>
                <a:gd name="T5" fmla="*/ 810 h 847"/>
                <a:gd name="T6" fmla="*/ 289 w 289"/>
                <a:gd name="T7" fmla="*/ 597 h 847"/>
                <a:gd name="T8" fmla="*/ 267 w 289"/>
                <a:gd name="T9" fmla="*/ 575 h 847"/>
                <a:gd name="T10" fmla="*/ 244 w 289"/>
                <a:gd name="T11" fmla="*/ 597 h 847"/>
                <a:gd name="T12" fmla="*/ 244 w 289"/>
                <a:gd name="T13" fmla="*/ 684 h 847"/>
                <a:gd name="T14" fmla="*/ 45 w 289"/>
                <a:gd name="T15" fmla="*/ 684 h 847"/>
                <a:gd name="T16" fmla="*/ 45 w 289"/>
                <a:gd name="T17" fmla="*/ 163 h 847"/>
                <a:gd name="T18" fmla="*/ 244 w 289"/>
                <a:gd name="T19" fmla="*/ 163 h 847"/>
                <a:gd name="T20" fmla="*/ 244 w 289"/>
                <a:gd name="T21" fmla="*/ 492 h 847"/>
                <a:gd name="T22" fmla="*/ 267 w 289"/>
                <a:gd name="T23" fmla="*/ 515 h 847"/>
                <a:gd name="T24" fmla="*/ 289 w 289"/>
                <a:gd name="T25" fmla="*/ 492 h 847"/>
                <a:gd name="T26" fmla="*/ 289 w 289"/>
                <a:gd name="T27" fmla="*/ 37 h 847"/>
                <a:gd name="T28" fmla="*/ 252 w 289"/>
                <a:gd name="T29" fmla="*/ 0 h 847"/>
                <a:gd name="T30" fmla="*/ 37 w 289"/>
                <a:gd name="T31" fmla="*/ 0 h 847"/>
                <a:gd name="T32" fmla="*/ 0 w 289"/>
                <a:gd name="T33" fmla="*/ 37 h 847"/>
                <a:gd name="T34" fmla="*/ 0 w 289"/>
                <a:gd name="T35" fmla="*/ 810 h 847"/>
                <a:gd name="T36" fmla="*/ 37 w 289"/>
                <a:gd name="T37" fmla="*/ 847 h 847"/>
                <a:gd name="T38" fmla="*/ 45 w 289"/>
                <a:gd name="T39" fmla="*/ 45 h 847"/>
                <a:gd name="T40" fmla="*/ 244 w 289"/>
                <a:gd name="T41" fmla="*/ 45 h 847"/>
                <a:gd name="T42" fmla="*/ 244 w 289"/>
                <a:gd name="T43" fmla="*/ 118 h 847"/>
                <a:gd name="T44" fmla="*/ 45 w 289"/>
                <a:gd name="T45" fmla="*/ 118 h 847"/>
                <a:gd name="T46" fmla="*/ 45 w 289"/>
                <a:gd name="T47" fmla="*/ 45 h 847"/>
                <a:gd name="T48" fmla="*/ 45 w 289"/>
                <a:gd name="T49" fmla="*/ 729 h 847"/>
                <a:gd name="T50" fmla="*/ 244 w 289"/>
                <a:gd name="T51" fmla="*/ 729 h 847"/>
                <a:gd name="T52" fmla="*/ 244 w 289"/>
                <a:gd name="T53" fmla="*/ 802 h 847"/>
                <a:gd name="T54" fmla="*/ 45 w 289"/>
                <a:gd name="T55" fmla="*/ 802 h 847"/>
                <a:gd name="T56" fmla="*/ 45 w 289"/>
                <a:gd name="T57" fmla="*/ 729 h 847"/>
                <a:gd name="T58" fmla="*/ 45 w 289"/>
                <a:gd name="T59" fmla="*/ 729 h 847"/>
                <a:gd name="T60" fmla="*/ 45 w 289"/>
                <a:gd name="T61" fmla="*/ 729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89" h="847">
                  <a:moveTo>
                    <a:pt x="37" y="847"/>
                  </a:moveTo>
                  <a:cubicBezTo>
                    <a:pt x="252" y="847"/>
                    <a:pt x="252" y="847"/>
                    <a:pt x="252" y="847"/>
                  </a:cubicBezTo>
                  <a:cubicBezTo>
                    <a:pt x="272" y="847"/>
                    <a:pt x="289" y="831"/>
                    <a:pt x="289" y="810"/>
                  </a:cubicBezTo>
                  <a:cubicBezTo>
                    <a:pt x="289" y="597"/>
                    <a:pt x="289" y="597"/>
                    <a:pt x="289" y="597"/>
                  </a:cubicBezTo>
                  <a:cubicBezTo>
                    <a:pt x="289" y="585"/>
                    <a:pt x="279" y="575"/>
                    <a:pt x="267" y="575"/>
                  </a:cubicBezTo>
                  <a:cubicBezTo>
                    <a:pt x="254" y="575"/>
                    <a:pt x="244" y="585"/>
                    <a:pt x="244" y="597"/>
                  </a:cubicBezTo>
                  <a:cubicBezTo>
                    <a:pt x="244" y="684"/>
                    <a:pt x="244" y="684"/>
                    <a:pt x="244" y="684"/>
                  </a:cubicBezTo>
                  <a:cubicBezTo>
                    <a:pt x="45" y="684"/>
                    <a:pt x="45" y="684"/>
                    <a:pt x="45" y="684"/>
                  </a:cubicBezTo>
                  <a:cubicBezTo>
                    <a:pt x="45" y="163"/>
                    <a:pt x="45" y="163"/>
                    <a:pt x="45" y="163"/>
                  </a:cubicBezTo>
                  <a:cubicBezTo>
                    <a:pt x="244" y="163"/>
                    <a:pt x="244" y="163"/>
                    <a:pt x="244" y="163"/>
                  </a:cubicBezTo>
                  <a:cubicBezTo>
                    <a:pt x="244" y="492"/>
                    <a:pt x="244" y="492"/>
                    <a:pt x="244" y="492"/>
                  </a:cubicBezTo>
                  <a:cubicBezTo>
                    <a:pt x="244" y="505"/>
                    <a:pt x="254" y="515"/>
                    <a:pt x="267" y="515"/>
                  </a:cubicBezTo>
                  <a:cubicBezTo>
                    <a:pt x="279" y="515"/>
                    <a:pt x="289" y="505"/>
                    <a:pt x="289" y="492"/>
                  </a:cubicBezTo>
                  <a:cubicBezTo>
                    <a:pt x="289" y="37"/>
                    <a:pt x="289" y="37"/>
                    <a:pt x="289" y="37"/>
                  </a:cubicBezTo>
                  <a:cubicBezTo>
                    <a:pt x="289" y="16"/>
                    <a:pt x="272" y="0"/>
                    <a:pt x="252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17" y="0"/>
                    <a:pt x="0" y="16"/>
                    <a:pt x="0" y="37"/>
                  </a:cubicBezTo>
                  <a:cubicBezTo>
                    <a:pt x="0" y="810"/>
                    <a:pt x="0" y="810"/>
                    <a:pt x="0" y="810"/>
                  </a:cubicBezTo>
                  <a:cubicBezTo>
                    <a:pt x="0" y="831"/>
                    <a:pt x="17" y="847"/>
                    <a:pt x="37" y="847"/>
                  </a:cubicBezTo>
                  <a:close/>
                  <a:moveTo>
                    <a:pt x="45" y="45"/>
                  </a:moveTo>
                  <a:cubicBezTo>
                    <a:pt x="244" y="45"/>
                    <a:pt x="244" y="45"/>
                    <a:pt x="244" y="45"/>
                  </a:cubicBezTo>
                  <a:cubicBezTo>
                    <a:pt x="244" y="118"/>
                    <a:pt x="244" y="118"/>
                    <a:pt x="244" y="118"/>
                  </a:cubicBezTo>
                  <a:cubicBezTo>
                    <a:pt x="45" y="118"/>
                    <a:pt x="45" y="118"/>
                    <a:pt x="45" y="118"/>
                  </a:cubicBezTo>
                  <a:lnTo>
                    <a:pt x="45" y="45"/>
                  </a:lnTo>
                  <a:close/>
                  <a:moveTo>
                    <a:pt x="45" y="729"/>
                  </a:moveTo>
                  <a:cubicBezTo>
                    <a:pt x="244" y="729"/>
                    <a:pt x="244" y="729"/>
                    <a:pt x="244" y="729"/>
                  </a:cubicBezTo>
                  <a:cubicBezTo>
                    <a:pt x="244" y="802"/>
                    <a:pt x="244" y="802"/>
                    <a:pt x="244" y="802"/>
                  </a:cubicBezTo>
                  <a:cubicBezTo>
                    <a:pt x="45" y="802"/>
                    <a:pt x="45" y="802"/>
                    <a:pt x="45" y="802"/>
                  </a:cubicBezTo>
                  <a:lnTo>
                    <a:pt x="45" y="729"/>
                  </a:lnTo>
                  <a:close/>
                  <a:moveTo>
                    <a:pt x="45" y="729"/>
                  </a:moveTo>
                  <a:cubicBezTo>
                    <a:pt x="45" y="729"/>
                    <a:pt x="45" y="729"/>
                    <a:pt x="45" y="729"/>
                  </a:cubicBezTo>
                </a:path>
              </a:pathLst>
            </a:custGeom>
            <a:solidFill>
              <a:srgbClr val="55555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" name="Freeform 239">
              <a:extLst>
                <a:ext uri="{FF2B5EF4-FFF2-40B4-BE49-F238E27FC236}">
                  <a16:creationId xmlns:a16="http://schemas.microsoft.com/office/drawing/2014/main" id="{37862190-0893-8D3D-4ACF-DA367D78161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27813" y="4227830"/>
              <a:ext cx="82550" cy="241300"/>
            </a:xfrm>
            <a:custGeom>
              <a:avLst/>
              <a:gdLst>
                <a:gd name="T0" fmla="*/ 289 w 289"/>
                <a:gd name="T1" fmla="*/ 810 h 847"/>
                <a:gd name="T2" fmla="*/ 289 w 289"/>
                <a:gd name="T3" fmla="*/ 37 h 847"/>
                <a:gd name="T4" fmla="*/ 251 w 289"/>
                <a:gd name="T5" fmla="*/ 0 h 847"/>
                <a:gd name="T6" fmla="*/ 37 w 289"/>
                <a:gd name="T7" fmla="*/ 0 h 847"/>
                <a:gd name="T8" fmla="*/ 0 w 289"/>
                <a:gd name="T9" fmla="*/ 37 h 847"/>
                <a:gd name="T10" fmla="*/ 0 w 289"/>
                <a:gd name="T11" fmla="*/ 810 h 847"/>
                <a:gd name="T12" fmla="*/ 37 w 289"/>
                <a:gd name="T13" fmla="*/ 847 h 847"/>
                <a:gd name="T14" fmla="*/ 251 w 289"/>
                <a:gd name="T15" fmla="*/ 847 h 847"/>
                <a:gd name="T16" fmla="*/ 289 w 289"/>
                <a:gd name="T17" fmla="*/ 810 h 847"/>
                <a:gd name="T18" fmla="*/ 244 w 289"/>
                <a:gd name="T19" fmla="*/ 802 h 847"/>
                <a:gd name="T20" fmla="*/ 45 w 289"/>
                <a:gd name="T21" fmla="*/ 802 h 847"/>
                <a:gd name="T22" fmla="*/ 45 w 289"/>
                <a:gd name="T23" fmla="*/ 729 h 847"/>
                <a:gd name="T24" fmla="*/ 244 w 289"/>
                <a:gd name="T25" fmla="*/ 729 h 847"/>
                <a:gd name="T26" fmla="*/ 244 w 289"/>
                <a:gd name="T27" fmla="*/ 802 h 847"/>
                <a:gd name="T28" fmla="*/ 244 w 289"/>
                <a:gd name="T29" fmla="*/ 684 h 847"/>
                <a:gd name="T30" fmla="*/ 45 w 289"/>
                <a:gd name="T31" fmla="*/ 684 h 847"/>
                <a:gd name="T32" fmla="*/ 45 w 289"/>
                <a:gd name="T33" fmla="*/ 163 h 847"/>
                <a:gd name="T34" fmla="*/ 244 w 289"/>
                <a:gd name="T35" fmla="*/ 163 h 847"/>
                <a:gd name="T36" fmla="*/ 244 w 289"/>
                <a:gd name="T37" fmla="*/ 684 h 847"/>
                <a:gd name="T38" fmla="*/ 244 w 289"/>
                <a:gd name="T39" fmla="*/ 118 h 847"/>
                <a:gd name="T40" fmla="*/ 45 w 289"/>
                <a:gd name="T41" fmla="*/ 118 h 847"/>
                <a:gd name="T42" fmla="*/ 45 w 289"/>
                <a:gd name="T43" fmla="*/ 45 h 847"/>
                <a:gd name="T44" fmla="*/ 244 w 289"/>
                <a:gd name="T45" fmla="*/ 45 h 847"/>
                <a:gd name="T46" fmla="*/ 244 w 289"/>
                <a:gd name="T47" fmla="*/ 118 h 847"/>
                <a:gd name="T48" fmla="*/ 244 w 289"/>
                <a:gd name="T49" fmla="*/ 118 h 847"/>
                <a:gd name="T50" fmla="*/ 244 w 289"/>
                <a:gd name="T51" fmla="*/ 118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89" h="847">
                  <a:moveTo>
                    <a:pt x="289" y="810"/>
                  </a:moveTo>
                  <a:cubicBezTo>
                    <a:pt x="289" y="37"/>
                    <a:pt x="289" y="37"/>
                    <a:pt x="289" y="37"/>
                  </a:cubicBezTo>
                  <a:cubicBezTo>
                    <a:pt x="289" y="16"/>
                    <a:pt x="272" y="0"/>
                    <a:pt x="251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16" y="0"/>
                    <a:pt x="0" y="16"/>
                    <a:pt x="0" y="37"/>
                  </a:cubicBezTo>
                  <a:cubicBezTo>
                    <a:pt x="0" y="810"/>
                    <a:pt x="0" y="810"/>
                    <a:pt x="0" y="810"/>
                  </a:cubicBezTo>
                  <a:cubicBezTo>
                    <a:pt x="0" y="831"/>
                    <a:pt x="16" y="847"/>
                    <a:pt x="37" y="847"/>
                  </a:cubicBezTo>
                  <a:cubicBezTo>
                    <a:pt x="251" y="847"/>
                    <a:pt x="251" y="847"/>
                    <a:pt x="251" y="847"/>
                  </a:cubicBezTo>
                  <a:cubicBezTo>
                    <a:pt x="272" y="847"/>
                    <a:pt x="289" y="831"/>
                    <a:pt x="289" y="810"/>
                  </a:cubicBezTo>
                  <a:close/>
                  <a:moveTo>
                    <a:pt x="244" y="802"/>
                  </a:moveTo>
                  <a:cubicBezTo>
                    <a:pt x="45" y="802"/>
                    <a:pt x="45" y="802"/>
                    <a:pt x="45" y="802"/>
                  </a:cubicBezTo>
                  <a:cubicBezTo>
                    <a:pt x="45" y="729"/>
                    <a:pt x="45" y="729"/>
                    <a:pt x="45" y="729"/>
                  </a:cubicBezTo>
                  <a:cubicBezTo>
                    <a:pt x="244" y="729"/>
                    <a:pt x="244" y="729"/>
                    <a:pt x="244" y="729"/>
                  </a:cubicBezTo>
                  <a:lnTo>
                    <a:pt x="244" y="802"/>
                  </a:lnTo>
                  <a:close/>
                  <a:moveTo>
                    <a:pt x="244" y="684"/>
                  </a:moveTo>
                  <a:cubicBezTo>
                    <a:pt x="45" y="684"/>
                    <a:pt x="45" y="684"/>
                    <a:pt x="45" y="684"/>
                  </a:cubicBezTo>
                  <a:cubicBezTo>
                    <a:pt x="45" y="163"/>
                    <a:pt x="45" y="163"/>
                    <a:pt x="45" y="163"/>
                  </a:cubicBezTo>
                  <a:cubicBezTo>
                    <a:pt x="244" y="163"/>
                    <a:pt x="244" y="163"/>
                    <a:pt x="244" y="163"/>
                  </a:cubicBezTo>
                  <a:lnTo>
                    <a:pt x="244" y="684"/>
                  </a:lnTo>
                  <a:close/>
                  <a:moveTo>
                    <a:pt x="244" y="118"/>
                  </a:moveTo>
                  <a:cubicBezTo>
                    <a:pt x="45" y="118"/>
                    <a:pt x="45" y="118"/>
                    <a:pt x="45" y="118"/>
                  </a:cubicBezTo>
                  <a:cubicBezTo>
                    <a:pt x="45" y="45"/>
                    <a:pt x="45" y="45"/>
                    <a:pt x="45" y="45"/>
                  </a:cubicBezTo>
                  <a:cubicBezTo>
                    <a:pt x="244" y="45"/>
                    <a:pt x="244" y="45"/>
                    <a:pt x="244" y="45"/>
                  </a:cubicBezTo>
                  <a:lnTo>
                    <a:pt x="244" y="118"/>
                  </a:lnTo>
                  <a:close/>
                  <a:moveTo>
                    <a:pt x="244" y="118"/>
                  </a:moveTo>
                  <a:cubicBezTo>
                    <a:pt x="244" y="118"/>
                    <a:pt x="244" y="118"/>
                    <a:pt x="244" y="118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" name="Freeform 240">
              <a:extLst>
                <a:ext uri="{FF2B5EF4-FFF2-40B4-BE49-F238E27FC236}">
                  <a16:creationId xmlns:a16="http://schemas.microsoft.com/office/drawing/2014/main" id="{5098A113-F20F-7CB3-9378-98C0AC0A3CE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72225" y="4192905"/>
              <a:ext cx="361950" cy="436563"/>
            </a:xfrm>
            <a:custGeom>
              <a:avLst/>
              <a:gdLst>
                <a:gd name="T0" fmla="*/ 1225 w 1272"/>
                <a:gd name="T1" fmla="*/ 0 h 1536"/>
                <a:gd name="T2" fmla="*/ 1128 w 1272"/>
                <a:gd name="T3" fmla="*/ 0 h 1536"/>
                <a:gd name="T4" fmla="*/ 1105 w 1272"/>
                <a:gd name="T5" fmla="*/ 22 h 1536"/>
                <a:gd name="T6" fmla="*/ 1128 w 1272"/>
                <a:gd name="T7" fmla="*/ 45 h 1536"/>
                <a:gd name="T8" fmla="*/ 1225 w 1272"/>
                <a:gd name="T9" fmla="*/ 45 h 1536"/>
                <a:gd name="T10" fmla="*/ 1227 w 1272"/>
                <a:gd name="T11" fmla="*/ 48 h 1536"/>
                <a:gd name="T12" fmla="*/ 1227 w 1272"/>
                <a:gd name="T13" fmla="*/ 1488 h 1536"/>
                <a:gd name="T14" fmla="*/ 1225 w 1272"/>
                <a:gd name="T15" fmla="*/ 1491 h 1536"/>
                <a:gd name="T16" fmla="*/ 864 w 1272"/>
                <a:gd name="T17" fmla="*/ 1491 h 1536"/>
                <a:gd name="T18" fmla="*/ 864 w 1272"/>
                <a:gd name="T19" fmla="*/ 45 h 1536"/>
                <a:gd name="T20" fmla="*/ 1024 w 1272"/>
                <a:gd name="T21" fmla="*/ 45 h 1536"/>
                <a:gd name="T22" fmla="*/ 1046 w 1272"/>
                <a:gd name="T23" fmla="*/ 22 h 1536"/>
                <a:gd name="T24" fmla="*/ 1024 w 1272"/>
                <a:gd name="T25" fmla="*/ 0 h 1536"/>
                <a:gd name="T26" fmla="*/ 432 w 1272"/>
                <a:gd name="T27" fmla="*/ 0 h 1536"/>
                <a:gd name="T28" fmla="*/ 432 w 1272"/>
                <a:gd name="T29" fmla="*/ 0 h 1536"/>
                <a:gd name="T30" fmla="*/ 432 w 1272"/>
                <a:gd name="T31" fmla="*/ 0 h 1536"/>
                <a:gd name="T32" fmla="*/ 48 w 1272"/>
                <a:gd name="T33" fmla="*/ 0 h 1536"/>
                <a:gd name="T34" fmla="*/ 0 w 1272"/>
                <a:gd name="T35" fmla="*/ 48 h 1536"/>
                <a:gd name="T36" fmla="*/ 0 w 1272"/>
                <a:gd name="T37" fmla="*/ 1488 h 1536"/>
                <a:gd name="T38" fmla="*/ 48 w 1272"/>
                <a:gd name="T39" fmla="*/ 1536 h 1536"/>
                <a:gd name="T40" fmla="*/ 1225 w 1272"/>
                <a:gd name="T41" fmla="*/ 1536 h 1536"/>
                <a:gd name="T42" fmla="*/ 1272 w 1272"/>
                <a:gd name="T43" fmla="*/ 1488 h 1536"/>
                <a:gd name="T44" fmla="*/ 1272 w 1272"/>
                <a:gd name="T45" fmla="*/ 48 h 1536"/>
                <a:gd name="T46" fmla="*/ 1225 w 1272"/>
                <a:gd name="T47" fmla="*/ 0 h 1536"/>
                <a:gd name="T48" fmla="*/ 409 w 1272"/>
                <a:gd name="T49" fmla="*/ 1491 h 1536"/>
                <a:gd name="T50" fmla="*/ 48 w 1272"/>
                <a:gd name="T51" fmla="*/ 1491 h 1536"/>
                <a:gd name="T52" fmla="*/ 45 w 1272"/>
                <a:gd name="T53" fmla="*/ 1488 h 1536"/>
                <a:gd name="T54" fmla="*/ 45 w 1272"/>
                <a:gd name="T55" fmla="*/ 48 h 1536"/>
                <a:gd name="T56" fmla="*/ 48 w 1272"/>
                <a:gd name="T57" fmla="*/ 45 h 1536"/>
                <a:gd name="T58" fmla="*/ 409 w 1272"/>
                <a:gd name="T59" fmla="*/ 45 h 1536"/>
                <a:gd name="T60" fmla="*/ 409 w 1272"/>
                <a:gd name="T61" fmla="*/ 1491 h 1536"/>
                <a:gd name="T62" fmla="*/ 818 w 1272"/>
                <a:gd name="T63" fmla="*/ 1491 h 1536"/>
                <a:gd name="T64" fmla="*/ 454 w 1272"/>
                <a:gd name="T65" fmla="*/ 1491 h 1536"/>
                <a:gd name="T66" fmla="*/ 454 w 1272"/>
                <a:gd name="T67" fmla="*/ 45 h 1536"/>
                <a:gd name="T68" fmla="*/ 818 w 1272"/>
                <a:gd name="T69" fmla="*/ 45 h 1536"/>
                <a:gd name="T70" fmla="*/ 818 w 1272"/>
                <a:gd name="T71" fmla="*/ 1491 h 1536"/>
                <a:gd name="T72" fmla="*/ 818 w 1272"/>
                <a:gd name="T73" fmla="*/ 1491 h 1536"/>
                <a:gd name="T74" fmla="*/ 818 w 1272"/>
                <a:gd name="T75" fmla="*/ 1491 h 1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272" h="1536">
                  <a:moveTo>
                    <a:pt x="1225" y="0"/>
                  </a:moveTo>
                  <a:cubicBezTo>
                    <a:pt x="1128" y="0"/>
                    <a:pt x="1128" y="0"/>
                    <a:pt x="1128" y="0"/>
                  </a:cubicBezTo>
                  <a:cubicBezTo>
                    <a:pt x="1115" y="0"/>
                    <a:pt x="1105" y="10"/>
                    <a:pt x="1105" y="22"/>
                  </a:cubicBezTo>
                  <a:cubicBezTo>
                    <a:pt x="1105" y="35"/>
                    <a:pt x="1115" y="45"/>
                    <a:pt x="1128" y="45"/>
                  </a:cubicBezTo>
                  <a:cubicBezTo>
                    <a:pt x="1225" y="45"/>
                    <a:pt x="1225" y="45"/>
                    <a:pt x="1225" y="45"/>
                  </a:cubicBezTo>
                  <a:cubicBezTo>
                    <a:pt x="1226" y="45"/>
                    <a:pt x="1227" y="46"/>
                    <a:pt x="1227" y="48"/>
                  </a:cubicBezTo>
                  <a:cubicBezTo>
                    <a:pt x="1227" y="1488"/>
                    <a:pt x="1227" y="1488"/>
                    <a:pt x="1227" y="1488"/>
                  </a:cubicBezTo>
                  <a:cubicBezTo>
                    <a:pt x="1227" y="1490"/>
                    <a:pt x="1226" y="1491"/>
                    <a:pt x="1225" y="1491"/>
                  </a:cubicBezTo>
                  <a:cubicBezTo>
                    <a:pt x="864" y="1491"/>
                    <a:pt x="864" y="1491"/>
                    <a:pt x="864" y="1491"/>
                  </a:cubicBezTo>
                  <a:cubicBezTo>
                    <a:pt x="864" y="45"/>
                    <a:pt x="864" y="45"/>
                    <a:pt x="864" y="45"/>
                  </a:cubicBezTo>
                  <a:cubicBezTo>
                    <a:pt x="1024" y="45"/>
                    <a:pt x="1024" y="45"/>
                    <a:pt x="1024" y="45"/>
                  </a:cubicBezTo>
                  <a:cubicBezTo>
                    <a:pt x="1036" y="45"/>
                    <a:pt x="1046" y="35"/>
                    <a:pt x="1046" y="22"/>
                  </a:cubicBezTo>
                  <a:cubicBezTo>
                    <a:pt x="1046" y="10"/>
                    <a:pt x="1036" y="0"/>
                    <a:pt x="1024" y="0"/>
                  </a:cubicBezTo>
                  <a:cubicBezTo>
                    <a:pt x="432" y="0"/>
                    <a:pt x="432" y="0"/>
                    <a:pt x="432" y="0"/>
                  </a:cubicBezTo>
                  <a:cubicBezTo>
                    <a:pt x="432" y="0"/>
                    <a:pt x="432" y="0"/>
                    <a:pt x="432" y="0"/>
                  </a:cubicBezTo>
                  <a:cubicBezTo>
                    <a:pt x="432" y="0"/>
                    <a:pt x="432" y="0"/>
                    <a:pt x="432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1" y="0"/>
                    <a:pt x="0" y="21"/>
                    <a:pt x="0" y="48"/>
                  </a:cubicBezTo>
                  <a:cubicBezTo>
                    <a:pt x="0" y="1488"/>
                    <a:pt x="0" y="1488"/>
                    <a:pt x="0" y="1488"/>
                  </a:cubicBezTo>
                  <a:cubicBezTo>
                    <a:pt x="0" y="1515"/>
                    <a:pt x="21" y="1536"/>
                    <a:pt x="48" y="1536"/>
                  </a:cubicBezTo>
                  <a:cubicBezTo>
                    <a:pt x="1225" y="1536"/>
                    <a:pt x="1225" y="1536"/>
                    <a:pt x="1225" y="1536"/>
                  </a:cubicBezTo>
                  <a:cubicBezTo>
                    <a:pt x="1251" y="1536"/>
                    <a:pt x="1272" y="1515"/>
                    <a:pt x="1272" y="1488"/>
                  </a:cubicBezTo>
                  <a:cubicBezTo>
                    <a:pt x="1272" y="48"/>
                    <a:pt x="1272" y="48"/>
                    <a:pt x="1272" y="48"/>
                  </a:cubicBezTo>
                  <a:cubicBezTo>
                    <a:pt x="1272" y="21"/>
                    <a:pt x="1251" y="0"/>
                    <a:pt x="1225" y="0"/>
                  </a:cubicBezTo>
                  <a:close/>
                  <a:moveTo>
                    <a:pt x="409" y="1491"/>
                  </a:moveTo>
                  <a:cubicBezTo>
                    <a:pt x="48" y="1491"/>
                    <a:pt x="48" y="1491"/>
                    <a:pt x="48" y="1491"/>
                  </a:cubicBezTo>
                  <a:cubicBezTo>
                    <a:pt x="46" y="1491"/>
                    <a:pt x="45" y="1490"/>
                    <a:pt x="45" y="1488"/>
                  </a:cubicBezTo>
                  <a:cubicBezTo>
                    <a:pt x="45" y="48"/>
                    <a:pt x="45" y="48"/>
                    <a:pt x="45" y="48"/>
                  </a:cubicBezTo>
                  <a:cubicBezTo>
                    <a:pt x="45" y="46"/>
                    <a:pt x="46" y="45"/>
                    <a:pt x="48" y="45"/>
                  </a:cubicBezTo>
                  <a:cubicBezTo>
                    <a:pt x="409" y="45"/>
                    <a:pt x="409" y="45"/>
                    <a:pt x="409" y="45"/>
                  </a:cubicBezTo>
                  <a:lnTo>
                    <a:pt x="409" y="1491"/>
                  </a:lnTo>
                  <a:close/>
                  <a:moveTo>
                    <a:pt x="818" y="1491"/>
                  </a:moveTo>
                  <a:cubicBezTo>
                    <a:pt x="454" y="1491"/>
                    <a:pt x="454" y="1491"/>
                    <a:pt x="454" y="1491"/>
                  </a:cubicBezTo>
                  <a:cubicBezTo>
                    <a:pt x="454" y="45"/>
                    <a:pt x="454" y="45"/>
                    <a:pt x="454" y="45"/>
                  </a:cubicBezTo>
                  <a:cubicBezTo>
                    <a:pt x="818" y="45"/>
                    <a:pt x="818" y="45"/>
                    <a:pt x="818" y="45"/>
                  </a:cubicBezTo>
                  <a:lnTo>
                    <a:pt x="818" y="1491"/>
                  </a:lnTo>
                  <a:close/>
                  <a:moveTo>
                    <a:pt x="818" y="1491"/>
                  </a:moveTo>
                  <a:cubicBezTo>
                    <a:pt x="818" y="1491"/>
                    <a:pt x="818" y="1491"/>
                    <a:pt x="818" y="1491"/>
                  </a:cubicBezTo>
                </a:path>
              </a:pathLst>
            </a:custGeom>
            <a:solidFill>
              <a:srgbClr val="55555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" name="Freeform 241">
              <a:extLst>
                <a:ext uri="{FF2B5EF4-FFF2-40B4-BE49-F238E27FC236}">
                  <a16:creationId xmlns:a16="http://schemas.microsoft.com/office/drawing/2014/main" id="{6EE58F0A-3F14-4DA2-ADE5-37897BF39B3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32575" y="4515168"/>
              <a:ext cx="74613" cy="76200"/>
            </a:xfrm>
            <a:custGeom>
              <a:avLst/>
              <a:gdLst>
                <a:gd name="T0" fmla="*/ 131 w 263"/>
                <a:gd name="T1" fmla="*/ 0 h 264"/>
                <a:gd name="T2" fmla="*/ 0 w 263"/>
                <a:gd name="T3" fmla="*/ 132 h 264"/>
                <a:gd name="T4" fmla="*/ 131 w 263"/>
                <a:gd name="T5" fmla="*/ 264 h 264"/>
                <a:gd name="T6" fmla="*/ 263 w 263"/>
                <a:gd name="T7" fmla="*/ 132 h 264"/>
                <a:gd name="T8" fmla="*/ 131 w 263"/>
                <a:gd name="T9" fmla="*/ 0 h 264"/>
                <a:gd name="T10" fmla="*/ 131 w 263"/>
                <a:gd name="T11" fmla="*/ 219 h 264"/>
                <a:gd name="T12" fmla="*/ 44 w 263"/>
                <a:gd name="T13" fmla="*/ 132 h 264"/>
                <a:gd name="T14" fmla="*/ 131 w 263"/>
                <a:gd name="T15" fmla="*/ 45 h 264"/>
                <a:gd name="T16" fmla="*/ 218 w 263"/>
                <a:gd name="T17" fmla="*/ 132 h 264"/>
                <a:gd name="T18" fmla="*/ 131 w 263"/>
                <a:gd name="T19" fmla="*/ 219 h 264"/>
                <a:gd name="T20" fmla="*/ 131 w 263"/>
                <a:gd name="T21" fmla="*/ 219 h 264"/>
                <a:gd name="T22" fmla="*/ 131 w 263"/>
                <a:gd name="T23" fmla="*/ 219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3" h="264">
                  <a:moveTo>
                    <a:pt x="131" y="0"/>
                  </a:moveTo>
                  <a:cubicBezTo>
                    <a:pt x="59" y="0"/>
                    <a:pt x="0" y="59"/>
                    <a:pt x="0" y="132"/>
                  </a:cubicBezTo>
                  <a:cubicBezTo>
                    <a:pt x="0" y="205"/>
                    <a:pt x="59" y="264"/>
                    <a:pt x="131" y="264"/>
                  </a:cubicBezTo>
                  <a:cubicBezTo>
                    <a:pt x="204" y="264"/>
                    <a:pt x="263" y="205"/>
                    <a:pt x="263" y="132"/>
                  </a:cubicBezTo>
                  <a:cubicBezTo>
                    <a:pt x="263" y="59"/>
                    <a:pt x="204" y="0"/>
                    <a:pt x="131" y="0"/>
                  </a:cubicBezTo>
                  <a:close/>
                  <a:moveTo>
                    <a:pt x="131" y="219"/>
                  </a:moveTo>
                  <a:cubicBezTo>
                    <a:pt x="83" y="219"/>
                    <a:pt x="44" y="180"/>
                    <a:pt x="44" y="132"/>
                  </a:cubicBezTo>
                  <a:cubicBezTo>
                    <a:pt x="44" y="84"/>
                    <a:pt x="83" y="45"/>
                    <a:pt x="131" y="45"/>
                  </a:cubicBezTo>
                  <a:cubicBezTo>
                    <a:pt x="179" y="45"/>
                    <a:pt x="218" y="84"/>
                    <a:pt x="218" y="132"/>
                  </a:cubicBezTo>
                  <a:cubicBezTo>
                    <a:pt x="218" y="180"/>
                    <a:pt x="179" y="219"/>
                    <a:pt x="131" y="219"/>
                  </a:cubicBezTo>
                  <a:close/>
                  <a:moveTo>
                    <a:pt x="131" y="219"/>
                  </a:moveTo>
                  <a:cubicBezTo>
                    <a:pt x="131" y="219"/>
                    <a:pt x="131" y="219"/>
                    <a:pt x="131" y="219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36" name="ZoneTexte 35">
            <a:extLst>
              <a:ext uri="{FF2B5EF4-FFF2-40B4-BE49-F238E27FC236}">
                <a16:creationId xmlns:a16="http://schemas.microsoft.com/office/drawing/2014/main" id="{67A0D312-5B36-E615-E119-FA019C770DF6}"/>
              </a:ext>
            </a:extLst>
          </p:cNvPr>
          <p:cNvSpPr txBox="1"/>
          <p:nvPr/>
        </p:nvSpPr>
        <p:spPr>
          <a:xfrm>
            <a:off x="1486440" y="2831224"/>
            <a:ext cx="9219120" cy="13849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400">
                <a:latin typeface="Trebuchet MS" panose="020B0603020202020204" pitchFamily="34" charset="0"/>
              </a:rPr>
              <a:t>“</a:t>
            </a:r>
            <a:r>
              <a:rPr lang="fr-FR" sz="1400" b="1">
                <a:latin typeface="Trebuchet MS" panose="020B0603020202020204" pitchFamily="34" charset="0"/>
              </a:rPr>
              <a:t>Le décès du titulaire entraîne la clôture de son profil Mon espace santé </a:t>
            </a:r>
            <a:r>
              <a:rPr lang="fr-FR" sz="1400">
                <a:latin typeface="Trebuchet MS" panose="020B0603020202020204" pitchFamily="34" charset="0"/>
              </a:rPr>
              <a:t>(</a:t>
            </a:r>
            <a:r>
              <a:rPr lang="fr-FR" sz="1400"/>
              <a:t>(la clôture sera faite automatiquement courant 2024</a:t>
            </a:r>
            <a:r>
              <a:rPr lang="fr-FR" sz="1400">
                <a:latin typeface="Trebuchet MS" panose="020B0603020202020204" pitchFamily="34" charset="0"/>
              </a:rPr>
              <a:t>). A compter de la clôture , faute de demande express de destruction </a:t>
            </a:r>
            <a:r>
              <a:rPr lang="fr-FR" sz="1400"/>
              <a:t>des données présentes sur le MES du titulaire (par le représentant légal) au DPO de la caisse d’origine du titulaire</a:t>
            </a:r>
            <a:r>
              <a:rPr lang="fr-FR" sz="1400">
                <a:latin typeface="Trebuchet MS" panose="020B0603020202020204" pitchFamily="34" charset="0"/>
              </a:rPr>
              <a:t>, </a:t>
            </a:r>
            <a:r>
              <a:rPr lang="fr-FR" sz="1400" b="1">
                <a:latin typeface="Trebuchet MS" panose="020B0603020202020204" pitchFamily="34" charset="0"/>
              </a:rPr>
              <a:t>ledit contenu est archivé pendant dix ans</a:t>
            </a:r>
            <a:r>
              <a:rPr lang="fr-FR" sz="1400">
                <a:latin typeface="Trebuchet MS" panose="020B0603020202020204" pitchFamily="34" charset="0"/>
              </a:rPr>
              <a:t>, période pendant laquelle il reste accessible à son représentant légal, ses ayants droit, son concubin ou son partenaire lié par un pacte civil de solidarité, dans les conditions et limites prévues au V de l'article L. 1110-4.”</a:t>
            </a:r>
          </a:p>
        </p:txBody>
      </p:sp>
      <p:grpSp>
        <p:nvGrpSpPr>
          <p:cNvPr id="37" name="Groupe 36">
            <a:extLst>
              <a:ext uri="{FF2B5EF4-FFF2-40B4-BE49-F238E27FC236}">
                <a16:creationId xmlns:a16="http://schemas.microsoft.com/office/drawing/2014/main" id="{3636A463-9FB1-18A3-B2AB-B4041C2AD865}"/>
              </a:ext>
            </a:extLst>
          </p:cNvPr>
          <p:cNvGrpSpPr>
            <a:grpSpLocks noChangeAspect="1"/>
          </p:cNvGrpSpPr>
          <p:nvPr/>
        </p:nvGrpSpPr>
        <p:grpSpPr>
          <a:xfrm>
            <a:off x="10919468" y="3201790"/>
            <a:ext cx="352802" cy="428399"/>
            <a:chOff x="6372225" y="4192905"/>
            <a:chExt cx="361950" cy="436563"/>
          </a:xfrm>
        </p:grpSpPr>
        <p:sp>
          <p:nvSpPr>
            <p:cNvPr id="38" name="Freeform 235">
              <a:extLst>
                <a:ext uri="{FF2B5EF4-FFF2-40B4-BE49-F238E27FC236}">
                  <a16:creationId xmlns:a16="http://schemas.microsoft.com/office/drawing/2014/main" id="{EAE2A8C5-C3A4-D552-BF37-85253B33B9B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99213" y="4515168"/>
              <a:ext cx="74613" cy="76200"/>
            </a:xfrm>
            <a:custGeom>
              <a:avLst/>
              <a:gdLst>
                <a:gd name="T0" fmla="*/ 132 w 264"/>
                <a:gd name="T1" fmla="*/ 0 h 264"/>
                <a:gd name="T2" fmla="*/ 0 w 264"/>
                <a:gd name="T3" fmla="*/ 132 h 264"/>
                <a:gd name="T4" fmla="*/ 132 w 264"/>
                <a:gd name="T5" fmla="*/ 264 h 264"/>
                <a:gd name="T6" fmla="*/ 264 w 264"/>
                <a:gd name="T7" fmla="*/ 132 h 264"/>
                <a:gd name="T8" fmla="*/ 132 w 264"/>
                <a:gd name="T9" fmla="*/ 0 h 264"/>
                <a:gd name="T10" fmla="*/ 132 w 264"/>
                <a:gd name="T11" fmla="*/ 219 h 264"/>
                <a:gd name="T12" fmla="*/ 45 w 264"/>
                <a:gd name="T13" fmla="*/ 132 h 264"/>
                <a:gd name="T14" fmla="*/ 132 w 264"/>
                <a:gd name="T15" fmla="*/ 45 h 264"/>
                <a:gd name="T16" fmla="*/ 219 w 264"/>
                <a:gd name="T17" fmla="*/ 132 h 264"/>
                <a:gd name="T18" fmla="*/ 132 w 264"/>
                <a:gd name="T19" fmla="*/ 219 h 264"/>
                <a:gd name="T20" fmla="*/ 132 w 264"/>
                <a:gd name="T21" fmla="*/ 219 h 264"/>
                <a:gd name="T22" fmla="*/ 132 w 264"/>
                <a:gd name="T23" fmla="*/ 219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4" h="264">
                  <a:moveTo>
                    <a:pt x="132" y="0"/>
                  </a:moveTo>
                  <a:cubicBezTo>
                    <a:pt x="59" y="0"/>
                    <a:pt x="0" y="59"/>
                    <a:pt x="0" y="132"/>
                  </a:cubicBezTo>
                  <a:cubicBezTo>
                    <a:pt x="0" y="205"/>
                    <a:pt x="59" y="264"/>
                    <a:pt x="132" y="264"/>
                  </a:cubicBezTo>
                  <a:cubicBezTo>
                    <a:pt x="205" y="264"/>
                    <a:pt x="264" y="205"/>
                    <a:pt x="264" y="132"/>
                  </a:cubicBezTo>
                  <a:cubicBezTo>
                    <a:pt x="264" y="59"/>
                    <a:pt x="205" y="0"/>
                    <a:pt x="132" y="0"/>
                  </a:cubicBezTo>
                  <a:close/>
                  <a:moveTo>
                    <a:pt x="132" y="219"/>
                  </a:moveTo>
                  <a:cubicBezTo>
                    <a:pt x="84" y="219"/>
                    <a:pt x="45" y="180"/>
                    <a:pt x="45" y="132"/>
                  </a:cubicBezTo>
                  <a:cubicBezTo>
                    <a:pt x="45" y="84"/>
                    <a:pt x="84" y="45"/>
                    <a:pt x="132" y="45"/>
                  </a:cubicBezTo>
                  <a:cubicBezTo>
                    <a:pt x="180" y="45"/>
                    <a:pt x="219" y="84"/>
                    <a:pt x="219" y="132"/>
                  </a:cubicBezTo>
                  <a:cubicBezTo>
                    <a:pt x="219" y="180"/>
                    <a:pt x="180" y="219"/>
                    <a:pt x="132" y="219"/>
                  </a:cubicBezTo>
                  <a:close/>
                  <a:moveTo>
                    <a:pt x="132" y="219"/>
                  </a:moveTo>
                  <a:cubicBezTo>
                    <a:pt x="132" y="219"/>
                    <a:pt x="132" y="219"/>
                    <a:pt x="132" y="219"/>
                  </a:cubicBezTo>
                </a:path>
              </a:pathLst>
            </a:custGeom>
            <a:solidFill>
              <a:srgbClr val="55555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236">
              <a:extLst>
                <a:ext uri="{FF2B5EF4-FFF2-40B4-BE49-F238E27FC236}">
                  <a16:creationId xmlns:a16="http://schemas.microsoft.com/office/drawing/2014/main" id="{DBF9B176-580E-C619-8FDC-C2B560F37C1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15100" y="4515168"/>
              <a:ext cx="74613" cy="76200"/>
            </a:xfrm>
            <a:custGeom>
              <a:avLst/>
              <a:gdLst>
                <a:gd name="T0" fmla="*/ 131 w 263"/>
                <a:gd name="T1" fmla="*/ 0 h 264"/>
                <a:gd name="T2" fmla="*/ 0 w 263"/>
                <a:gd name="T3" fmla="*/ 132 h 264"/>
                <a:gd name="T4" fmla="*/ 131 w 263"/>
                <a:gd name="T5" fmla="*/ 264 h 264"/>
                <a:gd name="T6" fmla="*/ 263 w 263"/>
                <a:gd name="T7" fmla="*/ 132 h 264"/>
                <a:gd name="T8" fmla="*/ 131 w 263"/>
                <a:gd name="T9" fmla="*/ 0 h 264"/>
                <a:gd name="T10" fmla="*/ 131 w 263"/>
                <a:gd name="T11" fmla="*/ 219 h 264"/>
                <a:gd name="T12" fmla="*/ 45 w 263"/>
                <a:gd name="T13" fmla="*/ 132 h 264"/>
                <a:gd name="T14" fmla="*/ 131 w 263"/>
                <a:gd name="T15" fmla="*/ 45 h 264"/>
                <a:gd name="T16" fmla="*/ 218 w 263"/>
                <a:gd name="T17" fmla="*/ 132 h 264"/>
                <a:gd name="T18" fmla="*/ 131 w 263"/>
                <a:gd name="T19" fmla="*/ 219 h 264"/>
                <a:gd name="T20" fmla="*/ 131 w 263"/>
                <a:gd name="T21" fmla="*/ 219 h 264"/>
                <a:gd name="T22" fmla="*/ 131 w 263"/>
                <a:gd name="T23" fmla="*/ 219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3" h="264">
                  <a:moveTo>
                    <a:pt x="131" y="0"/>
                  </a:moveTo>
                  <a:cubicBezTo>
                    <a:pt x="59" y="0"/>
                    <a:pt x="0" y="59"/>
                    <a:pt x="0" y="132"/>
                  </a:cubicBezTo>
                  <a:cubicBezTo>
                    <a:pt x="0" y="205"/>
                    <a:pt x="59" y="264"/>
                    <a:pt x="131" y="264"/>
                  </a:cubicBezTo>
                  <a:cubicBezTo>
                    <a:pt x="204" y="264"/>
                    <a:pt x="263" y="205"/>
                    <a:pt x="263" y="132"/>
                  </a:cubicBezTo>
                  <a:cubicBezTo>
                    <a:pt x="263" y="59"/>
                    <a:pt x="204" y="0"/>
                    <a:pt x="131" y="0"/>
                  </a:cubicBezTo>
                  <a:close/>
                  <a:moveTo>
                    <a:pt x="131" y="219"/>
                  </a:moveTo>
                  <a:cubicBezTo>
                    <a:pt x="84" y="219"/>
                    <a:pt x="45" y="180"/>
                    <a:pt x="45" y="132"/>
                  </a:cubicBezTo>
                  <a:cubicBezTo>
                    <a:pt x="45" y="84"/>
                    <a:pt x="84" y="45"/>
                    <a:pt x="131" y="45"/>
                  </a:cubicBezTo>
                  <a:cubicBezTo>
                    <a:pt x="179" y="45"/>
                    <a:pt x="218" y="84"/>
                    <a:pt x="218" y="132"/>
                  </a:cubicBezTo>
                  <a:cubicBezTo>
                    <a:pt x="218" y="180"/>
                    <a:pt x="179" y="219"/>
                    <a:pt x="131" y="219"/>
                  </a:cubicBezTo>
                  <a:close/>
                  <a:moveTo>
                    <a:pt x="131" y="219"/>
                  </a:moveTo>
                  <a:cubicBezTo>
                    <a:pt x="131" y="219"/>
                    <a:pt x="131" y="219"/>
                    <a:pt x="131" y="219"/>
                  </a:cubicBezTo>
                </a:path>
              </a:pathLst>
            </a:custGeom>
            <a:solidFill>
              <a:srgbClr val="55555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237">
              <a:extLst>
                <a:ext uri="{FF2B5EF4-FFF2-40B4-BE49-F238E27FC236}">
                  <a16:creationId xmlns:a16="http://schemas.microsoft.com/office/drawing/2014/main" id="{CF5A99A3-EA8B-62F8-B8D4-8C54EFE49C4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96038" y="4227830"/>
              <a:ext cx="80963" cy="241300"/>
            </a:xfrm>
            <a:custGeom>
              <a:avLst/>
              <a:gdLst>
                <a:gd name="T0" fmla="*/ 38 w 290"/>
                <a:gd name="T1" fmla="*/ 847 h 847"/>
                <a:gd name="T2" fmla="*/ 252 w 290"/>
                <a:gd name="T3" fmla="*/ 847 h 847"/>
                <a:gd name="T4" fmla="*/ 290 w 290"/>
                <a:gd name="T5" fmla="*/ 810 h 847"/>
                <a:gd name="T6" fmla="*/ 290 w 290"/>
                <a:gd name="T7" fmla="*/ 37 h 847"/>
                <a:gd name="T8" fmla="*/ 252 w 290"/>
                <a:gd name="T9" fmla="*/ 0 h 847"/>
                <a:gd name="T10" fmla="*/ 38 w 290"/>
                <a:gd name="T11" fmla="*/ 0 h 847"/>
                <a:gd name="T12" fmla="*/ 0 w 290"/>
                <a:gd name="T13" fmla="*/ 37 h 847"/>
                <a:gd name="T14" fmla="*/ 0 w 290"/>
                <a:gd name="T15" fmla="*/ 810 h 847"/>
                <a:gd name="T16" fmla="*/ 38 w 290"/>
                <a:gd name="T17" fmla="*/ 847 h 847"/>
                <a:gd name="T18" fmla="*/ 45 w 290"/>
                <a:gd name="T19" fmla="*/ 45 h 847"/>
                <a:gd name="T20" fmla="*/ 245 w 290"/>
                <a:gd name="T21" fmla="*/ 45 h 847"/>
                <a:gd name="T22" fmla="*/ 245 w 290"/>
                <a:gd name="T23" fmla="*/ 118 h 847"/>
                <a:gd name="T24" fmla="*/ 45 w 290"/>
                <a:gd name="T25" fmla="*/ 118 h 847"/>
                <a:gd name="T26" fmla="*/ 45 w 290"/>
                <a:gd name="T27" fmla="*/ 45 h 847"/>
                <a:gd name="T28" fmla="*/ 45 w 290"/>
                <a:gd name="T29" fmla="*/ 163 h 847"/>
                <a:gd name="T30" fmla="*/ 245 w 290"/>
                <a:gd name="T31" fmla="*/ 163 h 847"/>
                <a:gd name="T32" fmla="*/ 245 w 290"/>
                <a:gd name="T33" fmla="*/ 684 h 847"/>
                <a:gd name="T34" fmla="*/ 45 w 290"/>
                <a:gd name="T35" fmla="*/ 684 h 847"/>
                <a:gd name="T36" fmla="*/ 45 w 290"/>
                <a:gd name="T37" fmla="*/ 163 h 847"/>
                <a:gd name="T38" fmla="*/ 45 w 290"/>
                <a:gd name="T39" fmla="*/ 729 h 847"/>
                <a:gd name="T40" fmla="*/ 245 w 290"/>
                <a:gd name="T41" fmla="*/ 729 h 847"/>
                <a:gd name="T42" fmla="*/ 245 w 290"/>
                <a:gd name="T43" fmla="*/ 802 h 847"/>
                <a:gd name="T44" fmla="*/ 45 w 290"/>
                <a:gd name="T45" fmla="*/ 802 h 847"/>
                <a:gd name="T46" fmla="*/ 45 w 290"/>
                <a:gd name="T47" fmla="*/ 729 h 847"/>
                <a:gd name="T48" fmla="*/ 45 w 290"/>
                <a:gd name="T49" fmla="*/ 729 h 847"/>
                <a:gd name="T50" fmla="*/ 45 w 290"/>
                <a:gd name="T51" fmla="*/ 729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90" h="847">
                  <a:moveTo>
                    <a:pt x="38" y="847"/>
                  </a:moveTo>
                  <a:cubicBezTo>
                    <a:pt x="252" y="847"/>
                    <a:pt x="252" y="847"/>
                    <a:pt x="252" y="847"/>
                  </a:cubicBezTo>
                  <a:cubicBezTo>
                    <a:pt x="273" y="847"/>
                    <a:pt x="290" y="831"/>
                    <a:pt x="290" y="810"/>
                  </a:cubicBezTo>
                  <a:cubicBezTo>
                    <a:pt x="290" y="37"/>
                    <a:pt x="290" y="37"/>
                    <a:pt x="290" y="37"/>
                  </a:cubicBezTo>
                  <a:cubicBezTo>
                    <a:pt x="290" y="16"/>
                    <a:pt x="273" y="0"/>
                    <a:pt x="252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17" y="0"/>
                    <a:pt x="0" y="16"/>
                    <a:pt x="0" y="37"/>
                  </a:cubicBezTo>
                  <a:cubicBezTo>
                    <a:pt x="0" y="810"/>
                    <a:pt x="0" y="810"/>
                    <a:pt x="0" y="810"/>
                  </a:cubicBezTo>
                  <a:cubicBezTo>
                    <a:pt x="0" y="831"/>
                    <a:pt x="17" y="847"/>
                    <a:pt x="38" y="847"/>
                  </a:cubicBezTo>
                  <a:close/>
                  <a:moveTo>
                    <a:pt x="45" y="45"/>
                  </a:moveTo>
                  <a:cubicBezTo>
                    <a:pt x="245" y="45"/>
                    <a:pt x="245" y="45"/>
                    <a:pt x="245" y="45"/>
                  </a:cubicBezTo>
                  <a:cubicBezTo>
                    <a:pt x="245" y="118"/>
                    <a:pt x="245" y="118"/>
                    <a:pt x="245" y="118"/>
                  </a:cubicBezTo>
                  <a:cubicBezTo>
                    <a:pt x="45" y="118"/>
                    <a:pt x="45" y="118"/>
                    <a:pt x="45" y="118"/>
                  </a:cubicBezTo>
                  <a:lnTo>
                    <a:pt x="45" y="45"/>
                  </a:lnTo>
                  <a:close/>
                  <a:moveTo>
                    <a:pt x="45" y="163"/>
                  </a:moveTo>
                  <a:cubicBezTo>
                    <a:pt x="245" y="163"/>
                    <a:pt x="245" y="163"/>
                    <a:pt x="245" y="163"/>
                  </a:cubicBezTo>
                  <a:cubicBezTo>
                    <a:pt x="245" y="684"/>
                    <a:pt x="245" y="684"/>
                    <a:pt x="245" y="684"/>
                  </a:cubicBezTo>
                  <a:cubicBezTo>
                    <a:pt x="45" y="684"/>
                    <a:pt x="45" y="684"/>
                    <a:pt x="45" y="684"/>
                  </a:cubicBezTo>
                  <a:lnTo>
                    <a:pt x="45" y="163"/>
                  </a:lnTo>
                  <a:close/>
                  <a:moveTo>
                    <a:pt x="45" y="729"/>
                  </a:moveTo>
                  <a:cubicBezTo>
                    <a:pt x="245" y="729"/>
                    <a:pt x="245" y="729"/>
                    <a:pt x="245" y="729"/>
                  </a:cubicBezTo>
                  <a:cubicBezTo>
                    <a:pt x="245" y="802"/>
                    <a:pt x="245" y="802"/>
                    <a:pt x="245" y="802"/>
                  </a:cubicBezTo>
                  <a:cubicBezTo>
                    <a:pt x="45" y="802"/>
                    <a:pt x="45" y="802"/>
                    <a:pt x="45" y="802"/>
                  </a:cubicBezTo>
                  <a:lnTo>
                    <a:pt x="45" y="729"/>
                  </a:lnTo>
                  <a:close/>
                  <a:moveTo>
                    <a:pt x="45" y="729"/>
                  </a:moveTo>
                  <a:cubicBezTo>
                    <a:pt x="45" y="729"/>
                    <a:pt x="45" y="729"/>
                    <a:pt x="45" y="729"/>
                  </a:cubicBezTo>
                </a:path>
              </a:pathLst>
            </a:custGeom>
            <a:solidFill>
              <a:srgbClr val="55555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238">
              <a:extLst>
                <a:ext uri="{FF2B5EF4-FFF2-40B4-BE49-F238E27FC236}">
                  <a16:creationId xmlns:a16="http://schemas.microsoft.com/office/drawing/2014/main" id="{8C9B0DBF-6298-22BC-92D2-F9A1D31AAAF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11925" y="4227830"/>
              <a:ext cx="82550" cy="241300"/>
            </a:xfrm>
            <a:custGeom>
              <a:avLst/>
              <a:gdLst>
                <a:gd name="T0" fmla="*/ 37 w 289"/>
                <a:gd name="T1" fmla="*/ 847 h 847"/>
                <a:gd name="T2" fmla="*/ 252 w 289"/>
                <a:gd name="T3" fmla="*/ 847 h 847"/>
                <a:gd name="T4" fmla="*/ 289 w 289"/>
                <a:gd name="T5" fmla="*/ 810 h 847"/>
                <a:gd name="T6" fmla="*/ 289 w 289"/>
                <a:gd name="T7" fmla="*/ 597 h 847"/>
                <a:gd name="T8" fmla="*/ 267 w 289"/>
                <a:gd name="T9" fmla="*/ 575 h 847"/>
                <a:gd name="T10" fmla="*/ 244 w 289"/>
                <a:gd name="T11" fmla="*/ 597 h 847"/>
                <a:gd name="T12" fmla="*/ 244 w 289"/>
                <a:gd name="T13" fmla="*/ 684 h 847"/>
                <a:gd name="T14" fmla="*/ 45 w 289"/>
                <a:gd name="T15" fmla="*/ 684 h 847"/>
                <a:gd name="T16" fmla="*/ 45 w 289"/>
                <a:gd name="T17" fmla="*/ 163 h 847"/>
                <a:gd name="T18" fmla="*/ 244 w 289"/>
                <a:gd name="T19" fmla="*/ 163 h 847"/>
                <a:gd name="T20" fmla="*/ 244 w 289"/>
                <a:gd name="T21" fmla="*/ 492 h 847"/>
                <a:gd name="T22" fmla="*/ 267 w 289"/>
                <a:gd name="T23" fmla="*/ 515 h 847"/>
                <a:gd name="T24" fmla="*/ 289 w 289"/>
                <a:gd name="T25" fmla="*/ 492 h 847"/>
                <a:gd name="T26" fmla="*/ 289 w 289"/>
                <a:gd name="T27" fmla="*/ 37 h 847"/>
                <a:gd name="T28" fmla="*/ 252 w 289"/>
                <a:gd name="T29" fmla="*/ 0 h 847"/>
                <a:gd name="T30" fmla="*/ 37 w 289"/>
                <a:gd name="T31" fmla="*/ 0 h 847"/>
                <a:gd name="T32" fmla="*/ 0 w 289"/>
                <a:gd name="T33" fmla="*/ 37 h 847"/>
                <a:gd name="T34" fmla="*/ 0 w 289"/>
                <a:gd name="T35" fmla="*/ 810 h 847"/>
                <a:gd name="T36" fmla="*/ 37 w 289"/>
                <a:gd name="T37" fmla="*/ 847 h 847"/>
                <a:gd name="T38" fmla="*/ 45 w 289"/>
                <a:gd name="T39" fmla="*/ 45 h 847"/>
                <a:gd name="T40" fmla="*/ 244 w 289"/>
                <a:gd name="T41" fmla="*/ 45 h 847"/>
                <a:gd name="T42" fmla="*/ 244 w 289"/>
                <a:gd name="T43" fmla="*/ 118 h 847"/>
                <a:gd name="T44" fmla="*/ 45 w 289"/>
                <a:gd name="T45" fmla="*/ 118 h 847"/>
                <a:gd name="T46" fmla="*/ 45 w 289"/>
                <a:gd name="T47" fmla="*/ 45 h 847"/>
                <a:gd name="T48" fmla="*/ 45 w 289"/>
                <a:gd name="T49" fmla="*/ 729 h 847"/>
                <a:gd name="T50" fmla="*/ 244 w 289"/>
                <a:gd name="T51" fmla="*/ 729 h 847"/>
                <a:gd name="T52" fmla="*/ 244 w 289"/>
                <a:gd name="T53" fmla="*/ 802 h 847"/>
                <a:gd name="T54" fmla="*/ 45 w 289"/>
                <a:gd name="T55" fmla="*/ 802 h 847"/>
                <a:gd name="T56" fmla="*/ 45 w 289"/>
                <a:gd name="T57" fmla="*/ 729 h 847"/>
                <a:gd name="T58" fmla="*/ 45 w 289"/>
                <a:gd name="T59" fmla="*/ 729 h 847"/>
                <a:gd name="T60" fmla="*/ 45 w 289"/>
                <a:gd name="T61" fmla="*/ 729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89" h="847">
                  <a:moveTo>
                    <a:pt x="37" y="847"/>
                  </a:moveTo>
                  <a:cubicBezTo>
                    <a:pt x="252" y="847"/>
                    <a:pt x="252" y="847"/>
                    <a:pt x="252" y="847"/>
                  </a:cubicBezTo>
                  <a:cubicBezTo>
                    <a:pt x="272" y="847"/>
                    <a:pt x="289" y="831"/>
                    <a:pt x="289" y="810"/>
                  </a:cubicBezTo>
                  <a:cubicBezTo>
                    <a:pt x="289" y="597"/>
                    <a:pt x="289" y="597"/>
                    <a:pt x="289" y="597"/>
                  </a:cubicBezTo>
                  <a:cubicBezTo>
                    <a:pt x="289" y="585"/>
                    <a:pt x="279" y="575"/>
                    <a:pt x="267" y="575"/>
                  </a:cubicBezTo>
                  <a:cubicBezTo>
                    <a:pt x="254" y="575"/>
                    <a:pt x="244" y="585"/>
                    <a:pt x="244" y="597"/>
                  </a:cubicBezTo>
                  <a:cubicBezTo>
                    <a:pt x="244" y="684"/>
                    <a:pt x="244" y="684"/>
                    <a:pt x="244" y="684"/>
                  </a:cubicBezTo>
                  <a:cubicBezTo>
                    <a:pt x="45" y="684"/>
                    <a:pt x="45" y="684"/>
                    <a:pt x="45" y="684"/>
                  </a:cubicBezTo>
                  <a:cubicBezTo>
                    <a:pt x="45" y="163"/>
                    <a:pt x="45" y="163"/>
                    <a:pt x="45" y="163"/>
                  </a:cubicBezTo>
                  <a:cubicBezTo>
                    <a:pt x="244" y="163"/>
                    <a:pt x="244" y="163"/>
                    <a:pt x="244" y="163"/>
                  </a:cubicBezTo>
                  <a:cubicBezTo>
                    <a:pt x="244" y="492"/>
                    <a:pt x="244" y="492"/>
                    <a:pt x="244" y="492"/>
                  </a:cubicBezTo>
                  <a:cubicBezTo>
                    <a:pt x="244" y="505"/>
                    <a:pt x="254" y="515"/>
                    <a:pt x="267" y="515"/>
                  </a:cubicBezTo>
                  <a:cubicBezTo>
                    <a:pt x="279" y="515"/>
                    <a:pt x="289" y="505"/>
                    <a:pt x="289" y="492"/>
                  </a:cubicBezTo>
                  <a:cubicBezTo>
                    <a:pt x="289" y="37"/>
                    <a:pt x="289" y="37"/>
                    <a:pt x="289" y="37"/>
                  </a:cubicBezTo>
                  <a:cubicBezTo>
                    <a:pt x="289" y="16"/>
                    <a:pt x="272" y="0"/>
                    <a:pt x="252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17" y="0"/>
                    <a:pt x="0" y="16"/>
                    <a:pt x="0" y="37"/>
                  </a:cubicBezTo>
                  <a:cubicBezTo>
                    <a:pt x="0" y="810"/>
                    <a:pt x="0" y="810"/>
                    <a:pt x="0" y="810"/>
                  </a:cubicBezTo>
                  <a:cubicBezTo>
                    <a:pt x="0" y="831"/>
                    <a:pt x="17" y="847"/>
                    <a:pt x="37" y="847"/>
                  </a:cubicBezTo>
                  <a:close/>
                  <a:moveTo>
                    <a:pt x="45" y="45"/>
                  </a:moveTo>
                  <a:cubicBezTo>
                    <a:pt x="244" y="45"/>
                    <a:pt x="244" y="45"/>
                    <a:pt x="244" y="45"/>
                  </a:cubicBezTo>
                  <a:cubicBezTo>
                    <a:pt x="244" y="118"/>
                    <a:pt x="244" y="118"/>
                    <a:pt x="244" y="118"/>
                  </a:cubicBezTo>
                  <a:cubicBezTo>
                    <a:pt x="45" y="118"/>
                    <a:pt x="45" y="118"/>
                    <a:pt x="45" y="118"/>
                  </a:cubicBezTo>
                  <a:lnTo>
                    <a:pt x="45" y="45"/>
                  </a:lnTo>
                  <a:close/>
                  <a:moveTo>
                    <a:pt x="45" y="729"/>
                  </a:moveTo>
                  <a:cubicBezTo>
                    <a:pt x="244" y="729"/>
                    <a:pt x="244" y="729"/>
                    <a:pt x="244" y="729"/>
                  </a:cubicBezTo>
                  <a:cubicBezTo>
                    <a:pt x="244" y="802"/>
                    <a:pt x="244" y="802"/>
                    <a:pt x="244" y="802"/>
                  </a:cubicBezTo>
                  <a:cubicBezTo>
                    <a:pt x="45" y="802"/>
                    <a:pt x="45" y="802"/>
                    <a:pt x="45" y="802"/>
                  </a:cubicBezTo>
                  <a:lnTo>
                    <a:pt x="45" y="729"/>
                  </a:lnTo>
                  <a:close/>
                  <a:moveTo>
                    <a:pt x="45" y="729"/>
                  </a:moveTo>
                  <a:cubicBezTo>
                    <a:pt x="45" y="729"/>
                    <a:pt x="45" y="729"/>
                    <a:pt x="45" y="729"/>
                  </a:cubicBezTo>
                </a:path>
              </a:pathLst>
            </a:custGeom>
            <a:solidFill>
              <a:srgbClr val="55555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239">
              <a:extLst>
                <a:ext uri="{FF2B5EF4-FFF2-40B4-BE49-F238E27FC236}">
                  <a16:creationId xmlns:a16="http://schemas.microsoft.com/office/drawing/2014/main" id="{31429A17-F651-2507-BA78-3F4D6AE0CA5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27813" y="4227830"/>
              <a:ext cx="82550" cy="241300"/>
            </a:xfrm>
            <a:custGeom>
              <a:avLst/>
              <a:gdLst>
                <a:gd name="T0" fmla="*/ 289 w 289"/>
                <a:gd name="T1" fmla="*/ 810 h 847"/>
                <a:gd name="T2" fmla="*/ 289 w 289"/>
                <a:gd name="T3" fmla="*/ 37 h 847"/>
                <a:gd name="T4" fmla="*/ 251 w 289"/>
                <a:gd name="T5" fmla="*/ 0 h 847"/>
                <a:gd name="T6" fmla="*/ 37 w 289"/>
                <a:gd name="T7" fmla="*/ 0 h 847"/>
                <a:gd name="T8" fmla="*/ 0 w 289"/>
                <a:gd name="T9" fmla="*/ 37 h 847"/>
                <a:gd name="T10" fmla="*/ 0 w 289"/>
                <a:gd name="T11" fmla="*/ 810 h 847"/>
                <a:gd name="T12" fmla="*/ 37 w 289"/>
                <a:gd name="T13" fmla="*/ 847 h 847"/>
                <a:gd name="T14" fmla="*/ 251 w 289"/>
                <a:gd name="T15" fmla="*/ 847 h 847"/>
                <a:gd name="T16" fmla="*/ 289 w 289"/>
                <a:gd name="T17" fmla="*/ 810 h 847"/>
                <a:gd name="T18" fmla="*/ 244 w 289"/>
                <a:gd name="T19" fmla="*/ 802 h 847"/>
                <a:gd name="T20" fmla="*/ 45 w 289"/>
                <a:gd name="T21" fmla="*/ 802 h 847"/>
                <a:gd name="T22" fmla="*/ 45 w 289"/>
                <a:gd name="T23" fmla="*/ 729 h 847"/>
                <a:gd name="T24" fmla="*/ 244 w 289"/>
                <a:gd name="T25" fmla="*/ 729 h 847"/>
                <a:gd name="T26" fmla="*/ 244 w 289"/>
                <a:gd name="T27" fmla="*/ 802 h 847"/>
                <a:gd name="T28" fmla="*/ 244 w 289"/>
                <a:gd name="T29" fmla="*/ 684 h 847"/>
                <a:gd name="T30" fmla="*/ 45 w 289"/>
                <a:gd name="T31" fmla="*/ 684 h 847"/>
                <a:gd name="T32" fmla="*/ 45 w 289"/>
                <a:gd name="T33" fmla="*/ 163 h 847"/>
                <a:gd name="T34" fmla="*/ 244 w 289"/>
                <a:gd name="T35" fmla="*/ 163 h 847"/>
                <a:gd name="T36" fmla="*/ 244 w 289"/>
                <a:gd name="T37" fmla="*/ 684 h 847"/>
                <a:gd name="T38" fmla="*/ 244 w 289"/>
                <a:gd name="T39" fmla="*/ 118 h 847"/>
                <a:gd name="T40" fmla="*/ 45 w 289"/>
                <a:gd name="T41" fmla="*/ 118 h 847"/>
                <a:gd name="T42" fmla="*/ 45 w 289"/>
                <a:gd name="T43" fmla="*/ 45 h 847"/>
                <a:gd name="T44" fmla="*/ 244 w 289"/>
                <a:gd name="T45" fmla="*/ 45 h 847"/>
                <a:gd name="T46" fmla="*/ 244 w 289"/>
                <a:gd name="T47" fmla="*/ 118 h 847"/>
                <a:gd name="T48" fmla="*/ 244 w 289"/>
                <a:gd name="T49" fmla="*/ 118 h 847"/>
                <a:gd name="T50" fmla="*/ 244 w 289"/>
                <a:gd name="T51" fmla="*/ 118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89" h="847">
                  <a:moveTo>
                    <a:pt x="289" y="810"/>
                  </a:moveTo>
                  <a:cubicBezTo>
                    <a:pt x="289" y="37"/>
                    <a:pt x="289" y="37"/>
                    <a:pt x="289" y="37"/>
                  </a:cubicBezTo>
                  <a:cubicBezTo>
                    <a:pt x="289" y="16"/>
                    <a:pt x="272" y="0"/>
                    <a:pt x="251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16" y="0"/>
                    <a:pt x="0" y="16"/>
                    <a:pt x="0" y="37"/>
                  </a:cubicBezTo>
                  <a:cubicBezTo>
                    <a:pt x="0" y="810"/>
                    <a:pt x="0" y="810"/>
                    <a:pt x="0" y="810"/>
                  </a:cubicBezTo>
                  <a:cubicBezTo>
                    <a:pt x="0" y="831"/>
                    <a:pt x="16" y="847"/>
                    <a:pt x="37" y="847"/>
                  </a:cubicBezTo>
                  <a:cubicBezTo>
                    <a:pt x="251" y="847"/>
                    <a:pt x="251" y="847"/>
                    <a:pt x="251" y="847"/>
                  </a:cubicBezTo>
                  <a:cubicBezTo>
                    <a:pt x="272" y="847"/>
                    <a:pt x="289" y="831"/>
                    <a:pt x="289" y="810"/>
                  </a:cubicBezTo>
                  <a:close/>
                  <a:moveTo>
                    <a:pt x="244" y="802"/>
                  </a:moveTo>
                  <a:cubicBezTo>
                    <a:pt x="45" y="802"/>
                    <a:pt x="45" y="802"/>
                    <a:pt x="45" y="802"/>
                  </a:cubicBezTo>
                  <a:cubicBezTo>
                    <a:pt x="45" y="729"/>
                    <a:pt x="45" y="729"/>
                    <a:pt x="45" y="729"/>
                  </a:cubicBezTo>
                  <a:cubicBezTo>
                    <a:pt x="244" y="729"/>
                    <a:pt x="244" y="729"/>
                    <a:pt x="244" y="729"/>
                  </a:cubicBezTo>
                  <a:lnTo>
                    <a:pt x="244" y="802"/>
                  </a:lnTo>
                  <a:close/>
                  <a:moveTo>
                    <a:pt x="244" y="684"/>
                  </a:moveTo>
                  <a:cubicBezTo>
                    <a:pt x="45" y="684"/>
                    <a:pt x="45" y="684"/>
                    <a:pt x="45" y="684"/>
                  </a:cubicBezTo>
                  <a:cubicBezTo>
                    <a:pt x="45" y="163"/>
                    <a:pt x="45" y="163"/>
                    <a:pt x="45" y="163"/>
                  </a:cubicBezTo>
                  <a:cubicBezTo>
                    <a:pt x="244" y="163"/>
                    <a:pt x="244" y="163"/>
                    <a:pt x="244" y="163"/>
                  </a:cubicBezTo>
                  <a:lnTo>
                    <a:pt x="244" y="684"/>
                  </a:lnTo>
                  <a:close/>
                  <a:moveTo>
                    <a:pt x="244" y="118"/>
                  </a:moveTo>
                  <a:cubicBezTo>
                    <a:pt x="45" y="118"/>
                    <a:pt x="45" y="118"/>
                    <a:pt x="45" y="118"/>
                  </a:cubicBezTo>
                  <a:cubicBezTo>
                    <a:pt x="45" y="45"/>
                    <a:pt x="45" y="45"/>
                    <a:pt x="45" y="45"/>
                  </a:cubicBezTo>
                  <a:cubicBezTo>
                    <a:pt x="244" y="45"/>
                    <a:pt x="244" y="45"/>
                    <a:pt x="244" y="45"/>
                  </a:cubicBezTo>
                  <a:lnTo>
                    <a:pt x="244" y="118"/>
                  </a:lnTo>
                  <a:close/>
                  <a:moveTo>
                    <a:pt x="244" y="118"/>
                  </a:moveTo>
                  <a:cubicBezTo>
                    <a:pt x="244" y="118"/>
                    <a:pt x="244" y="118"/>
                    <a:pt x="244" y="118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" name="Freeform 240">
              <a:extLst>
                <a:ext uri="{FF2B5EF4-FFF2-40B4-BE49-F238E27FC236}">
                  <a16:creationId xmlns:a16="http://schemas.microsoft.com/office/drawing/2014/main" id="{E7AF3205-68CF-F4B7-818F-43BF4CA23F6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72225" y="4192905"/>
              <a:ext cx="361950" cy="436563"/>
            </a:xfrm>
            <a:custGeom>
              <a:avLst/>
              <a:gdLst>
                <a:gd name="T0" fmla="*/ 1225 w 1272"/>
                <a:gd name="T1" fmla="*/ 0 h 1536"/>
                <a:gd name="T2" fmla="*/ 1128 w 1272"/>
                <a:gd name="T3" fmla="*/ 0 h 1536"/>
                <a:gd name="T4" fmla="*/ 1105 w 1272"/>
                <a:gd name="T5" fmla="*/ 22 h 1536"/>
                <a:gd name="T6" fmla="*/ 1128 w 1272"/>
                <a:gd name="T7" fmla="*/ 45 h 1536"/>
                <a:gd name="T8" fmla="*/ 1225 w 1272"/>
                <a:gd name="T9" fmla="*/ 45 h 1536"/>
                <a:gd name="T10" fmla="*/ 1227 w 1272"/>
                <a:gd name="T11" fmla="*/ 48 h 1536"/>
                <a:gd name="T12" fmla="*/ 1227 w 1272"/>
                <a:gd name="T13" fmla="*/ 1488 h 1536"/>
                <a:gd name="T14" fmla="*/ 1225 w 1272"/>
                <a:gd name="T15" fmla="*/ 1491 h 1536"/>
                <a:gd name="T16" fmla="*/ 864 w 1272"/>
                <a:gd name="T17" fmla="*/ 1491 h 1536"/>
                <a:gd name="T18" fmla="*/ 864 w 1272"/>
                <a:gd name="T19" fmla="*/ 45 h 1536"/>
                <a:gd name="T20" fmla="*/ 1024 w 1272"/>
                <a:gd name="T21" fmla="*/ 45 h 1536"/>
                <a:gd name="T22" fmla="*/ 1046 w 1272"/>
                <a:gd name="T23" fmla="*/ 22 h 1536"/>
                <a:gd name="T24" fmla="*/ 1024 w 1272"/>
                <a:gd name="T25" fmla="*/ 0 h 1536"/>
                <a:gd name="T26" fmla="*/ 432 w 1272"/>
                <a:gd name="T27" fmla="*/ 0 h 1536"/>
                <a:gd name="T28" fmla="*/ 432 w 1272"/>
                <a:gd name="T29" fmla="*/ 0 h 1536"/>
                <a:gd name="T30" fmla="*/ 432 w 1272"/>
                <a:gd name="T31" fmla="*/ 0 h 1536"/>
                <a:gd name="T32" fmla="*/ 48 w 1272"/>
                <a:gd name="T33" fmla="*/ 0 h 1536"/>
                <a:gd name="T34" fmla="*/ 0 w 1272"/>
                <a:gd name="T35" fmla="*/ 48 h 1536"/>
                <a:gd name="T36" fmla="*/ 0 w 1272"/>
                <a:gd name="T37" fmla="*/ 1488 h 1536"/>
                <a:gd name="T38" fmla="*/ 48 w 1272"/>
                <a:gd name="T39" fmla="*/ 1536 h 1536"/>
                <a:gd name="T40" fmla="*/ 1225 w 1272"/>
                <a:gd name="T41" fmla="*/ 1536 h 1536"/>
                <a:gd name="T42" fmla="*/ 1272 w 1272"/>
                <a:gd name="T43" fmla="*/ 1488 h 1536"/>
                <a:gd name="T44" fmla="*/ 1272 w 1272"/>
                <a:gd name="T45" fmla="*/ 48 h 1536"/>
                <a:gd name="T46" fmla="*/ 1225 w 1272"/>
                <a:gd name="T47" fmla="*/ 0 h 1536"/>
                <a:gd name="T48" fmla="*/ 409 w 1272"/>
                <a:gd name="T49" fmla="*/ 1491 h 1536"/>
                <a:gd name="T50" fmla="*/ 48 w 1272"/>
                <a:gd name="T51" fmla="*/ 1491 h 1536"/>
                <a:gd name="T52" fmla="*/ 45 w 1272"/>
                <a:gd name="T53" fmla="*/ 1488 h 1536"/>
                <a:gd name="T54" fmla="*/ 45 w 1272"/>
                <a:gd name="T55" fmla="*/ 48 h 1536"/>
                <a:gd name="T56" fmla="*/ 48 w 1272"/>
                <a:gd name="T57" fmla="*/ 45 h 1536"/>
                <a:gd name="T58" fmla="*/ 409 w 1272"/>
                <a:gd name="T59" fmla="*/ 45 h 1536"/>
                <a:gd name="T60" fmla="*/ 409 w 1272"/>
                <a:gd name="T61" fmla="*/ 1491 h 1536"/>
                <a:gd name="T62" fmla="*/ 818 w 1272"/>
                <a:gd name="T63" fmla="*/ 1491 h 1536"/>
                <a:gd name="T64" fmla="*/ 454 w 1272"/>
                <a:gd name="T65" fmla="*/ 1491 h 1536"/>
                <a:gd name="T66" fmla="*/ 454 w 1272"/>
                <a:gd name="T67" fmla="*/ 45 h 1536"/>
                <a:gd name="T68" fmla="*/ 818 w 1272"/>
                <a:gd name="T69" fmla="*/ 45 h 1536"/>
                <a:gd name="T70" fmla="*/ 818 w 1272"/>
                <a:gd name="T71" fmla="*/ 1491 h 1536"/>
                <a:gd name="T72" fmla="*/ 818 w 1272"/>
                <a:gd name="T73" fmla="*/ 1491 h 1536"/>
                <a:gd name="T74" fmla="*/ 818 w 1272"/>
                <a:gd name="T75" fmla="*/ 1491 h 1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272" h="1536">
                  <a:moveTo>
                    <a:pt x="1225" y="0"/>
                  </a:moveTo>
                  <a:cubicBezTo>
                    <a:pt x="1128" y="0"/>
                    <a:pt x="1128" y="0"/>
                    <a:pt x="1128" y="0"/>
                  </a:cubicBezTo>
                  <a:cubicBezTo>
                    <a:pt x="1115" y="0"/>
                    <a:pt x="1105" y="10"/>
                    <a:pt x="1105" y="22"/>
                  </a:cubicBezTo>
                  <a:cubicBezTo>
                    <a:pt x="1105" y="35"/>
                    <a:pt x="1115" y="45"/>
                    <a:pt x="1128" y="45"/>
                  </a:cubicBezTo>
                  <a:cubicBezTo>
                    <a:pt x="1225" y="45"/>
                    <a:pt x="1225" y="45"/>
                    <a:pt x="1225" y="45"/>
                  </a:cubicBezTo>
                  <a:cubicBezTo>
                    <a:pt x="1226" y="45"/>
                    <a:pt x="1227" y="46"/>
                    <a:pt x="1227" y="48"/>
                  </a:cubicBezTo>
                  <a:cubicBezTo>
                    <a:pt x="1227" y="1488"/>
                    <a:pt x="1227" y="1488"/>
                    <a:pt x="1227" y="1488"/>
                  </a:cubicBezTo>
                  <a:cubicBezTo>
                    <a:pt x="1227" y="1490"/>
                    <a:pt x="1226" y="1491"/>
                    <a:pt x="1225" y="1491"/>
                  </a:cubicBezTo>
                  <a:cubicBezTo>
                    <a:pt x="864" y="1491"/>
                    <a:pt x="864" y="1491"/>
                    <a:pt x="864" y="1491"/>
                  </a:cubicBezTo>
                  <a:cubicBezTo>
                    <a:pt x="864" y="45"/>
                    <a:pt x="864" y="45"/>
                    <a:pt x="864" y="45"/>
                  </a:cubicBezTo>
                  <a:cubicBezTo>
                    <a:pt x="1024" y="45"/>
                    <a:pt x="1024" y="45"/>
                    <a:pt x="1024" y="45"/>
                  </a:cubicBezTo>
                  <a:cubicBezTo>
                    <a:pt x="1036" y="45"/>
                    <a:pt x="1046" y="35"/>
                    <a:pt x="1046" y="22"/>
                  </a:cubicBezTo>
                  <a:cubicBezTo>
                    <a:pt x="1046" y="10"/>
                    <a:pt x="1036" y="0"/>
                    <a:pt x="1024" y="0"/>
                  </a:cubicBezTo>
                  <a:cubicBezTo>
                    <a:pt x="432" y="0"/>
                    <a:pt x="432" y="0"/>
                    <a:pt x="432" y="0"/>
                  </a:cubicBezTo>
                  <a:cubicBezTo>
                    <a:pt x="432" y="0"/>
                    <a:pt x="432" y="0"/>
                    <a:pt x="432" y="0"/>
                  </a:cubicBezTo>
                  <a:cubicBezTo>
                    <a:pt x="432" y="0"/>
                    <a:pt x="432" y="0"/>
                    <a:pt x="432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1" y="0"/>
                    <a:pt x="0" y="21"/>
                    <a:pt x="0" y="48"/>
                  </a:cubicBezTo>
                  <a:cubicBezTo>
                    <a:pt x="0" y="1488"/>
                    <a:pt x="0" y="1488"/>
                    <a:pt x="0" y="1488"/>
                  </a:cubicBezTo>
                  <a:cubicBezTo>
                    <a:pt x="0" y="1515"/>
                    <a:pt x="21" y="1536"/>
                    <a:pt x="48" y="1536"/>
                  </a:cubicBezTo>
                  <a:cubicBezTo>
                    <a:pt x="1225" y="1536"/>
                    <a:pt x="1225" y="1536"/>
                    <a:pt x="1225" y="1536"/>
                  </a:cubicBezTo>
                  <a:cubicBezTo>
                    <a:pt x="1251" y="1536"/>
                    <a:pt x="1272" y="1515"/>
                    <a:pt x="1272" y="1488"/>
                  </a:cubicBezTo>
                  <a:cubicBezTo>
                    <a:pt x="1272" y="48"/>
                    <a:pt x="1272" y="48"/>
                    <a:pt x="1272" y="48"/>
                  </a:cubicBezTo>
                  <a:cubicBezTo>
                    <a:pt x="1272" y="21"/>
                    <a:pt x="1251" y="0"/>
                    <a:pt x="1225" y="0"/>
                  </a:cubicBezTo>
                  <a:close/>
                  <a:moveTo>
                    <a:pt x="409" y="1491"/>
                  </a:moveTo>
                  <a:cubicBezTo>
                    <a:pt x="48" y="1491"/>
                    <a:pt x="48" y="1491"/>
                    <a:pt x="48" y="1491"/>
                  </a:cubicBezTo>
                  <a:cubicBezTo>
                    <a:pt x="46" y="1491"/>
                    <a:pt x="45" y="1490"/>
                    <a:pt x="45" y="1488"/>
                  </a:cubicBezTo>
                  <a:cubicBezTo>
                    <a:pt x="45" y="48"/>
                    <a:pt x="45" y="48"/>
                    <a:pt x="45" y="48"/>
                  </a:cubicBezTo>
                  <a:cubicBezTo>
                    <a:pt x="45" y="46"/>
                    <a:pt x="46" y="45"/>
                    <a:pt x="48" y="45"/>
                  </a:cubicBezTo>
                  <a:cubicBezTo>
                    <a:pt x="409" y="45"/>
                    <a:pt x="409" y="45"/>
                    <a:pt x="409" y="45"/>
                  </a:cubicBezTo>
                  <a:lnTo>
                    <a:pt x="409" y="1491"/>
                  </a:lnTo>
                  <a:close/>
                  <a:moveTo>
                    <a:pt x="818" y="1491"/>
                  </a:moveTo>
                  <a:cubicBezTo>
                    <a:pt x="454" y="1491"/>
                    <a:pt x="454" y="1491"/>
                    <a:pt x="454" y="1491"/>
                  </a:cubicBezTo>
                  <a:cubicBezTo>
                    <a:pt x="454" y="45"/>
                    <a:pt x="454" y="45"/>
                    <a:pt x="454" y="45"/>
                  </a:cubicBezTo>
                  <a:cubicBezTo>
                    <a:pt x="818" y="45"/>
                    <a:pt x="818" y="45"/>
                    <a:pt x="818" y="45"/>
                  </a:cubicBezTo>
                  <a:lnTo>
                    <a:pt x="818" y="1491"/>
                  </a:lnTo>
                  <a:close/>
                  <a:moveTo>
                    <a:pt x="818" y="1491"/>
                  </a:moveTo>
                  <a:cubicBezTo>
                    <a:pt x="818" y="1491"/>
                    <a:pt x="818" y="1491"/>
                    <a:pt x="818" y="1491"/>
                  </a:cubicBezTo>
                </a:path>
              </a:pathLst>
            </a:custGeom>
            <a:solidFill>
              <a:srgbClr val="55555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" name="Freeform 241">
              <a:extLst>
                <a:ext uri="{FF2B5EF4-FFF2-40B4-BE49-F238E27FC236}">
                  <a16:creationId xmlns:a16="http://schemas.microsoft.com/office/drawing/2014/main" id="{02540B36-CC23-0842-C19D-26F92856475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32575" y="4515168"/>
              <a:ext cx="74613" cy="76200"/>
            </a:xfrm>
            <a:custGeom>
              <a:avLst/>
              <a:gdLst>
                <a:gd name="T0" fmla="*/ 131 w 263"/>
                <a:gd name="T1" fmla="*/ 0 h 264"/>
                <a:gd name="T2" fmla="*/ 0 w 263"/>
                <a:gd name="T3" fmla="*/ 132 h 264"/>
                <a:gd name="T4" fmla="*/ 131 w 263"/>
                <a:gd name="T5" fmla="*/ 264 h 264"/>
                <a:gd name="T6" fmla="*/ 263 w 263"/>
                <a:gd name="T7" fmla="*/ 132 h 264"/>
                <a:gd name="T8" fmla="*/ 131 w 263"/>
                <a:gd name="T9" fmla="*/ 0 h 264"/>
                <a:gd name="T10" fmla="*/ 131 w 263"/>
                <a:gd name="T11" fmla="*/ 219 h 264"/>
                <a:gd name="T12" fmla="*/ 44 w 263"/>
                <a:gd name="T13" fmla="*/ 132 h 264"/>
                <a:gd name="T14" fmla="*/ 131 w 263"/>
                <a:gd name="T15" fmla="*/ 45 h 264"/>
                <a:gd name="T16" fmla="*/ 218 w 263"/>
                <a:gd name="T17" fmla="*/ 132 h 264"/>
                <a:gd name="T18" fmla="*/ 131 w 263"/>
                <a:gd name="T19" fmla="*/ 219 h 264"/>
                <a:gd name="T20" fmla="*/ 131 w 263"/>
                <a:gd name="T21" fmla="*/ 219 h 264"/>
                <a:gd name="T22" fmla="*/ 131 w 263"/>
                <a:gd name="T23" fmla="*/ 219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3" h="264">
                  <a:moveTo>
                    <a:pt x="131" y="0"/>
                  </a:moveTo>
                  <a:cubicBezTo>
                    <a:pt x="59" y="0"/>
                    <a:pt x="0" y="59"/>
                    <a:pt x="0" y="132"/>
                  </a:cubicBezTo>
                  <a:cubicBezTo>
                    <a:pt x="0" y="205"/>
                    <a:pt x="59" y="264"/>
                    <a:pt x="131" y="264"/>
                  </a:cubicBezTo>
                  <a:cubicBezTo>
                    <a:pt x="204" y="264"/>
                    <a:pt x="263" y="205"/>
                    <a:pt x="263" y="132"/>
                  </a:cubicBezTo>
                  <a:cubicBezTo>
                    <a:pt x="263" y="59"/>
                    <a:pt x="204" y="0"/>
                    <a:pt x="131" y="0"/>
                  </a:cubicBezTo>
                  <a:close/>
                  <a:moveTo>
                    <a:pt x="131" y="219"/>
                  </a:moveTo>
                  <a:cubicBezTo>
                    <a:pt x="83" y="219"/>
                    <a:pt x="44" y="180"/>
                    <a:pt x="44" y="132"/>
                  </a:cubicBezTo>
                  <a:cubicBezTo>
                    <a:pt x="44" y="84"/>
                    <a:pt x="83" y="45"/>
                    <a:pt x="131" y="45"/>
                  </a:cubicBezTo>
                  <a:cubicBezTo>
                    <a:pt x="179" y="45"/>
                    <a:pt x="218" y="84"/>
                    <a:pt x="218" y="132"/>
                  </a:cubicBezTo>
                  <a:cubicBezTo>
                    <a:pt x="218" y="180"/>
                    <a:pt x="179" y="219"/>
                    <a:pt x="131" y="219"/>
                  </a:cubicBezTo>
                  <a:close/>
                  <a:moveTo>
                    <a:pt x="131" y="219"/>
                  </a:moveTo>
                  <a:cubicBezTo>
                    <a:pt x="131" y="219"/>
                    <a:pt x="131" y="219"/>
                    <a:pt x="131" y="219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50" name="Rectangle 49">
            <a:extLst>
              <a:ext uri="{FF2B5EF4-FFF2-40B4-BE49-F238E27FC236}">
                <a16:creationId xmlns:a16="http://schemas.microsoft.com/office/drawing/2014/main" id="{884B47A9-3D83-A2DF-F07C-4057A0472589}"/>
              </a:ext>
            </a:extLst>
          </p:cNvPr>
          <p:cNvSpPr/>
          <p:nvPr/>
        </p:nvSpPr>
        <p:spPr>
          <a:xfrm>
            <a:off x="2952142" y="5038200"/>
            <a:ext cx="6015588" cy="668538"/>
          </a:xfrm>
          <a:prstGeom prst="rect">
            <a:avLst/>
          </a:prstGeom>
          <a:solidFill>
            <a:srgbClr val="FFFFFF"/>
          </a:solidFill>
          <a:ln w="28575">
            <a:solidFill>
              <a:schemeClr val="accent6"/>
            </a:solidFill>
          </a:ln>
        </p:spPr>
        <p:txBody>
          <a:bodyPr wrap="square" lIns="35249" rIns="35249" rtlCol="0" anchor="ctr">
            <a:noAutofit/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371" b="0" i="1" u="none" strike="noStrike" kern="0" cap="none" spc="0" normalizeH="0" baseline="0" noProof="0">
              <a:ln>
                <a:noFill/>
              </a:ln>
              <a:solidFill>
                <a:srgbClr val="18073A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Times New Roman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41F6CD86-57BA-12BE-E3B2-6DE6754B2DCF}"/>
              </a:ext>
            </a:extLst>
          </p:cNvPr>
          <p:cNvSpPr/>
          <p:nvPr/>
        </p:nvSpPr>
        <p:spPr>
          <a:xfrm>
            <a:off x="3792868" y="4952610"/>
            <a:ext cx="4543381" cy="257704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70499" rIns="70499" rtlCol="0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0" cap="none" spc="0" normalizeH="0" baseline="0" noProof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Les outils à disposition</a:t>
            </a:r>
          </a:p>
        </p:txBody>
      </p:sp>
      <p:sp>
        <p:nvSpPr>
          <p:cNvPr id="52" name="ZoneTexte 51">
            <a:extLst>
              <a:ext uri="{FF2B5EF4-FFF2-40B4-BE49-F238E27FC236}">
                <a16:creationId xmlns:a16="http://schemas.microsoft.com/office/drawing/2014/main" id="{57C2324D-53A0-5342-2EFD-83D6EF2CF0A1}"/>
              </a:ext>
            </a:extLst>
          </p:cNvPr>
          <p:cNvSpPr txBox="1"/>
          <p:nvPr/>
        </p:nvSpPr>
        <p:spPr>
          <a:xfrm>
            <a:off x="2952143" y="5306227"/>
            <a:ext cx="601558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0" cap="none" spc="0" normalizeH="0" baseline="0" noProof="0">
                <a:ln>
                  <a:noFill/>
                </a:ln>
                <a:solidFill>
                  <a:srgbClr val="18073A"/>
                </a:solidFill>
                <a:effectLst/>
                <a:uLnTx/>
                <a:uFillTx/>
                <a:latin typeface="Trebuchet MS" panose="020B0603020202020204" pitchFamily="34" charset="0"/>
                <a:ea typeface="Verdana" panose="020B0604030504040204" pitchFamily="34" charset="0"/>
              </a:rPr>
              <a:t>Pour plus d’information, rendez-vous sur la FAQ Mon espace santé en cliquant </a:t>
            </a:r>
            <a:r>
              <a:rPr kumimoji="0" lang="fr-FR" sz="1200" b="0" i="0" u="none" strike="noStrike" kern="0" cap="none" spc="0" normalizeH="0" baseline="0" noProof="0">
                <a:ln>
                  <a:noFill/>
                </a:ln>
                <a:solidFill>
                  <a:srgbClr val="18073A"/>
                </a:solidFill>
                <a:effectLst/>
                <a:uLnTx/>
                <a:uFillTx/>
                <a:latin typeface="Trebuchet MS" panose="020B0603020202020204" pitchFamily="34" charset="0"/>
                <a:ea typeface="Verdana" panose="020B0604030504040204" pitchFamily="34" charset="0"/>
                <a:hlinkClick r:id="rId4"/>
              </a:rPr>
              <a:t>ici</a:t>
            </a:r>
            <a:r>
              <a:rPr kumimoji="0" lang="fr-FR" sz="1200" b="0" i="0" u="none" strike="noStrike" kern="0" cap="none" spc="0" normalizeH="0" baseline="0" noProof="0">
                <a:ln>
                  <a:noFill/>
                </a:ln>
                <a:solidFill>
                  <a:srgbClr val="18073A"/>
                </a:solidFill>
                <a:effectLst/>
                <a:uLnTx/>
                <a:uFillTx/>
                <a:latin typeface="Trebuchet MS" panose="020B0603020202020204" pitchFamily="34" charset="0"/>
                <a:ea typeface="Verdana" panose="020B0604030504040204" pitchFamily="34" charset="0"/>
              </a:rPr>
              <a:t> .</a:t>
            </a:r>
          </a:p>
        </p:txBody>
      </p:sp>
      <p:grpSp>
        <p:nvGrpSpPr>
          <p:cNvPr id="54" name="Groupe 53">
            <a:extLst>
              <a:ext uri="{FF2B5EF4-FFF2-40B4-BE49-F238E27FC236}">
                <a16:creationId xmlns:a16="http://schemas.microsoft.com/office/drawing/2014/main" id="{09AF55BD-B02C-FA33-2516-91759F385A3D}"/>
              </a:ext>
            </a:extLst>
          </p:cNvPr>
          <p:cNvGrpSpPr/>
          <p:nvPr/>
        </p:nvGrpSpPr>
        <p:grpSpPr>
          <a:xfrm>
            <a:off x="4497535" y="4781688"/>
            <a:ext cx="439738" cy="428626"/>
            <a:chOff x="2851150" y="4827270"/>
            <a:chExt cx="439738" cy="428626"/>
          </a:xfrm>
        </p:grpSpPr>
        <p:sp>
          <p:nvSpPr>
            <p:cNvPr id="55" name="Freeform 50">
              <a:extLst>
                <a:ext uri="{FF2B5EF4-FFF2-40B4-BE49-F238E27FC236}">
                  <a16:creationId xmlns:a16="http://schemas.microsoft.com/office/drawing/2014/main" id="{FCD19640-37B7-28D4-BB7B-F5A3D4A172A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01975" y="4916170"/>
              <a:ext cx="92075" cy="77788"/>
            </a:xfrm>
            <a:custGeom>
              <a:avLst/>
              <a:gdLst>
                <a:gd name="T0" fmla="*/ 322 w 325"/>
                <a:gd name="T1" fmla="*/ 96 h 279"/>
                <a:gd name="T2" fmla="*/ 309 w 325"/>
                <a:gd name="T3" fmla="*/ 85 h 279"/>
                <a:gd name="T4" fmla="*/ 86 w 325"/>
                <a:gd name="T5" fmla="*/ 5 h 279"/>
                <a:gd name="T6" fmla="*/ 56 w 325"/>
                <a:gd name="T7" fmla="*/ 18 h 279"/>
                <a:gd name="T8" fmla="*/ 2 w 325"/>
                <a:gd name="T9" fmla="*/ 169 h 279"/>
                <a:gd name="T10" fmla="*/ 3 w 325"/>
                <a:gd name="T11" fmla="*/ 186 h 279"/>
                <a:gd name="T12" fmla="*/ 16 w 325"/>
                <a:gd name="T13" fmla="*/ 198 h 279"/>
                <a:gd name="T14" fmla="*/ 239 w 325"/>
                <a:gd name="T15" fmla="*/ 278 h 279"/>
                <a:gd name="T16" fmla="*/ 247 w 325"/>
                <a:gd name="T17" fmla="*/ 279 h 279"/>
                <a:gd name="T18" fmla="*/ 257 w 325"/>
                <a:gd name="T19" fmla="*/ 277 h 279"/>
                <a:gd name="T20" fmla="*/ 269 w 325"/>
                <a:gd name="T21" fmla="*/ 264 h 279"/>
                <a:gd name="T22" fmla="*/ 322 w 325"/>
                <a:gd name="T23" fmla="*/ 114 h 279"/>
                <a:gd name="T24" fmla="*/ 322 w 325"/>
                <a:gd name="T25" fmla="*/ 96 h 279"/>
                <a:gd name="T26" fmla="*/ 85 w 325"/>
                <a:gd name="T27" fmla="*/ 174 h 279"/>
                <a:gd name="T28" fmla="*/ 53 w 325"/>
                <a:gd name="T29" fmla="*/ 163 h 279"/>
                <a:gd name="T30" fmla="*/ 92 w 325"/>
                <a:gd name="T31" fmla="*/ 55 h 279"/>
                <a:gd name="T32" fmla="*/ 124 w 325"/>
                <a:gd name="T33" fmla="*/ 67 h 279"/>
                <a:gd name="T34" fmla="*/ 85 w 325"/>
                <a:gd name="T35" fmla="*/ 174 h 279"/>
                <a:gd name="T36" fmla="*/ 158 w 325"/>
                <a:gd name="T37" fmla="*/ 200 h 279"/>
                <a:gd name="T38" fmla="*/ 128 w 325"/>
                <a:gd name="T39" fmla="*/ 189 h 279"/>
                <a:gd name="T40" fmla="*/ 167 w 325"/>
                <a:gd name="T41" fmla="*/ 82 h 279"/>
                <a:gd name="T42" fmla="*/ 197 w 325"/>
                <a:gd name="T43" fmla="*/ 93 h 279"/>
                <a:gd name="T44" fmla="*/ 158 w 325"/>
                <a:gd name="T45" fmla="*/ 200 h 279"/>
                <a:gd name="T46" fmla="*/ 233 w 325"/>
                <a:gd name="T47" fmla="*/ 227 h 279"/>
                <a:gd name="T48" fmla="*/ 201 w 325"/>
                <a:gd name="T49" fmla="*/ 216 h 279"/>
                <a:gd name="T50" fmla="*/ 240 w 325"/>
                <a:gd name="T51" fmla="*/ 108 h 279"/>
                <a:gd name="T52" fmla="*/ 272 w 325"/>
                <a:gd name="T53" fmla="*/ 120 h 279"/>
                <a:gd name="T54" fmla="*/ 233 w 325"/>
                <a:gd name="T55" fmla="*/ 227 h 279"/>
                <a:gd name="T56" fmla="*/ 233 w 325"/>
                <a:gd name="T57" fmla="*/ 227 h 279"/>
                <a:gd name="T58" fmla="*/ 233 w 325"/>
                <a:gd name="T59" fmla="*/ 227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25" h="279">
                  <a:moveTo>
                    <a:pt x="322" y="96"/>
                  </a:moveTo>
                  <a:cubicBezTo>
                    <a:pt x="319" y="91"/>
                    <a:pt x="314" y="87"/>
                    <a:pt x="309" y="85"/>
                  </a:cubicBezTo>
                  <a:cubicBezTo>
                    <a:pt x="86" y="5"/>
                    <a:pt x="86" y="5"/>
                    <a:pt x="86" y="5"/>
                  </a:cubicBezTo>
                  <a:cubicBezTo>
                    <a:pt x="74" y="0"/>
                    <a:pt x="61" y="6"/>
                    <a:pt x="56" y="18"/>
                  </a:cubicBezTo>
                  <a:cubicBezTo>
                    <a:pt x="2" y="169"/>
                    <a:pt x="2" y="169"/>
                    <a:pt x="2" y="169"/>
                  </a:cubicBezTo>
                  <a:cubicBezTo>
                    <a:pt x="0" y="174"/>
                    <a:pt x="1" y="181"/>
                    <a:pt x="3" y="186"/>
                  </a:cubicBezTo>
                  <a:cubicBezTo>
                    <a:pt x="6" y="192"/>
                    <a:pt x="10" y="196"/>
                    <a:pt x="16" y="198"/>
                  </a:cubicBezTo>
                  <a:cubicBezTo>
                    <a:pt x="239" y="278"/>
                    <a:pt x="239" y="278"/>
                    <a:pt x="239" y="278"/>
                  </a:cubicBezTo>
                  <a:cubicBezTo>
                    <a:pt x="242" y="279"/>
                    <a:pt x="244" y="279"/>
                    <a:pt x="247" y="279"/>
                  </a:cubicBezTo>
                  <a:cubicBezTo>
                    <a:pt x="250" y="279"/>
                    <a:pt x="254" y="279"/>
                    <a:pt x="257" y="277"/>
                  </a:cubicBezTo>
                  <a:cubicBezTo>
                    <a:pt x="262" y="275"/>
                    <a:pt x="266" y="270"/>
                    <a:pt x="269" y="264"/>
                  </a:cubicBezTo>
                  <a:cubicBezTo>
                    <a:pt x="322" y="114"/>
                    <a:pt x="322" y="114"/>
                    <a:pt x="322" y="114"/>
                  </a:cubicBezTo>
                  <a:cubicBezTo>
                    <a:pt x="325" y="108"/>
                    <a:pt x="324" y="102"/>
                    <a:pt x="322" y="96"/>
                  </a:cubicBezTo>
                  <a:close/>
                  <a:moveTo>
                    <a:pt x="85" y="174"/>
                  </a:moveTo>
                  <a:cubicBezTo>
                    <a:pt x="53" y="163"/>
                    <a:pt x="53" y="163"/>
                    <a:pt x="53" y="163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124" y="67"/>
                    <a:pt x="124" y="67"/>
                    <a:pt x="124" y="67"/>
                  </a:cubicBezTo>
                  <a:lnTo>
                    <a:pt x="85" y="174"/>
                  </a:lnTo>
                  <a:close/>
                  <a:moveTo>
                    <a:pt x="158" y="200"/>
                  </a:moveTo>
                  <a:cubicBezTo>
                    <a:pt x="128" y="189"/>
                    <a:pt x="128" y="189"/>
                    <a:pt x="128" y="189"/>
                  </a:cubicBezTo>
                  <a:cubicBezTo>
                    <a:pt x="167" y="82"/>
                    <a:pt x="167" y="82"/>
                    <a:pt x="167" y="82"/>
                  </a:cubicBezTo>
                  <a:cubicBezTo>
                    <a:pt x="197" y="93"/>
                    <a:pt x="197" y="93"/>
                    <a:pt x="197" y="93"/>
                  </a:cubicBezTo>
                  <a:lnTo>
                    <a:pt x="158" y="200"/>
                  </a:lnTo>
                  <a:close/>
                  <a:moveTo>
                    <a:pt x="233" y="227"/>
                  </a:moveTo>
                  <a:cubicBezTo>
                    <a:pt x="201" y="216"/>
                    <a:pt x="201" y="216"/>
                    <a:pt x="201" y="216"/>
                  </a:cubicBezTo>
                  <a:cubicBezTo>
                    <a:pt x="240" y="108"/>
                    <a:pt x="240" y="108"/>
                    <a:pt x="240" y="108"/>
                  </a:cubicBezTo>
                  <a:cubicBezTo>
                    <a:pt x="272" y="120"/>
                    <a:pt x="272" y="120"/>
                    <a:pt x="272" y="120"/>
                  </a:cubicBezTo>
                  <a:lnTo>
                    <a:pt x="233" y="227"/>
                  </a:lnTo>
                  <a:close/>
                  <a:moveTo>
                    <a:pt x="233" y="227"/>
                  </a:moveTo>
                  <a:cubicBezTo>
                    <a:pt x="233" y="227"/>
                    <a:pt x="233" y="227"/>
                    <a:pt x="233" y="227"/>
                  </a:cubicBezTo>
                </a:path>
              </a:pathLst>
            </a:custGeom>
            <a:solidFill>
              <a:srgbClr val="55555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6" name="Freeform 51">
              <a:extLst>
                <a:ext uri="{FF2B5EF4-FFF2-40B4-BE49-F238E27FC236}">
                  <a16:creationId xmlns:a16="http://schemas.microsoft.com/office/drawing/2014/main" id="{CED24AD5-12FA-9517-8E3F-551A3C4A56F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79725" y="5179695"/>
              <a:ext cx="41275" cy="38100"/>
            </a:xfrm>
            <a:custGeom>
              <a:avLst/>
              <a:gdLst>
                <a:gd name="T0" fmla="*/ 118 w 144"/>
                <a:gd name="T1" fmla="*/ 26 h 138"/>
                <a:gd name="T2" fmla="*/ 25 w 144"/>
                <a:gd name="T3" fmla="*/ 26 h 138"/>
                <a:gd name="T4" fmla="*/ 26 w 144"/>
                <a:gd name="T5" fmla="*/ 119 h 138"/>
                <a:gd name="T6" fmla="*/ 72 w 144"/>
                <a:gd name="T7" fmla="*/ 138 h 138"/>
                <a:gd name="T8" fmla="*/ 118 w 144"/>
                <a:gd name="T9" fmla="*/ 119 h 138"/>
                <a:gd name="T10" fmla="*/ 118 w 144"/>
                <a:gd name="T11" fmla="*/ 26 h 138"/>
                <a:gd name="T12" fmla="*/ 86 w 144"/>
                <a:gd name="T13" fmla="*/ 87 h 138"/>
                <a:gd name="T14" fmla="*/ 58 w 144"/>
                <a:gd name="T15" fmla="*/ 87 h 138"/>
                <a:gd name="T16" fmla="*/ 58 w 144"/>
                <a:gd name="T17" fmla="*/ 58 h 138"/>
                <a:gd name="T18" fmla="*/ 72 w 144"/>
                <a:gd name="T19" fmla="*/ 52 h 138"/>
                <a:gd name="T20" fmla="*/ 86 w 144"/>
                <a:gd name="T21" fmla="*/ 58 h 138"/>
                <a:gd name="T22" fmla="*/ 86 w 144"/>
                <a:gd name="T23" fmla="*/ 87 h 138"/>
                <a:gd name="T24" fmla="*/ 86 w 144"/>
                <a:gd name="T25" fmla="*/ 87 h 138"/>
                <a:gd name="T26" fmla="*/ 86 w 144"/>
                <a:gd name="T27" fmla="*/ 8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4" h="138">
                  <a:moveTo>
                    <a:pt x="118" y="26"/>
                  </a:moveTo>
                  <a:cubicBezTo>
                    <a:pt x="93" y="0"/>
                    <a:pt x="51" y="0"/>
                    <a:pt x="25" y="26"/>
                  </a:cubicBezTo>
                  <a:cubicBezTo>
                    <a:pt x="0" y="51"/>
                    <a:pt x="0" y="93"/>
                    <a:pt x="26" y="119"/>
                  </a:cubicBezTo>
                  <a:cubicBezTo>
                    <a:pt x="38" y="132"/>
                    <a:pt x="55" y="138"/>
                    <a:pt x="72" y="138"/>
                  </a:cubicBezTo>
                  <a:cubicBezTo>
                    <a:pt x="89" y="138"/>
                    <a:pt x="106" y="132"/>
                    <a:pt x="118" y="119"/>
                  </a:cubicBezTo>
                  <a:cubicBezTo>
                    <a:pt x="144" y="93"/>
                    <a:pt x="144" y="51"/>
                    <a:pt x="118" y="26"/>
                  </a:cubicBezTo>
                  <a:close/>
                  <a:moveTo>
                    <a:pt x="86" y="87"/>
                  </a:moveTo>
                  <a:cubicBezTo>
                    <a:pt x="78" y="94"/>
                    <a:pt x="66" y="94"/>
                    <a:pt x="58" y="87"/>
                  </a:cubicBezTo>
                  <a:cubicBezTo>
                    <a:pt x="50" y="79"/>
                    <a:pt x="50" y="66"/>
                    <a:pt x="58" y="58"/>
                  </a:cubicBezTo>
                  <a:cubicBezTo>
                    <a:pt x="62" y="54"/>
                    <a:pt x="67" y="52"/>
                    <a:pt x="72" y="52"/>
                  </a:cubicBezTo>
                  <a:cubicBezTo>
                    <a:pt x="77" y="52"/>
                    <a:pt x="82" y="54"/>
                    <a:pt x="86" y="58"/>
                  </a:cubicBezTo>
                  <a:cubicBezTo>
                    <a:pt x="94" y="66"/>
                    <a:pt x="94" y="79"/>
                    <a:pt x="86" y="87"/>
                  </a:cubicBezTo>
                  <a:close/>
                  <a:moveTo>
                    <a:pt x="86" y="87"/>
                  </a:moveTo>
                  <a:cubicBezTo>
                    <a:pt x="86" y="87"/>
                    <a:pt x="86" y="87"/>
                    <a:pt x="86" y="87"/>
                  </a:cubicBezTo>
                </a:path>
              </a:pathLst>
            </a:custGeom>
            <a:solidFill>
              <a:srgbClr val="55555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7" name="Freeform 52">
              <a:extLst>
                <a:ext uri="{FF2B5EF4-FFF2-40B4-BE49-F238E27FC236}">
                  <a16:creationId xmlns:a16="http://schemas.microsoft.com/office/drawing/2014/main" id="{7A3C8638-AE93-2962-63CF-1CAB2AF7107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51175" y="4827270"/>
              <a:ext cx="239713" cy="223838"/>
            </a:xfrm>
            <a:custGeom>
              <a:avLst/>
              <a:gdLst>
                <a:gd name="T0" fmla="*/ 748 w 855"/>
                <a:gd name="T1" fmla="*/ 103 h 801"/>
                <a:gd name="T2" fmla="*/ 726 w 855"/>
                <a:gd name="T3" fmla="*/ 96 h 801"/>
                <a:gd name="T4" fmla="*/ 709 w 855"/>
                <a:gd name="T5" fmla="*/ 110 h 801"/>
                <a:gd name="T6" fmla="*/ 616 w 855"/>
                <a:gd name="T7" fmla="*/ 362 h 801"/>
                <a:gd name="T8" fmla="*/ 286 w 855"/>
                <a:gd name="T9" fmla="*/ 240 h 801"/>
                <a:gd name="T10" fmla="*/ 465 w 855"/>
                <a:gd name="T11" fmla="*/ 55 h 801"/>
                <a:gd name="T12" fmla="*/ 397 w 855"/>
                <a:gd name="T13" fmla="*/ 239 h 801"/>
                <a:gd name="T14" fmla="*/ 411 w 855"/>
                <a:gd name="T15" fmla="*/ 268 h 801"/>
                <a:gd name="T16" fmla="*/ 440 w 855"/>
                <a:gd name="T17" fmla="*/ 254 h 801"/>
                <a:gd name="T18" fmla="*/ 522 w 855"/>
                <a:gd name="T19" fmla="*/ 32 h 801"/>
                <a:gd name="T20" fmla="*/ 518 w 855"/>
                <a:gd name="T21" fmla="*/ 9 h 801"/>
                <a:gd name="T22" fmla="*/ 497 w 855"/>
                <a:gd name="T23" fmla="*/ 1 h 801"/>
                <a:gd name="T24" fmla="*/ 243 w 855"/>
                <a:gd name="T25" fmla="*/ 225 h 801"/>
                <a:gd name="T26" fmla="*/ 172 w 855"/>
                <a:gd name="T27" fmla="*/ 198 h 801"/>
                <a:gd name="T28" fmla="*/ 153 w 855"/>
                <a:gd name="T29" fmla="*/ 200 h 801"/>
                <a:gd name="T30" fmla="*/ 142 w 855"/>
                <a:gd name="T31" fmla="*/ 216 h 801"/>
                <a:gd name="T32" fmla="*/ 108 w 855"/>
                <a:gd name="T33" fmla="*/ 398 h 801"/>
                <a:gd name="T34" fmla="*/ 61 w 855"/>
                <a:gd name="T35" fmla="*/ 489 h 801"/>
                <a:gd name="T36" fmla="*/ 9 w 855"/>
                <a:gd name="T37" fmla="*/ 540 h 801"/>
                <a:gd name="T38" fmla="*/ 9 w 855"/>
                <a:gd name="T39" fmla="*/ 572 h 801"/>
                <a:gd name="T40" fmla="*/ 42 w 855"/>
                <a:gd name="T41" fmla="*/ 572 h 801"/>
                <a:gd name="T42" fmla="*/ 93 w 855"/>
                <a:gd name="T43" fmla="*/ 521 h 801"/>
                <a:gd name="T44" fmla="*/ 153 w 855"/>
                <a:gd name="T45" fmla="*/ 406 h 801"/>
                <a:gd name="T46" fmla="*/ 182 w 855"/>
                <a:gd name="T47" fmla="*/ 251 h 801"/>
                <a:gd name="T48" fmla="*/ 621 w 855"/>
                <a:gd name="T49" fmla="*/ 413 h 801"/>
                <a:gd name="T50" fmla="*/ 650 w 855"/>
                <a:gd name="T51" fmla="*/ 400 h 801"/>
                <a:gd name="T52" fmla="*/ 738 w 855"/>
                <a:gd name="T53" fmla="*/ 165 h 801"/>
                <a:gd name="T54" fmla="*/ 702 w 855"/>
                <a:gd name="T55" fmla="*/ 493 h 801"/>
                <a:gd name="T56" fmla="*/ 655 w 855"/>
                <a:gd name="T57" fmla="*/ 530 h 801"/>
                <a:gd name="T58" fmla="*/ 545 w 855"/>
                <a:gd name="T59" fmla="*/ 579 h 801"/>
                <a:gd name="T60" fmla="*/ 327 w 855"/>
                <a:gd name="T61" fmla="*/ 671 h 801"/>
                <a:gd name="T62" fmla="*/ 262 w 855"/>
                <a:gd name="T63" fmla="*/ 714 h 801"/>
                <a:gd name="T64" fmla="*/ 214 w 855"/>
                <a:gd name="T65" fmla="*/ 762 h 801"/>
                <a:gd name="T66" fmla="*/ 214 w 855"/>
                <a:gd name="T67" fmla="*/ 794 h 801"/>
                <a:gd name="T68" fmla="*/ 230 w 855"/>
                <a:gd name="T69" fmla="*/ 801 h 801"/>
                <a:gd name="T70" fmla="*/ 247 w 855"/>
                <a:gd name="T71" fmla="*/ 794 h 801"/>
                <a:gd name="T72" fmla="*/ 294 w 855"/>
                <a:gd name="T73" fmla="*/ 747 h 801"/>
                <a:gd name="T74" fmla="*/ 344 w 855"/>
                <a:gd name="T75" fmla="*/ 713 h 801"/>
                <a:gd name="T76" fmla="*/ 613 w 855"/>
                <a:gd name="T77" fmla="*/ 600 h 801"/>
                <a:gd name="T78" fmla="*/ 614 w 855"/>
                <a:gd name="T79" fmla="*/ 599 h 801"/>
                <a:gd name="T80" fmla="*/ 678 w 855"/>
                <a:gd name="T81" fmla="*/ 570 h 801"/>
                <a:gd name="T82" fmla="*/ 735 w 855"/>
                <a:gd name="T83" fmla="*/ 525 h 801"/>
                <a:gd name="T84" fmla="*/ 748 w 855"/>
                <a:gd name="T85" fmla="*/ 103 h 801"/>
                <a:gd name="T86" fmla="*/ 748 w 855"/>
                <a:gd name="T87" fmla="*/ 103 h 801"/>
                <a:gd name="T88" fmla="*/ 748 w 855"/>
                <a:gd name="T89" fmla="*/ 103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55" h="801">
                  <a:moveTo>
                    <a:pt x="748" y="103"/>
                  </a:moveTo>
                  <a:cubicBezTo>
                    <a:pt x="742" y="97"/>
                    <a:pt x="734" y="94"/>
                    <a:pt x="726" y="96"/>
                  </a:cubicBezTo>
                  <a:cubicBezTo>
                    <a:pt x="719" y="97"/>
                    <a:pt x="712" y="103"/>
                    <a:pt x="709" y="110"/>
                  </a:cubicBezTo>
                  <a:cubicBezTo>
                    <a:pt x="616" y="362"/>
                    <a:pt x="616" y="362"/>
                    <a:pt x="616" y="362"/>
                  </a:cubicBezTo>
                  <a:cubicBezTo>
                    <a:pt x="286" y="240"/>
                    <a:pt x="286" y="240"/>
                    <a:pt x="286" y="240"/>
                  </a:cubicBezTo>
                  <a:cubicBezTo>
                    <a:pt x="309" y="151"/>
                    <a:pt x="377" y="81"/>
                    <a:pt x="465" y="55"/>
                  </a:cubicBezTo>
                  <a:cubicBezTo>
                    <a:pt x="397" y="239"/>
                    <a:pt x="397" y="239"/>
                    <a:pt x="397" y="239"/>
                  </a:cubicBezTo>
                  <a:cubicBezTo>
                    <a:pt x="393" y="251"/>
                    <a:pt x="399" y="264"/>
                    <a:pt x="411" y="268"/>
                  </a:cubicBezTo>
                  <a:cubicBezTo>
                    <a:pt x="423" y="272"/>
                    <a:pt x="436" y="266"/>
                    <a:pt x="440" y="254"/>
                  </a:cubicBezTo>
                  <a:cubicBezTo>
                    <a:pt x="522" y="32"/>
                    <a:pt x="522" y="32"/>
                    <a:pt x="522" y="32"/>
                  </a:cubicBezTo>
                  <a:cubicBezTo>
                    <a:pt x="525" y="24"/>
                    <a:pt x="523" y="16"/>
                    <a:pt x="518" y="9"/>
                  </a:cubicBezTo>
                  <a:cubicBezTo>
                    <a:pt x="513" y="3"/>
                    <a:pt x="505" y="0"/>
                    <a:pt x="497" y="1"/>
                  </a:cubicBezTo>
                  <a:cubicBezTo>
                    <a:pt x="375" y="18"/>
                    <a:pt x="275" y="107"/>
                    <a:pt x="243" y="225"/>
                  </a:cubicBezTo>
                  <a:cubicBezTo>
                    <a:pt x="172" y="198"/>
                    <a:pt x="172" y="198"/>
                    <a:pt x="172" y="198"/>
                  </a:cubicBezTo>
                  <a:cubicBezTo>
                    <a:pt x="166" y="196"/>
                    <a:pt x="159" y="197"/>
                    <a:pt x="153" y="200"/>
                  </a:cubicBezTo>
                  <a:cubicBezTo>
                    <a:pt x="147" y="203"/>
                    <a:pt x="143" y="209"/>
                    <a:pt x="142" y="216"/>
                  </a:cubicBezTo>
                  <a:cubicBezTo>
                    <a:pt x="108" y="398"/>
                    <a:pt x="108" y="398"/>
                    <a:pt x="108" y="398"/>
                  </a:cubicBezTo>
                  <a:cubicBezTo>
                    <a:pt x="102" y="432"/>
                    <a:pt x="85" y="464"/>
                    <a:pt x="61" y="489"/>
                  </a:cubicBezTo>
                  <a:cubicBezTo>
                    <a:pt x="9" y="540"/>
                    <a:pt x="9" y="540"/>
                    <a:pt x="9" y="540"/>
                  </a:cubicBezTo>
                  <a:cubicBezTo>
                    <a:pt x="0" y="549"/>
                    <a:pt x="0" y="563"/>
                    <a:pt x="9" y="572"/>
                  </a:cubicBezTo>
                  <a:cubicBezTo>
                    <a:pt x="18" y="581"/>
                    <a:pt x="33" y="581"/>
                    <a:pt x="42" y="572"/>
                  </a:cubicBezTo>
                  <a:cubicBezTo>
                    <a:pt x="93" y="521"/>
                    <a:pt x="93" y="521"/>
                    <a:pt x="93" y="521"/>
                  </a:cubicBezTo>
                  <a:cubicBezTo>
                    <a:pt x="124" y="489"/>
                    <a:pt x="145" y="450"/>
                    <a:pt x="153" y="406"/>
                  </a:cubicBezTo>
                  <a:cubicBezTo>
                    <a:pt x="182" y="251"/>
                    <a:pt x="182" y="251"/>
                    <a:pt x="182" y="251"/>
                  </a:cubicBezTo>
                  <a:cubicBezTo>
                    <a:pt x="621" y="413"/>
                    <a:pt x="621" y="413"/>
                    <a:pt x="621" y="413"/>
                  </a:cubicBezTo>
                  <a:cubicBezTo>
                    <a:pt x="633" y="418"/>
                    <a:pt x="646" y="412"/>
                    <a:pt x="650" y="400"/>
                  </a:cubicBezTo>
                  <a:cubicBezTo>
                    <a:pt x="738" y="165"/>
                    <a:pt x="738" y="165"/>
                    <a:pt x="738" y="165"/>
                  </a:cubicBezTo>
                  <a:cubicBezTo>
                    <a:pt x="803" y="267"/>
                    <a:pt x="791" y="404"/>
                    <a:pt x="702" y="493"/>
                  </a:cubicBezTo>
                  <a:cubicBezTo>
                    <a:pt x="686" y="509"/>
                    <a:pt x="670" y="521"/>
                    <a:pt x="655" y="530"/>
                  </a:cubicBezTo>
                  <a:cubicBezTo>
                    <a:pt x="646" y="535"/>
                    <a:pt x="545" y="579"/>
                    <a:pt x="545" y="579"/>
                  </a:cubicBezTo>
                  <a:cubicBezTo>
                    <a:pt x="327" y="671"/>
                    <a:pt x="327" y="671"/>
                    <a:pt x="327" y="671"/>
                  </a:cubicBezTo>
                  <a:cubicBezTo>
                    <a:pt x="302" y="681"/>
                    <a:pt x="280" y="696"/>
                    <a:pt x="262" y="714"/>
                  </a:cubicBezTo>
                  <a:cubicBezTo>
                    <a:pt x="214" y="762"/>
                    <a:pt x="214" y="762"/>
                    <a:pt x="214" y="762"/>
                  </a:cubicBezTo>
                  <a:cubicBezTo>
                    <a:pt x="205" y="771"/>
                    <a:pt x="205" y="785"/>
                    <a:pt x="214" y="794"/>
                  </a:cubicBezTo>
                  <a:cubicBezTo>
                    <a:pt x="219" y="798"/>
                    <a:pt x="225" y="801"/>
                    <a:pt x="230" y="801"/>
                  </a:cubicBezTo>
                  <a:cubicBezTo>
                    <a:pt x="236" y="801"/>
                    <a:pt x="242" y="798"/>
                    <a:pt x="247" y="794"/>
                  </a:cubicBezTo>
                  <a:cubicBezTo>
                    <a:pt x="294" y="747"/>
                    <a:pt x="294" y="747"/>
                    <a:pt x="294" y="747"/>
                  </a:cubicBezTo>
                  <a:cubicBezTo>
                    <a:pt x="308" y="732"/>
                    <a:pt x="325" y="721"/>
                    <a:pt x="344" y="713"/>
                  </a:cubicBezTo>
                  <a:cubicBezTo>
                    <a:pt x="613" y="600"/>
                    <a:pt x="613" y="600"/>
                    <a:pt x="613" y="600"/>
                  </a:cubicBezTo>
                  <a:cubicBezTo>
                    <a:pt x="613" y="600"/>
                    <a:pt x="614" y="599"/>
                    <a:pt x="614" y="599"/>
                  </a:cubicBezTo>
                  <a:cubicBezTo>
                    <a:pt x="619" y="597"/>
                    <a:pt x="663" y="578"/>
                    <a:pt x="678" y="570"/>
                  </a:cubicBezTo>
                  <a:cubicBezTo>
                    <a:pt x="696" y="559"/>
                    <a:pt x="715" y="544"/>
                    <a:pt x="735" y="525"/>
                  </a:cubicBezTo>
                  <a:cubicBezTo>
                    <a:pt x="850" y="410"/>
                    <a:pt x="855" y="225"/>
                    <a:pt x="748" y="103"/>
                  </a:cubicBezTo>
                  <a:close/>
                  <a:moveTo>
                    <a:pt x="748" y="103"/>
                  </a:moveTo>
                  <a:cubicBezTo>
                    <a:pt x="748" y="103"/>
                    <a:pt x="748" y="103"/>
                    <a:pt x="748" y="103"/>
                  </a:cubicBezTo>
                </a:path>
              </a:pathLst>
            </a:custGeom>
            <a:solidFill>
              <a:srgbClr val="55555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8" name="Freeform 53">
              <a:extLst>
                <a:ext uri="{FF2B5EF4-FFF2-40B4-BE49-F238E27FC236}">
                  <a16:creationId xmlns:a16="http://schemas.microsoft.com/office/drawing/2014/main" id="{3313DA20-8509-6262-85CB-E47EA48BBCA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51150" y="5020945"/>
              <a:ext cx="228600" cy="225425"/>
            </a:xfrm>
            <a:custGeom>
              <a:avLst/>
              <a:gdLst>
                <a:gd name="T0" fmla="*/ 802 w 811"/>
                <a:gd name="T1" fmla="*/ 285 h 809"/>
                <a:gd name="T2" fmla="*/ 526 w 811"/>
                <a:gd name="T3" fmla="*/ 9 h 809"/>
                <a:gd name="T4" fmla="*/ 493 w 811"/>
                <a:gd name="T5" fmla="*/ 9 h 809"/>
                <a:gd name="T6" fmla="*/ 493 w 811"/>
                <a:gd name="T7" fmla="*/ 41 h 809"/>
                <a:gd name="T8" fmla="*/ 508 w 811"/>
                <a:gd name="T9" fmla="*/ 55 h 809"/>
                <a:gd name="T10" fmla="*/ 51 w 811"/>
                <a:gd name="T11" fmla="*/ 512 h 809"/>
                <a:gd name="T12" fmla="*/ 0 w 811"/>
                <a:gd name="T13" fmla="*/ 635 h 809"/>
                <a:gd name="T14" fmla="*/ 51 w 811"/>
                <a:gd name="T15" fmla="*/ 758 h 809"/>
                <a:gd name="T16" fmla="*/ 174 w 811"/>
                <a:gd name="T17" fmla="*/ 809 h 809"/>
                <a:gd name="T18" fmla="*/ 297 w 811"/>
                <a:gd name="T19" fmla="*/ 758 h 809"/>
                <a:gd name="T20" fmla="*/ 753 w 811"/>
                <a:gd name="T21" fmla="*/ 301 h 809"/>
                <a:gd name="T22" fmla="*/ 770 w 811"/>
                <a:gd name="T23" fmla="*/ 317 h 809"/>
                <a:gd name="T24" fmla="*/ 786 w 811"/>
                <a:gd name="T25" fmla="*/ 324 h 809"/>
                <a:gd name="T26" fmla="*/ 802 w 811"/>
                <a:gd name="T27" fmla="*/ 317 h 809"/>
                <a:gd name="T28" fmla="*/ 802 w 811"/>
                <a:gd name="T29" fmla="*/ 285 h 809"/>
                <a:gd name="T30" fmla="*/ 265 w 811"/>
                <a:gd name="T31" fmla="*/ 725 h 809"/>
                <a:gd name="T32" fmla="*/ 174 w 811"/>
                <a:gd name="T33" fmla="*/ 763 h 809"/>
                <a:gd name="T34" fmla="*/ 83 w 811"/>
                <a:gd name="T35" fmla="*/ 725 h 809"/>
                <a:gd name="T36" fmla="*/ 83 w 811"/>
                <a:gd name="T37" fmla="*/ 544 h 809"/>
                <a:gd name="T38" fmla="*/ 540 w 811"/>
                <a:gd name="T39" fmla="*/ 88 h 809"/>
                <a:gd name="T40" fmla="*/ 721 w 811"/>
                <a:gd name="T41" fmla="*/ 269 h 809"/>
                <a:gd name="T42" fmla="*/ 265 w 811"/>
                <a:gd name="T43" fmla="*/ 725 h 809"/>
                <a:gd name="T44" fmla="*/ 265 w 811"/>
                <a:gd name="T45" fmla="*/ 725 h 809"/>
                <a:gd name="T46" fmla="*/ 265 w 811"/>
                <a:gd name="T47" fmla="*/ 725 h 8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11" h="809">
                  <a:moveTo>
                    <a:pt x="802" y="285"/>
                  </a:moveTo>
                  <a:cubicBezTo>
                    <a:pt x="526" y="9"/>
                    <a:pt x="526" y="9"/>
                    <a:pt x="526" y="9"/>
                  </a:cubicBezTo>
                  <a:cubicBezTo>
                    <a:pt x="517" y="0"/>
                    <a:pt x="502" y="0"/>
                    <a:pt x="493" y="9"/>
                  </a:cubicBezTo>
                  <a:cubicBezTo>
                    <a:pt x="484" y="18"/>
                    <a:pt x="484" y="32"/>
                    <a:pt x="493" y="41"/>
                  </a:cubicBezTo>
                  <a:cubicBezTo>
                    <a:pt x="508" y="55"/>
                    <a:pt x="508" y="55"/>
                    <a:pt x="508" y="55"/>
                  </a:cubicBezTo>
                  <a:cubicBezTo>
                    <a:pt x="51" y="512"/>
                    <a:pt x="51" y="512"/>
                    <a:pt x="51" y="512"/>
                  </a:cubicBezTo>
                  <a:cubicBezTo>
                    <a:pt x="18" y="545"/>
                    <a:pt x="0" y="588"/>
                    <a:pt x="0" y="635"/>
                  </a:cubicBezTo>
                  <a:cubicBezTo>
                    <a:pt x="0" y="681"/>
                    <a:pt x="18" y="725"/>
                    <a:pt x="51" y="758"/>
                  </a:cubicBezTo>
                  <a:cubicBezTo>
                    <a:pt x="84" y="791"/>
                    <a:pt x="128" y="809"/>
                    <a:pt x="174" y="809"/>
                  </a:cubicBezTo>
                  <a:cubicBezTo>
                    <a:pt x="220" y="809"/>
                    <a:pt x="264" y="791"/>
                    <a:pt x="297" y="758"/>
                  </a:cubicBezTo>
                  <a:cubicBezTo>
                    <a:pt x="753" y="301"/>
                    <a:pt x="753" y="301"/>
                    <a:pt x="753" y="301"/>
                  </a:cubicBezTo>
                  <a:cubicBezTo>
                    <a:pt x="770" y="317"/>
                    <a:pt x="770" y="317"/>
                    <a:pt x="770" y="317"/>
                  </a:cubicBezTo>
                  <a:cubicBezTo>
                    <a:pt x="774" y="322"/>
                    <a:pt x="780" y="324"/>
                    <a:pt x="786" y="324"/>
                  </a:cubicBezTo>
                  <a:cubicBezTo>
                    <a:pt x="792" y="324"/>
                    <a:pt x="797" y="322"/>
                    <a:pt x="802" y="317"/>
                  </a:cubicBezTo>
                  <a:cubicBezTo>
                    <a:pt x="811" y="309"/>
                    <a:pt x="811" y="294"/>
                    <a:pt x="802" y="285"/>
                  </a:cubicBezTo>
                  <a:close/>
                  <a:moveTo>
                    <a:pt x="265" y="725"/>
                  </a:moveTo>
                  <a:cubicBezTo>
                    <a:pt x="240" y="750"/>
                    <a:pt x="208" y="763"/>
                    <a:pt x="174" y="763"/>
                  </a:cubicBezTo>
                  <a:cubicBezTo>
                    <a:pt x="140" y="763"/>
                    <a:pt x="108" y="750"/>
                    <a:pt x="83" y="725"/>
                  </a:cubicBezTo>
                  <a:cubicBezTo>
                    <a:pt x="33" y="675"/>
                    <a:pt x="33" y="594"/>
                    <a:pt x="83" y="544"/>
                  </a:cubicBezTo>
                  <a:cubicBezTo>
                    <a:pt x="540" y="88"/>
                    <a:pt x="540" y="88"/>
                    <a:pt x="540" y="88"/>
                  </a:cubicBezTo>
                  <a:cubicBezTo>
                    <a:pt x="721" y="269"/>
                    <a:pt x="721" y="269"/>
                    <a:pt x="721" y="269"/>
                  </a:cubicBezTo>
                  <a:lnTo>
                    <a:pt x="265" y="725"/>
                  </a:lnTo>
                  <a:close/>
                  <a:moveTo>
                    <a:pt x="265" y="725"/>
                  </a:moveTo>
                  <a:cubicBezTo>
                    <a:pt x="265" y="725"/>
                    <a:pt x="265" y="725"/>
                    <a:pt x="265" y="725"/>
                  </a:cubicBezTo>
                </a:path>
              </a:pathLst>
            </a:custGeom>
            <a:solidFill>
              <a:srgbClr val="55555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9" name="Freeform 54">
              <a:extLst>
                <a:ext uri="{FF2B5EF4-FFF2-40B4-BE49-F238E27FC236}">
                  <a16:creationId xmlns:a16="http://schemas.microsoft.com/office/drawing/2014/main" id="{AA4FB437-B224-9561-A33A-6EAFC3E9A1B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70200" y="4851083"/>
              <a:ext cx="407988" cy="404813"/>
            </a:xfrm>
            <a:custGeom>
              <a:avLst/>
              <a:gdLst>
                <a:gd name="T0" fmla="*/ 1369 w 1450"/>
                <a:gd name="T1" fmla="*/ 1164 h 1450"/>
                <a:gd name="T2" fmla="*/ 1336 w 1450"/>
                <a:gd name="T3" fmla="*/ 1197 h 1450"/>
                <a:gd name="T4" fmla="*/ 1404 w 1450"/>
                <a:gd name="T5" fmla="*/ 1305 h 1450"/>
                <a:gd name="T6" fmla="*/ 1305 w 1450"/>
                <a:gd name="T7" fmla="*/ 1404 h 1450"/>
                <a:gd name="T8" fmla="*/ 1008 w 1450"/>
                <a:gd name="T9" fmla="*/ 1148 h 1450"/>
                <a:gd name="T10" fmla="*/ 899 w 1450"/>
                <a:gd name="T11" fmla="*/ 1039 h 1450"/>
                <a:gd name="T12" fmla="*/ 1020 w 1450"/>
                <a:gd name="T13" fmla="*/ 881 h 1450"/>
                <a:gd name="T14" fmla="*/ 1029 w 1450"/>
                <a:gd name="T15" fmla="*/ 938 h 1450"/>
                <a:gd name="T16" fmla="*/ 1148 w 1450"/>
                <a:gd name="T17" fmla="*/ 1008 h 1450"/>
                <a:gd name="T18" fmla="*/ 1308 w 1450"/>
                <a:gd name="T19" fmla="*/ 1136 h 1450"/>
                <a:gd name="T20" fmla="*/ 1166 w 1450"/>
                <a:gd name="T21" fmla="*/ 962 h 1450"/>
                <a:gd name="T22" fmla="*/ 1085 w 1450"/>
                <a:gd name="T23" fmla="*/ 962 h 1450"/>
                <a:gd name="T24" fmla="*/ 1092 w 1450"/>
                <a:gd name="T25" fmla="*/ 897 h 1450"/>
                <a:gd name="T26" fmla="*/ 1037 w 1450"/>
                <a:gd name="T27" fmla="*/ 832 h 1450"/>
                <a:gd name="T28" fmla="*/ 1001 w 1450"/>
                <a:gd name="T29" fmla="*/ 836 h 1450"/>
                <a:gd name="T30" fmla="*/ 934 w 1450"/>
                <a:gd name="T31" fmla="*/ 779 h 1450"/>
                <a:gd name="T32" fmla="*/ 906 w 1450"/>
                <a:gd name="T33" fmla="*/ 797 h 1450"/>
                <a:gd name="T34" fmla="*/ 293 w 1450"/>
                <a:gd name="T35" fmla="*/ 103 h 1450"/>
                <a:gd name="T36" fmla="*/ 117 w 1450"/>
                <a:gd name="T37" fmla="*/ 4 h 1450"/>
                <a:gd name="T38" fmla="*/ 8 w 1450"/>
                <a:gd name="T39" fmla="*/ 91 h 1450"/>
                <a:gd name="T40" fmla="*/ 86 w 1450"/>
                <a:gd name="T41" fmla="*/ 281 h 1450"/>
                <a:gd name="T42" fmla="*/ 197 w 1450"/>
                <a:gd name="T43" fmla="*/ 306 h 1450"/>
                <a:gd name="T44" fmla="*/ 297 w 1450"/>
                <a:gd name="T45" fmla="*/ 375 h 1450"/>
                <a:gd name="T46" fmla="*/ 224 w 1450"/>
                <a:gd name="T47" fmla="*/ 269 h 1450"/>
                <a:gd name="T48" fmla="*/ 121 w 1450"/>
                <a:gd name="T49" fmla="*/ 250 h 1450"/>
                <a:gd name="T50" fmla="*/ 111 w 1450"/>
                <a:gd name="T51" fmla="*/ 52 h 1450"/>
                <a:gd name="T52" fmla="*/ 262 w 1450"/>
                <a:gd name="T53" fmla="*/ 211 h 1450"/>
                <a:gd name="T54" fmla="*/ 874 w 1450"/>
                <a:gd name="T55" fmla="*/ 830 h 1450"/>
                <a:gd name="T56" fmla="*/ 345 w 1450"/>
                <a:gd name="T57" fmla="*/ 390 h 1450"/>
                <a:gd name="T58" fmla="*/ 313 w 1450"/>
                <a:gd name="T59" fmla="*/ 423 h 1450"/>
                <a:gd name="T60" fmla="*/ 785 w 1450"/>
                <a:gd name="T61" fmla="*/ 918 h 1450"/>
                <a:gd name="T62" fmla="*/ 836 w 1450"/>
                <a:gd name="T63" fmla="*/ 1001 h 1450"/>
                <a:gd name="T64" fmla="*/ 832 w 1450"/>
                <a:gd name="T65" fmla="*/ 1037 h 1450"/>
                <a:gd name="T66" fmla="*/ 913 w 1450"/>
                <a:gd name="T67" fmla="*/ 1085 h 1450"/>
                <a:gd name="T68" fmla="*/ 972 w 1450"/>
                <a:gd name="T69" fmla="*/ 1110 h 1450"/>
                <a:gd name="T70" fmla="*/ 955 w 1450"/>
                <a:gd name="T71" fmla="*/ 1150 h 1450"/>
                <a:gd name="T72" fmla="*/ 1203 w 1450"/>
                <a:gd name="T73" fmla="*/ 1408 h 1450"/>
                <a:gd name="T74" fmla="*/ 1407 w 1450"/>
                <a:gd name="T75" fmla="*/ 1408 h 1450"/>
                <a:gd name="T76" fmla="*/ 1407 w 1450"/>
                <a:gd name="T77" fmla="*/ 1203 h 1450"/>
                <a:gd name="T78" fmla="*/ 934 w 1450"/>
                <a:gd name="T79" fmla="*/ 834 h 1450"/>
                <a:gd name="T80" fmla="*/ 868 w 1450"/>
                <a:gd name="T81" fmla="*/ 969 h 1450"/>
                <a:gd name="T82" fmla="*/ 834 w 1450"/>
                <a:gd name="T83" fmla="*/ 935 h 14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450" h="1450">
                  <a:moveTo>
                    <a:pt x="1407" y="1203"/>
                  </a:moveTo>
                  <a:cubicBezTo>
                    <a:pt x="1369" y="1164"/>
                    <a:pt x="1369" y="1164"/>
                    <a:pt x="1369" y="1164"/>
                  </a:cubicBezTo>
                  <a:cubicBezTo>
                    <a:pt x="1360" y="1156"/>
                    <a:pt x="1345" y="1156"/>
                    <a:pt x="1336" y="1164"/>
                  </a:cubicBezTo>
                  <a:cubicBezTo>
                    <a:pt x="1328" y="1173"/>
                    <a:pt x="1328" y="1188"/>
                    <a:pt x="1336" y="1197"/>
                  </a:cubicBezTo>
                  <a:cubicBezTo>
                    <a:pt x="1375" y="1235"/>
                    <a:pt x="1375" y="1235"/>
                    <a:pt x="1375" y="1235"/>
                  </a:cubicBezTo>
                  <a:cubicBezTo>
                    <a:pt x="1394" y="1254"/>
                    <a:pt x="1404" y="1279"/>
                    <a:pt x="1404" y="1305"/>
                  </a:cubicBezTo>
                  <a:cubicBezTo>
                    <a:pt x="1404" y="1332"/>
                    <a:pt x="1394" y="1357"/>
                    <a:pt x="1375" y="1375"/>
                  </a:cubicBezTo>
                  <a:cubicBezTo>
                    <a:pt x="1356" y="1394"/>
                    <a:pt x="1331" y="1404"/>
                    <a:pt x="1305" y="1404"/>
                  </a:cubicBezTo>
                  <a:cubicBezTo>
                    <a:pt x="1278" y="1404"/>
                    <a:pt x="1254" y="1394"/>
                    <a:pt x="1235" y="1375"/>
                  </a:cubicBezTo>
                  <a:cubicBezTo>
                    <a:pt x="1008" y="1148"/>
                    <a:pt x="1008" y="1148"/>
                    <a:pt x="1008" y="1148"/>
                  </a:cubicBezTo>
                  <a:cubicBezTo>
                    <a:pt x="1024" y="1118"/>
                    <a:pt x="1020" y="1079"/>
                    <a:pt x="994" y="1053"/>
                  </a:cubicBezTo>
                  <a:cubicBezTo>
                    <a:pt x="968" y="1028"/>
                    <a:pt x="929" y="1023"/>
                    <a:pt x="899" y="1039"/>
                  </a:cubicBezTo>
                  <a:cubicBezTo>
                    <a:pt x="880" y="1021"/>
                    <a:pt x="880" y="1021"/>
                    <a:pt x="880" y="1021"/>
                  </a:cubicBezTo>
                  <a:cubicBezTo>
                    <a:pt x="1020" y="881"/>
                    <a:pt x="1020" y="881"/>
                    <a:pt x="1020" y="881"/>
                  </a:cubicBezTo>
                  <a:cubicBezTo>
                    <a:pt x="1039" y="899"/>
                    <a:pt x="1039" y="899"/>
                    <a:pt x="1039" y="899"/>
                  </a:cubicBezTo>
                  <a:cubicBezTo>
                    <a:pt x="1033" y="911"/>
                    <a:pt x="1029" y="924"/>
                    <a:pt x="1029" y="938"/>
                  </a:cubicBezTo>
                  <a:cubicBezTo>
                    <a:pt x="1029" y="959"/>
                    <a:pt x="1038" y="979"/>
                    <a:pt x="1053" y="994"/>
                  </a:cubicBezTo>
                  <a:cubicBezTo>
                    <a:pt x="1079" y="1020"/>
                    <a:pt x="1117" y="1024"/>
                    <a:pt x="1148" y="1008"/>
                  </a:cubicBezTo>
                  <a:cubicBezTo>
                    <a:pt x="1276" y="1136"/>
                    <a:pt x="1276" y="1136"/>
                    <a:pt x="1276" y="1136"/>
                  </a:cubicBezTo>
                  <a:cubicBezTo>
                    <a:pt x="1285" y="1145"/>
                    <a:pt x="1299" y="1145"/>
                    <a:pt x="1308" y="1136"/>
                  </a:cubicBezTo>
                  <a:cubicBezTo>
                    <a:pt x="1317" y="1127"/>
                    <a:pt x="1317" y="1112"/>
                    <a:pt x="1308" y="1104"/>
                  </a:cubicBezTo>
                  <a:cubicBezTo>
                    <a:pt x="1166" y="962"/>
                    <a:pt x="1166" y="962"/>
                    <a:pt x="1166" y="962"/>
                  </a:cubicBezTo>
                  <a:cubicBezTo>
                    <a:pt x="1157" y="953"/>
                    <a:pt x="1143" y="953"/>
                    <a:pt x="1134" y="962"/>
                  </a:cubicBezTo>
                  <a:cubicBezTo>
                    <a:pt x="1121" y="975"/>
                    <a:pt x="1099" y="975"/>
                    <a:pt x="1085" y="962"/>
                  </a:cubicBezTo>
                  <a:cubicBezTo>
                    <a:pt x="1072" y="948"/>
                    <a:pt x="1072" y="927"/>
                    <a:pt x="1085" y="913"/>
                  </a:cubicBezTo>
                  <a:cubicBezTo>
                    <a:pt x="1089" y="909"/>
                    <a:pt x="1092" y="903"/>
                    <a:pt x="1092" y="897"/>
                  </a:cubicBezTo>
                  <a:cubicBezTo>
                    <a:pt x="1092" y="891"/>
                    <a:pt x="1089" y="885"/>
                    <a:pt x="1085" y="881"/>
                  </a:cubicBezTo>
                  <a:cubicBezTo>
                    <a:pt x="1037" y="832"/>
                    <a:pt x="1037" y="832"/>
                    <a:pt x="1037" y="832"/>
                  </a:cubicBezTo>
                  <a:cubicBezTo>
                    <a:pt x="1028" y="823"/>
                    <a:pt x="1013" y="823"/>
                    <a:pt x="1004" y="832"/>
                  </a:cubicBezTo>
                  <a:cubicBezTo>
                    <a:pt x="1001" y="836"/>
                    <a:pt x="1001" y="836"/>
                    <a:pt x="1001" y="836"/>
                  </a:cubicBezTo>
                  <a:cubicBezTo>
                    <a:pt x="950" y="786"/>
                    <a:pt x="950" y="786"/>
                    <a:pt x="950" y="786"/>
                  </a:cubicBezTo>
                  <a:cubicBezTo>
                    <a:pt x="946" y="781"/>
                    <a:pt x="940" y="779"/>
                    <a:pt x="934" y="779"/>
                  </a:cubicBezTo>
                  <a:cubicBezTo>
                    <a:pt x="928" y="779"/>
                    <a:pt x="922" y="781"/>
                    <a:pt x="918" y="786"/>
                  </a:cubicBezTo>
                  <a:cubicBezTo>
                    <a:pt x="906" y="797"/>
                    <a:pt x="906" y="797"/>
                    <a:pt x="906" y="797"/>
                  </a:cubicBezTo>
                  <a:cubicBezTo>
                    <a:pt x="306" y="197"/>
                    <a:pt x="306" y="197"/>
                    <a:pt x="306" y="197"/>
                  </a:cubicBezTo>
                  <a:cubicBezTo>
                    <a:pt x="293" y="103"/>
                    <a:pt x="293" y="103"/>
                    <a:pt x="293" y="103"/>
                  </a:cubicBezTo>
                  <a:cubicBezTo>
                    <a:pt x="292" y="96"/>
                    <a:pt x="287" y="89"/>
                    <a:pt x="280" y="86"/>
                  </a:cubicBezTo>
                  <a:cubicBezTo>
                    <a:pt x="117" y="4"/>
                    <a:pt x="117" y="4"/>
                    <a:pt x="117" y="4"/>
                  </a:cubicBezTo>
                  <a:cubicBezTo>
                    <a:pt x="108" y="0"/>
                    <a:pt x="97" y="2"/>
                    <a:pt x="90" y="9"/>
                  </a:cubicBezTo>
                  <a:cubicBezTo>
                    <a:pt x="8" y="91"/>
                    <a:pt x="8" y="91"/>
                    <a:pt x="8" y="91"/>
                  </a:cubicBezTo>
                  <a:cubicBezTo>
                    <a:pt x="1" y="98"/>
                    <a:pt x="0" y="108"/>
                    <a:pt x="4" y="117"/>
                  </a:cubicBezTo>
                  <a:cubicBezTo>
                    <a:pt x="86" y="281"/>
                    <a:pt x="86" y="281"/>
                    <a:pt x="86" y="281"/>
                  </a:cubicBezTo>
                  <a:cubicBezTo>
                    <a:pt x="89" y="287"/>
                    <a:pt x="95" y="292"/>
                    <a:pt x="103" y="293"/>
                  </a:cubicBezTo>
                  <a:cubicBezTo>
                    <a:pt x="197" y="306"/>
                    <a:pt x="197" y="306"/>
                    <a:pt x="197" y="306"/>
                  </a:cubicBezTo>
                  <a:cubicBezTo>
                    <a:pt x="265" y="375"/>
                    <a:pt x="265" y="375"/>
                    <a:pt x="265" y="375"/>
                  </a:cubicBezTo>
                  <a:cubicBezTo>
                    <a:pt x="274" y="384"/>
                    <a:pt x="288" y="384"/>
                    <a:pt x="297" y="375"/>
                  </a:cubicBezTo>
                  <a:cubicBezTo>
                    <a:pt x="306" y="366"/>
                    <a:pt x="306" y="351"/>
                    <a:pt x="297" y="342"/>
                  </a:cubicBezTo>
                  <a:cubicBezTo>
                    <a:pt x="224" y="269"/>
                    <a:pt x="224" y="269"/>
                    <a:pt x="224" y="269"/>
                  </a:cubicBezTo>
                  <a:cubicBezTo>
                    <a:pt x="220" y="265"/>
                    <a:pt x="216" y="263"/>
                    <a:pt x="211" y="262"/>
                  </a:cubicBezTo>
                  <a:cubicBezTo>
                    <a:pt x="121" y="250"/>
                    <a:pt x="121" y="250"/>
                    <a:pt x="121" y="250"/>
                  </a:cubicBezTo>
                  <a:cubicBezTo>
                    <a:pt x="52" y="111"/>
                    <a:pt x="52" y="111"/>
                    <a:pt x="52" y="111"/>
                  </a:cubicBezTo>
                  <a:cubicBezTo>
                    <a:pt x="111" y="52"/>
                    <a:pt x="111" y="52"/>
                    <a:pt x="111" y="52"/>
                  </a:cubicBezTo>
                  <a:cubicBezTo>
                    <a:pt x="249" y="121"/>
                    <a:pt x="249" y="121"/>
                    <a:pt x="249" y="121"/>
                  </a:cubicBezTo>
                  <a:cubicBezTo>
                    <a:pt x="262" y="211"/>
                    <a:pt x="262" y="211"/>
                    <a:pt x="262" y="211"/>
                  </a:cubicBezTo>
                  <a:cubicBezTo>
                    <a:pt x="263" y="216"/>
                    <a:pt x="265" y="221"/>
                    <a:pt x="268" y="224"/>
                  </a:cubicBezTo>
                  <a:cubicBezTo>
                    <a:pt x="874" y="830"/>
                    <a:pt x="874" y="830"/>
                    <a:pt x="874" y="830"/>
                  </a:cubicBezTo>
                  <a:cubicBezTo>
                    <a:pt x="829" y="874"/>
                    <a:pt x="829" y="874"/>
                    <a:pt x="829" y="874"/>
                  </a:cubicBezTo>
                  <a:cubicBezTo>
                    <a:pt x="345" y="390"/>
                    <a:pt x="345" y="390"/>
                    <a:pt x="345" y="390"/>
                  </a:cubicBezTo>
                  <a:cubicBezTo>
                    <a:pt x="336" y="381"/>
                    <a:pt x="322" y="381"/>
                    <a:pt x="313" y="390"/>
                  </a:cubicBezTo>
                  <a:cubicBezTo>
                    <a:pt x="304" y="399"/>
                    <a:pt x="304" y="414"/>
                    <a:pt x="313" y="423"/>
                  </a:cubicBezTo>
                  <a:cubicBezTo>
                    <a:pt x="797" y="907"/>
                    <a:pt x="797" y="907"/>
                    <a:pt x="797" y="907"/>
                  </a:cubicBezTo>
                  <a:cubicBezTo>
                    <a:pt x="785" y="918"/>
                    <a:pt x="785" y="918"/>
                    <a:pt x="785" y="918"/>
                  </a:cubicBezTo>
                  <a:cubicBezTo>
                    <a:pt x="776" y="927"/>
                    <a:pt x="776" y="942"/>
                    <a:pt x="785" y="951"/>
                  </a:cubicBezTo>
                  <a:cubicBezTo>
                    <a:pt x="836" y="1001"/>
                    <a:pt x="836" y="1001"/>
                    <a:pt x="836" y="1001"/>
                  </a:cubicBezTo>
                  <a:cubicBezTo>
                    <a:pt x="832" y="1005"/>
                    <a:pt x="832" y="1005"/>
                    <a:pt x="832" y="1005"/>
                  </a:cubicBezTo>
                  <a:cubicBezTo>
                    <a:pt x="823" y="1013"/>
                    <a:pt x="823" y="1028"/>
                    <a:pt x="832" y="1037"/>
                  </a:cubicBezTo>
                  <a:cubicBezTo>
                    <a:pt x="880" y="1085"/>
                    <a:pt x="880" y="1085"/>
                    <a:pt x="880" y="1085"/>
                  </a:cubicBezTo>
                  <a:cubicBezTo>
                    <a:pt x="889" y="1094"/>
                    <a:pt x="904" y="1094"/>
                    <a:pt x="913" y="1085"/>
                  </a:cubicBezTo>
                  <a:cubicBezTo>
                    <a:pt x="926" y="1072"/>
                    <a:pt x="948" y="1072"/>
                    <a:pt x="962" y="1085"/>
                  </a:cubicBezTo>
                  <a:cubicBezTo>
                    <a:pt x="968" y="1092"/>
                    <a:pt x="972" y="1101"/>
                    <a:pt x="972" y="1110"/>
                  </a:cubicBezTo>
                  <a:cubicBezTo>
                    <a:pt x="972" y="1119"/>
                    <a:pt x="968" y="1128"/>
                    <a:pt x="962" y="1134"/>
                  </a:cubicBezTo>
                  <a:cubicBezTo>
                    <a:pt x="957" y="1139"/>
                    <a:pt x="955" y="1144"/>
                    <a:pt x="955" y="1150"/>
                  </a:cubicBezTo>
                  <a:cubicBezTo>
                    <a:pt x="955" y="1157"/>
                    <a:pt x="957" y="1162"/>
                    <a:pt x="962" y="1167"/>
                  </a:cubicBezTo>
                  <a:cubicBezTo>
                    <a:pt x="1203" y="1408"/>
                    <a:pt x="1203" y="1408"/>
                    <a:pt x="1203" y="1408"/>
                  </a:cubicBezTo>
                  <a:cubicBezTo>
                    <a:pt x="1230" y="1435"/>
                    <a:pt x="1266" y="1450"/>
                    <a:pt x="1305" y="1450"/>
                  </a:cubicBezTo>
                  <a:cubicBezTo>
                    <a:pt x="1344" y="1450"/>
                    <a:pt x="1380" y="1435"/>
                    <a:pt x="1407" y="1408"/>
                  </a:cubicBezTo>
                  <a:cubicBezTo>
                    <a:pt x="1435" y="1380"/>
                    <a:pt x="1450" y="1344"/>
                    <a:pt x="1450" y="1305"/>
                  </a:cubicBezTo>
                  <a:cubicBezTo>
                    <a:pt x="1450" y="1267"/>
                    <a:pt x="1435" y="1230"/>
                    <a:pt x="1407" y="1203"/>
                  </a:cubicBezTo>
                  <a:close/>
                  <a:moveTo>
                    <a:pt x="834" y="935"/>
                  </a:moveTo>
                  <a:cubicBezTo>
                    <a:pt x="934" y="834"/>
                    <a:pt x="934" y="834"/>
                    <a:pt x="934" y="834"/>
                  </a:cubicBezTo>
                  <a:cubicBezTo>
                    <a:pt x="968" y="868"/>
                    <a:pt x="968" y="868"/>
                    <a:pt x="968" y="868"/>
                  </a:cubicBezTo>
                  <a:cubicBezTo>
                    <a:pt x="868" y="969"/>
                    <a:pt x="868" y="969"/>
                    <a:pt x="868" y="969"/>
                  </a:cubicBezTo>
                  <a:lnTo>
                    <a:pt x="834" y="935"/>
                  </a:lnTo>
                  <a:close/>
                  <a:moveTo>
                    <a:pt x="834" y="935"/>
                  </a:moveTo>
                  <a:cubicBezTo>
                    <a:pt x="834" y="935"/>
                    <a:pt x="834" y="935"/>
                    <a:pt x="834" y="935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756462583"/>
      </p:ext>
    </p:extLst>
  </p:cSld>
  <p:clrMapOvr>
    <a:masterClrMapping/>
  </p:clrMapOvr>
  <p:transition spd="med"/>
  <p:extLst>
    <p:ext uri="{6950BFC3-D8DA-4A85-94F7-54DA5524770B}">
      <p188:commentRel xmlns:p188="http://schemas.microsoft.com/office/powerpoint/2018/8/main" r:id="rId3"/>
    </p:ext>
  </p:extLs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id="{E075D81E-3AD1-0CAF-65FA-22E7AB908B12}"/>
              </a:ext>
            </a:extLst>
          </p:cNvPr>
          <p:cNvSpPr/>
          <p:nvPr/>
        </p:nvSpPr>
        <p:spPr>
          <a:xfrm>
            <a:off x="7447825" y="2895596"/>
            <a:ext cx="4084812" cy="2844000"/>
          </a:xfrm>
          <a:prstGeom prst="roundRect">
            <a:avLst/>
          </a:prstGeom>
          <a:solidFill>
            <a:srgbClr val="FFF3F9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 hangingPunct="0"/>
            <a:r>
              <a:rPr lang="fr-FR" sz="1400">
                <a:latin typeface="Trebuchet MS"/>
                <a:ea typeface="Trebuchet MS"/>
                <a:cs typeface="Trebuchet MS"/>
              </a:rPr>
              <a:t>​</a:t>
            </a:r>
            <a:br>
              <a:rPr lang="fr-FR" sz="1400">
                <a:latin typeface="Trebuchet MS"/>
                <a:ea typeface="Trebuchet MS"/>
                <a:cs typeface="Trebuchet MS"/>
              </a:rPr>
            </a:br>
            <a:endParaRPr lang="fr-FR" sz="1400">
              <a:solidFill>
                <a:srgbClr val="5E5E5E"/>
              </a:solidFill>
              <a:latin typeface="Trebuchet MS"/>
              <a:ea typeface="Trebuchet MS"/>
              <a:cs typeface="Trebuchet MS"/>
            </a:endParaRPr>
          </a:p>
          <a:p>
            <a:pPr algn="ctr" defTabSz="825500"/>
            <a:endParaRPr lang="fr-FR" sz="1400">
              <a:latin typeface="Trebuchet MS"/>
              <a:ea typeface="Helvetica Neue Medium"/>
              <a:cs typeface="Helvetica Neue Medium"/>
            </a:endParaRPr>
          </a:p>
          <a:p>
            <a:pPr algn="ctr" defTabSz="825500"/>
            <a:endParaRPr lang="fr-FR" sz="1400">
              <a:latin typeface="Trebuchet MS"/>
              <a:ea typeface="Helvetica Neue Medium"/>
              <a:cs typeface="Helvetica Neue Medium"/>
            </a:endParaRPr>
          </a:p>
          <a:p>
            <a:pPr algn="ctr" defTabSz="825500"/>
            <a:endParaRPr lang="fr-FR" sz="1400">
              <a:latin typeface="Trebuchet MS"/>
              <a:ea typeface="Helvetica Neue Medium"/>
              <a:cs typeface="Helvetica Neue Medium"/>
            </a:endParaRPr>
          </a:p>
          <a:p>
            <a:pPr algn="ctr" defTabSz="825500"/>
            <a:endParaRPr lang="fr-FR" sz="1400">
              <a:latin typeface="Trebuchet MS"/>
              <a:ea typeface="Helvetica Neue Medium"/>
              <a:cs typeface="Helvetica Neue Medium"/>
            </a:endParaRPr>
          </a:p>
          <a:p>
            <a:pPr algn="ctr" defTabSz="825500"/>
            <a:endParaRPr lang="fr-FR" sz="1400">
              <a:latin typeface="Trebuchet MS"/>
              <a:ea typeface="Helvetica Neue Medium"/>
              <a:cs typeface="Helvetica Neue Medium"/>
            </a:endParaRP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EB9992F0-DF0A-3331-C7A2-D0295D4190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3517" y="16625"/>
            <a:ext cx="9219120" cy="1133342"/>
          </a:xfrm>
        </p:spPr>
        <p:txBody>
          <a:bodyPr/>
          <a:lstStyle/>
          <a:p>
            <a:r>
              <a:rPr lang="fr-FR"/>
              <a:t>Vos questions suite au démarrage de l’expérimentation</a:t>
            </a:r>
          </a:p>
        </p:txBody>
      </p:sp>
      <p:pic>
        <p:nvPicPr>
          <p:cNvPr id="5" name="Image 4" descr="Une image contenant graphisme, personne, Graphique, dessin humoristique">
            <a:extLst>
              <a:ext uri="{FF2B5EF4-FFF2-40B4-BE49-F238E27FC236}">
                <a16:creationId xmlns:a16="http://schemas.microsoft.com/office/drawing/2014/main" id="{D49A2A4A-275D-756D-205E-87A79BC95E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7328" y="3531874"/>
            <a:ext cx="2321791" cy="2039115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4D175195-3D39-E1AE-CEFF-1977F67CCC4D}"/>
              </a:ext>
            </a:extLst>
          </p:cNvPr>
          <p:cNvSpPr txBox="1"/>
          <p:nvPr/>
        </p:nvSpPr>
        <p:spPr>
          <a:xfrm>
            <a:off x="355982" y="1918175"/>
            <a:ext cx="6109165" cy="102220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 lIns="91440" tIns="45720" rIns="91440" bIns="4572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1400" b="1">
                <a:solidFill>
                  <a:srgbClr val="0E4698"/>
                </a:solidFill>
                <a:latin typeface="Trebuchet MS"/>
              </a:rPr>
              <a:t>N'hésitez pas à nous poser toutes vos questions </a:t>
            </a:r>
            <a:r>
              <a:rPr lang="fr-FR" sz="1400" b="1">
                <a:solidFill>
                  <a:schemeClr val="accent6">
                    <a:lumMod val="60000"/>
                    <a:lumOff val="40000"/>
                  </a:schemeClr>
                </a:solidFill>
                <a:latin typeface="Trebuchet MS"/>
              </a:rPr>
              <a:t>concernant Mon espace santé tout au long de l'expérimentation </a:t>
            </a:r>
            <a:r>
              <a:rPr lang="fr-FR" sz="1400" b="1">
                <a:solidFill>
                  <a:srgbClr val="0E4698"/>
                </a:solidFill>
                <a:latin typeface="Trebuchet MS"/>
              </a:rPr>
              <a:t>pour qu'on puisse en parler ensemble lors des prochains Dites-nous tout ! </a:t>
            </a:r>
            <a:endParaRPr lang="en-US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D3F0ACE7-738E-2C80-715E-5734E0F4ABF8}"/>
              </a:ext>
            </a:extLst>
          </p:cNvPr>
          <p:cNvSpPr txBox="1"/>
          <p:nvPr/>
        </p:nvSpPr>
        <p:spPr>
          <a:xfrm>
            <a:off x="7291983" y="1754945"/>
            <a:ext cx="4078139" cy="73866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fr-FR" sz="1400" b="1">
                <a:solidFill>
                  <a:srgbClr val="0E4698"/>
                </a:solidFill>
                <a:latin typeface="Trebuchet MS"/>
              </a:rPr>
              <a:t>Retrouvez le formulaire pour poser toutes vos questions ici : </a:t>
            </a:r>
            <a:r>
              <a:rPr kumimoji="0" lang="fr-FR" sz="1400" i="0" u="none" strike="noStrike" kern="0" cap="none" spc="0" normalizeH="0" baseline="0" noProof="0">
                <a:ln>
                  <a:noFill/>
                </a:ln>
                <a:solidFill>
                  <a:srgbClr val="2F75B5"/>
                </a:solidFill>
                <a:effectLst/>
                <a:uLnTx/>
                <a:uFillTx/>
                <a:ea typeface="+mn-lt"/>
                <a:cs typeface="+mn-lt"/>
                <a:sym typeface="Helvetica Neue"/>
                <a:hlinkClick r:id="rId3"/>
              </a:rPr>
              <a:t>https://forms.office.com/e/3QTNx6UnVT</a:t>
            </a:r>
            <a:r>
              <a:rPr lang="fr-FR" sz="1400" b="1" kern="0">
                <a:solidFill>
                  <a:srgbClr val="2F75B5"/>
                </a:solidFill>
                <a:latin typeface="Trebuchet MS"/>
                <a:ea typeface="+mn-lt"/>
                <a:cs typeface="+mn-lt"/>
                <a:sym typeface="Helvetica Neue"/>
              </a:rPr>
              <a:t> </a:t>
            </a:r>
            <a:endParaRPr lang="fr-FR" sz="1400" b="1">
              <a:solidFill>
                <a:srgbClr val="0E4698"/>
              </a:solidFill>
              <a:latin typeface="Trebuchet MS"/>
            </a:endParaRPr>
          </a:p>
        </p:txBody>
      </p:sp>
      <p:pic>
        <p:nvPicPr>
          <p:cNvPr id="6" name="Picture 1" descr="image">
            <a:extLst>
              <a:ext uri="{FF2B5EF4-FFF2-40B4-BE49-F238E27FC236}">
                <a16:creationId xmlns:a16="http://schemas.microsoft.com/office/drawing/2014/main" id="{5DC84236-BED8-2D8A-F81B-A6F871EF3F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26255" y="3284442"/>
            <a:ext cx="1927952" cy="1909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091288"/>
      </p:ext>
    </p:extLst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22"/>
          </p:nvPr>
        </p:nvSpPr>
        <p:spPr>
          <a:xfrm>
            <a:off x="3450164" y="2817091"/>
            <a:ext cx="8289551" cy="1836103"/>
          </a:xfrm>
        </p:spPr>
        <p:txBody>
          <a:bodyPr>
            <a:normAutofit/>
          </a:bodyPr>
          <a:lstStyle/>
          <a:p>
            <a:r>
              <a:rPr lang="fr-FR"/>
              <a:t>Merci pour votre écoute ! </a:t>
            </a:r>
          </a:p>
          <a:p>
            <a:r>
              <a:rPr lang="fr-FR"/>
              <a:t>Prochain Dîtes-nous tout : le 04/04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3184741-E7B2-A2FD-C3C4-E1D87BDBAD44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pPr/>
              <a:t>33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8855747"/>
      </p:ext>
    </p:extLst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EB9992F0-DF0A-3331-C7A2-D0295D4190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3517" y="16625"/>
            <a:ext cx="9219120" cy="1133342"/>
          </a:xfrm>
        </p:spPr>
        <p:txBody>
          <a:bodyPr>
            <a:normAutofit/>
          </a:bodyPr>
          <a:lstStyle/>
          <a:p>
            <a:r>
              <a:rPr lang="fr-FR"/>
              <a:t>La consultation du dossier médical de Mon espace santé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849B473-A099-546E-4E47-9C96EDC7D5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pPr/>
              <a:t>34</a:t>
            </a:fld>
            <a:endParaRPr lang="fr-FR"/>
          </a:p>
        </p:txBody>
      </p:sp>
      <p:sp>
        <p:nvSpPr>
          <p:cNvPr id="31" name="object 40">
            <a:extLst>
              <a:ext uri="{FF2B5EF4-FFF2-40B4-BE49-F238E27FC236}">
                <a16:creationId xmlns:a16="http://schemas.microsoft.com/office/drawing/2014/main" id="{0B32DE76-B1A7-BA61-882B-AAF5C6FD04CB}"/>
              </a:ext>
            </a:extLst>
          </p:cNvPr>
          <p:cNvSpPr txBox="1"/>
          <p:nvPr/>
        </p:nvSpPr>
        <p:spPr>
          <a:xfrm>
            <a:off x="180025" y="2271367"/>
            <a:ext cx="3788472" cy="22703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6055" algn="just">
              <a:lnSpc>
                <a:spcPct val="110000"/>
              </a:lnSpc>
              <a:spcBef>
                <a:spcPts val="215"/>
              </a:spcBef>
            </a:pPr>
            <a:r>
              <a:rPr lang="fr-FR" sz="1200" spc="-30">
                <a:solidFill>
                  <a:srgbClr val="002060"/>
                </a:solidFill>
                <a:latin typeface="Trebuchet MS" panose="020B0603020202020204" pitchFamily="34" charset="0"/>
                <a:cs typeface="Tahoma"/>
              </a:rPr>
              <a:t>🔍</a:t>
            </a:r>
            <a:r>
              <a:rPr lang="fr-FR" sz="1200" spc="-5">
                <a:latin typeface="Trebuchet MS" panose="020B0603020202020204" pitchFamily="34" charset="0"/>
                <a:cs typeface="Tahoma"/>
              </a:rPr>
              <a:t>Juridiquement,</a:t>
            </a:r>
            <a:r>
              <a:rPr lang="fr-FR" sz="1200" spc="55">
                <a:latin typeface="Trebuchet MS" panose="020B0603020202020204" pitchFamily="34" charset="0"/>
                <a:cs typeface="Tahoma"/>
              </a:rPr>
              <a:t> </a:t>
            </a:r>
            <a:r>
              <a:rPr lang="fr-FR" sz="1200" spc="20">
                <a:latin typeface="Trebuchet MS" panose="020B0603020202020204" pitchFamily="34" charset="0"/>
                <a:cs typeface="Tahoma"/>
              </a:rPr>
              <a:t>il</a:t>
            </a:r>
            <a:r>
              <a:rPr lang="fr-FR" sz="1200" spc="60">
                <a:latin typeface="Trebuchet MS" panose="020B0603020202020204" pitchFamily="34" charset="0"/>
                <a:cs typeface="Tahoma"/>
              </a:rPr>
              <a:t> </a:t>
            </a:r>
            <a:r>
              <a:rPr lang="fr-FR" sz="1200" spc="-30">
                <a:latin typeface="Trebuchet MS" panose="020B0603020202020204" pitchFamily="34" charset="0"/>
                <a:cs typeface="Tahoma"/>
              </a:rPr>
              <a:t>existe</a:t>
            </a:r>
            <a:r>
              <a:rPr lang="fr-FR" sz="1200" spc="60">
                <a:latin typeface="Trebuchet MS" panose="020B0603020202020204" pitchFamily="34" charset="0"/>
                <a:cs typeface="Tahoma"/>
              </a:rPr>
              <a:t> </a:t>
            </a:r>
            <a:r>
              <a:rPr lang="fr-FR" sz="1200" spc="-50">
                <a:latin typeface="Trebuchet MS" panose="020B0603020202020204" pitchFamily="34" charset="0"/>
                <a:cs typeface="Tahoma"/>
              </a:rPr>
              <a:t>2</a:t>
            </a:r>
            <a:r>
              <a:rPr lang="fr-FR" sz="1200" spc="60">
                <a:latin typeface="Trebuchet MS" panose="020B0603020202020204" pitchFamily="34" charset="0"/>
                <a:cs typeface="Tahoma"/>
              </a:rPr>
              <a:t> </a:t>
            </a:r>
            <a:r>
              <a:rPr lang="fr-FR" sz="1200" spc="-25">
                <a:latin typeface="Trebuchet MS" panose="020B0603020202020204" pitchFamily="34" charset="0"/>
                <a:cs typeface="Tahoma"/>
              </a:rPr>
              <a:t>cas</a:t>
            </a:r>
            <a:r>
              <a:rPr lang="fr-FR" sz="1200" spc="55">
                <a:latin typeface="Trebuchet MS" panose="020B0603020202020204" pitchFamily="34" charset="0"/>
                <a:cs typeface="Tahoma"/>
              </a:rPr>
              <a:t> </a:t>
            </a:r>
            <a:r>
              <a:rPr lang="fr-FR" sz="1200" spc="-15">
                <a:latin typeface="Trebuchet MS" panose="020B0603020202020204" pitchFamily="34" charset="0"/>
                <a:cs typeface="Tahoma"/>
              </a:rPr>
              <a:t>de</a:t>
            </a:r>
            <a:r>
              <a:rPr lang="fr-FR" sz="1200" spc="60">
                <a:latin typeface="Trebuchet MS" panose="020B0603020202020204" pitchFamily="34" charset="0"/>
                <a:cs typeface="Tahoma"/>
              </a:rPr>
              <a:t> </a:t>
            </a:r>
            <a:r>
              <a:rPr lang="fr-FR" sz="1200" spc="-25">
                <a:latin typeface="Trebuchet MS" panose="020B0603020202020204" pitchFamily="34" charset="0"/>
                <a:cs typeface="Tahoma"/>
              </a:rPr>
              <a:t>figure</a:t>
            </a:r>
            <a:r>
              <a:rPr lang="fr-FR" sz="1200" spc="60">
                <a:latin typeface="Trebuchet MS" panose="020B0603020202020204" pitchFamily="34" charset="0"/>
                <a:cs typeface="Tahoma"/>
              </a:rPr>
              <a:t> </a:t>
            </a:r>
            <a:r>
              <a:rPr lang="fr-FR" sz="1200" spc="-15">
                <a:latin typeface="Trebuchet MS" panose="020B0603020202020204" pitchFamily="34" charset="0"/>
                <a:cs typeface="Tahoma"/>
              </a:rPr>
              <a:t>(article</a:t>
            </a:r>
            <a:r>
              <a:rPr lang="fr-FR" sz="1200" spc="60">
                <a:latin typeface="Trebuchet MS" panose="020B0603020202020204" pitchFamily="34" charset="0"/>
                <a:cs typeface="Tahoma"/>
              </a:rPr>
              <a:t> </a:t>
            </a:r>
            <a:r>
              <a:rPr lang="fr-FR" sz="1200" spc="-55">
                <a:latin typeface="Trebuchet MS" panose="020B0603020202020204" pitchFamily="34" charset="0"/>
                <a:cs typeface="Tahoma"/>
              </a:rPr>
              <a:t>R.</a:t>
            </a:r>
            <a:endParaRPr lang="fr-FR" sz="1200">
              <a:latin typeface="Trebuchet MS" panose="020B0603020202020204" pitchFamily="34" charset="0"/>
              <a:cs typeface="Tahoma"/>
            </a:endParaRPr>
          </a:p>
          <a:p>
            <a:pPr marL="12700" algn="just">
              <a:lnSpc>
                <a:spcPct val="110000"/>
              </a:lnSpc>
              <a:spcBef>
                <a:spcPts val="114"/>
              </a:spcBef>
            </a:pPr>
            <a:r>
              <a:rPr lang="fr-FR" sz="1200" spc="-50">
                <a:latin typeface="Trebuchet MS" panose="020B0603020202020204" pitchFamily="34" charset="0"/>
                <a:cs typeface="Tahoma"/>
              </a:rPr>
              <a:t>1111-46</a:t>
            </a:r>
            <a:r>
              <a:rPr lang="fr-FR" sz="1200" spc="-114">
                <a:latin typeface="Trebuchet MS" panose="020B0603020202020204" pitchFamily="34" charset="0"/>
                <a:cs typeface="Tahoma"/>
              </a:rPr>
              <a:t> </a:t>
            </a:r>
            <a:r>
              <a:rPr lang="fr-FR" sz="1200" spc="-10">
                <a:latin typeface="Trebuchet MS" panose="020B0603020202020204" pitchFamily="34" charset="0"/>
                <a:cs typeface="Tahoma"/>
              </a:rPr>
              <a:t>du</a:t>
            </a:r>
            <a:r>
              <a:rPr lang="fr-FR" sz="1200" spc="-114">
                <a:latin typeface="Trebuchet MS" panose="020B0603020202020204" pitchFamily="34" charset="0"/>
                <a:cs typeface="Tahoma"/>
              </a:rPr>
              <a:t> </a:t>
            </a:r>
            <a:r>
              <a:rPr lang="fr-FR" sz="1200" spc="-30">
                <a:latin typeface="Trebuchet MS" panose="020B0603020202020204" pitchFamily="34" charset="0"/>
                <a:cs typeface="Tahoma"/>
              </a:rPr>
              <a:t>c</a:t>
            </a:r>
            <a:r>
              <a:rPr lang="fr-FR" sz="1200" spc="-10">
                <a:latin typeface="Trebuchet MS" panose="020B0603020202020204" pitchFamily="34" charset="0"/>
                <a:cs typeface="Tahoma"/>
              </a:rPr>
              <a:t>ode</a:t>
            </a:r>
            <a:r>
              <a:rPr lang="fr-FR" sz="1200" spc="-114">
                <a:latin typeface="Trebuchet MS" panose="020B0603020202020204" pitchFamily="34" charset="0"/>
                <a:cs typeface="Tahoma"/>
              </a:rPr>
              <a:t> </a:t>
            </a:r>
            <a:r>
              <a:rPr lang="fr-FR" sz="1200" spc="-15">
                <a:latin typeface="Trebuchet MS" panose="020B0603020202020204" pitchFamily="34" charset="0"/>
                <a:cs typeface="Tahoma"/>
              </a:rPr>
              <a:t>de</a:t>
            </a:r>
            <a:r>
              <a:rPr lang="fr-FR" sz="1200" spc="-114">
                <a:latin typeface="Trebuchet MS" panose="020B0603020202020204" pitchFamily="34" charset="0"/>
                <a:cs typeface="Tahoma"/>
              </a:rPr>
              <a:t> </a:t>
            </a:r>
            <a:r>
              <a:rPr lang="fr-FR" sz="1200">
                <a:latin typeface="Trebuchet MS" panose="020B0603020202020204" pitchFamily="34" charset="0"/>
                <a:cs typeface="Tahoma"/>
              </a:rPr>
              <a:t>la</a:t>
            </a:r>
            <a:r>
              <a:rPr lang="fr-FR" sz="1200" spc="-114">
                <a:latin typeface="Trebuchet MS" panose="020B0603020202020204" pitchFamily="34" charset="0"/>
                <a:cs typeface="Tahoma"/>
              </a:rPr>
              <a:t> </a:t>
            </a:r>
            <a:r>
              <a:rPr lang="fr-FR" sz="1200" spc="-20">
                <a:latin typeface="Trebuchet MS" panose="020B0603020202020204" pitchFamily="34" charset="0"/>
                <a:cs typeface="Tahoma"/>
              </a:rPr>
              <a:t>san</a:t>
            </a:r>
            <a:r>
              <a:rPr lang="fr-FR" sz="1200" spc="-25">
                <a:latin typeface="Trebuchet MS" panose="020B0603020202020204" pitchFamily="34" charset="0"/>
                <a:cs typeface="Tahoma"/>
              </a:rPr>
              <a:t>t</a:t>
            </a:r>
            <a:r>
              <a:rPr lang="fr-FR" sz="1200" spc="-35">
                <a:latin typeface="Trebuchet MS" panose="020B0603020202020204" pitchFamily="34" charset="0"/>
                <a:cs typeface="Tahoma"/>
              </a:rPr>
              <a:t>é</a:t>
            </a:r>
            <a:r>
              <a:rPr lang="fr-FR" sz="1200" spc="-114">
                <a:latin typeface="Trebuchet MS" panose="020B0603020202020204" pitchFamily="34" charset="0"/>
                <a:cs typeface="Tahoma"/>
              </a:rPr>
              <a:t> </a:t>
            </a:r>
            <a:r>
              <a:rPr lang="fr-FR" sz="1200" spc="-10">
                <a:latin typeface="Trebuchet MS" panose="020B0603020202020204" pitchFamily="34" charset="0"/>
                <a:cs typeface="Tahoma"/>
              </a:rPr>
              <a:t>publique)</a:t>
            </a:r>
            <a:r>
              <a:rPr lang="fr-FR" sz="1200" spc="-114">
                <a:latin typeface="Trebuchet MS" panose="020B0603020202020204" pitchFamily="34" charset="0"/>
                <a:cs typeface="Tahoma"/>
              </a:rPr>
              <a:t> </a:t>
            </a:r>
            <a:r>
              <a:rPr lang="fr-FR" sz="1200" spc="-105">
                <a:latin typeface="Trebuchet MS" panose="020B0603020202020204" pitchFamily="34" charset="0"/>
                <a:cs typeface="Tahoma"/>
              </a:rPr>
              <a:t>:</a:t>
            </a:r>
            <a:endParaRPr lang="fr-FR" sz="1200">
              <a:latin typeface="Trebuchet MS" panose="020B0603020202020204" pitchFamily="34" charset="0"/>
              <a:cs typeface="Tahoma"/>
            </a:endParaRPr>
          </a:p>
          <a:p>
            <a:pPr marL="12700" marR="5080" algn="just">
              <a:lnSpc>
                <a:spcPct val="110000"/>
              </a:lnSpc>
              <a:spcBef>
                <a:spcPts val="100"/>
              </a:spcBef>
            </a:pPr>
            <a:r>
              <a:rPr lang="fr-FR" sz="1200" b="1" spc="-85">
                <a:latin typeface="Trebuchet MS" panose="020B0603020202020204" pitchFamily="34" charset="0"/>
                <a:cs typeface="Tahoma"/>
              </a:rPr>
              <a:t>➡️ Membre</a:t>
            </a:r>
            <a:r>
              <a:rPr lang="fr-FR" sz="1200" b="1" spc="55">
                <a:latin typeface="Trebuchet MS" panose="020B0603020202020204" pitchFamily="34" charset="0"/>
                <a:cs typeface="Tahoma"/>
              </a:rPr>
              <a:t> </a:t>
            </a:r>
            <a:r>
              <a:rPr lang="fr-FR" sz="1200" b="1" spc="-70">
                <a:latin typeface="Trebuchet MS" panose="020B0603020202020204" pitchFamily="34" charset="0"/>
                <a:cs typeface="Tahoma"/>
              </a:rPr>
              <a:t>de</a:t>
            </a:r>
            <a:r>
              <a:rPr lang="fr-FR" sz="1200" b="1" spc="55">
                <a:latin typeface="Trebuchet MS" panose="020B0603020202020204" pitchFamily="34" charset="0"/>
                <a:cs typeface="Tahoma"/>
              </a:rPr>
              <a:t> </a:t>
            </a:r>
            <a:r>
              <a:rPr lang="fr-FR" sz="1200" b="1" spc="-50">
                <a:latin typeface="Trebuchet MS" panose="020B0603020202020204" pitchFamily="34" charset="0"/>
                <a:cs typeface="Tahoma"/>
              </a:rPr>
              <a:t>l'équipe</a:t>
            </a:r>
            <a:r>
              <a:rPr lang="fr-FR" sz="1200" b="1" spc="55">
                <a:latin typeface="Trebuchet MS" panose="020B0603020202020204" pitchFamily="34" charset="0"/>
                <a:cs typeface="Tahoma"/>
              </a:rPr>
              <a:t> </a:t>
            </a:r>
            <a:r>
              <a:rPr lang="fr-FR" sz="1200" b="1" spc="-70">
                <a:latin typeface="Trebuchet MS" panose="020B0603020202020204" pitchFamily="34" charset="0"/>
                <a:cs typeface="Tahoma"/>
              </a:rPr>
              <a:t>de</a:t>
            </a:r>
            <a:r>
              <a:rPr lang="fr-FR" sz="1200" b="1" spc="55">
                <a:latin typeface="Trebuchet MS" panose="020B0603020202020204" pitchFamily="34" charset="0"/>
                <a:cs typeface="Tahoma"/>
              </a:rPr>
              <a:t> </a:t>
            </a:r>
            <a:r>
              <a:rPr lang="fr-FR" sz="1200" b="1" spc="-60">
                <a:latin typeface="Trebuchet MS" panose="020B0603020202020204" pitchFamily="34" charset="0"/>
                <a:cs typeface="Tahoma"/>
              </a:rPr>
              <a:t>soins</a:t>
            </a:r>
            <a:r>
              <a:rPr lang="fr-FR" sz="1200" b="1" spc="50">
                <a:latin typeface="Trebuchet MS" panose="020B0603020202020204" pitchFamily="34" charset="0"/>
                <a:cs typeface="Tahoma"/>
              </a:rPr>
              <a:t> </a:t>
            </a:r>
            <a:r>
              <a:rPr lang="fr-FR" sz="1200" spc="-105">
                <a:latin typeface="Trebuchet MS" panose="020B0603020202020204" pitchFamily="34" charset="0"/>
                <a:cs typeface="Tahoma"/>
              </a:rPr>
              <a:t>:</a:t>
            </a:r>
            <a:r>
              <a:rPr lang="fr-FR" sz="1200" spc="35">
                <a:latin typeface="Trebuchet MS" panose="020B0603020202020204" pitchFamily="34" charset="0"/>
                <a:cs typeface="Tahoma"/>
              </a:rPr>
              <a:t> </a:t>
            </a:r>
            <a:r>
              <a:rPr lang="fr-FR" sz="1200" spc="-5">
                <a:latin typeface="Trebuchet MS" panose="020B0603020202020204" pitchFamily="34" charset="0"/>
                <a:cs typeface="Tahoma"/>
              </a:rPr>
              <a:t>le</a:t>
            </a:r>
            <a:r>
              <a:rPr lang="fr-FR" sz="1200" spc="35">
                <a:latin typeface="Trebuchet MS" panose="020B0603020202020204" pitchFamily="34" charset="0"/>
                <a:cs typeface="Tahoma"/>
              </a:rPr>
              <a:t> </a:t>
            </a:r>
            <a:r>
              <a:rPr lang="fr-FR" sz="1200" b="1" spc="-70">
                <a:solidFill>
                  <a:srgbClr val="E11A81"/>
                </a:solidFill>
                <a:latin typeface="Trebuchet MS" panose="020B0603020202020204" pitchFamily="34" charset="0"/>
                <a:cs typeface="Tahoma"/>
              </a:rPr>
              <a:t>consentement </a:t>
            </a:r>
            <a:r>
              <a:rPr lang="fr-FR" sz="1200" b="1" spc="-275">
                <a:solidFill>
                  <a:srgbClr val="E11A81"/>
                </a:solidFill>
                <a:latin typeface="Trebuchet MS" panose="020B0603020202020204" pitchFamily="34" charset="0"/>
                <a:cs typeface="Tahoma"/>
              </a:rPr>
              <a:t> </a:t>
            </a:r>
            <a:r>
              <a:rPr lang="fr-FR" sz="1200" b="1" spc="-65">
                <a:solidFill>
                  <a:srgbClr val="E11A81"/>
                </a:solidFill>
                <a:latin typeface="Trebuchet MS" panose="020B0603020202020204" pitchFamily="34" charset="0"/>
                <a:cs typeface="Tahoma"/>
              </a:rPr>
              <a:t>du</a:t>
            </a:r>
            <a:r>
              <a:rPr lang="fr-FR" sz="1200" b="1">
                <a:solidFill>
                  <a:srgbClr val="E11A81"/>
                </a:solidFill>
                <a:latin typeface="Trebuchet MS" panose="020B0603020202020204" pitchFamily="34" charset="0"/>
                <a:cs typeface="Tahoma"/>
              </a:rPr>
              <a:t> </a:t>
            </a:r>
            <a:r>
              <a:rPr lang="fr-FR" sz="1200" b="1" spc="-60">
                <a:solidFill>
                  <a:srgbClr val="E11A81"/>
                </a:solidFill>
                <a:latin typeface="Trebuchet MS" panose="020B0603020202020204" pitchFamily="34" charset="0"/>
                <a:cs typeface="Tahoma"/>
              </a:rPr>
              <a:t>patient</a:t>
            </a:r>
            <a:r>
              <a:rPr lang="fr-FR" sz="1200" b="1">
                <a:solidFill>
                  <a:srgbClr val="E11A81"/>
                </a:solidFill>
                <a:latin typeface="Trebuchet MS" panose="020B0603020202020204" pitchFamily="34" charset="0"/>
                <a:cs typeface="Tahoma"/>
              </a:rPr>
              <a:t> </a:t>
            </a:r>
            <a:r>
              <a:rPr lang="fr-FR" sz="1200" b="1" spc="-70">
                <a:solidFill>
                  <a:srgbClr val="E11A81"/>
                </a:solidFill>
                <a:latin typeface="Trebuchet MS" panose="020B0603020202020204" pitchFamily="34" charset="0"/>
                <a:cs typeface="Tahoma"/>
              </a:rPr>
              <a:t>est</a:t>
            </a:r>
            <a:r>
              <a:rPr lang="fr-FR" sz="1200" b="1" spc="5">
                <a:solidFill>
                  <a:srgbClr val="E11A81"/>
                </a:solidFill>
                <a:latin typeface="Trebuchet MS" panose="020B0603020202020204" pitchFamily="34" charset="0"/>
                <a:cs typeface="Tahoma"/>
              </a:rPr>
              <a:t> </a:t>
            </a:r>
            <a:r>
              <a:rPr lang="fr-FR" sz="1200" b="1" spc="-40">
                <a:solidFill>
                  <a:srgbClr val="E11A81"/>
                </a:solidFill>
                <a:latin typeface="Trebuchet MS" panose="020B0603020202020204" pitchFamily="34" charset="0"/>
                <a:cs typeface="Tahoma"/>
              </a:rPr>
              <a:t>dit</a:t>
            </a:r>
            <a:r>
              <a:rPr lang="fr-FR" sz="1200" b="1">
                <a:solidFill>
                  <a:srgbClr val="E11A81"/>
                </a:solidFill>
                <a:latin typeface="Trebuchet MS" panose="020B0603020202020204" pitchFamily="34" charset="0"/>
                <a:cs typeface="Tahoma"/>
              </a:rPr>
              <a:t> </a:t>
            </a:r>
            <a:r>
              <a:rPr lang="fr-FR" sz="1200" b="1" spc="-75">
                <a:solidFill>
                  <a:srgbClr val="E11A81"/>
                </a:solidFill>
                <a:latin typeface="Trebuchet MS" panose="020B0603020202020204" pitchFamily="34" charset="0"/>
                <a:cs typeface="Tahoma"/>
              </a:rPr>
              <a:t>présumé</a:t>
            </a:r>
            <a:r>
              <a:rPr lang="fr-FR" sz="1200" b="1" spc="-5">
                <a:solidFill>
                  <a:srgbClr val="E11A81"/>
                </a:solidFill>
                <a:latin typeface="Trebuchet MS" panose="020B0603020202020204" pitchFamily="34" charset="0"/>
                <a:cs typeface="Tahoma"/>
              </a:rPr>
              <a:t> </a:t>
            </a:r>
            <a:r>
              <a:rPr lang="fr-FR" sz="1200" spc="-15">
                <a:latin typeface="Trebuchet MS" panose="020B0603020202020204" pitchFamily="34" charset="0"/>
                <a:cs typeface="Tahoma"/>
              </a:rPr>
              <a:t>dans </a:t>
            </a:r>
            <a:r>
              <a:rPr lang="fr-FR" sz="1200" spc="-5">
                <a:latin typeface="Trebuchet MS" panose="020B0603020202020204" pitchFamily="34" charset="0"/>
                <a:cs typeface="Tahoma"/>
              </a:rPr>
              <a:t>le</a:t>
            </a:r>
            <a:r>
              <a:rPr lang="fr-FR" sz="1200" spc="-20">
                <a:latin typeface="Trebuchet MS" panose="020B0603020202020204" pitchFamily="34" charset="0"/>
                <a:cs typeface="Tahoma"/>
              </a:rPr>
              <a:t> cadre</a:t>
            </a:r>
            <a:r>
              <a:rPr lang="fr-FR" sz="1200" spc="-15">
                <a:latin typeface="Trebuchet MS" panose="020B0603020202020204" pitchFamily="34" charset="0"/>
                <a:cs typeface="Tahoma"/>
              </a:rPr>
              <a:t> de</a:t>
            </a:r>
            <a:r>
              <a:rPr lang="fr-FR" sz="1200" spc="-20">
                <a:latin typeface="Trebuchet MS" panose="020B0603020202020204" pitchFamily="34" charset="0"/>
                <a:cs typeface="Tahoma"/>
              </a:rPr>
              <a:t> </a:t>
            </a:r>
            <a:r>
              <a:rPr lang="fr-FR" sz="1200" spc="-25">
                <a:latin typeface="Trebuchet MS" panose="020B0603020202020204" pitchFamily="34" charset="0"/>
                <a:cs typeface="Tahoma"/>
              </a:rPr>
              <a:t>sa</a:t>
            </a:r>
            <a:r>
              <a:rPr lang="fr-FR" sz="1200" spc="-20">
                <a:latin typeface="Trebuchet MS" panose="020B0603020202020204" pitchFamily="34" charset="0"/>
                <a:cs typeface="Tahoma"/>
              </a:rPr>
              <a:t> </a:t>
            </a:r>
            <a:r>
              <a:rPr lang="fr-FR" sz="1200" spc="-15">
                <a:latin typeface="Trebuchet MS" panose="020B0603020202020204" pitchFamily="34" charset="0"/>
                <a:cs typeface="Tahoma"/>
              </a:rPr>
              <a:t>prise </a:t>
            </a:r>
            <a:r>
              <a:rPr lang="fr-FR" sz="1200" spc="-25">
                <a:latin typeface="Trebuchet MS" panose="020B0603020202020204" pitchFamily="34" charset="0"/>
                <a:cs typeface="Tahoma"/>
              </a:rPr>
              <a:t>en </a:t>
            </a:r>
            <a:r>
              <a:rPr lang="fr-FR" sz="1200" spc="-30">
                <a:latin typeface="Trebuchet MS" panose="020B0603020202020204" pitchFamily="34" charset="0"/>
                <a:cs typeface="Tahoma"/>
              </a:rPr>
              <a:t>charge </a:t>
            </a:r>
            <a:r>
              <a:rPr lang="fr-FR" sz="1200" spc="-25">
                <a:latin typeface="Trebuchet MS" panose="020B0603020202020204" pitchFamily="34" charset="0"/>
                <a:cs typeface="Tahoma"/>
              </a:rPr>
              <a:t>effective.</a:t>
            </a:r>
            <a:r>
              <a:rPr lang="fr-FR" sz="1200" spc="-20">
                <a:latin typeface="Trebuchet MS" panose="020B0603020202020204" pitchFamily="34" charset="0"/>
                <a:cs typeface="Tahoma"/>
              </a:rPr>
              <a:t> </a:t>
            </a:r>
            <a:r>
              <a:rPr lang="fr-FR" sz="1200" spc="-45">
                <a:latin typeface="Trebuchet MS" panose="020B0603020202020204" pitchFamily="34" charset="0"/>
                <a:cs typeface="Tahoma"/>
              </a:rPr>
              <a:t>Il </a:t>
            </a:r>
            <a:r>
              <a:rPr lang="fr-FR" sz="1200" spc="-25">
                <a:latin typeface="Trebuchet MS" panose="020B0603020202020204" pitchFamily="34" charset="0"/>
                <a:cs typeface="Tahoma"/>
              </a:rPr>
              <a:t>est </a:t>
            </a:r>
            <a:r>
              <a:rPr lang="fr-FR" sz="1200" spc="-15">
                <a:latin typeface="Trebuchet MS" panose="020B0603020202020204" pitchFamily="34" charset="0"/>
                <a:cs typeface="Tahoma"/>
              </a:rPr>
              <a:t>toutefois </a:t>
            </a:r>
            <a:r>
              <a:rPr lang="fr-FR" sz="1200" b="1" spc="-60">
                <a:latin typeface="Trebuchet MS" panose="020B0603020202020204" pitchFamily="34" charset="0"/>
                <a:cs typeface="Tahoma"/>
              </a:rPr>
              <a:t>important</a:t>
            </a:r>
            <a:r>
              <a:rPr lang="fr-FR" sz="1200" b="1" spc="-55">
                <a:latin typeface="Trebuchet MS" panose="020B0603020202020204" pitchFamily="34" charset="0"/>
                <a:cs typeface="Tahoma"/>
              </a:rPr>
              <a:t> </a:t>
            </a:r>
            <a:r>
              <a:rPr lang="fr-FR" sz="1200" b="1" spc="-70">
                <a:latin typeface="Trebuchet MS" panose="020B0603020202020204" pitchFamily="34" charset="0"/>
                <a:cs typeface="Tahoma"/>
              </a:rPr>
              <a:t>de </a:t>
            </a:r>
            <a:r>
              <a:rPr lang="fr-FR" sz="1200" b="1" spc="-65">
                <a:latin typeface="Trebuchet MS" panose="020B0603020202020204" pitchFamily="34" charset="0"/>
                <a:cs typeface="Tahoma"/>
              </a:rPr>
              <a:t> </a:t>
            </a:r>
            <a:r>
              <a:rPr lang="fr-FR" sz="1200" b="1" spc="-30">
                <a:latin typeface="Trebuchet MS" panose="020B0603020202020204" pitchFamily="34" charset="0"/>
                <a:cs typeface="Tahoma"/>
              </a:rPr>
              <a:t>l'informer </a:t>
            </a:r>
            <a:r>
              <a:rPr lang="fr-FR" sz="1200" b="1" spc="-75">
                <a:latin typeface="Trebuchet MS" panose="020B0603020202020204" pitchFamily="34" charset="0"/>
                <a:cs typeface="Tahoma"/>
              </a:rPr>
              <a:t>à</a:t>
            </a:r>
            <a:r>
              <a:rPr lang="fr-FR" sz="1200" b="1" spc="-30">
                <a:latin typeface="Trebuchet MS" panose="020B0603020202020204" pitchFamily="34" charset="0"/>
                <a:cs typeface="Tahoma"/>
              </a:rPr>
              <a:t> </a:t>
            </a:r>
            <a:r>
              <a:rPr lang="fr-FR" sz="1200" b="1" spc="-70">
                <a:latin typeface="Trebuchet MS" panose="020B0603020202020204" pitchFamily="34" charset="0"/>
                <a:cs typeface="Tahoma"/>
              </a:rPr>
              <a:t>chaque</a:t>
            </a:r>
            <a:r>
              <a:rPr lang="fr-FR" sz="1200" b="1" spc="-30">
                <a:latin typeface="Trebuchet MS" panose="020B0603020202020204" pitchFamily="34" charset="0"/>
                <a:cs typeface="Tahoma"/>
              </a:rPr>
              <a:t> </a:t>
            </a:r>
            <a:r>
              <a:rPr lang="fr-FR" sz="1200" b="1" spc="-70">
                <a:latin typeface="Trebuchet MS" panose="020B0603020202020204" pitchFamily="34" charset="0"/>
                <a:cs typeface="Tahoma"/>
              </a:rPr>
              <a:t>nou</a:t>
            </a:r>
            <a:r>
              <a:rPr lang="fr-FR" sz="1200" b="1" spc="-75">
                <a:latin typeface="Trebuchet MS" panose="020B0603020202020204" pitchFamily="34" charset="0"/>
                <a:cs typeface="Tahoma"/>
              </a:rPr>
              <a:t>v</a:t>
            </a:r>
            <a:r>
              <a:rPr lang="fr-FR" sz="1200" b="1" spc="-50">
                <a:latin typeface="Trebuchet MS" panose="020B0603020202020204" pitchFamily="34" charset="0"/>
                <a:cs typeface="Tahoma"/>
              </a:rPr>
              <a:t>el</a:t>
            </a:r>
            <a:r>
              <a:rPr lang="fr-FR" sz="1200" b="1" spc="-30">
                <a:latin typeface="Trebuchet MS" panose="020B0603020202020204" pitchFamily="34" charset="0"/>
                <a:cs typeface="Tahoma"/>
              </a:rPr>
              <a:t> </a:t>
            </a:r>
            <a:r>
              <a:rPr lang="fr-FR" sz="1200" b="1" spc="-65">
                <a:latin typeface="Trebuchet MS" panose="020B0603020202020204" pitchFamily="34" charset="0"/>
                <a:cs typeface="Tahoma"/>
              </a:rPr>
              <a:t>épisode</a:t>
            </a:r>
            <a:r>
              <a:rPr lang="fr-FR" sz="1200" b="1" spc="-30">
                <a:latin typeface="Trebuchet MS" panose="020B0603020202020204" pitchFamily="34" charset="0"/>
                <a:cs typeface="Tahoma"/>
              </a:rPr>
              <a:t> </a:t>
            </a:r>
            <a:r>
              <a:rPr lang="fr-FR" sz="1200" b="1" spc="-70">
                <a:latin typeface="Trebuchet MS" panose="020B0603020202020204" pitchFamily="34" charset="0"/>
                <a:cs typeface="Tahoma"/>
              </a:rPr>
              <a:t>de</a:t>
            </a:r>
            <a:r>
              <a:rPr lang="fr-FR" sz="1200" b="1" spc="-30">
                <a:latin typeface="Trebuchet MS" panose="020B0603020202020204" pitchFamily="34" charset="0"/>
                <a:cs typeface="Tahoma"/>
              </a:rPr>
              <a:t> </a:t>
            </a:r>
            <a:r>
              <a:rPr lang="fr-FR" sz="1200" b="1" spc="-60">
                <a:latin typeface="Trebuchet MS" panose="020B0603020202020204" pitchFamily="34" charset="0"/>
                <a:cs typeface="Tahoma"/>
              </a:rPr>
              <a:t>soin</a:t>
            </a:r>
            <a:r>
              <a:rPr lang="fr-FR" sz="1200" b="1" spc="-40">
                <a:latin typeface="Trebuchet MS" panose="020B0603020202020204" pitchFamily="34" charset="0"/>
                <a:cs typeface="Tahoma"/>
              </a:rPr>
              <a:t> </a:t>
            </a:r>
            <a:r>
              <a:rPr lang="fr-FR" sz="1200" spc="-45">
                <a:latin typeface="Trebuchet MS" panose="020B0603020202020204" pitchFamily="34" charset="0"/>
                <a:cs typeface="Tahoma"/>
              </a:rPr>
              <a:t>e</a:t>
            </a:r>
            <a:r>
              <a:rPr lang="fr-FR" sz="1200">
                <a:latin typeface="Trebuchet MS" panose="020B0603020202020204" pitchFamily="34" charset="0"/>
                <a:cs typeface="Tahoma"/>
              </a:rPr>
              <a:t>t</a:t>
            </a:r>
            <a:r>
              <a:rPr lang="fr-FR" sz="1200" spc="-50">
                <a:latin typeface="Trebuchet MS" panose="020B0603020202020204" pitchFamily="34" charset="0"/>
                <a:cs typeface="Tahoma"/>
              </a:rPr>
              <a:t> </a:t>
            </a:r>
            <a:r>
              <a:rPr lang="fr-FR" sz="1200" spc="-15">
                <a:latin typeface="Trebuchet MS" panose="020B0603020202020204" pitchFamily="34" charset="0"/>
                <a:cs typeface="Tahoma"/>
              </a:rPr>
              <a:t>de</a:t>
            </a:r>
            <a:r>
              <a:rPr lang="fr-FR" sz="1200" spc="-50">
                <a:latin typeface="Trebuchet MS" panose="020B0603020202020204" pitchFamily="34" charset="0"/>
                <a:cs typeface="Tahoma"/>
              </a:rPr>
              <a:t> </a:t>
            </a:r>
            <a:r>
              <a:rPr lang="fr-FR" sz="1200" spc="-20">
                <a:latin typeface="Trebuchet MS" panose="020B0603020202020204" pitchFamily="34" charset="0"/>
                <a:cs typeface="Tahoma"/>
              </a:rPr>
              <a:t>ne  </a:t>
            </a:r>
            <a:r>
              <a:rPr lang="fr-FR" sz="1200" spc="-15">
                <a:latin typeface="Trebuchet MS" panose="020B0603020202020204" pitchFamily="34" charset="0"/>
                <a:cs typeface="Tahoma"/>
              </a:rPr>
              <a:t>consulter</a:t>
            </a:r>
            <a:r>
              <a:rPr lang="fr-FR" sz="1200" spc="-114">
                <a:latin typeface="Trebuchet MS" panose="020B0603020202020204" pitchFamily="34" charset="0"/>
                <a:cs typeface="Tahoma"/>
              </a:rPr>
              <a:t> </a:t>
            </a:r>
            <a:r>
              <a:rPr lang="fr-FR" sz="1200" spc="-30">
                <a:latin typeface="Trebuchet MS" panose="020B0603020202020204" pitchFamily="34" charset="0"/>
                <a:cs typeface="Tahoma"/>
              </a:rPr>
              <a:t>ses</a:t>
            </a:r>
            <a:r>
              <a:rPr lang="fr-FR" sz="1200" spc="-110">
                <a:latin typeface="Trebuchet MS" panose="020B0603020202020204" pitchFamily="34" charset="0"/>
                <a:cs typeface="Tahoma"/>
              </a:rPr>
              <a:t> </a:t>
            </a:r>
            <a:r>
              <a:rPr lang="fr-FR" sz="1200" spc="-20">
                <a:latin typeface="Trebuchet MS" panose="020B0603020202020204" pitchFamily="34" charset="0"/>
                <a:cs typeface="Tahoma"/>
              </a:rPr>
              <a:t>données</a:t>
            </a:r>
            <a:r>
              <a:rPr lang="fr-FR" sz="1200" spc="-114">
                <a:latin typeface="Trebuchet MS" panose="020B0603020202020204" pitchFamily="34" charset="0"/>
                <a:cs typeface="Tahoma"/>
              </a:rPr>
              <a:t> </a:t>
            </a:r>
            <a:r>
              <a:rPr lang="fr-FR" sz="1200" spc="-15">
                <a:latin typeface="Trebuchet MS" panose="020B0603020202020204" pitchFamily="34" charset="0"/>
                <a:cs typeface="Tahoma"/>
              </a:rPr>
              <a:t>qu'à</a:t>
            </a:r>
            <a:r>
              <a:rPr lang="fr-FR" sz="1200" spc="-110">
                <a:latin typeface="Trebuchet MS" panose="020B0603020202020204" pitchFamily="34" charset="0"/>
                <a:cs typeface="Tahoma"/>
              </a:rPr>
              <a:t> </a:t>
            </a:r>
            <a:r>
              <a:rPr lang="fr-FR" sz="1200" spc="-20">
                <a:latin typeface="Trebuchet MS" panose="020B0603020202020204" pitchFamily="34" charset="0"/>
                <a:cs typeface="Tahoma"/>
              </a:rPr>
              <a:t>des</a:t>
            </a:r>
            <a:r>
              <a:rPr lang="fr-FR" sz="1200" spc="-110">
                <a:latin typeface="Trebuchet MS" panose="020B0603020202020204" pitchFamily="34" charset="0"/>
                <a:cs typeface="Tahoma"/>
              </a:rPr>
              <a:t> </a:t>
            </a:r>
            <a:r>
              <a:rPr lang="fr-FR" sz="1200" spc="-15">
                <a:latin typeface="Trebuchet MS" panose="020B0603020202020204" pitchFamily="34" charset="0"/>
                <a:cs typeface="Tahoma"/>
              </a:rPr>
              <a:t>fins</a:t>
            </a:r>
            <a:r>
              <a:rPr lang="fr-FR" sz="1200" spc="-114">
                <a:latin typeface="Trebuchet MS" panose="020B0603020202020204" pitchFamily="34" charset="0"/>
                <a:cs typeface="Tahoma"/>
              </a:rPr>
              <a:t> </a:t>
            </a:r>
            <a:r>
              <a:rPr lang="fr-FR" sz="1200">
                <a:latin typeface="Trebuchet MS" panose="020B0603020202020204" pitchFamily="34" charset="0"/>
                <a:cs typeface="Tahoma"/>
              </a:rPr>
              <a:t>“utiles</a:t>
            </a:r>
            <a:r>
              <a:rPr lang="fr-FR" sz="1200" spc="-110">
                <a:latin typeface="Trebuchet MS" panose="020B0603020202020204" pitchFamily="34" charset="0"/>
                <a:cs typeface="Tahoma"/>
              </a:rPr>
              <a:t> </a:t>
            </a:r>
            <a:r>
              <a:rPr lang="fr-FR" sz="1200" spc="-10">
                <a:latin typeface="Trebuchet MS" panose="020B0603020202020204" pitchFamily="34" charset="0"/>
                <a:cs typeface="Tahoma"/>
              </a:rPr>
              <a:t>pour</a:t>
            </a:r>
            <a:r>
              <a:rPr lang="fr-FR" sz="1200" spc="-110">
                <a:latin typeface="Trebuchet MS" panose="020B0603020202020204" pitchFamily="34" charset="0"/>
                <a:cs typeface="Tahoma"/>
              </a:rPr>
              <a:t> </a:t>
            </a:r>
            <a:r>
              <a:rPr lang="fr-FR" sz="1200">
                <a:latin typeface="Trebuchet MS" panose="020B0603020202020204" pitchFamily="34" charset="0"/>
                <a:cs typeface="Tahoma"/>
              </a:rPr>
              <a:t>la</a:t>
            </a:r>
            <a:r>
              <a:rPr lang="fr-FR" sz="1200" spc="-125">
                <a:latin typeface="Trebuchet MS" panose="020B0603020202020204" pitchFamily="34" charset="0"/>
                <a:cs typeface="Tahoma"/>
              </a:rPr>
              <a:t> </a:t>
            </a:r>
            <a:r>
              <a:rPr lang="fr-FR" sz="1200" spc="-15">
                <a:latin typeface="Trebuchet MS" panose="020B0603020202020204" pitchFamily="34" charset="0"/>
                <a:cs typeface="Tahoma"/>
              </a:rPr>
              <a:t>prise </a:t>
            </a:r>
            <a:r>
              <a:rPr lang="fr-FR" sz="1200" spc="-300">
                <a:latin typeface="Trebuchet MS" panose="020B0603020202020204" pitchFamily="34" charset="0"/>
                <a:cs typeface="Tahoma"/>
              </a:rPr>
              <a:t> </a:t>
            </a:r>
            <a:r>
              <a:rPr lang="fr-FR" sz="1200" spc="-25">
                <a:latin typeface="Trebuchet MS" panose="020B0603020202020204" pitchFamily="34" charset="0"/>
                <a:cs typeface="Tahoma"/>
              </a:rPr>
              <a:t>en</a:t>
            </a:r>
            <a:r>
              <a:rPr lang="fr-FR" sz="1200" spc="-114">
                <a:latin typeface="Trebuchet MS" panose="020B0603020202020204" pitchFamily="34" charset="0"/>
                <a:cs typeface="Tahoma"/>
              </a:rPr>
              <a:t> </a:t>
            </a:r>
            <a:r>
              <a:rPr lang="fr-FR" sz="1200" spc="-15">
                <a:latin typeface="Trebuchet MS" panose="020B0603020202020204" pitchFamily="34" charset="0"/>
                <a:cs typeface="Tahoma"/>
              </a:rPr>
              <a:t>cha</a:t>
            </a:r>
            <a:r>
              <a:rPr lang="fr-FR" sz="1200" spc="-25">
                <a:latin typeface="Trebuchet MS" panose="020B0603020202020204" pitchFamily="34" charset="0"/>
                <a:cs typeface="Tahoma"/>
              </a:rPr>
              <a:t>r</a:t>
            </a:r>
            <a:r>
              <a:rPr lang="fr-FR" sz="1200" spc="-65">
                <a:latin typeface="Trebuchet MS" panose="020B0603020202020204" pitchFamily="34" charset="0"/>
                <a:cs typeface="Tahoma"/>
              </a:rPr>
              <a:t>g</a:t>
            </a:r>
            <a:r>
              <a:rPr lang="fr-FR" sz="1200" spc="-45">
                <a:latin typeface="Trebuchet MS" panose="020B0603020202020204" pitchFamily="34" charset="0"/>
                <a:cs typeface="Tahoma"/>
              </a:rPr>
              <a:t>e</a:t>
            </a:r>
            <a:r>
              <a:rPr lang="fr-FR" sz="1200" spc="20">
                <a:latin typeface="Trebuchet MS" panose="020B0603020202020204" pitchFamily="34" charset="0"/>
                <a:cs typeface="Tahoma"/>
              </a:rPr>
              <a:t>”</a:t>
            </a:r>
            <a:endParaRPr lang="fr-FR" sz="1200">
              <a:latin typeface="Trebuchet MS" panose="020B0603020202020204" pitchFamily="34" charset="0"/>
              <a:cs typeface="Tahoma"/>
            </a:endParaRPr>
          </a:p>
          <a:p>
            <a:pPr marL="12700" marR="5080" algn="just">
              <a:lnSpc>
                <a:spcPct val="110000"/>
              </a:lnSpc>
              <a:spcBef>
                <a:spcPts val="100"/>
              </a:spcBef>
            </a:pPr>
            <a:r>
              <a:rPr lang="fr-FR" sz="1200" b="1" spc="-80">
                <a:solidFill>
                  <a:srgbClr val="002060"/>
                </a:solidFill>
                <a:latin typeface="Trebuchet MS" panose="020B0603020202020204" pitchFamily="34" charset="0"/>
                <a:cs typeface="Tahoma"/>
              </a:rPr>
              <a:t>➡️ </a:t>
            </a:r>
            <a:r>
              <a:rPr lang="fr-FR" sz="1200" b="1" spc="-80">
                <a:latin typeface="Trebuchet MS" panose="020B0603020202020204" pitchFamily="34" charset="0"/>
                <a:cs typeface="Tahoma"/>
              </a:rPr>
              <a:t>Non-membre </a:t>
            </a:r>
            <a:r>
              <a:rPr lang="fr-FR" sz="1200" spc="-80">
                <a:latin typeface="Trebuchet MS" panose="020B0603020202020204" pitchFamily="34" charset="0"/>
                <a:cs typeface="Tahoma"/>
              </a:rPr>
              <a:t>:</a:t>
            </a:r>
            <a:r>
              <a:rPr lang="fr-FR" sz="1200" spc="-75">
                <a:latin typeface="Trebuchet MS" panose="020B0603020202020204" pitchFamily="34" charset="0"/>
                <a:cs typeface="Tahoma"/>
              </a:rPr>
              <a:t> </a:t>
            </a:r>
            <a:r>
              <a:rPr lang="fr-FR" sz="1200" spc="-5">
                <a:latin typeface="Trebuchet MS" panose="020B0603020202020204" pitchFamily="34" charset="0"/>
                <a:cs typeface="Tahoma"/>
              </a:rPr>
              <a:t>le</a:t>
            </a:r>
            <a:r>
              <a:rPr lang="fr-FR" sz="1200">
                <a:latin typeface="Trebuchet MS" panose="020B0603020202020204" pitchFamily="34" charset="0"/>
                <a:cs typeface="Tahoma"/>
              </a:rPr>
              <a:t> </a:t>
            </a:r>
            <a:r>
              <a:rPr lang="fr-FR" sz="1200" spc="-15">
                <a:latin typeface="Trebuchet MS" panose="020B0603020202020204" pitchFamily="34" charset="0"/>
                <a:cs typeface="Tahoma"/>
              </a:rPr>
              <a:t>professionnel</a:t>
            </a:r>
            <a:r>
              <a:rPr lang="fr-FR" sz="1200" spc="-10">
                <a:latin typeface="Trebuchet MS" panose="020B0603020202020204" pitchFamily="34" charset="0"/>
                <a:cs typeface="Tahoma"/>
              </a:rPr>
              <a:t> </a:t>
            </a:r>
            <a:r>
              <a:rPr lang="fr-FR" sz="1200" spc="5">
                <a:latin typeface="Trebuchet MS" panose="020B0603020202020204" pitchFamily="34" charset="0"/>
                <a:cs typeface="Tahoma"/>
              </a:rPr>
              <a:t>doit</a:t>
            </a:r>
            <a:r>
              <a:rPr lang="fr-FR" sz="1200" spc="10">
                <a:latin typeface="Trebuchet MS" panose="020B0603020202020204" pitchFamily="34" charset="0"/>
                <a:cs typeface="Tahoma"/>
              </a:rPr>
              <a:t> </a:t>
            </a:r>
            <a:r>
              <a:rPr lang="fr-FR" sz="1200" b="1" spc="-45">
                <a:solidFill>
                  <a:srgbClr val="E11A81"/>
                </a:solidFill>
                <a:latin typeface="Trebuchet MS" panose="020B0603020202020204" pitchFamily="34" charset="0"/>
                <a:cs typeface="Tahoma"/>
              </a:rPr>
              <a:t>recueillir </a:t>
            </a:r>
            <a:r>
              <a:rPr lang="fr-FR" sz="1200" b="1" spc="-40">
                <a:solidFill>
                  <a:srgbClr val="E11A81"/>
                </a:solidFill>
                <a:latin typeface="Trebuchet MS" panose="020B0603020202020204" pitchFamily="34" charset="0"/>
                <a:cs typeface="Tahoma"/>
              </a:rPr>
              <a:t> </a:t>
            </a:r>
            <a:r>
              <a:rPr lang="fr-FR" sz="1200" b="1" spc="-95">
                <a:solidFill>
                  <a:srgbClr val="E11A81"/>
                </a:solidFill>
                <a:latin typeface="Trebuchet MS" panose="020B0603020202020204" pitchFamily="34" charset="0"/>
                <a:cs typeface="Tahoma"/>
              </a:rPr>
              <a:t>e</a:t>
            </a:r>
            <a:r>
              <a:rPr lang="fr-FR" sz="1200" b="1" spc="-45">
                <a:solidFill>
                  <a:srgbClr val="E11A81"/>
                </a:solidFill>
                <a:latin typeface="Trebuchet MS" panose="020B0603020202020204" pitchFamily="34" charset="0"/>
                <a:cs typeface="Tahoma"/>
              </a:rPr>
              <a:t>xplici</a:t>
            </a:r>
            <a:r>
              <a:rPr lang="fr-FR" sz="1200" b="1" spc="-65">
                <a:solidFill>
                  <a:srgbClr val="E11A81"/>
                </a:solidFill>
                <a:latin typeface="Trebuchet MS" panose="020B0603020202020204" pitchFamily="34" charset="0"/>
                <a:cs typeface="Tahoma"/>
              </a:rPr>
              <a:t>t</a:t>
            </a:r>
            <a:r>
              <a:rPr lang="fr-FR" sz="1200" b="1" spc="-70">
                <a:solidFill>
                  <a:srgbClr val="E11A81"/>
                </a:solidFill>
                <a:latin typeface="Trebuchet MS" panose="020B0603020202020204" pitchFamily="34" charset="0"/>
                <a:cs typeface="Tahoma"/>
              </a:rPr>
              <a:t>ement</a:t>
            </a:r>
            <a:r>
              <a:rPr lang="fr-FR" sz="1200" b="1">
                <a:solidFill>
                  <a:srgbClr val="E11A81"/>
                </a:solidFill>
                <a:latin typeface="Trebuchet MS" panose="020B0603020202020204" pitchFamily="34" charset="0"/>
                <a:cs typeface="Tahoma"/>
              </a:rPr>
              <a:t> </a:t>
            </a:r>
            <a:r>
              <a:rPr lang="fr-FR" sz="1200" b="1" spc="-50">
                <a:solidFill>
                  <a:srgbClr val="E11A81"/>
                </a:solidFill>
                <a:latin typeface="Trebuchet MS" panose="020B0603020202020204" pitchFamily="34" charset="0"/>
                <a:cs typeface="Tahoma"/>
              </a:rPr>
              <a:t>le</a:t>
            </a:r>
            <a:r>
              <a:rPr lang="fr-FR" sz="1200" b="1">
                <a:solidFill>
                  <a:srgbClr val="E11A81"/>
                </a:solidFill>
                <a:latin typeface="Trebuchet MS" panose="020B0603020202020204" pitchFamily="34" charset="0"/>
                <a:cs typeface="Tahoma"/>
              </a:rPr>
              <a:t> </a:t>
            </a:r>
            <a:r>
              <a:rPr lang="fr-FR" sz="1200" b="1" spc="-95">
                <a:solidFill>
                  <a:srgbClr val="E11A81"/>
                </a:solidFill>
                <a:latin typeface="Trebuchet MS" panose="020B0603020202020204" pitchFamily="34" charset="0"/>
                <a:cs typeface="Tahoma"/>
              </a:rPr>
              <a:t>c</a:t>
            </a:r>
            <a:r>
              <a:rPr lang="fr-FR" sz="1200" b="1" spc="-70">
                <a:solidFill>
                  <a:srgbClr val="E11A81"/>
                </a:solidFill>
                <a:latin typeface="Trebuchet MS" panose="020B0603020202020204" pitchFamily="34" charset="0"/>
                <a:cs typeface="Tahoma"/>
              </a:rPr>
              <a:t>onsentement</a:t>
            </a:r>
            <a:r>
              <a:rPr lang="fr-FR" sz="1200" b="1" spc="-5">
                <a:solidFill>
                  <a:srgbClr val="E11A81"/>
                </a:solidFill>
                <a:latin typeface="Trebuchet MS" panose="020B0603020202020204" pitchFamily="34" charset="0"/>
                <a:cs typeface="Tahoma"/>
              </a:rPr>
              <a:t> </a:t>
            </a:r>
            <a:r>
              <a:rPr lang="fr-FR" sz="1200" spc="-10">
                <a:latin typeface="Trebuchet MS" panose="020B0603020202020204" pitchFamily="34" charset="0"/>
                <a:cs typeface="Tahoma"/>
              </a:rPr>
              <a:t>du</a:t>
            </a:r>
            <a:r>
              <a:rPr lang="fr-FR" sz="1200" spc="-20">
                <a:latin typeface="Trebuchet MS" panose="020B0603020202020204" pitchFamily="34" charset="0"/>
                <a:cs typeface="Tahoma"/>
              </a:rPr>
              <a:t> </a:t>
            </a:r>
            <a:r>
              <a:rPr lang="fr-FR" sz="1200" spc="-15">
                <a:latin typeface="Trebuchet MS" panose="020B0603020202020204" pitchFamily="34" charset="0"/>
                <a:cs typeface="Tahoma"/>
              </a:rPr>
              <a:t>p</a:t>
            </a:r>
            <a:r>
              <a:rPr lang="fr-FR" sz="1200" spc="-40">
                <a:latin typeface="Trebuchet MS" panose="020B0603020202020204" pitchFamily="34" charset="0"/>
                <a:cs typeface="Tahoma"/>
              </a:rPr>
              <a:t>a</a:t>
            </a:r>
            <a:r>
              <a:rPr lang="fr-FR" sz="1200" spc="-5">
                <a:latin typeface="Trebuchet MS" panose="020B0603020202020204" pitchFamily="34" charset="0"/>
                <a:cs typeface="Tahoma"/>
              </a:rPr>
              <a:t>tient</a:t>
            </a:r>
            <a:r>
              <a:rPr lang="fr-FR" sz="1200" spc="-20">
                <a:latin typeface="Trebuchet MS" panose="020B0603020202020204" pitchFamily="34" charset="0"/>
                <a:cs typeface="Tahoma"/>
              </a:rPr>
              <a:t> </a:t>
            </a:r>
            <a:r>
              <a:rPr lang="fr-FR" sz="1200" b="1" spc="-75">
                <a:latin typeface="Trebuchet MS" panose="020B0603020202020204" pitchFamily="34" charset="0"/>
                <a:cs typeface="Tahoma"/>
              </a:rPr>
              <a:t>à</a:t>
            </a:r>
            <a:r>
              <a:rPr lang="fr-FR" sz="1200" b="1">
                <a:latin typeface="Trebuchet MS" panose="020B0603020202020204" pitchFamily="34" charset="0"/>
                <a:cs typeface="Tahoma"/>
              </a:rPr>
              <a:t> </a:t>
            </a:r>
            <a:r>
              <a:rPr lang="fr-FR" sz="1200" b="1" spc="-60">
                <a:latin typeface="Trebuchet MS" panose="020B0603020202020204" pitchFamily="34" charset="0"/>
                <a:cs typeface="Tahoma"/>
              </a:rPr>
              <a:t>chaque  </a:t>
            </a:r>
            <a:r>
              <a:rPr lang="fr-FR" sz="1200" b="1" spc="-95">
                <a:latin typeface="Trebuchet MS" panose="020B0603020202020204" pitchFamily="34" charset="0"/>
                <a:cs typeface="Tahoma"/>
              </a:rPr>
              <a:t>c</a:t>
            </a:r>
            <a:r>
              <a:rPr lang="fr-FR" sz="1200" b="1" spc="-60">
                <a:latin typeface="Trebuchet MS" panose="020B0603020202020204" pitchFamily="34" charset="0"/>
                <a:cs typeface="Tahoma"/>
              </a:rPr>
              <a:t>onsul</a:t>
            </a:r>
            <a:r>
              <a:rPr lang="fr-FR" sz="1200" b="1" spc="-65">
                <a:latin typeface="Trebuchet MS" panose="020B0603020202020204" pitchFamily="34" charset="0"/>
                <a:cs typeface="Tahoma"/>
              </a:rPr>
              <a:t>t</a:t>
            </a:r>
            <a:r>
              <a:rPr lang="fr-FR" sz="1200" b="1" spc="-95">
                <a:latin typeface="Trebuchet MS" panose="020B0603020202020204" pitchFamily="34" charset="0"/>
                <a:cs typeface="Tahoma"/>
              </a:rPr>
              <a:t>a</a:t>
            </a:r>
            <a:r>
              <a:rPr lang="fr-FR" sz="1200" b="1" spc="-50">
                <a:latin typeface="Trebuchet MS" panose="020B0603020202020204" pitchFamily="34" charset="0"/>
                <a:cs typeface="Tahoma"/>
              </a:rPr>
              <a:t>tion </a:t>
            </a:r>
            <a:r>
              <a:rPr lang="fr-FR" sz="1200" b="1" spc="-70">
                <a:latin typeface="Trebuchet MS" panose="020B0603020202020204" pitchFamily="34" charset="0"/>
                <a:cs typeface="Tahoma"/>
              </a:rPr>
              <a:t>de</a:t>
            </a:r>
            <a:r>
              <a:rPr lang="fr-FR" sz="1200" b="1" spc="-50">
                <a:latin typeface="Trebuchet MS" panose="020B0603020202020204" pitchFamily="34" charset="0"/>
                <a:cs typeface="Tahoma"/>
              </a:rPr>
              <a:t> </a:t>
            </a:r>
            <a:r>
              <a:rPr lang="fr-FR" sz="1200" b="1" spc="-70">
                <a:latin typeface="Trebuchet MS" panose="020B0603020202020204" pitchFamily="34" charset="0"/>
                <a:cs typeface="Tahoma"/>
              </a:rPr>
              <a:t>son</a:t>
            </a:r>
            <a:r>
              <a:rPr lang="fr-FR" sz="1200" b="1" spc="-50">
                <a:latin typeface="Trebuchet MS" panose="020B0603020202020204" pitchFamily="34" charset="0"/>
                <a:cs typeface="Tahoma"/>
              </a:rPr>
              <a:t> </a:t>
            </a:r>
            <a:r>
              <a:rPr lang="fr-FR" sz="1200" b="1" spc="-60">
                <a:latin typeface="Trebuchet MS" panose="020B0603020202020204" pitchFamily="34" charset="0"/>
                <a:cs typeface="Tahoma"/>
              </a:rPr>
              <a:t>d</a:t>
            </a:r>
            <a:r>
              <a:rPr lang="fr-FR" sz="1200" b="1" spc="-65">
                <a:latin typeface="Trebuchet MS" panose="020B0603020202020204" pitchFamily="34" charset="0"/>
                <a:cs typeface="Tahoma"/>
              </a:rPr>
              <a:t>o</a:t>
            </a:r>
            <a:r>
              <a:rPr lang="fr-FR" sz="1200" b="1" spc="-60">
                <a:latin typeface="Trebuchet MS" panose="020B0603020202020204" pitchFamily="34" charset="0"/>
                <a:cs typeface="Tahoma"/>
              </a:rPr>
              <a:t>ssier</a:t>
            </a:r>
            <a:r>
              <a:rPr lang="fr-FR" sz="1200" b="1" spc="-50">
                <a:latin typeface="Trebuchet MS" panose="020B0603020202020204" pitchFamily="34" charset="0"/>
                <a:cs typeface="Tahoma"/>
              </a:rPr>
              <a:t> </a:t>
            </a:r>
            <a:r>
              <a:rPr lang="fr-FR" sz="1200" b="1" spc="-65">
                <a:latin typeface="Trebuchet MS" panose="020B0603020202020204" pitchFamily="34" charset="0"/>
                <a:cs typeface="Tahoma"/>
              </a:rPr>
              <a:t>médi</a:t>
            </a:r>
            <a:r>
              <a:rPr lang="fr-FR" sz="1200" b="1" spc="-70">
                <a:latin typeface="Trebuchet MS" panose="020B0603020202020204" pitchFamily="34" charset="0"/>
                <a:cs typeface="Tahoma"/>
              </a:rPr>
              <a:t>c</a:t>
            </a:r>
            <a:r>
              <a:rPr lang="fr-FR" sz="1200" b="1" spc="-45">
                <a:latin typeface="Trebuchet MS" panose="020B0603020202020204" pitchFamily="34" charset="0"/>
                <a:cs typeface="Tahoma"/>
              </a:rPr>
              <a:t>al</a:t>
            </a:r>
            <a:r>
              <a:rPr lang="fr-FR" sz="1200" b="1" spc="-55">
                <a:latin typeface="Trebuchet MS" panose="020B0603020202020204" pitchFamily="34" charset="0"/>
                <a:cs typeface="Tahoma"/>
              </a:rPr>
              <a:t> </a:t>
            </a:r>
            <a:r>
              <a:rPr lang="fr-FR" sz="1200" spc="-15">
                <a:latin typeface="Trebuchet MS" panose="020B0603020202020204" pitchFamily="34" charset="0"/>
                <a:cs typeface="Tahoma"/>
              </a:rPr>
              <a:t>p</a:t>
            </a:r>
            <a:r>
              <a:rPr lang="fr-FR" sz="1200" spc="-20">
                <a:latin typeface="Trebuchet MS" panose="020B0603020202020204" pitchFamily="34" charset="0"/>
                <a:cs typeface="Tahoma"/>
              </a:rPr>
              <a:t>ar</a:t>
            </a:r>
            <a:r>
              <a:rPr lang="fr-FR" sz="1200" spc="-70">
                <a:latin typeface="Trebuchet MS" panose="020B0603020202020204" pitchFamily="34" charset="0"/>
                <a:cs typeface="Tahoma"/>
              </a:rPr>
              <a:t> </a:t>
            </a:r>
            <a:r>
              <a:rPr lang="fr-FR" sz="1200" spc="-15">
                <a:latin typeface="Trebuchet MS" panose="020B0603020202020204" pitchFamily="34" charset="0"/>
                <a:cs typeface="Tahoma"/>
              </a:rPr>
              <a:t>t</a:t>
            </a:r>
            <a:r>
              <a:rPr lang="fr-FR" sz="1200" spc="-5">
                <a:latin typeface="Trebuchet MS" panose="020B0603020202020204" pitchFamily="34" charset="0"/>
                <a:cs typeface="Tahoma"/>
              </a:rPr>
              <a:t>out</a:t>
            </a:r>
            <a:r>
              <a:rPr lang="fr-FR" sz="1200" spc="-70">
                <a:latin typeface="Trebuchet MS" panose="020B0603020202020204" pitchFamily="34" charset="0"/>
                <a:cs typeface="Tahoma"/>
              </a:rPr>
              <a:t> </a:t>
            </a:r>
            <a:r>
              <a:rPr lang="fr-FR" sz="1200" spc="-10">
                <a:latin typeface="Trebuchet MS" panose="020B0603020202020204" pitchFamily="34" charset="0"/>
                <a:cs typeface="Tahoma"/>
              </a:rPr>
              <a:t>mo</a:t>
            </a:r>
            <a:r>
              <a:rPr lang="fr-FR" sz="1200" spc="-40">
                <a:latin typeface="Trebuchet MS" panose="020B0603020202020204" pitchFamily="34" charset="0"/>
                <a:cs typeface="Tahoma"/>
              </a:rPr>
              <a:t>y</a:t>
            </a:r>
            <a:r>
              <a:rPr lang="fr-FR" sz="1200" spc="-30">
                <a:latin typeface="Trebuchet MS" panose="020B0603020202020204" pitchFamily="34" charset="0"/>
                <a:cs typeface="Tahoma"/>
              </a:rPr>
              <a:t>en, </a:t>
            </a:r>
            <a:r>
              <a:rPr lang="fr-FR" sz="1200" spc="-35">
                <a:latin typeface="Trebuchet MS" panose="020B0603020202020204" pitchFamily="34" charset="0"/>
                <a:cs typeface="Tahoma"/>
              </a:rPr>
              <a:t>y</a:t>
            </a:r>
            <a:r>
              <a:rPr lang="fr-FR" sz="1200" spc="-114">
                <a:latin typeface="Trebuchet MS" panose="020B0603020202020204" pitchFamily="34" charset="0"/>
                <a:cs typeface="Tahoma"/>
              </a:rPr>
              <a:t> </a:t>
            </a:r>
            <a:r>
              <a:rPr lang="fr-FR" sz="1200" spc="-10">
                <a:latin typeface="Trebuchet MS" panose="020B0603020202020204" pitchFamily="34" charset="0"/>
                <a:cs typeface="Tahoma"/>
              </a:rPr>
              <a:t>compris</a:t>
            </a:r>
            <a:r>
              <a:rPr lang="fr-FR" sz="1200" spc="-114">
                <a:latin typeface="Trebuchet MS" panose="020B0603020202020204" pitchFamily="34" charset="0"/>
                <a:cs typeface="Tahoma"/>
              </a:rPr>
              <a:t> </a:t>
            </a:r>
            <a:r>
              <a:rPr lang="fr-FR" sz="1200" spc="-15">
                <a:latin typeface="Trebuchet MS" panose="020B0603020202020204" pitchFamily="34" charset="0"/>
                <a:cs typeface="Tahoma"/>
              </a:rPr>
              <a:t>de</a:t>
            </a:r>
            <a:r>
              <a:rPr lang="fr-FR" sz="1200" spc="-114">
                <a:latin typeface="Trebuchet MS" panose="020B0603020202020204" pitchFamily="34" charset="0"/>
                <a:cs typeface="Tahoma"/>
              </a:rPr>
              <a:t> </a:t>
            </a:r>
            <a:r>
              <a:rPr lang="fr-FR" sz="1200" spc="-25">
                <a:latin typeface="Trebuchet MS" panose="020B0603020202020204" pitchFamily="34" charset="0"/>
                <a:cs typeface="Tahoma"/>
              </a:rPr>
              <a:t>façon</a:t>
            </a:r>
            <a:r>
              <a:rPr lang="fr-FR" sz="1200" spc="-114">
                <a:latin typeface="Trebuchet MS" panose="020B0603020202020204" pitchFamily="34" charset="0"/>
                <a:cs typeface="Tahoma"/>
              </a:rPr>
              <a:t> </a:t>
            </a:r>
            <a:r>
              <a:rPr lang="fr-FR" sz="1200" spc="-20">
                <a:latin typeface="Trebuchet MS" panose="020B0603020202020204" pitchFamily="34" charset="0"/>
                <a:cs typeface="Tahoma"/>
              </a:rPr>
              <a:t>dématérialisée.       </a:t>
            </a:r>
            <a:endParaRPr lang="fr-FR" sz="1200">
              <a:latin typeface="Trebuchet MS" panose="020B0603020202020204" pitchFamily="34" charset="0"/>
              <a:cs typeface="Tahoma"/>
            </a:endParaRPr>
          </a:p>
        </p:txBody>
      </p:sp>
      <p:sp>
        <p:nvSpPr>
          <p:cNvPr id="38" name="Rectangle : coins arrondis 37">
            <a:extLst>
              <a:ext uri="{FF2B5EF4-FFF2-40B4-BE49-F238E27FC236}">
                <a16:creationId xmlns:a16="http://schemas.microsoft.com/office/drawing/2014/main" id="{B40D11A9-D8DD-1A8C-C16A-16BEF257DD0D}"/>
              </a:ext>
            </a:extLst>
          </p:cNvPr>
          <p:cNvSpPr/>
          <p:nvPr/>
        </p:nvSpPr>
        <p:spPr>
          <a:xfrm>
            <a:off x="180025" y="1746889"/>
            <a:ext cx="3788472" cy="352358"/>
          </a:xfrm>
          <a:prstGeom prst="roundRect">
            <a:avLst/>
          </a:prstGeom>
          <a:solidFill>
            <a:schemeClr val="accent6"/>
          </a:solidFill>
          <a:ln w="28575" cap="flat" cmpd="sng" algn="ctr">
            <a:noFill/>
            <a:prstDash val="solid"/>
          </a:ln>
          <a:effectLst/>
        </p:spPr>
        <p:txBody>
          <a:bodyPr lIns="432000" tIns="36000" rIns="216000" bIns="36000" rtlCol="0" anchor="ctr"/>
          <a:lstStyle/>
          <a:p>
            <a:pPr algn="ctr">
              <a:lnSpc>
                <a:spcPct val="110000"/>
              </a:lnSpc>
            </a:pPr>
            <a:r>
              <a:rPr lang="fr-FR" sz="1200" b="1">
                <a:solidFill>
                  <a:schemeClr val="bg1"/>
                </a:solidFill>
                <a:latin typeface="Trebuchet MS" panose="020B0603020202020204" pitchFamily="34" charset="0"/>
                <a:cs typeface="Calibri"/>
              </a:rPr>
              <a:t>Quelles obligations vis-à-vis du patient ?</a:t>
            </a:r>
          </a:p>
        </p:txBody>
      </p:sp>
      <p:sp>
        <p:nvSpPr>
          <p:cNvPr id="39" name="Rectangle : coins arrondis 38">
            <a:extLst>
              <a:ext uri="{FF2B5EF4-FFF2-40B4-BE49-F238E27FC236}">
                <a16:creationId xmlns:a16="http://schemas.microsoft.com/office/drawing/2014/main" id="{146A6928-7354-43D4-D764-6E156BCE86A6}"/>
              </a:ext>
            </a:extLst>
          </p:cNvPr>
          <p:cNvSpPr/>
          <p:nvPr/>
        </p:nvSpPr>
        <p:spPr>
          <a:xfrm>
            <a:off x="4253906" y="1744952"/>
            <a:ext cx="3678745" cy="354295"/>
          </a:xfrm>
          <a:prstGeom prst="roundRect">
            <a:avLst/>
          </a:prstGeom>
          <a:solidFill>
            <a:schemeClr val="accent6"/>
          </a:solidFill>
          <a:ln w="28575" cap="flat" cmpd="sng" algn="ctr">
            <a:noFill/>
            <a:prstDash val="solid"/>
          </a:ln>
          <a:effectLst/>
        </p:spPr>
        <p:txBody>
          <a:bodyPr lIns="432000" tIns="36000" rIns="216000" bIns="36000" rtlCol="0" anchor="ctr"/>
          <a:lstStyle/>
          <a:p>
            <a:pPr algn="ctr">
              <a:lnSpc>
                <a:spcPct val="110000"/>
              </a:lnSpc>
            </a:pPr>
            <a:r>
              <a:rPr lang="fr-FR" sz="1200" b="1">
                <a:solidFill>
                  <a:schemeClr val="bg1"/>
                </a:solidFill>
                <a:latin typeface="Trebuchet MS" panose="020B0603020202020204" pitchFamily="34" charset="0"/>
                <a:cs typeface="Calibri"/>
              </a:rPr>
              <a:t>Qui peut faire cette action ?</a:t>
            </a:r>
          </a:p>
        </p:txBody>
      </p:sp>
      <p:sp>
        <p:nvSpPr>
          <p:cNvPr id="40" name="object 53">
            <a:extLst>
              <a:ext uri="{FF2B5EF4-FFF2-40B4-BE49-F238E27FC236}">
                <a16:creationId xmlns:a16="http://schemas.microsoft.com/office/drawing/2014/main" id="{6EC28C0E-C5A0-1609-30E2-3F9821E6D0DF}"/>
              </a:ext>
            </a:extLst>
          </p:cNvPr>
          <p:cNvSpPr txBox="1"/>
          <p:nvPr/>
        </p:nvSpPr>
        <p:spPr>
          <a:xfrm>
            <a:off x="4199832" y="2271367"/>
            <a:ext cx="3678745" cy="2108206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 marR="16510" indent="201295" algn="just">
              <a:lnSpc>
                <a:spcPct val="110000"/>
              </a:lnSpc>
              <a:spcBef>
                <a:spcPts val="125"/>
              </a:spcBef>
            </a:pPr>
            <a:r>
              <a:rPr lang="fr-FR" sz="1200" spc="-30">
                <a:solidFill>
                  <a:srgbClr val="002060"/>
                </a:solidFill>
                <a:latin typeface="Trebuchet MS" panose="020B0603020202020204" pitchFamily="34" charset="0"/>
                <a:cs typeface="Tahoma"/>
              </a:rPr>
              <a:t>🔍</a:t>
            </a:r>
            <a:r>
              <a:rPr lang="fr-FR" sz="1200" spc="-20">
                <a:latin typeface="Trebuchet MS" panose="020B0603020202020204" pitchFamily="34" charset="0"/>
                <a:cs typeface="Tahoma"/>
              </a:rPr>
              <a:t>Une</a:t>
            </a:r>
            <a:r>
              <a:rPr lang="fr-FR" sz="1200" spc="-114">
                <a:latin typeface="Trebuchet MS" panose="020B0603020202020204" pitchFamily="34" charset="0"/>
                <a:cs typeface="Tahoma"/>
              </a:rPr>
              <a:t> </a:t>
            </a:r>
            <a:r>
              <a:rPr lang="fr-FR" sz="1200" b="1" spc="-5">
                <a:solidFill>
                  <a:srgbClr val="DF2680"/>
                </a:solidFill>
                <a:latin typeface="Trebuchet MS" panose="020B0603020202020204" pitchFamily="34" charset="0"/>
                <a:cs typeface="Tahoma"/>
              </a:rPr>
              <a:t>matrice d'habilitation </a:t>
            </a:r>
            <a:r>
              <a:rPr lang="fr-FR" sz="1200" spc="-30">
                <a:latin typeface="Trebuchet MS" panose="020B0603020202020204" pitchFamily="34" charset="0"/>
                <a:cs typeface="Tahoma"/>
              </a:rPr>
              <a:t>c</a:t>
            </a:r>
            <a:r>
              <a:rPr lang="fr-FR" sz="1200" spc="-5">
                <a:latin typeface="Trebuchet MS" panose="020B0603020202020204" pitchFamily="34" charset="0"/>
                <a:cs typeface="Tahoma"/>
              </a:rPr>
              <a:t>onditionne</a:t>
            </a:r>
            <a:r>
              <a:rPr lang="fr-FR" sz="1200" spc="-114">
                <a:latin typeface="Trebuchet MS" panose="020B0603020202020204" pitchFamily="34" charset="0"/>
                <a:cs typeface="Tahoma"/>
              </a:rPr>
              <a:t> </a:t>
            </a:r>
            <a:r>
              <a:rPr lang="fr-FR" sz="1200" spc="-15">
                <a:latin typeface="Trebuchet MS" panose="020B0603020202020204" pitchFamily="34" charset="0"/>
                <a:cs typeface="Tahoma"/>
              </a:rPr>
              <a:t>les</a:t>
            </a:r>
            <a:r>
              <a:rPr lang="fr-FR" sz="1200" spc="-120">
                <a:latin typeface="Trebuchet MS" panose="020B0603020202020204" pitchFamily="34" charset="0"/>
                <a:cs typeface="Tahoma"/>
              </a:rPr>
              <a:t> </a:t>
            </a:r>
            <a:r>
              <a:rPr lang="fr-FR" sz="1200" b="1" spc="-70">
                <a:latin typeface="Trebuchet MS" panose="020B0603020202020204" pitchFamily="34" charset="0"/>
                <a:cs typeface="Tahoma"/>
              </a:rPr>
              <a:t>au</a:t>
            </a:r>
            <a:r>
              <a:rPr lang="fr-FR" sz="1200" b="1" spc="-65">
                <a:latin typeface="Trebuchet MS" panose="020B0603020202020204" pitchFamily="34" charset="0"/>
                <a:cs typeface="Tahoma"/>
              </a:rPr>
              <a:t>t</a:t>
            </a:r>
            <a:r>
              <a:rPr lang="fr-FR" sz="1200" b="1" spc="-55">
                <a:latin typeface="Trebuchet MS" panose="020B0603020202020204" pitchFamily="34" charset="0"/>
                <a:cs typeface="Tahoma"/>
              </a:rPr>
              <a:t>oris</a:t>
            </a:r>
            <a:r>
              <a:rPr lang="fr-FR" sz="1200" b="1" spc="-85">
                <a:latin typeface="Trebuchet MS" panose="020B0603020202020204" pitchFamily="34" charset="0"/>
                <a:cs typeface="Tahoma"/>
              </a:rPr>
              <a:t>a</a:t>
            </a:r>
            <a:r>
              <a:rPr lang="fr-FR" sz="1200" b="1" spc="-55">
                <a:latin typeface="Trebuchet MS" panose="020B0603020202020204" pitchFamily="34" charset="0"/>
                <a:cs typeface="Tahoma"/>
              </a:rPr>
              <a:t>tions</a:t>
            </a:r>
            <a:r>
              <a:rPr lang="fr-FR" sz="1200" b="1" spc="-95">
                <a:latin typeface="Trebuchet MS" panose="020B0603020202020204" pitchFamily="34" charset="0"/>
                <a:cs typeface="Tahoma"/>
              </a:rPr>
              <a:t> </a:t>
            </a:r>
            <a:r>
              <a:rPr lang="fr-FR" sz="1200" b="1" spc="-25">
                <a:latin typeface="Trebuchet MS" panose="020B0603020202020204" pitchFamily="34" charset="0"/>
                <a:cs typeface="Tahoma"/>
              </a:rPr>
              <a:t>d'accès</a:t>
            </a:r>
            <a:r>
              <a:rPr lang="fr-FR" sz="1200" b="1" spc="-100">
                <a:latin typeface="Trebuchet MS" panose="020B0603020202020204" pitchFamily="34" charset="0"/>
                <a:cs typeface="Tahoma"/>
              </a:rPr>
              <a:t> </a:t>
            </a:r>
            <a:r>
              <a:rPr lang="fr-FR" sz="1200" spc="-20">
                <a:latin typeface="Trebuchet MS" panose="020B0603020202020204" pitchFamily="34" charset="0"/>
                <a:cs typeface="Tahoma"/>
              </a:rPr>
              <a:t>des  </a:t>
            </a:r>
            <a:r>
              <a:rPr lang="fr-FR" sz="1200" spc="-15">
                <a:latin typeface="Trebuchet MS" panose="020B0603020202020204" pitchFamily="34" charset="0"/>
                <a:cs typeface="Tahoma"/>
              </a:rPr>
              <a:t>professionnels de </a:t>
            </a:r>
            <a:r>
              <a:rPr lang="fr-FR" sz="1200" spc="-25">
                <a:latin typeface="Trebuchet MS" panose="020B0603020202020204" pitchFamily="34" charset="0"/>
                <a:cs typeface="Tahoma"/>
              </a:rPr>
              <a:t>santé </a:t>
            </a:r>
            <a:r>
              <a:rPr lang="fr-FR" sz="1200" spc="-10">
                <a:latin typeface="Trebuchet MS" panose="020B0603020202020204" pitchFamily="34" charset="0"/>
                <a:cs typeface="Tahoma"/>
              </a:rPr>
              <a:t>selon leur </a:t>
            </a:r>
            <a:r>
              <a:rPr lang="fr-FR" sz="1200" spc="-15">
                <a:latin typeface="Trebuchet MS" panose="020B0603020202020204" pitchFamily="34" charset="0"/>
                <a:cs typeface="Tahoma"/>
              </a:rPr>
              <a:t>spécialité. </a:t>
            </a:r>
            <a:r>
              <a:rPr lang="fr-FR" sz="1200" spc="-30">
                <a:latin typeface="Trebuchet MS" panose="020B0603020202020204" pitchFamily="34" charset="0"/>
                <a:cs typeface="Tahoma"/>
              </a:rPr>
              <a:t>Le </a:t>
            </a:r>
            <a:r>
              <a:rPr lang="fr-FR" sz="1200" spc="-25">
                <a:latin typeface="Trebuchet MS" panose="020B0603020202020204" pitchFamily="34" charset="0"/>
                <a:cs typeface="Tahoma"/>
              </a:rPr>
              <a:t> </a:t>
            </a:r>
            <a:r>
              <a:rPr lang="fr-FR" sz="1200" spc="-15">
                <a:latin typeface="Trebuchet MS" panose="020B0603020202020204" pitchFamily="34" charset="0"/>
                <a:cs typeface="Tahoma"/>
              </a:rPr>
              <a:t>personnel</a:t>
            </a:r>
            <a:r>
              <a:rPr lang="fr-FR" sz="1200" spc="-114">
                <a:latin typeface="Trebuchet MS" panose="020B0603020202020204" pitchFamily="34" charset="0"/>
                <a:cs typeface="Tahoma"/>
              </a:rPr>
              <a:t> </a:t>
            </a:r>
            <a:r>
              <a:rPr lang="fr-FR" sz="1200" spc="-10">
                <a:latin typeface="Trebuchet MS" panose="020B0603020202020204" pitchFamily="34" charset="0"/>
                <a:cs typeface="Tahoma"/>
              </a:rPr>
              <a:t>non</a:t>
            </a:r>
            <a:r>
              <a:rPr lang="fr-FR" sz="1200" spc="-114">
                <a:latin typeface="Trebuchet MS" panose="020B0603020202020204" pitchFamily="34" charset="0"/>
                <a:cs typeface="Tahoma"/>
              </a:rPr>
              <a:t> </a:t>
            </a:r>
            <a:r>
              <a:rPr lang="fr-FR" sz="1200" spc="-5">
                <a:latin typeface="Trebuchet MS" panose="020B0603020202020204" pitchFamily="34" charset="0"/>
                <a:cs typeface="Tahoma"/>
              </a:rPr>
              <a:t>médical</a:t>
            </a:r>
            <a:r>
              <a:rPr lang="fr-FR" sz="1200" spc="-114">
                <a:latin typeface="Trebuchet MS" panose="020B0603020202020204" pitchFamily="34" charset="0"/>
                <a:cs typeface="Tahoma"/>
              </a:rPr>
              <a:t> </a:t>
            </a:r>
            <a:r>
              <a:rPr lang="fr-FR" sz="1200" spc="-20">
                <a:latin typeface="Trebuchet MS" panose="020B0603020202020204" pitchFamily="34" charset="0"/>
                <a:cs typeface="Tahoma"/>
              </a:rPr>
              <a:t>sous</a:t>
            </a:r>
            <a:r>
              <a:rPr lang="fr-FR" sz="1200" spc="-114">
                <a:latin typeface="Trebuchet MS" panose="020B0603020202020204" pitchFamily="34" charset="0"/>
                <a:cs typeface="Tahoma"/>
              </a:rPr>
              <a:t> </a:t>
            </a:r>
            <a:r>
              <a:rPr lang="fr-FR" sz="1200" spc="-10">
                <a:latin typeface="Trebuchet MS" panose="020B0603020202020204" pitchFamily="34" charset="0"/>
                <a:cs typeface="Tahoma"/>
              </a:rPr>
              <a:t>leur</a:t>
            </a:r>
            <a:r>
              <a:rPr lang="fr-FR" sz="1200" spc="-110">
                <a:latin typeface="Trebuchet MS" panose="020B0603020202020204" pitchFamily="34" charset="0"/>
                <a:cs typeface="Tahoma"/>
              </a:rPr>
              <a:t> </a:t>
            </a:r>
            <a:r>
              <a:rPr lang="fr-FR" sz="1200" spc="-10">
                <a:latin typeface="Trebuchet MS" panose="020B0603020202020204" pitchFamily="34" charset="0"/>
                <a:cs typeface="Tahoma"/>
              </a:rPr>
              <a:t>responsabilité</a:t>
            </a:r>
            <a:r>
              <a:rPr lang="fr-FR" sz="1200" spc="-114">
                <a:latin typeface="Trebuchet MS" panose="020B0603020202020204" pitchFamily="34" charset="0"/>
                <a:cs typeface="Tahoma"/>
              </a:rPr>
              <a:t> </a:t>
            </a:r>
            <a:r>
              <a:rPr lang="fr-FR" sz="1200">
                <a:latin typeface="Trebuchet MS" panose="020B0603020202020204" pitchFamily="34" charset="0"/>
                <a:cs typeface="Tahoma"/>
              </a:rPr>
              <a:t>n'a</a:t>
            </a:r>
            <a:r>
              <a:rPr lang="fr-FR" sz="1200" spc="-114">
                <a:latin typeface="Trebuchet MS" panose="020B0603020202020204" pitchFamily="34" charset="0"/>
                <a:cs typeface="Tahoma"/>
              </a:rPr>
              <a:t> </a:t>
            </a:r>
            <a:r>
              <a:rPr lang="fr-FR" sz="1200" spc="-25">
                <a:latin typeface="Trebuchet MS" panose="020B0603020202020204" pitchFamily="34" charset="0"/>
                <a:cs typeface="Tahoma"/>
              </a:rPr>
              <a:t>pas </a:t>
            </a:r>
            <a:r>
              <a:rPr lang="fr-FR" sz="1200" spc="-295">
                <a:latin typeface="Trebuchet MS" panose="020B0603020202020204" pitchFamily="34" charset="0"/>
                <a:cs typeface="Tahoma"/>
              </a:rPr>
              <a:t> </a:t>
            </a:r>
            <a:r>
              <a:rPr lang="fr-FR" sz="1200" spc="-5">
                <a:latin typeface="Trebuchet MS" panose="020B0603020202020204" pitchFamily="34" charset="0"/>
                <a:cs typeface="Tahoma"/>
              </a:rPr>
              <a:t>le</a:t>
            </a:r>
            <a:r>
              <a:rPr lang="fr-FR" sz="1200" spc="-114">
                <a:latin typeface="Trebuchet MS" panose="020B0603020202020204" pitchFamily="34" charset="0"/>
                <a:cs typeface="Tahoma"/>
              </a:rPr>
              <a:t> </a:t>
            </a:r>
            <a:r>
              <a:rPr lang="fr-FR" sz="1200" spc="-5">
                <a:latin typeface="Trebuchet MS" panose="020B0603020202020204" pitchFamily="34" charset="0"/>
                <a:cs typeface="Tahoma"/>
              </a:rPr>
              <a:t>droit</a:t>
            </a:r>
            <a:r>
              <a:rPr lang="fr-FR" sz="1200" spc="-114">
                <a:latin typeface="Trebuchet MS" panose="020B0603020202020204" pitchFamily="34" charset="0"/>
                <a:cs typeface="Tahoma"/>
              </a:rPr>
              <a:t> </a:t>
            </a:r>
            <a:r>
              <a:rPr lang="fr-FR" sz="1200" spc="-15">
                <a:latin typeface="Trebuchet MS" panose="020B0603020202020204" pitchFamily="34" charset="0"/>
                <a:cs typeface="Tahoma"/>
              </a:rPr>
              <a:t>d'accéder</a:t>
            </a:r>
            <a:r>
              <a:rPr lang="fr-FR" sz="1200" spc="-114">
                <a:latin typeface="Trebuchet MS" panose="020B0603020202020204" pitchFamily="34" charset="0"/>
                <a:cs typeface="Tahoma"/>
              </a:rPr>
              <a:t> </a:t>
            </a:r>
            <a:r>
              <a:rPr lang="fr-FR" sz="1200" spc="-20">
                <a:latin typeface="Trebuchet MS" panose="020B0603020202020204" pitchFamily="34" charset="0"/>
                <a:cs typeface="Tahoma"/>
              </a:rPr>
              <a:t>au</a:t>
            </a:r>
            <a:r>
              <a:rPr lang="fr-FR" sz="1200" spc="-114">
                <a:latin typeface="Trebuchet MS" panose="020B0603020202020204" pitchFamily="34" charset="0"/>
                <a:cs typeface="Tahoma"/>
              </a:rPr>
              <a:t> </a:t>
            </a:r>
            <a:r>
              <a:rPr lang="fr-FR" sz="1200" spc="-35">
                <a:latin typeface="Trebuchet MS" panose="020B0603020202020204" pitchFamily="34" charset="0"/>
                <a:cs typeface="Tahoma"/>
              </a:rPr>
              <a:t>DMP</a:t>
            </a:r>
            <a:r>
              <a:rPr lang="fr-FR" sz="1200" spc="-110">
                <a:latin typeface="Trebuchet MS" panose="020B0603020202020204" pitchFamily="34" charset="0"/>
                <a:cs typeface="Tahoma"/>
              </a:rPr>
              <a:t> </a:t>
            </a:r>
            <a:r>
              <a:rPr lang="fr-FR" sz="1200" spc="-25">
                <a:latin typeface="Trebuchet MS" panose="020B0603020202020204" pitchFamily="34" charset="0"/>
                <a:cs typeface="Tahoma"/>
              </a:rPr>
              <a:t>en</a:t>
            </a:r>
            <a:r>
              <a:rPr lang="fr-FR" sz="1200" spc="-114">
                <a:latin typeface="Trebuchet MS" panose="020B0603020202020204" pitchFamily="34" charset="0"/>
                <a:cs typeface="Tahoma"/>
              </a:rPr>
              <a:t> </a:t>
            </a:r>
            <a:r>
              <a:rPr lang="fr-FR" sz="1200" spc="-15">
                <a:latin typeface="Trebuchet MS" panose="020B0603020202020204" pitchFamily="34" charset="0"/>
                <a:cs typeface="Tahoma"/>
              </a:rPr>
              <a:t>consultation.</a:t>
            </a:r>
            <a:endParaRPr lang="fr-FR" sz="1200">
              <a:latin typeface="Trebuchet MS" panose="020B0603020202020204" pitchFamily="34" charset="0"/>
              <a:cs typeface="Tahoma"/>
            </a:endParaRPr>
          </a:p>
          <a:p>
            <a:pPr marL="12700" marR="462915" indent="157480" algn="just">
              <a:lnSpc>
                <a:spcPct val="110000"/>
              </a:lnSpc>
              <a:spcBef>
                <a:spcPts val="250"/>
              </a:spcBef>
            </a:pPr>
            <a:r>
              <a:rPr lang="fr-FR" sz="1200" spc="-30">
                <a:latin typeface="Trebuchet MS" panose="020B0603020202020204" pitchFamily="34" charset="0"/>
                <a:cs typeface="Tahoma"/>
              </a:rPr>
              <a:t>⚠️Le</a:t>
            </a:r>
            <a:r>
              <a:rPr lang="fr-FR" sz="1200" spc="-114">
                <a:latin typeface="Trebuchet MS" panose="020B0603020202020204" pitchFamily="34" charset="0"/>
                <a:cs typeface="Tahoma"/>
              </a:rPr>
              <a:t> </a:t>
            </a:r>
            <a:r>
              <a:rPr lang="fr-FR" sz="1200" spc="-15">
                <a:latin typeface="Trebuchet MS" panose="020B0603020202020204" pitchFamily="34" charset="0"/>
                <a:cs typeface="Tahoma"/>
              </a:rPr>
              <a:t>professionnel</a:t>
            </a:r>
            <a:r>
              <a:rPr lang="fr-FR" sz="1200" spc="-110">
                <a:latin typeface="Trebuchet MS" panose="020B0603020202020204" pitchFamily="34" charset="0"/>
                <a:cs typeface="Tahoma"/>
              </a:rPr>
              <a:t> </a:t>
            </a:r>
            <a:r>
              <a:rPr lang="fr-FR" sz="1200" spc="5">
                <a:latin typeface="Trebuchet MS" panose="020B0603020202020204" pitchFamily="34" charset="0"/>
                <a:cs typeface="Tahoma"/>
              </a:rPr>
              <a:t>doit</a:t>
            </a:r>
            <a:r>
              <a:rPr lang="fr-FR" sz="1200" spc="-114">
                <a:latin typeface="Trebuchet MS" panose="020B0603020202020204" pitchFamily="34" charset="0"/>
                <a:cs typeface="Tahoma"/>
              </a:rPr>
              <a:t> </a:t>
            </a:r>
            <a:r>
              <a:rPr lang="fr-FR" sz="1200" b="1" spc="-65">
                <a:latin typeface="Trebuchet MS" panose="020B0603020202020204" pitchFamily="34" charset="0"/>
                <a:cs typeface="Tahoma"/>
              </a:rPr>
              <a:t>obligatoirement</a:t>
            </a:r>
            <a:r>
              <a:rPr lang="fr-FR" sz="1200" b="1" spc="-90">
                <a:latin typeface="Trebuchet MS" panose="020B0603020202020204" pitchFamily="34" charset="0"/>
                <a:cs typeface="Tahoma"/>
              </a:rPr>
              <a:t> </a:t>
            </a:r>
            <a:r>
              <a:rPr lang="fr-FR" sz="1200" b="1" spc="-60">
                <a:latin typeface="Trebuchet MS" panose="020B0603020202020204" pitchFamily="34" charset="0"/>
                <a:cs typeface="Tahoma"/>
              </a:rPr>
              <a:t>être </a:t>
            </a:r>
            <a:r>
              <a:rPr lang="fr-FR" sz="1200" b="1" spc="-275">
                <a:latin typeface="Trebuchet MS" panose="020B0603020202020204" pitchFamily="34" charset="0"/>
                <a:cs typeface="Tahoma"/>
              </a:rPr>
              <a:t> </a:t>
            </a:r>
            <a:r>
              <a:rPr lang="fr-FR" sz="1200" b="1" spc="-55">
                <a:latin typeface="Trebuchet MS" panose="020B0603020202020204" pitchFamily="34" charset="0"/>
                <a:cs typeface="Tahoma"/>
              </a:rPr>
              <a:t>authentifié</a:t>
            </a:r>
            <a:r>
              <a:rPr lang="fr-FR" sz="1200" b="1" spc="-95">
                <a:latin typeface="Trebuchet MS" panose="020B0603020202020204" pitchFamily="34" charset="0"/>
                <a:cs typeface="Tahoma"/>
              </a:rPr>
              <a:t> </a:t>
            </a:r>
            <a:r>
              <a:rPr lang="fr-FR" sz="1200" b="1" spc="-65">
                <a:latin typeface="Trebuchet MS" panose="020B0603020202020204" pitchFamily="34" charset="0"/>
                <a:cs typeface="Tahoma"/>
              </a:rPr>
              <a:t>a</a:t>
            </a:r>
            <a:r>
              <a:rPr lang="fr-FR" sz="1200" b="1" spc="-75">
                <a:latin typeface="Trebuchet MS" panose="020B0603020202020204" pitchFamily="34" charset="0"/>
                <a:cs typeface="Tahoma"/>
              </a:rPr>
              <a:t>v</a:t>
            </a:r>
            <a:r>
              <a:rPr lang="fr-FR" sz="1200" b="1" spc="-70">
                <a:latin typeface="Trebuchet MS" panose="020B0603020202020204" pitchFamily="34" charset="0"/>
                <a:cs typeface="Tahoma"/>
              </a:rPr>
              <a:t>ec</a:t>
            </a:r>
            <a:r>
              <a:rPr lang="fr-FR" sz="1200" b="1" spc="-95">
                <a:latin typeface="Trebuchet MS" panose="020B0603020202020204" pitchFamily="34" charset="0"/>
                <a:cs typeface="Tahoma"/>
              </a:rPr>
              <a:t> </a:t>
            </a:r>
            <a:r>
              <a:rPr lang="fr-FR" sz="1200" b="1" spc="-75">
                <a:latin typeface="Trebuchet MS" panose="020B0603020202020204" pitchFamily="34" charset="0"/>
                <a:cs typeface="Tahoma"/>
              </a:rPr>
              <a:t>sa</a:t>
            </a:r>
            <a:r>
              <a:rPr lang="fr-FR" sz="1200" b="1" spc="-95">
                <a:latin typeface="Trebuchet MS" panose="020B0603020202020204" pitchFamily="34" charset="0"/>
                <a:cs typeface="Tahoma"/>
              </a:rPr>
              <a:t> </a:t>
            </a:r>
            <a:r>
              <a:rPr lang="fr-FR" sz="1200" b="1" spc="-75">
                <a:latin typeface="Trebuchet MS" panose="020B0603020202020204" pitchFamily="34" charset="0"/>
                <a:cs typeface="Tahoma"/>
              </a:rPr>
              <a:t>c</a:t>
            </a:r>
            <a:r>
              <a:rPr lang="fr-FR" sz="1200" b="1" spc="-50">
                <a:latin typeface="Trebuchet MS" panose="020B0603020202020204" pitchFamily="34" charset="0"/>
                <a:cs typeface="Tahoma"/>
              </a:rPr>
              <a:t>ar</a:t>
            </a:r>
            <a:r>
              <a:rPr lang="fr-FR" sz="1200" b="1" spc="-65">
                <a:latin typeface="Trebuchet MS" panose="020B0603020202020204" pitchFamily="34" charset="0"/>
                <a:cs typeface="Tahoma"/>
              </a:rPr>
              <a:t>t</a:t>
            </a:r>
            <a:r>
              <a:rPr lang="fr-FR" sz="1200" b="1" spc="-80">
                <a:latin typeface="Trebuchet MS" panose="020B0603020202020204" pitchFamily="34" charset="0"/>
                <a:cs typeface="Tahoma"/>
              </a:rPr>
              <a:t>e</a:t>
            </a:r>
            <a:r>
              <a:rPr lang="fr-FR" sz="1200" b="1" spc="-95">
                <a:latin typeface="Trebuchet MS" panose="020B0603020202020204" pitchFamily="34" charset="0"/>
                <a:cs typeface="Tahoma"/>
              </a:rPr>
              <a:t> </a:t>
            </a:r>
            <a:r>
              <a:rPr lang="fr-FR" sz="1200" b="1" spc="-75">
                <a:latin typeface="Trebuchet MS" panose="020B0603020202020204" pitchFamily="34" charset="0"/>
                <a:cs typeface="Tahoma"/>
              </a:rPr>
              <a:t>C</a:t>
            </a:r>
            <a:r>
              <a:rPr lang="fr-FR" sz="1200" b="1" spc="-85">
                <a:latin typeface="Trebuchet MS" panose="020B0603020202020204" pitchFamily="34" charset="0"/>
                <a:cs typeface="Tahoma"/>
              </a:rPr>
              <a:t>P</a:t>
            </a:r>
            <a:r>
              <a:rPr lang="fr-FR" sz="1200" b="1" spc="-80">
                <a:latin typeface="Trebuchet MS" panose="020B0603020202020204" pitchFamily="34" charset="0"/>
                <a:cs typeface="Tahoma"/>
              </a:rPr>
              <a:t>S</a:t>
            </a:r>
            <a:r>
              <a:rPr lang="fr-FR" sz="1200" b="1" spc="-95">
                <a:latin typeface="Trebuchet MS" panose="020B0603020202020204" pitchFamily="34" charset="0"/>
                <a:cs typeface="Tahoma"/>
              </a:rPr>
              <a:t> </a:t>
            </a:r>
            <a:r>
              <a:rPr lang="fr-FR" sz="1200" b="1" spc="-240">
                <a:latin typeface="Trebuchet MS" panose="020B0603020202020204" pitchFamily="34" charset="0"/>
                <a:cs typeface="Tahoma"/>
              </a:rPr>
              <a:t>/</a:t>
            </a:r>
            <a:r>
              <a:rPr lang="fr-FR" sz="1200" b="1" spc="-95">
                <a:latin typeface="Trebuchet MS" panose="020B0603020202020204" pitchFamily="34" charset="0"/>
                <a:cs typeface="Tahoma"/>
              </a:rPr>
              <a:t> </a:t>
            </a:r>
            <a:r>
              <a:rPr lang="fr-FR" sz="1200" b="1" spc="-75">
                <a:latin typeface="Trebuchet MS" panose="020B0603020202020204" pitchFamily="34" charset="0"/>
                <a:cs typeface="Tahoma"/>
              </a:rPr>
              <a:t>e</a:t>
            </a:r>
            <a:r>
              <a:rPr lang="fr-FR" sz="1200" b="1" spc="-80">
                <a:latin typeface="Trebuchet MS" panose="020B0603020202020204" pitchFamily="34" charset="0"/>
                <a:cs typeface="Tahoma"/>
              </a:rPr>
              <a:t>-C</a:t>
            </a:r>
            <a:r>
              <a:rPr lang="fr-FR" sz="1200" b="1" spc="-105">
                <a:latin typeface="Trebuchet MS" panose="020B0603020202020204" pitchFamily="34" charset="0"/>
                <a:cs typeface="Tahoma"/>
              </a:rPr>
              <a:t>P</a:t>
            </a:r>
            <a:r>
              <a:rPr lang="fr-FR" sz="1200" b="1" spc="-45">
                <a:latin typeface="Trebuchet MS" panose="020B0603020202020204" pitchFamily="34" charset="0"/>
                <a:cs typeface="Tahoma"/>
              </a:rPr>
              <a:t>S.</a:t>
            </a:r>
            <a:endParaRPr lang="fr-FR" sz="1200">
              <a:latin typeface="Trebuchet MS" panose="020B0603020202020204" pitchFamily="34" charset="0"/>
              <a:cs typeface="Tahoma"/>
            </a:endParaRPr>
          </a:p>
          <a:p>
            <a:pPr marL="12700" marR="5080" indent="157480" algn="just">
              <a:lnSpc>
                <a:spcPct val="110000"/>
              </a:lnSpc>
              <a:spcBef>
                <a:spcPts val="250"/>
              </a:spcBef>
            </a:pPr>
            <a:r>
              <a:rPr lang="fr-FR" sz="1200" spc="-30">
                <a:latin typeface="Trebuchet MS" panose="020B0603020202020204" pitchFamily="34" charset="0"/>
                <a:cs typeface="Tahoma"/>
              </a:rPr>
              <a:t>⚠️</a:t>
            </a:r>
            <a:r>
              <a:rPr lang="fr-FR" sz="1200" b="1" spc="-70">
                <a:latin typeface="Trebuchet MS" panose="020B0603020202020204" pitchFamily="34" charset="0"/>
                <a:cs typeface="Tahoma"/>
              </a:rPr>
              <a:t>En</a:t>
            </a:r>
            <a:r>
              <a:rPr lang="fr-FR" sz="1200" b="1" spc="-65">
                <a:latin typeface="Trebuchet MS" panose="020B0603020202020204" pitchFamily="34" charset="0"/>
                <a:cs typeface="Tahoma"/>
              </a:rPr>
              <a:t> </a:t>
            </a:r>
            <a:r>
              <a:rPr lang="fr-FR" sz="1200" b="1" spc="-75">
                <a:latin typeface="Trebuchet MS" panose="020B0603020202020204" pitchFamily="34" charset="0"/>
                <a:cs typeface="Tahoma"/>
              </a:rPr>
              <a:t>cas</a:t>
            </a:r>
            <a:r>
              <a:rPr lang="fr-FR" sz="1200" b="1" spc="-70">
                <a:latin typeface="Trebuchet MS" panose="020B0603020202020204" pitchFamily="34" charset="0"/>
                <a:cs typeface="Tahoma"/>
              </a:rPr>
              <a:t> </a:t>
            </a:r>
            <a:r>
              <a:rPr lang="fr-FR" sz="1200" b="1" spc="-65">
                <a:latin typeface="Trebuchet MS" panose="020B0603020202020204" pitchFamily="34" charset="0"/>
                <a:cs typeface="Tahoma"/>
              </a:rPr>
              <a:t>d'urgence</a:t>
            </a:r>
            <a:r>
              <a:rPr lang="fr-FR" sz="1200" spc="-65">
                <a:latin typeface="Trebuchet MS" panose="020B0603020202020204" pitchFamily="34" charset="0"/>
                <a:cs typeface="Tahoma"/>
              </a:rPr>
              <a:t>,</a:t>
            </a:r>
            <a:r>
              <a:rPr lang="fr-FR" sz="1200" spc="-60">
                <a:latin typeface="Trebuchet MS" panose="020B0603020202020204" pitchFamily="34" charset="0"/>
                <a:cs typeface="Tahoma"/>
              </a:rPr>
              <a:t> </a:t>
            </a:r>
            <a:r>
              <a:rPr lang="fr-FR" sz="1200" spc="-15">
                <a:latin typeface="Trebuchet MS" panose="020B0603020202020204" pitchFamily="34" charset="0"/>
                <a:cs typeface="Tahoma"/>
              </a:rPr>
              <a:t>les</a:t>
            </a:r>
            <a:r>
              <a:rPr lang="fr-FR" sz="1200" spc="-10">
                <a:latin typeface="Trebuchet MS" panose="020B0603020202020204" pitchFamily="34" charset="0"/>
                <a:cs typeface="Tahoma"/>
              </a:rPr>
              <a:t> </a:t>
            </a:r>
            <a:r>
              <a:rPr lang="fr-FR" sz="1200" spc="-15">
                <a:latin typeface="Trebuchet MS" panose="020B0603020202020204" pitchFamily="34" charset="0"/>
                <a:cs typeface="Tahoma"/>
              </a:rPr>
              <a:t>professionnels</a:t>
            </a:r>
            <a:r>
              <a:rPr lang="fr-FR" sz="1200" spc="-10">
                <a:latin typeface="Trebuchet MS" panose="020B0603020202020204" pitchFamily="34" charset="0"/>
                <a:cs typeface="Tahoma"/>
              </a:rPr>
              <a:t> </a:t>
            </a:r>
            <a:r>
              <a:rPr lang="fr-FR" sz="1200" spc="-15">
                <a:latin typeface="Trebuchet MS" panose="020B0603020202020204" pitchFamily="34" charset="0"/>
                <a:cs typeface="Tahoma"/>
              </a:rPr>
              <a:t>de</a:t>
            </a:r>
            <a:r>
              <a:rPr lang="fr-FR" sz="1200" spc="-10">
                <a:latin typeface="Trebuchet MS" panose="020B0603020202020204" pitchFamily="34" charset="0"/>
                <a:cs typeface="Tahoma"/>
              </a:rPr>
              <a:t> </a:t>
            </a:r>
            <a:r>
              <a:rPr lang="fr-FR" sz="1200" spc="-25">
                <a:latin typeface="Trebuchet MS" panose="020B0603020202020204" pitchFamily="34" charset="0"/>
                <a:cs typeface="Tahoma"/>
              </a:rPr>
              <a:t>santé </a:t>
            </a:r>
            <a:r>
              <a:rPr lang="fr-FR" sz="1200" spc="-20">
                <a:latin typeface="Trebuchet MS" panose="020B0603020202020204" pitchFamily="34" charset="0"/>
                <a:cs typeface="Tahoma"/>
              </a:rPr>
              <a:t> peuvent </a:t>
            </a:r>
            <a:r>
              <a:rPr lang="fr-FR" sz="1200" spc="-15">
                <a:latin typeface="Trebuchet MS" panose="020B0603020202020204" pitchFamily="34" charset="0"/>
                <a:cs typeface="Tahoma"/>
              </a:rPr>
              <a:t>consulter </a:t>
            </a:r>
            <a:r>
              <a:rPr lang="fr-FR" sz="1200" spc="-5">
                <a:latin typeface="Trebuchet MS" panose="020B0603020202020204" pitchFamily="34" charset="0"/>
                <a:cs typeface="Tahoma"/>
              </a:rPr>
              <a:t>le </a:t>
            </a:r>
            <a:r>
              <a:rPr lang="fr-FR" sz="1200" spc="-35">
                <a:latin typeface="Trebuchet MS" panose="020B0603020202020204" pitchFamily="34" charset="0"/>
                <a:cs typeface="Tahoma"/>
              </a:rPr>
              <a:t>DMP </a:t>
            </a:r>
            <a:r>
              <a:rPr lang="fr-FR" sz="1200" spc="-25">
                <a:latin typeface="Trebuchet MS" panose="020B0603020202020204" pitchFamily="34" charset="0"/>
                <a:cs typeface="Tahoma"/>
              </a:rPr>
              <a:t>sans </a:t>
            </a:r>
            <a:r>
              <a:rPr lang="fr-FR" sz="1200" spc="-5">
                <a:latin typeface="Trebuchet MS" panose="020B0603020202020204" pitchFamily="34" charset="0"/>
                <a:cs typeface="Tahoma"/>
              </a:rPr>
              <a:t>le </a:t>
            </a:r>
            <a:r>
              <a:rPr lang="fr-FR" sz="1200" spc="-20">
                <a:latin typeface="Trebuchet MS" panose="020B0603020202020204" pitchFamily="34" charset="0"/>
                <a:cs typeface="Tahoma"/>
              </a:rPr>
              <a:t>consentement </a:t>
            </a:r>
            <a:r>
              <a:rPr lang="fr-FR" sz="1200" spc="-10">
                <a:latin typeface="Trebuchet MS" panose="020B0603020202020204" pitchFamily="34" charset="0"/>
                <a:cs typeface="Tahoma"/>
              </a:rPr>
              <a:t>du </a:t>
            </a:r>
            <a:r>
              <a:rPr lang="fr-FR" sz="1200" spc="-5">
                <a:latin typeface="Trebuchet MS" panose="020B0603020202020204" pitchFamily="34" charset="0"/>
                <a:cs typeface="Tahoma"/>
              </a:rPr>
              <a:t> </a:t>
            </a:r>
            <a:r>
              <a:rPr lang="fr-FR" sz="1200" spc="-10">
                <a:latin typeface="Trebuchet MS" panose="020B0603020202020204" pitchFamily="34" charset="0"/>
                <a:cs typeface="Tahoma"/>
              </a:rPr>
              <a:t>patient</a:t>
            </a:r>
            <a:r>
              <a:rPr lang="fr-FR" sz="1200" spc="-114">
                <a:latin typeface="Trebuchet MS" panose="020B0603020202020204" pitchFamily="34" charset="0"/>
                <a:cs typeface="Tahoma"/>
              </a:rPr>
              <a:t> </a:t>
            </a:r>
            <a:r>
              <a:rPr lang="fr-FR" sz="1200" spc="-25">
                <a:latin typeface="Trebuchet MS" panose="020B0603020202020204" pitchFamily="34" charset="0"/>
                <a:cs typeface="Tahoma"/>
              </a:rPr>
              <a:t>sauf</a:t>
            </a:r>
            <a:r>
              <a:rPr lang="fr-FR" sz="1200" spc="-114">
                <a:latin typeface="Trebuchet MS" panose="020B0603020202020204" pitchFamily="34" charset="0"/>
                <a:cs typeface="Tahoma"/>
              </a:rPr>
              <a:t> </a:t>
            </a:r>
            <a:r>
              <a:rPr lang="fr-FR" sz="1200" spc="-5">
                <a:latin typeface="Trebuchet MS" panose="020B0603020202020204" pitchFamily="34" charset="0"/>
                <a:cs typeface="Tahoma"/>
              </a:rPr>
              <a:t>si</a:t>
            </a:r>
            <a:r>
              <a:rPr lang="fr-FR" sz="1200" spc="-114">
                <a:latin typeface="Trebuchet MS" panose="020B0603020202020204" pitchFamily="34" charset="0"/>
                <a:cs typeface="Tahoma"/>
              </a:rPr>
              <a:t> </a:t>
            </a:r>
            <a:r>
              <a:rPr lang="fr-FR" sz="1200" spc="-30">
                <a:latin typeface="Trebuchet MS" panose="020B0603020202020204" pitchFamily="34" charset="0"/>
                <a:cs typeface="Tahoma"/>
              </a:rPr>
              <a:t>ce</a:t>
            </a:r>
            <a:r>
              <a:rPr lang="fr-FR" sz="1200" spc="-114">
                <a:latin typeface="Trebuchet MS" panose="020B0603020202020204" pitchFamily="34" charset="0"/>
                <a:cs typeface="Tahoma"/>
              </a:rPr>
              <a:t> </a:t>
            </a:r>
            <a:r>
              <a:rPr lang="fr-FR" sz="1200" spc="-15">
                <a:latin typeface="Trebuchet MS" panose="020B0603020202020204" pitchFamily="34" charset="0"/>
                <a:cs typeface="Tahoma"/>
              </a:rPr>
              <a:t>dernier</a:t>
            </a:r>
            <a:r>
              <a:rPr lang="fr-FR" sz="1200" spc="-114">
                <a:latin typeface="Trebuchet MS" panose="020B0603020202020204" pitchFamily="34" charset="0"/>
                <a:cs typeface="Tahoma"/>
              </a:rPr>
              <a:t> </a:t>
            </a:r>
            <a:r>
              <a:rPr lang="fr-FR" sz="1200" spc="-25">
                <a:latin typeface="Trebuchet MS" panose="020B0603020202020204" pitchFamily="34" charset="0"/>
                <a:cs typeface="Tahoma"/>
              </a:rPr>
              <a:t>a</a:t>
            </a:r>
            <a:r>
              <a:rPr lang="fr-FR" sz="1200" spc="-114">
                <a:latin typeface="Trebuchet MS" panose="020B0603020202020204" pitchFamily="34" charset="0"/>
                <a:cs typeface="Tahoma"/>
              </a:rPr>
              <a:t> </a:t>
            </a:r>
            <a:r>
              <a:rPr lang="fr-FR" sz="1200" spc="-5">
                <a:latin typeface="Trebuchet MS" panose="020B0603020202020204" pitchFamily="34" charset="0"/>
                <a:cs typeface="Tahoma"/>
              </a:rPr>
              <a:t>bloqué</a:t>
            </a:r>
            <a:r>
              <a:rPr lang="fr-FR" sz="1200" spc="-114">
                <a:latin typeface="Trebuchet MS" panose="020B0603020202020204" pitchFamily="34" charset="0"/>
                <a:cs typeface="Tahoma"/>
              </a:rPr>
              <a:t> </a:t>
            </a:r>
            <a:r>
              <a:rPr lang="fr-FR" sz="1200" spc="-30">
                <a:latin typeface="Trebuchet MS" panose="020B0603020202020204" pitchFamily="34" charset="0"/>
                <a:cs typeface="Tahoma"/>
              </a:rPr>
              <a:t>ce</a:t>
            </a:r>
            <a:r>
              <a:rPr lang="fr-FR" sz="1200" spc="-114">
                <a:latin typeface="Trebuchet MS" panose="020B0603020202020204" pitchFamily="34" charset="0"/>
                <a:cs typeface="Tahoma"/>
              </a:rPr>
              <a:t> </a:t>
            </a:r>
            <a:r>
              <a:rPr lang="fr-FR" sz="1200" spc="-10">
                <a:latin typeface="Trebuchet MS" panose="020B0603020202020204" pitchFamily="34" charset="0"/>
                <a:cs typeface="Tahoma"/>
              </a:rPr>
              <a:t>mode</a:t>
            </a:r>
            <a:r>
              <a:rPr lang="fr-FR" sz="1200" spc="-114">
                <a:latin typeface="Trebuchet MS" panose="020B0603020202020204" pitchFamily="34" charset="0"/>
                <a:cs typeface="Tahoma"/>
              </a:rPr>
              <a:t> </a:t>
            </a:r>
            <a:r>
              <a:rPr lang="fr-FR" sz="1200" spc="-30">
                <a:latin typeface="Trebuchet MS" panose="020B0603020202020204" pitchFamily="34" charset="0"/>
                <a:cs typeface="Tahoma"/>
              </a:rPr>
              <a:t>d'accès.</a:t>
            </a:r>
            <a:endParaRPr lang="fr-FR" sz="1200">
              <a:latin typeface="Trebuchet MS" panose="020B0603020202020204" pitchFamily="34" charset="0"/>
              <a:cs typeface="Tahoma"/>
            </a:endParaRPr>
          </a:p>
        </p:txBody>
      </p:sp>
      <p:sp>
        <p:nvSpPr>
          <p:cNvPr id="41" name="Rectangle : coins arrondis 40">
            <a:extLst>
              <a:ext uri="{FF2B5EF4-FFF2-40B4-BE49-F238E27FC236}">
                <a16:creationId xmlns:a16="http://schemas.microsoft.com/office/drawing/2014/main" id="{53BA797D-16D4-30A4-9558-9E7780D3919B}"/>
              </a:ext>
            </a:extLst>
          </p:cNvPr>
          <p:cNvSpPr/>
          <p:nvPr/>
        </p:nvSpPr>
        <p:spPr>
          <a:xfrm>
            <a:off x="8218060" y="1744952"/>
            <a:ext cx="3678745" cy="354295"/>
          </a:xfrm>
          <a:prstGeom prst="roundRect">
            <a:avLst/>
          </a:prstGeom>
          <a:solidFill>
            <a:schemeClr val="accent6"/>
          </a:solidFill>
          <a:ln w="28575" cap="flat" cmpd="sng" algn="ctr">
            <a:noFill/>
            <a:prstDash val="solid"/>
          </a:ln>
          <a:effectLst/>
        </p:spPr>
        <p:txBody>
          <a:bodyPr lIns="432000" tIns="36000" rIns="216000" bIns="36000" rtlCol="0" anchor="ctr"/>
          <a:lstStyle/>
          <a:p>
            <a:pPr algn="ctr">
              <a:lnSpc>
                <a:spcPct val="110000"/>
              </a:lnSpc>
            </a:pPr>
            <a:r>
              <a:rPr lang="fr-FR" sz="1200" b="1">
                <a:solidFill>
                  <a:schemeClr val="bg1"/>
                </a:solidFill>
                <a:latin typeface="Trebuchet MS" panose="020B0603020202020204" pitchFamily="34" charset="0"/>
                <a:cs typeface="Calibri"/>
              </a:rPr>
              <a:t>Quel droit d’opposition du patient ?</a:t>
            </a:r>
          </a:p>
        </p:txBody>
      </p:sp>
      <p:sp>
        <p:nvSpPr>
          <p:cNvPr id="42" name="object 63">
            <a:extLst>
              <a:ext uri="{FF2B5EF4-FFF2-40B4-BE49-F238E27FC236}">
                <a16:creationId xmlns:a16="http://schemas.microsoft.com/office/drawing/2014/main" id="{20D99845-2B31-9DFE-7493-5ABC4CF24072}"/>
              </a:ext>
            </a:extLst>
          </p:cNvPr>
          <p:cNvSpPr txBox="1"/>
          <p:nvPr/>
        </p:nvSpPr>
        <p:spPr>
          <a:xfrm>
            <a:off x="8218060" y="2271367"/>
            <a:ext cx="3678745" cy="1434688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 marR="21590" indent="173355" algn="just">
              <a:lnSpc>
                <a:spcPct val="110000"/>
              </a:lnSpc>
              <a:spcBef>
                <a:spcPts val="114"/>
              </a:spcBef>
            </a:pPr>
            <a:r>
              <a:rPr lang="fr-FR" sz="1200" spc="-30">
                <a:solidFill>
                  <a:srgbClr val="002060"/>
                </a:solidFill>
                <a:latin typeface="Trebuchet MS" panose="020B0603020202020204" pitchFamily="34" charset="0"/>
                <a:cs typeface="Tahoma"/>
              </a:rPr>
              <a:t>🔍</a:t>
            </a:r>
            <a:r>
              <a:rPr lang="fr-FR" sz="1200" spc="-30">
                <a:latin typeface="Trebuchet MS" panose="020B0603020202020204" pitchFamily="34" charset="0"/>
                <a:cs typeface="Tahoma"/>
              </a:rPr>
              <a:t>L</a:t>
            </a:r>
            <a:r>
              <a:rPr lang="fr-FR" sz="1200" spc="-35">
                <a:latin typeface="Trebuchet MS" panose="020B0603020202020204" pitchFamily="34" charset="0"/>
                <a:cs typeface="Tahoma"/>
              </a:rPr>
              <a:t>e</a:t>
            </a:r>
            <a:r>
              <a:rPr lang="fr-FR" sz="1200" spc="-114">
                <a:latin typeface="Trebuchet MS" panose="020B0603020202020204" pitchFamily="34" charset="0"/>
                <a:cs typeface="Tahoma"/>
              </a:rPr>
              <a:t> </a:t>
            </a:r>
            <a:r>
              <a:rPr lang="fr-FR" sz="1200" spc="-15">
                <a:latin typeface="Trebuchet MS" panose="020B0603020202020204" pitchFamily="34" charset="0"/>
                <a:cs typeface="Tahoma"/>
              </a:rPr>
              <a:t>p</a:t>
            </a:r>
            <a:r>
              <a:rPr lang="fr-FR" sz="1200" spc="-40">
                <a:latin typeface="Trebuchet MS" panose="020B0603020202020204" pitchFamily="34" charset="0"/>
                <a:cs typeface="Tahoma"/>
              </a:rPr>
              <a:t>a</a:t>
            </a:r>
            <a:r>
              <a:rPr lang="fr-FR" sz="1200" spc="-5">
                <a:latin typeface="Trebuchet MS" panose="020B0603020202020204" pitchFamily="34" charset="0"/>
                <a:cs typeface="Tahoma"/>
              </a:rPr>
              <a:t>tient</a:t>
            </a:r>
            <a:r>
              <a:rPr lang="fr-FR" sz="1200" spc="-120">
                <a:latin typeface="Trebuchet MS" panose="020B0603020202020204" pitchFamily="34" charset="0"/>
                <a:cs typeface="Tahoma"/>
              </a:rPr>
              <a:t> </a:t>
            </a:r>
            <a:r>
              <a:rPr lang="fr-FR" sz="1200" b="1" spc="-60">
                <a:solidFill>
                  <a:srgbClr val="E11A81"/>
                </a:solidFill>
                <a:latin typeface="Trebuchet MS" panose="020B0603020202020204" pitchFamily="34" charset="0"/>
                <a:cs typeface="Tahoma"/>
              </a:rPr>
              <a:t>peut</a:t>
            </a:r>
            <a:r>
              <a:rPr lang="fr-FR" sz="1200" b="1" spc="-95">
                <a:solidFill>
                  <a:srgbClr val="E11A81"/>
                </a:solidFill>
                <a:latin typeface="Trebuchet MS" panose="020B0603020202020204" pitchFamily="34" charset="0"/>
                <a:cs typeface="Tahoma"/>
              </a:rPr>
              <a:t> </a:t>
            </a:r>
            <a:r>
              <a:rPr lang="fr-FR" sz="1200" b="1" spc="-100">
                <a:solidFill>
                  <a:srgbClr val="E11A81"/>
                </a:solidFill>
                <a:latin typeface="Trebuchet MS" panose="020B0603020202020204" pitchFamily="34" charset="0"/>
                <a:cs typeface="Tahoma"/>
              </a:rPr>
              <a:t>s'opposer</a:t>
            </a:r>
            <a:r>
              <a:rPr lang="fr-FR" sz="1200" b="1" spc="-95">
                <a:solidFill>
                  <a:srgbClr val="E11A81"/>
                </a:solidFill>
                <a:latin typeface="Trebuchet MS" panose="020B0603020202020204" pitchFamily="34" charset="0"/>
                <a:cs typeface="Tahoma"/>
              </a:rPr>
              <a:t> </a:t>
            </a:r>
            <a:r>
              <a:rPr lang="fr-FR" sz="1200" b="1" spc="-75">
                <a:solidFill>
                  <a:srgbClr val="E11A81"/>
                </a:solidFill>
                <a:latin typeface="Trebuchet MS" panose="020B0603020202020204" pitchFamily="34" charset="0"/>
                <a:cs typeface="Tahoma"/>
              </a:rPr>
              <a:t>à</a:t>
            </a:r>
            <a:r>
              <a:rPr lang="fr-FR" sz="1200" b="1" spc="-95">
                <a:solidFill>
                  <a:srgbClr val="E11A81"/>
                </a:solidFill>
                <a:latin typeface="Trebuchet MS" panose="020B0603020202020204" pitchFamily="34" charset="0"/>
                <a:cs typeface="Tahoma"/>
              </a:rPr>
              <a:t> </a:t>
            </a:r>
            <a:r>
              <a:rPr lang="fr-FR" sz="1200" b="1" spc="-45">
                <a:solidFill>
                  <a:srgbClr val="E11A81"/>
                </a:solidFill>
                <a:latin typeface="Trebuchet MS" panose="020B0603020202020204" pitchFamily="34" charset="0"/>
                <a:cs typeface="Tahoma"/>
              </a:rPr>
              <a:t>la</a:t>
            </a:r>
            <a:r>
              <a:rPr lang="fr-FR" sz="1200" b="1" spc="-95">
                <a:solidFill>
                  <a:srgbClr val="E11A81"/>
                </a:solidFill>
                <a:latin typeface="Trebuchet MS" panose="020B0603020202020204" pitchFamily="34" charset="0"/>
                <a:cs typeface="Tahoma"/>
              </a:rPr>
              <a:t> c</a:t>
            </a:r>
            <a:r>
              <a:rPr lang="fr-FR" sz="1200" b="1" spc="-60">
                <a:solidFill>
                  <a:srgbClr val="E11A81"/>
                </a:solidFill>
                <a:latin typeface="Trebuchet MS" panose="020B0603020202020204" pitchFamily="34" charset="0"/>
                <a:cs typeface="Tahoma"/>
              </a:rPr>
              <a:t>onsul</a:t>
            </a:r>
            <a:r>
              <a:rPr lang="fr-FR" sz="1200" b="1" spc="-65">
                <a:solidFill>
                  <a:srgbClr val="E11A81"/>
                </a:solidFill>
                <a:latin typeface="Trebuchet MS" panose="020B0603020202020204" pitchFamily="34" charset="0"/>
                <a:cs typeface="Tahoma"/>
              </a:rPr>
              <a:t>t</a:t>
            </a:r>
            <a:r>
              <a:rPr lang="fr-FR" sz="1200" b="1" spc="-95">
                <a:solidFill>
                  <a:srgbClr val="E11A81"/>
                </a:solidFill>
                <a:latin typeface="Trebuchet MS" panose="020B0603020202020204" pitchFamily="34" charset="0"/>
                <a:cs typeface="Tahoma"/>
              </a:rPr>
              <a:t>a</a:t>
            </a:r>
            <a:r>
              <a:rPr lang="fr-FR" sz="1200" b="1" spc="-50">
                <a:solidFill>
                  <a:srgbClr val="E11A81"/>
                </a:solidFill>
                <a:latin typeface="Trebuchet MS" panose="020B0603020202020204" pitchFamily="34" charset="0"/>
                <a:cs typeface="Tahoma"/>
              </a:rPr>
              <a:t>tion</a:t>
            </a:r>
            <a:r>
              <a:rPr lang="fr-FR" sz="1200" b="1" spc="-95">
                <a:solidFill>
                  <a:srgbClr val="E11A81"/>
                </a:solidFill>
                <a:latin typeface="Trebuchet MS" panose="020B0603020202020204" pitchFamily="34" charset="0"/>
                <a:cs typeface="Tahoma"/>
              </a:rPr>
              <a:t> </a:t>
            </a:r>
            <a:r>
              <a:rPr lang="fr-FR" sz="1200" b="1" spc="-70">
                <a:solidFill>
                  <a:srgbClr val="E11A81"/>
                </a:solidFill>
                <a:latin typeface="Trebuchet MS" panose="020B0603020202020204" pitchFamily="34" charset="0"/>
                <a:cs typeface="Tahoma"/>
              </a:rPr>
              <a:t>de</a:t>
            </a:r>
            <a:r>
              <a:rPr lang="fr-FR" sz="1200" b="1" spc="-95">
                <a:solidFill>
                  <a:srgbClr val="E11A81"/>
                </a:solidFill>
                <a:latin typeface="Trebuchet MS" panose="020B0603020202020204" pitchFamily="34" charset="0"/>
                <a:cs typeface="Tahoma"/>
              </a:rPr>
              <a:t> </a:t>
            </a:r>
            <a:r>
              <a:rPr lang="fr-FR" sz="1200" b="1" spc="-55">
                <a:solidFill>
                  <a:srgbClr val="E11A81"/>
                </a:solidFill>
                <a:latin typeface="Trebuchet MS" panose="020B0603020202020204" pitchFamily="34" charset="0"/>
                <a:cs typeface="Tahoma"/>
              </a:rPr>
              <a:t>son  </a:t>
            </a:r>
            <a:r>
              <a:rPr lang="fr-FR" sz="1200" b="1" spc="-60">
                <a:solidFill>
                  <a:srgbClr val="E11A81"/>
                </a:solidFill>
                <a:latin typeface="Trebuchet MS" panose="020B0603020202020204" pitchFamily="34" charset="0"/>
                <a:cs typeface="Tahoma"/>
              </a:rPr>
              <a:t>dossier </a:t>
            </a:r>
            <a:r>
              <a:rPr lang="fr-FR" sz="1200" b="1" spc="-55">
                <a:solidFill>
                  <a:srgbClr val="E11A81"/>
                </a:solidFill>
                <a:latin typeface="Trebuchet MS" panose="020B0603020202020204" pitchFamily="34" charset="0"/>
                <a:cs typeface="Tahoma"/>
              </a:rPr>
              <a:t>médical, </a:t>
            </a:r>
            <a:r>
              <a:rPr lang="fr-FR" sz="1200" b="1" spc="-75">
                <a:solidFill>
                  <a:srgbClr val="E11A81"/>
                </a:solidFill>
                <a:latin typeface="Trebuchet MS" panose="020B0603020202020204" pitchFamily="34" charset="0"/>
                <a:cs typeface="Tahoma"/>
              </a:rPr>
              <a:t>sans </a:t>
            </a:r>
            <a:r>
              <a:rPr lang="fr-FR" sz="1200" b="1" spc="-55">
                <a:solidFill>
                  <a:srgbClr val="E11A81"/>
                </a:solidFill>
                <a:latin typeface="Trebuchet MS" panose="020B0603020202020204" pitchFamily="34" charset="0"/>
                <a:cs typeface="Tahoma"/>
              </a:rPr>
              <a:t>avoir </a:t>
            </a:r>
            <a:r>
              <a:rPr lang="fr-FR" sz="1200" b="1" spc="-75">
                <a:solidFill>
                  <a:srgbClr val="E11A81"/>
                </a:solidFill>
                <a:latin typeface="Trebuchet MS" panose="020B0603020202020204" pitchFamily="34" charset="0"/>
                <a:cs typeface="Tahoma"/>
              </a:rPr>
              <a:t>à </a:t>
            </a:r>
            <a:r>
              <a:rPr lang="fr-FR" sz="1200" b="1" spc="-60">
                <a:solidFill>
                  <a:srgbClr val="E11A81"/>
                </a:solidFill>
                <a:latin typeface="Trebuchet MS" panose="020B0603020202020204" pitchFamily="34" charset="0"/>
                <a:cs typeface="Tahoma"/>
              </a:rPr>
              <a:t>invoquer </a:t>
            </a:r>
            <a:r>
              <a:rPr lang="fr-FR" sz="1200" b="1" spc="-70">
                <a:solidFill>
                  <a:srgbClr val="E11A81"/>
                </a:solidFill>
                <a:latin typeface="Trebuchet MS" panose="020B0603020202020204" pitchFamily="34" charset="0"/>
                <a:cs typeface="Tahoma"/>
              </a:rPr>
              <a:t>de </a:t>
            </a:r>
            <a:r>
              <a:rPr lang="fr-FR" sz="1200" b="1" spc="-60">
                <a:solidFill>
                  <a:srgbClr val="E11A81"/>
                </a:solidFill>
                <a:latin typeface="Trebuchet MS" panose="020B0603020202020204" pitchFamily="34" charset="0"/>
                <a:cs typeface="Tahoma"/>
              </a:rPr>
              <a:t>motif </a:t>
            </a:r>
            <a:r>
              <a:rPr lang="fr-FR" sz="1200" b="1" spc="-55">
                <a:solidFill>
                  <a:srgbClr val="E11A81"/>
                </a:solidFill>
                <a:latin typeface="Trebuchet MS" panose="020B0603020202020204" pitchFamily="34" charset="0"/>
                <a:cs typeface="Tahoma"/>
              </a:rPr>
              <a:t> légitime.</a:t>
            </a:r>
            <a:endParaRPr lang="fr-FR" sz="1200" b="1">
              <a:latin typeface="Trebuchet MS" panose="020B0603020202020204" pitchFamily="34" charset="0"/>
              <a:cs typeface="Tahoma"/>
            </a:endParaRPr>
          </a:p>
          <a:p>
            <a:pPr marL="12700" marR="21590" indent="173355" algn="just">
              <a:lnSpc>
                <a:spcPct val="110000"/>
              </a:lnSpc>
              <a:spcBef>
                <a:spcPts val="114"/>
              </a:spcBef>
            </a:pPr>
            <a:r>
              <a:rPr lang="fr-FR" sz="1200" spc="-30">
                <a:latin typeface="Trebuchet MS" panose="020B0603020202020204" pitchFamily="34" charset="0"/>
                <a:cs typeface="Tahoma"/>
              </a:rPr>
              <a:t>🔍</a:t>
            </a:r>
            <a:r>
              <a:rPr lang="fr-FR" sz="1200" spc="-25">
                <a:latin typeface="Trebuchet MS" panose="020B0603020202020204" pitchFamily="34" charset="0"/>
                <a:cs typeface="Tahoma"/>
              </a:rPr>
              <a:t>En cas </a:t>
            </a:r>
            <a:r>
              <a:rPr lang="fr-FR" sz="1200" spc="-10">
                <a:latin typeface="Trebuchet MS" panose="020B0603020202020204" pitchFamily="34" charset="0"/>
                <a:cs typeface="Tahoma"/>
              </a:rPr>
              <a:t>d'opposition, </a:t>
            </a:r>
            <a:r>
              <a:rPr lang="fr-FR" sz="1200" spc="20">
                <a:latin typeface="Trebuchet MS" panose="020B0603020202020204" pitchFamily="34" charset="0"/>
                <a:cs typeface="Tahoma"/>
              </a:rPr>
              <a:t>il </a:t>
            </a:r>
            <a:r>
              <a:rPr lang="fr-FR" sz="1200" spc="-25">
                <a:latin typeface="Trebuchet MS" panose="020B0603020202020204" pitchFamily="34" charset="0"/>
                <a:cs typeface="Tahoma"/>
              </a:rPr>
              <a:t>est </a:t>
            </a:r>
            <a:r>
              <a:rPr lang="fr-FR" sz="1200" spc="-20">
                <a:latin typeface="Trebuchet MS" panose="020B0603020202020204" pitchFamily="34" charset="0"/>
                <a:cs typeface="Tahoma"/>
              </a:rPr>
              <a:t>fortement recommandé </a:t>
            </a:r>
            <a:r>
              <a:rPr lang="fr-FR" sz="1200" spc="-15">
                <a:latin typeface="Trebuchet MS" panose="020B0603020202020204" pitchFamily="34" charset="0"/>
                <a:cs typeface="Tahoma"/>
              </a:rPr>
              <a:t> de</a:t>
            </a:r>
            <a:r>
              <a:rPr lang="fr-FR" sz="1200" spc="-10">
                <a:latin typeface="Trebuchet MS" panose="020B0603020202020204" pitchFamily="34" charset="0"/>
                <a:cs typeface="Tahoma"/>
              </a:rPr>
              <a:t> </a:t>
            </a:r>
            <a:r>
              <a:rPr lang="fr-FR" sz="1200" spc="-5">
                <a:latin typeface="Trebuchet MS" panose="020B0603020202020204" pitchFamily="34" charset="0"/>
                <a:cs typeface="Tahoma"/>
              </a:rPr>
              <a:t>le</a:t>
            </a:r>
            <a:r>
              <a:rPr lang="fr-FR" sz="1200">
                <a:latin typeface="Trebuchet MS" panose="020B0603020202020204" pitchFamily="34" charset="0"/>
                <a:cs typeface="Tahoma"/>
              </a:rPr>
              <a:t> </a:t>
            </a:r>
            <a:r>
              <a:rPr lang="fr-FR" sz="1200" spc="-15">
                <a:latin typeface="Trebuchet MS" panose="020B0603020202020204" pitchFamily="34" charset="0"/>
                <a:cs typeface="Tahoma"/>
              </a:rPr>
              <a:t>documenter</a:t>
            </a:r>
            <a:r>
              <a:rPr lang="fr-FR" sz="1200" spc="-10">
                <a:latin typeface="Trebuchet MS" panose="020B0603020202020204" pitchFamily="34" charset="0"/>
                <a:cs typeface="Tahoma"/>
              </a:rPr>
              <a:t> </a:t>
            </a:r>
            <a:r>
              <a:rPr lang="fr-FR" sz="1200" spc="-15">
                <a:latin typeface="Trebuchet MS" panose="020B0603020202020204" pitchFamily="34" charset="0"/>
                <a:cs typeface="Tahoma"/>
              </a:rPr>
              <a:t>dans</a:t>
            </a:r>
            <a:r>
              <a:rPr lang="fr-FR" sz="1200" spc="-10">
                <a:latin typeface="Trebuchet MS" panose="020B0603020202020204" pitchFamily="34" charset="0"/>
                <a:cs typeface="Tahoma"/>
              </a:rPr>
              <a:t> </a:t>
            </a:r>
            <a:r>
              <a:rPr lang="fr-FR" sz="1200" spc="-25">
                <a:latin typeface="Trebuchet MS" panose="020B0603020202020204" pitchFamily="34" charset="0"/>
                <a:cs typeface="Tahoma"/>
              </a:rPr>
              <a:t>votre</a:t>
            </a:r>
            <a:r>
              <a:rPr lang="fr-FR" sz="1200" spc="-20">
                <a:latin typeface="Trebuchet MS" panose="020B0603020202020204" pitchFamily="34" charset="0"/>
                <a:cs typeface="Tahoma"/>
              </a:rPr>
              <a:t> </a:t>
            </a:r>
            <a:r>
              <a:rPr lang="fr-FR" sz="1200" spc="-15">
                <a:latin typeface="Trebuchet MS" panose="020B0603020202020204" pitchFamily="34" charset="0"/>
                <a:cs typeface="Tahoma"/>
              </a:rPr>
              <a:t>dossier</a:t>
            </a:r>
            <a:r>
              <a:rPr lang="fr-FR" sz="1200" spc="-10">
                <a:latin typeface="Trebuchet MS" panose="020B0603020202020204" pitchFamily="34" charset="0"/>
                <a:cs typeface="Tahoma"/>
              </a:rPr>
              <a:t> patient </a:t>
            </a:r>
            <a:r>
              <a:rPr lang="fr-FR" sz="1200" spc="-5">
                <a:latin typeface="Trebuchet MS" panose="020B0603020202020204" pitchFamily="34" charset="0"/>
                <a:cs typeface="Tahoma"/>
              </a:rPr>
              <a:t> </a:t>
            </a:r>
            <a:r>
              <a:rPr lang="fr-FR" sz="1200" spc="-20">
                <a:latin typeface="Trebuchet MS" panose="020B0603020202020204" pitchFamily="34" charset="0"/>
                <a:cs typeface="Tahoma"/>
              </a:rPr>
              <a:t>informatisé,</a:t>
            </a:r>
            <a:r>
              <a:rPr lang="fr-FR" sz="1200" spc="275">
                <a:latin typeface="Trebuchet MS" panose="020B0603020202020204" pitchFamily="34" charset="0"/>
                <a:cs typeface="Tahoma"/>
              </a:rPr>
              <a:t> </a:t>
            </a:r>
            <a:r>
              <a:rPr lang="fr-FR" sz="1200" spc="-25">
                <a:latin typeface="Trebuchet MS" panose="020B0603020202020204" pitchFamily="34" charset="0"/>
                <a:cs typeface="Tahoma"/>
              </a:rPr>
              <a:t>même</a:t>
            </a:r>
            <a:r>
              <a:rPr lang="fr-FR" sz="1200" spc="-20">
                <a:latin typeface="Trebuchet MS" panose="020B0603020202020204" pitchFamily="34" charset="0"/>
                <a:cs typeface="Tahoma"/>
              </a:rPr>
              <a:t> </a:t>
            </a:r>
            <a:r>
              <a:rPr lang="fr-FR" sz="1200" spc="5">
                <a:latin typeface="Trebuchet MS" panose="020B0603020202020204" pitchFamily="34" charset="0"/>
                <a:cs typeface="Tahoma"/>
              </a:rPr>
              <a:t>s'il</a:t>
            </a:r>
            <a:r>
              <a:rPr lang="fr-FR" sz="1200" spc="325">
                <a:latin typeface="Trebuchet MS" panose="020B0603020202020204" pitchFamily="34" charset="0"/>
                <a:cs typeface="Tahoma"/>
              </a:rPr>
              <a:t> </a:t>
            </a:r>
            <a:r>
              <a:rPr lang="fr-FR" sz="1200" spc="-10">
                <a:latin typeface="Trebuchet MS" panose="020B0603020202020204" pitchFamily="34" charset="0"/>
                <a:cs typeface="Tahoma"/>
              </a:rPr>
              <a:t>n'y</a:t>
            </a:r>
            <a:r>
              <a:rPr lang="fr-FR" sz="1200" spc="-5">
                <a:latin typeface="Trebuchet MS" panose="020B0603020202020204" pitchFamily="34" charset="0"/>
                <a:cs typeface="Tahoma"/>
              </a:rPr>
              <a:t> </a:t>
            </a:r>
            <a:r>
              <a:rPr lang="fr-FR" sz="1200" spc="-25">
                <a:latin typeface="Trebuchet MS" panose="020B0603020202020204" pitchFamily="34" charset="0"/>
                <a:cs typeface="Tahoma"/>
              </a:rPr>
              <a:t>a</a:t>
            </a:r>
            <a:r>
              <a:rPr lang="fr-FR" sz="1200" spc="-20">
                <a:latin typeface="Trebuchet MS" panose="020B0603020202020204" pitchFamily="34" charset="0"/>
                <a:cs typeface="Tahoma"/>
              </a:rPr>
              <a:t> </a:t>
            </a:r>
            <a:r>
              <a:rPr lang="fr-FR" sz="1200" spc="-25">
                <a:latin typeface="Trebuchet MS" panose="020B0603020202020204" pitchFamily="34" charset="0"/>
                <a:cs typeface="Tahoma"/>
              </a:rPr>
              <a:t>pas</a:t>
            </a:r>
            <a:r>
              <a:rPr lang="fr-FR" sz="1200" spc="-20">
                <a:latin typeface="Trebuchet MS" panose="020B0603020202020204" pitchFamily="34" charset="0"/>
                <a:cs typeface="Tahoma"/>
              </a:rPr>
              <a:t> </a:t>
            </a:r>
            <a:r>
              <a:rPr lang="fr-FR" sz="1200" spc="-10">
                <a:latin typeface="Trebuchet MS" panose="020B0603020202020204" pitchFamily="34" charset="0"/>
                <a:cs typeface="Tahoma"/>
              </a:rPr>
              <a:t>d'obligation </a:t>
            </a:r>
            <a:r>
              <a:rPr lang="fr-FR" sz="1200" spc="-5">
                <a:latin typeface="Trebuchet MS" panose="020B0603020202020204" pitchFamily="34" charset="0"/>
                <a:cs typeface="Tahoma"/>
              </a:rPr>
              <a:t> </a:t>
            </a:r>
            <a:r>
              <a:rPr lang="fr-FR" sz="1200" spc="-25">
                <a:latin typeface="Trebuchet MS" panose="020B0603020202020204" pitchFamily="34" charset="0"/>
                <a:cs typeface="Tahoma"/>
              </a:rPr>
              <a:t>r</a:t>
            </a:r>
            <a:r>
              <a:rPr lang="fr-FR" sz="1200" spc="-45">
                <a:latin typeface="Trebuchet MS" panose="020B0603020202020204" pitchFamily="34" charset="0"/>
                <a:cs typeface="Tahoma"/>
              </a:rPr>
              <a:t>é</a:t>
            </a:r>
            <a:r>
              <a:rPr lang="fr-FR" sz="1200" spc="-20">
                <a:latin typeface="Trebuchet MS" panose="020B0603020202020204" pitchFamily="34" charset="0"/>
                <a:cs typeface="Tahoma"/>
              </a:rPr>
              <a:t>glemen</a:t>
            </a:r>
            <a:r>
              <a:rPr lang="fr-FR" sz="1200" spc="-30">
                <a:latin typeface="Trebuchet MS" panose="020B0603020202020204" pitchFamily="34" charset="0"/>
                <a:cs typeface="Tahoma"/>
              </a:rPr>
              <a:t>t</a:t>
            </a:r>
            <a:r>
              <a:rPr lang="fr-FR" sz="1200" spc="-10">
                <a:latin typeface="Trebuchet MS" panose="020B0603020202020204" pitchFamily="34" charset="0"/>
                <a:cs typeface="Tahoma"/>
              </a:rPr>
              <a:t>ai</a:t>
            </a:r>
            <a:r>
              <a:rPr lang="fr-FR" sz="1200" spc="-20">
                <a:latin typeface="Trebuchet MS" panose="020B0603020202020204" pitchFamily="34" charset="0"/>
                <a:cs typeface="Tahoma"/>
              </a:rPr>
              <a:t>r</a:t>
            </a:r>
            <a:r>
              <a:rPr lang="fr-FR" sz="1200" spc="-35">
                <a:latin typeface="Trebuchet MS" panose="020B0603020202020204" pitchFamily="34" charset="0"/>
                <a:cs typeface="Tahoma"/>
              </a:rPr>
              <a:t>e</a:t>
            </a:r>
            <a:r>
              <a:rPr lang="fr-FR" sz="1200" spc="-114">
                <a:latin typeface="Trebuchet MS" panose="020B0603020202020204" pitchFamily="34" charset="0"/>
                <a:cs typeface="Tahoma"/>
              </a:rPr>
              <a:t> </a:t>
            </a:r>
            <a:r>
              <a:rPr lang="fr-FR" sz="1200" spc="-25">
                <a:latin typeface="Trebuchet MS" panose="020B0603020202020204" pitchFamily="34" charset="0"/>
                <a:cs typeface="Tahoma"/>
              </a:rPr>
              <a:t>à</a:t>
            </a:r>
            <a:r>
              <a:rPr lang="fr-FR" sz="1200" spc="-114">
                <a:latin typeface="Trebuchet MS" panose="020B0603020202020204" pitchFamily="34" charset="0"/>
                <a:cs typeface="Tahoma"/>
              </a:rPr>
              <a:t> </a:t>
            </a:r>
            <a:r>
              <a:rPr lang="fr-FR" sz="1200" spc="-10">
                <a:latin typeface="Trebuchet MS" panose="020B0603020202020204" pitchFamily="34" charset="0"/>
                <a:cs typeface="Tahoma"/>
              </a:rPr>
              <a:t>d</a:t>
            </a:r>
            <a:r>
              <a:rPr lang="fr-FR" sz="1200" spc="-25">
                <a:latin typeface="Trebuchet MS" panose="020B0603020202020204" pitchFamily="34" charset="0"/>
                <a:cs typeface="Tahoma"/>
              </a:rPr>
              <a:t>a</a:t>
            </a:r>
            <a:r>
              <a:rPr lang="fr-FR" sz="1200" spc="-15">
                <a:latin typeface="Trebuchet MS" panose="020B0603020202020204" pitchFamily="34" charset="0"/>
                <a:cs typeface="Tahoma"/>
              </a:rPr>
              <a:t>t</a:t>
            </a:r>
            <a:r>
              <a:rPr lang="fr-FR" sz="1200" spc="-45">
                <a:latin typeface="Trebuchet MS" panose="020B0603020202020204" pitchFamily="34" charset="0"/>
                <a:cs typeface="Tahoma"/>
              </a:rPr>
              <a:t>e.</a:t>
            </a:r>
            <a:endParaRPr lang="fr-FR" sz="1200">
              <a:latin typeface="Trebuchet MS" panose="020B0603020202020204" pitchFamily="34" charset="0"/>
              <a:cs typeface="Tahoma"/>
            </a:endParaRPr>
          </a:p>
        </p:txBody>
      </p:sp>
      <p:grpSp>
        <p:nvGrpSpPr>
          <p:cNvPr id="22" name="Groupe 21">
            <a:extLst>
              <a:ext uri="{FF2B5EF4-FFF2-40B4-BE49-F238E27FC236}">
                <a16:creationId xmlns:a16="http://schemas.microsoft.com/office/drawing/2014/main" id="{34DF99DE-C5E3-7816-C889-93683DD7C028}"/>
              </a:ext>
            </a:extLst>
          </p:cNvPr>
          <p:cNvGrpSpPr/>
          <p:nvPr/>
        </p:nvGrpSpPr>
        <p:grpSpPr>
          <a:xfrm>
            <a:off x="3229251" y="4962100"/>
            <a:ext cx="5825972" cy="891880"/>
            <a:chOff x="3229251" y="4962100"/>
            <a:chExt cx="5825972" cy="891880"/>
          </a:xfrm>
        </p:grpSpPr>
        <p:sp>
          <p:nvSpPr>
            <p:cNvPr id="12" name="Rectangle : coins arrondis 11">
              <a:extLst>
                <a:ext uri="{FF2B5EF4-FFF2-40B4-BE49-F238E27FC236}">
                  <a16:creationId xmlns:a16="http://schemas.microsoft.com/office/drawing/2014/main" id="{DD586A79-AA3B-766A-FC1E-D57B839694C3}"/>
                </a:ext>
              </a:extLst>
            </p:cNvPr>
            <p:cNvSpPr/>
            <p:nvPr/>
          </p:nvSpPr>
          <p:spPr>
            <a:xfrm>
              <a:off x="3229251" y="5195644"/>
              <a:ext cx="5825972" cy="658336"/>
            </a:xfrm>
            <a:prstGeom prst="roundRect">
              <a:avLst/>
            </a:prstGeom>
            <a:solidFill>
              <a:srgbClr val="F0FBFE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fr-FR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Trebuchet MS" panose="020B0603020202020204" pitchFamily="34" charset="0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80468E5-5639-5B66-7A40-10BC98A7AEB1}"/>
                </a:ext>
              </a:extLst>
            </p:cNvPr>
            <p:cNvSpPr/>
            <p:nvPr/>
          </p:nvSpPr>
          <p:spPr>
            <a:xfrm>
              <a:off x="3870547" y="4962100"/>
              <a:ext cx="4543381" cy="257704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70499" rIns="70499" rtlCol="0"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1" i="0" u="none" strike="noStrike" kern="0" cap="none" spc="0" normalizeH="0" baseline="0" noProof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Trebuchet MS" panose="020B0603020202020204" pitchFamily="34" charset="0"/>
                  <a:ea typeface="Verdana" panose="020B0604030504040204" pitchFamily="34" charset="0"/>
                </a:rPr>
                <a:t>Les outils à disposition</a:t>
              </a:r>
            </a:p>
          </p:txBody>
        </p:sp>
      </p:grpSp>
      <p:grpSp>
        <p:nvGrpSpPr>
          <p:cNvPr id="16" name="Groupe 15">
            <a:extLst>
              <a:ext uri="{FF2B5EF4-FFF2-40B4-BE49-F238E27FC236}">
                <a16:creationId xmlns:a16="http://schemas.microsoft.com/office/drawing/2014/main" id="{1A9BBF18-15EE-5064-880C-5920AA3A1D7F}"/>
              </a:ext>
            </a:extLst>
          </p:cNvPr>
          <p:cNvGrpSpPr/>
          <p:nvPr/>
        </p:nvGrpSpPr>
        <p:grpSpPr>
          <a:xfrm>
            <a:off x="4497535" y="4791178"/>
            <a:ext cx="439738" cy="428626"/>
            <a:chOff x="2851150" y="4827270"/>
            <a:chExt cx="439738" cy="428626"/>
          </a:xfrm>
        </p:grpSpPr>
        <p:sp>
          <p:nvSpPr>
            <p:cNvPr id="17" name="Freeform 50">
              <a:extLst>
                <a:ext uri="{FF2B5EF4-FFF2-40B4-BE49-F238E27FC236}">
                  <a16:creationId xmlns:a16="http://schemas.microsoft.com/office/drawing/2014/main" id="{9662D0D2-553A-B157-725E-A09EFBA8D0C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01975" y="4916170"/>
              <a:ext cx="92075" cy="77788"/>
            </a:xfrm>
            <a:custGeom>
              <a:avLst/>
              <a:gdLst>
                <a:gd name="T0" fmla="*/ 322 w 325"/>
                <a:gd name="T1" fmla="*/ 96 h 279"/>
                <a:gd name="T2" fmla="*/ 309 w 325"/>
                <a:gd name="T3" fmla="*/ 85 h 279"/>
                <a:gd name="T4" fmla="*/ 86 w 325"/>
                <a:gd name="T5" fmla="*/ 5 h 279"/>
                <a:gd name="T6" fmla="*/ 56 w 325"/>
                <a:gd name="T7" fmla="*/ 18 h 279"/>
                <a:gd name="T8" fmla="*/ 2 w 325"/>
                <a:gd name="T9" fmla="*/ 169 h 279"/>
                <a:gd name="T10" fmla="*/ 3 w 325"/>
                <a:gd name="T11" fmla="*/ 186 h 279"/>
                <a:gd name="T12" fmla="*/ 16 w 325"/>
                <a:gd name="T13" fmla="*/ 198 h 279"/>
                <a:gd name="T14" fmla="*/ 239 w 325"/>
                <a:gd name="T15" fmla="*/ 278 h 279"/>
                <a:gd name="T16" fmla="*/ 247 w 325"/>
                <a:gd name="T17" fmla="*/ 279 h 279"/>
                <a:gd name="T18" fmla="*/ 257 w 325"/>
                <a:gd name="T19" fmla="*/ 277 h 279"/>
                <a:gd name="T20" fmla="*/ 269 w 325"/>
                <a:gd name="T21" fmla="*/ 264 h 279"/>
                <a:gd name="T22" fmla="*/ 322 w 325"/>
                <a:gd name="T23" fmla="*/ 114 h 279"/>
                <a:gd name="T24" fmla="*/ 322 w 325"/>
                <a:gd name="T25" fmla="*/ 96 h 279"/>
                <a:gd name="T26" fmla="*/ 85 w 325"/>
                <a:gd name="T27" fmla="*/ 174 h 279"/>
                <a:gd name="T28" fmla="*/ 53 w 325"/>
                <a:gd name="T29" fmla="*/ 163 h 279"/>
                <a:gd name="T30" fmla="*/ 92 w 325"/>
                <a:gd name="T31" fmla="*/ 55 h 279"/>
                <a:gd name="T32" fmla="*/ 124 w 325"/>
                <a:gd name="T33" fmla="*/ 67 h 279"/>
                <a:gd name="T34" fmla="*/ 85 w 325"/>
                <a:gd name="T35" fmla="*/ 174 h 279"/>
                <a:gd name="T36" fmla="*/ 158 w 325"/>
                <a:gd name="T37" fmla="*/ 200 h 279"/>
                <a:gd name="T38" fmla="*/ 128 w 325"/>
                <a:gd name="T39" fmla="*/ 189 h 279"/>
                <a:gd name="T40" fmla="*/ 167 w 325"/>
                <a:gd name="T41" fmla="*/ 82 h 279"/>
                <a:gd name="T42" fmla="*/ 197 w 325"/>
                <a:gd name="T43" fmla="*/ 93 h 279"/>
                <a:gd name="T44" fmla="*/ 158 w 325"/>
                <a:gd name="T45" fmla="*/ 200 h 279"/>
                <a:gd name="T46" fmla="*/ 233 w 325"/>
                <a:gd name="T47" fmla="*/ 227 h 279"/>
                <a:gd name="T48" fmla="*/ 201 w 325"/>
                <a:gd name="T49" fmla="*/ 216 h 279"/>
                <a:gd name="T50" fmla="*/ 240 w 325"/>
                <a:gd name="T51" fmla="*/ 108 h 279"/>
                <a:gd name="T52" fmla="*/ 272 w 325"/>
                <a:gd name="T53" fmla="*/ 120 h 279"/>
                <a:gd name="T54" fmla="*/ 233 w 325"/>
                <a:gd name="T55" fmla="*/ 227 h 279"/>
                <a:gd name="T56" fmla="*/ 233 w 325"/>
                <a:gd name="T57" fmla="*/ 227 h 279"/>
                <a:gd name="T58" fmla="*/ 233 w 325"/>
                <a:gd name="T59" fmla="*/ 227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25" h="279">
                  <a:moveTo>
                    <a:pt x="322" y="96"/>
                  </a:moveTo>
                  <a:cubicBezTo>
                    <a:pt x="319" y="91"/>
                    <a:pt x="314" y="87"/>
                    <a:pt x="309" y="85"/>
                  </a:cubicBezTo>
                  <a:cubicBezTo>
                    <a:pt x="86" y="5"/>
                    <a:pt x="86" y="5"/>
                    <a:pt x="86" y="5"/>
                  </a:cubicBezTo>
                  <a:cubicBezTo>
                    <a:pt x="74" y="0"/>
                    <a:pt x="61" y="6"/>
                    <a:pt x="56" y="18"/>
                  </a:cubicBezTo>
                  <a:cubicBezTo>
                    <a:pt x="2" y="169"/>
                    <a:pt x="2" y="169"/>
                    <a:pt x="2" y="169"/>
                  </a:cubicBezTo>
                  <a:cubicBezTo>
                    <a:pt x="0" y="174"/>
                    <a:pt x="1" y="181"/>
                    <a:pt x="3" y="186"/>
                  </a:cubicBezTo>
                  <a:cubicBezTo>
                    <a:pt x="6" y="192"/>
                    <a:pt x="10" y="196"/>
                    <a:pt x="16" y="198"/>
                  </a:cubicBezTo>
                  <a:cubicBezTo>
                    <a:pt x="239" y="278"/>
                    <a:pt x="239" y="278"/>
                    <a:pt x="239" y="278"/>
                  </a:cubicBezTo>
                  <a:cubicBezTo>
                    <a:pt x="242" y="279"/>
                    <a:pt x="244" y="279"/>
                    <a:pt x="247" y="279"/>
                  </a:cubicBezTo>
                  <a:cubicBezTo>
                    <a:pt x="250" y="279"/>
                    <a:pt x="254" y="279"/>
                    <a:pt x="257" y="277"/>
                  </a:cubicBezTo>
                  <a:cubicBezTo>
                    <a:pt x="262" y="275"/>
                    <a:pt x="266" y="270"/>
                    <a:pt x="269" y="264"/>
                  </a:cubicBezTo>
                  <a:cubicBezTo>
                    <a:pt x="322" y="114"/>
                    <a:pt x="322" y="114"/>
                    <a:pt x="322" y="114"/>
                  </a:cubicBezTo>
                  <a:cubicBezTo>
                    <a:pt x="325" y="108"/>
                    <a:pt x="324" y="102"/>
                    <a:pt x="322" y="96"/>
                  </a:cubicBezTo>
                  <a:close/>
                  <a:moveTo>
                    <a:pt x="85" y="174"/>
                  </a:moveTo>
                  <a:cubicBezTo>
                    <a:pt x="53" y="163"/>
                    <a:pt x="53" y="163"/>
                    <a:pt x="53" y="163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124" y="67"/>
                    <a:pt x="124" y="67"/>
                    <a:pt x="124" y="67"/>
                  </a:cubicBezTo>
                  <a:lnTo>
                    <a:pt x="85" y="174"/>
                  </a:lnTo>
                  <a:close/>
                  <a:moveTo>
                    <a:pt x="158" y="200"/>
                  </a:moveTo>
                  <a:cubicBezTo>
                    <a:pt x="128" y="189"/>
                    <a:pt x="128" y="189"/>
                    <a:pt x="128" y="189"/>
                  </a:cubicBezTo>
                  <a:cubicBezTo>
                    <a:pt x="167" y="82"/>
                    <a:pt x="167" y="82"/>
                    <a:pt x="167" y="82"/>
                  </a:cubicBezTo>
                  <a:cubicBezTo>
                    <a:pt x="197" y="93"/>
                    <a:pt x="197" y="93"/>
                    <a:pt x="197" y="93"/>
                  </a:cubicBezTo>
                  <a:lnTo>
                    <a:pt x="158" y="200"/>
                  </a:lnTo>
                  <a:close/>
                  <a:moveTo>
                    <a:pt x="233" y="227"/>
                  </a:moveTo>
                  <a:cubicBezTo>
                    <a:pt x="201" y="216"/>
                    <a:pt x="201" y="216"/>
                    <a:pt x="201" y="216"/>
                  </a:cubicBezTo>
                  <a:cubicBezTo>
                    <a:pt x="240" y="108"/>
                    <a:pt x="240" y="108"/>
                    <a:pt x="240" y="108"/>
                  </a:cubicBezTo>
                  <a:cubicBezTo>
                    <a:pt x="272" y="120"/>
                    <a:pt x="272" y="120"/>
                    <a:pt x="272" y="120"/>
                  </a:cubicBezTo>
                  <a:lnTo>
                    <a:pt x="233" y="227"/>
                  </a:lnTo>
                  <a:close/>
                  <a:moveTo>
                    <a:pt x="233" y="227"/>
                  </a:moveTo>
                  <a:cubicBezTo>
                    <a:pt x="233" y="227"/>
                    <a:pt x="233" y="227"/>
                    <a:pt x="233" y="227"/>
                  </a:cubicBezTo>
                </a:path>
              </a:pathLst>
            </a:custGeom>
            <a:solidFill>
              <a:srgbClr val="55555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51">
              <a:extLst>
                <a:ext uri="{FF2B5EF4-FFF2-40B4-BE49-F238E27FC236}">
                  <a16:creationId xmlns:a16="http://schemas.microsoft.com/office/drawing/2014/main" id="{AA11F290-4BE6-EA97-096F-7670425C16F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79725" y="5179695"/>
              <a:ext cx="41275" cy="38100"/>
            </a:xfrm>
            <a:custGeom>
              <a:avLst/>
              <a:gdLst>
                <a:gd name="T0" fmla="*/ 118 w 144"/>
                <a:gd name="T1" fmla="*/ 26 h 138"/>
                <a:gd name="T2" fmla="*/ 25 w 144"/>
                <a:gd name="T3" fmla="*/ 26 h 138"/>
                <a:gd name="T4" fmla="*/ 26 w 144"/>
                <a:gd name="T5" fmla="*/ 119 h 138"/>
                <a:gd name="T6" fmla="*/ 72 w 144"/>
                <a:gd name="T7" fmla="*/ 138 h 138"/>
                <a:gd name="T8" fmla="*/ 118 w 144"/>
                <a:gd name="T9" fmla="*/ 119 h 138"/>
                <a:gd name="T10" fmla="*/ 118 w 144"/>
                <a:gd name="T11" fmla="*/ 26 h 138"/>
                <a:gd name="T12" fmla="*/ 86 w 144"/>
                <a:gd name="T13" fmla="*/ 87 h 138"/>
                <a:gd name="T14" fmla="*/ 58 w 144"/>
                <a:gd name="T15" fmla="*/ 87 h 138"/>
                <a:gd name="T16" fmla="*/ 58 w 144"/>
                <a:gd name="T17" fmla="*/ 58 h 138"/>
                <a:gd name="T18" fmla="*/ 72 w 144"/>
                <a:gd name="T19" fmla="*/ 52 h 138"/>
                <a:gd name="T20" fmla="*/ 86 w 144"/>
                <a:gd name="T21" fmla="*/ 58 h 138"/>
                <a:gd name="T22" fmla="*/ 86 w 144"/>
                <a:gd name="T23" fmla="*/ 87 h 138"/>
                <a:gd name="T24" fmla="*/ 86 w 144"/>
                <a:gd name="T25" fmla="*/ 87 h 138"/>
                <a:gd name="T26" fmla="*/ 86 w 144"/>
                <a:gd name="T27" fmla="*/ 8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4" h="138">
                  <a:moveTo>
                    <a:pt x="118" y="26"/>
                  </a:moveTo>
                  <a:cubicBezTo>
                    <a:pt x="93" y="0"/>
                    <a:pt x="51" y="0"/>
                    <a:pt x="25" y="26"/>
                  </a:cubicBezTo>
                  <a:cubicBezTo>
                    <a:pt x="0" y="51"/>
                    <a:pt x="0" y="93"/>
                    <a:pt x="26" y="119"/>
                  </a:cubicBezTo>
                  <a:cubicBezTo>
                    <a:pt x="38" y="132"/>
                    <a:pt x="55" y="138"/>
                    <a:pt x="72" y="138"/>
                  </a:cubicBezTo>
                  <a:cubicBezTo>
                    <a:pt x="89" y="138"/>
                    <a:pt x="106" y="132"/>
                    <a:pt x="118" y="119"/>
                  </a:cubicBezTo>
                  <a:cubicBezTo>
                    <a:pt x="144" y="93"/>
                    <a:pt x="144" y="51"/>
                    <a:pt x="118" y="26"/>
                  </a:cubicBezTo>
                  <a:close/>
                  <a:moveTo>
                    <a:pt x="86" y="87"/>
                  </a:moveTo>
                  <a:cubicBezTo>
                    <a:pt x="78" y="94"/>
                    <a:pt x="66" y="94"/>
                    <a:pt x="58" y="87"/>
                  </a:cubicBezTo>
                  <a:cubicBezTo>
                    <a:pt x="50" y="79"/>
                    <a:pt x="50" y="66"/>
                    <a:pt x="58" y="58"/>
                  </a:cubicBezTo>
                  <a:cubicBezTo>
                    <a:pt x="62" y="54"/>
                    <a:pt x="67" y="52"/>
                    <a:pt x="72" y="52"/>
                  </a:cubicBezTo>
                  <a:cubicBezTo>
                    <a:pt x="77" y="52"/>
                    <a:pt x="82" y="54"/>
                    <a:pt x="86" y="58"/>
                  </a:cubicBezTo>
                  <a:cubicBezTo>
                    <a:pt x="94" y="66"/>
                    <a:pt x="94" y="79"/>
                    <a:pt x="86" y="87"/>
                  </a:cubicBezTo>
                  <a:close/>
                  <a:moveTo>
                    <a:pt x="86" y="87"/>
                  </a:moveTo>
                  <a:cubicBezTo>
                    <a:pt x="86" y="87"/>
                    <a:pt x="86" y="87"/>
                    <a:pt x="86" y="87"/>
                  </a:cubicBezTo>
                </a:path>
              </a:pathLst>
            </a:custGeom>
            <a:solidFill>
              <a:srgbClr val="55555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Freeform 52">
              <a:extLst>
                <a:ext uri="{FF2B5EF4-FFF2-40B4-BE49-F238E27FC236}">
                  <a16:creationId xmlns:a16="http://schemas.microsoft.com/office/drawing/2014/main" id="{ECDAD884-ADB3-D01C-B663-B337BC51BE1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51175" y="4827270"/>
              <a:ext cx="239713" cy="223838"/>
            </a:xfrm>
            <a:custGeom>
              <a:avLst/>
              <a:gdLst>
                <a:gd name="T0" fmla="*/ 748 w 855"/>
                <a:gd name="T1" fmla="*/ 103 h 801"/>
                <a:gd name="T2" fmla="*/ 726 w 855"/>
                <a:gd name="T3" fmla="*/ 96 h 801"/>
                <a:gd name="T4" fmla="*/ 709 w 855"/>
                <a:gd name="T5" fmla="*/ 110 h 801"/>
                <a:gd name="T6" fmla="*/ 616 w 855"/>
                <a:gd name="T7" fmla="*/ 362 h 801"/>
                <a:gd name="T8" fmla="*/ 286 w 855"/>
                <a:gd name="T9" fmla="*/ 240 h 801"/>
                <a:gd name="T10" fmla="*/ 465 w 855"/>
                <a:gd name="T11" fmla="*/ 55 h 801"/>
                <a:gd name="T12" fmla="*/ 397 w 855"/>
                <a:gd name="T13" fmla="*/ 239 h 801"/>
                <a:gd name="T14" fmla="*/ 411 w 855"/>
                <a:gd name="T15" fmla="*/ 268 h 801"/>
                <a:gd name="T16" fmla="*/ 440 w 855"/>
                <a:gd name="T17" fmla="*/ 254 h 801"/>
                <a:gd name="T18" fmla="*/ 522 w 855"/>
                <a:gd name="T19" fmla="*/ 32 h 801"/>
                <a:gd name="T20" fmla="*/ 518 w 855"/>
                <a:gd name="T21" fmla="*/ 9 h 801"/>
                <a:gd name="T22" fmla="*/ 497 w 855"/>
                <a:gd name="T23" fmla="*/ 1 h 801"/>
                <a:gd name="T24" fmla="*/ 243 w 855"/>
                <a:gd name="T25" fmla="*/ 225 h 801"/>
                <a:gd name="T26" fmla="*/ 172 w 855"/>
                <a:gd name="T27" fmla="*/ 198 h 801"/>
                <a:gd name="T28" fmla="*/ 153 w 855"/>
                <a:gd name="T29" fmla="*/ 200 h 801"/>
                <a:gd name="T30" fmla="*/ 142 w 855"/>
                <a:gd name="T31" fmla="*/ 216 h 801"/>
                <a:gd name="T32" fmla="*/ 108 w 855"/>
                <a:gd name="T33" fmla="*/ 398 h 801"/>
                <a:gd name="T34" fmla="*/ 61 w 855"/>
                <a:gd name="T35" fmla="*/ 489 h 801"/>
                <a:gd name="T36" fmla="*/ 9 w 855"/>
                <a:gd name="T37" fmla="*/ 540 h 801"/>
                <a:gd name="T38" fmla="*/ 9 w 855"/>
                <a:gd name="T39" fmla="*/ 572 h 801"/>
                <a:gd name="T40" fmla="*/ 42 w 855"/>
                <a:gd name="T41" fmla="*/ 572 h 801"/>
                <a:gd name="T42" fmla="*/ 93 w 855"/>
                <a:gd name="T43" fmla="*/ 521 h 801"/>
                <a:gd name="T44" fmla="*/ 153 w 855"/>
                <a:gd name="T45" fmla="*/ 406 h 801"/>
                <a:gd name="T46" fmla="*/ 182 w 855"/>
                <a:gd name="T47" fmla="*/ 251 h 801"/>
                <a:gd name="T48" fmla="*/ 621 w 855"/>
                <a:gd name="T49" fmla="*/ 413 h 801"/>
                <a:gd name="T50" fmla="*/ 650 w 855"/>
                <a:gd name="T51" fmla="*/ 400 h 801"/>
                <a:gd name="T52" fmla="*/ 738 w 855"/>
                <a:gd name="T53" fmla="*/ 165 h 801"/>
                <a:gd name="T54" fmla="*/ 702 w 855"/>
                <a:gd name="T55" fmla="*/ 493 h 801"/>
                <a:gd name="T56" fmla="*/ 655 w 855"/>
                <a:gd name="T57" fmla="*/ 530 h 801"/>
                <a:gd name="T58" fmla="*/ 545 w 855"/>
                <a:gd name="T59" fmla="*/ 579 h 801"/>
                <a:gd name="T60" fmla="*/ 327 w 855"/>
                <a:gd name="T61" fmla="*/ 671 h 801"/>
                <a:gd name="T62" fmla="*/ 262 w 855"/>
                <a:gd name="T63" fmla="*/ 714 h 801"/>
                <a:gd name="T64" fmla="*/ 214 w 855"/>
                <a:gd name="T65" fmla="*/ 762 h 801"/>
                <a:gd name="T66" fmla="*/ 214 w 855"/>
                <a:gd name="T67" fmla="*/ 794 h 801"/>
                <a:gd name="T68" fmla="*/ 230 w 855"/>
                <a:gd name="T69" fmla="*/ 801 h 801"/>
                <a:gd name="T70" fmla="*/ 247 w 855"/>
                <a:gd name="T71" fmla="*/ 794 h 801"/>
                <a:gd name="T72" fmla="*/ 294 w 855"/>
                <a:gd name="T73" fmla="*/ 747 h 801"/>
                <a:gd name="T74" fmla="*/ 344 w 855"/>
                <a:gd name="T75" fmla="*/ 713 h 801"/>
                <a:gd name="T76" fmla="*/ 613 w 855"/>
                <a:gd name="T77" fmla="*/ 600 h 801"/>
                <a:gd name="T78" fmla="*/ 614 w 855"/>
                <a:gd name="T79" fmla="*/ 599 h 801"/>
                <a:gd name="T80" fmla="*/ 678 w 855"/>
                <a:gd name="T81" fmla="*/ 570 h 801"/>
                <a:gd name="T82" fmla="*/ 735 w 855"/>
                <a:gd name="T83" fmla="*/ 525 h 801"/>
                <a:gd name="T84" fmla="*/ 748 w 855"/>
                <a:gd name="T85" fmla="*/ 103 h 801"/>
                <a:gd name="T86" fmla="*/ 748 w 855"/>
                <a:gd name="T87" fmla="*/ 103 h 801"/>
                <a:gd name="T88" fmla="*/ 748 w 855"/>
                <a:gd name="T89" fmla="*/ 103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55" h="801">
                  <a:moveTo>
                    <a:pt x="748" y="103"/>
                  </a:moveTo>
                  <a:cubicBezTo>
                    <a:pt x="742" y="97"/>
                    <a:pt x="734" y="94"/>
                    <a:pt x="726" y="96"/>
                  </a:cubicBezTo>
                  <a:cubicBezTo>
                    <a:pt x="719" y="97"/>
                    <a:pt x="712" y="103"/>
                    <a:pt x="709" y="110"/>
                  </a:cubicBezTo>
                  <a:cubicBezTo>
                    <a:pt x="616" y="362"/>
                    <a:pt x="616" y="362"/>
                    <a:pt x="616" y="362"/>
                  </a:cubicBezTo>
                  <a:cubicBezTo>
                    <a:pt x="286" y="240"/>
                    <a:pt x="286" y="240"/>
                    <a:pt x="286" y="240"/>
                  </a:cubicBezTo>
                  <a:cubicBezTo>
                    <a:pt x="309" y="151"/>
                    <a:pt x="377" y="81"/>
                    <a:pt x="465" y="55"/>
                  </a:cubicBezTo>
                  <a:cubicBezTo>
                    <a:pt x="397" y="239"/>
                    <a:pt x="397" y="239"/>
                    <a:pt x="397" y="239"/>
                  </a:cubicBezTo>
                  <a:cubicBezTo>
                    <a:pt x="393" y="251"/>
                    <a:pt x="399" y="264"/>
                    <a:pt x="411" y="268"/>
                  </a:cubicBezTo>
                  <a:cubicBezTo>
                    <a:pt x="423" y="272"/>
                    <a:pt x="436" y="266"/>
                    <a:pt x="440" y="254"/>
                  </a:cubicBezTo>
                  <a:cubicBezTo>
                    <a:pt x="522" y="32"/>
                    <a:pt x="522" y="32"/>
                    <a:pt x="522" y="32"/>
                  </a:cubicBezTo>
                  <a:cubicBezTo>
                    <a:pt x="525" y="24"/>
                    <a:pt x="523" y="16"/>
                    <a:pt x="518" y="9"/>
                  </a:cubicBezTo>
                  <a:cubicBezTo>
                    <a:pt x="513" y="3"/>
                    <a:pt x="505" y="0"/>
                    <a:pt x="497" y="1"/>
                  </a:cubicBezTo>
                  <a:cubicBezTo>
                    <a:pt x="375" y="18"/>
                    <a:pt x="275" y="107"/>
                    <a:pt x="243" y="225"/>
                  </a:cubicBezTo>
                  <a:cubicBezTo>
                    <a:pt x="172" y="198"/>
                    <a:pt x="172" y="198"/>
                    <a:pt x="172" y="198"/>
                  </a:cubicBezTo>
                  <a:cubicBezTo>
                    <a:pt x="166" y="196"/>
                    <a:pt x="159" y="197"/>
                    <a:pt x="153" y="200"/>
                  </a:cubicBezTo>
                  <a:cubicBezTo>
                    <a:pt x="147" y="203"/>
                    <a:pt x="143" y="209"/>
                    <a:pt x="142" y="216"/>
                  </a:cubicBezTo>
                  <a:cubicBezTo>
                    <a:pt x="108" y="398"/>
                    <a:pt x="108" y="398"/>
                    <a:pt x="108" y="398"/>
                  </a:cubicBezTo>
                  <a:cubicBezTo>
                    <a:pt x="102" y="432"/>
                    <a:pt x="85" y="464"/>
                    <a:pt x="61" y="489"/>
                  </a:cubicBezTo>
                  <a:cubicBezTo>
                    <a:pt x="9" y="540"/>
                    <a:pt x="9" y="540"/>
                    <a:pt x="9" y="540"/>
                  </a:cubicBezTo>
                  <a:cubicBezTo>
                    <a:pt x="0" y="549"/>
                    <a:pt x="0" y="563"/>
                    <a:pt x="9" y="572"/>
                  </a:cubicBezTo>
                  <a:cubicBezTo>
                    <a:pt x="18" y="581"/>
                    <a:pt x="33" y="581"/>
                    <a:pt x="42" y="572"/>
                  </a:cubicBezTo>
                  <a:cubicBezTo>
                    <a:pt x="93" y="521"/>
                    <a:pt x="93" y="521"/>
                    <a:pt x="93" y="521"/>
                  </a:cubicBezTo>
                  <a:cubicBezTo>
                    <a:pt x="124" y="489"/>
                    <a:pt x="145" y="450"/>
                    <a:pt x="153" y="406"/>
                  </a:cubicBezTo>
                  <a:cubicBezTo>
                    <a:pt x="182" y="251"/>
                    <a:pt x="182" y="251"/>
                    <a:pt x="182" y="251"/>
                  </a:cubicBezTo>
                  <a:cubicBezTo>
                    <a:pt x="621" y="413"/>
                    <a:pt x="621" y="413"/>
                    <a:pt x="621" y="413"/>
                  </a:cubicBezTo>
                  <a:cubicBezTo>
                    <a:pt x="633" y="418"/>
                    <a:pt x="646" y="412"/>
                    <a:pt x="650" y="400"/>
                  </a:cubicBezTo>
                  <a:cubicBezTo>
                    <a:pt x="738" y="165"/>
                    <a:pt x="738" y="165"/>
                    <a:pt x="738" y="165"/>
                  </a:cubicBezTo>
                  <a:cubicBezTo>
                    <a:pt x="803" y="267"/>
                    <a:pt x="791" y="404"/>
                    <a:pt x="702" y="493"/>
                  </a:cubicBezTo>
                  <a:cubicBezTo>
                    <a:pt x="686" y="509"/>
                    <a:pt x="670" y="521"/>
                    <a:pt x="655" y="530"/>
                  </a:cubicBezTo>
                  <a:cubicBezTo>
                    <a:pt x="646" y="535"/>
                    <a:pt x="545" y="579"/>
                    <a:pt x="545" y="579"/>
                  </a:cubicBezTo>
                  <a:cubicBezTo>
                    <a:pt x="327" y="671"/>
                    <a:pt x="327" y="671"/>
                    <a:pt x="327" y="671"/>
                  </a:cubicBezTo>
                  <a:cubicBezTo>
                    <a:pt x="302" y="681"/>
                    <a:pt x="280" y="696"/>
                    <a:pt x="262" y="714"/>
                  </a:cubicBezTo>
                  <a:cubicBezTo>
                    <a:pt x="214" y="762"/>
                    <a:pt x="214" y="762"/>
                    <a:pt x="214" y="762"/>
                  </a:cubicBezTo>
                  <a:cubicBezTo>
                    <a:pt x="205" y="771"/>
                    <a:pt x="205" y="785"/>
                    <a:pt x="214" y="794"/>
                  </a:cubicBezTo>
                  <a:cubicBezTo>
                    <a:pt x="219" y="798"/>
                    <a:pt x="225" y="801"/>
                    <a:pt x="230" y="801"/>
                  </a:cubicBezTo>
                  <a:cubicBezTo>
                    <a:pt x="236" y="801"/>
                    <a:pt x="242" y="798"/>
                    <a:pt x="247" y="794"/>
                  </a:cubicBezTo>
                  <a:cubicBezTo>
                    <a:pt x="294" y="747"/>
                    <a:pt x="294" y="747"/>
                    <a:pt x="294" y="747"/>
                  </a:cubicBezTo>
                  <a:cubicBezTo>
                    <a:pt x="308" y="732"/>
                    <a:pt x="325" y="721"/>
                    <a:pt x="344" y="713"/>
                  </a:cubicBezTo>
                  <a:cubicBezTo>
                    <a:pt x="613" y="600"/>
                    <a:pt x="613" y="600"/>
                    <a:pt x="613" y="600"/>
                  </a:cubicBezTo>
                  <a:cubicBezTo>
                    <a:pt x="613" y="600"/>
                    <a:pt x="614" y="599"/>
                    <a:pt x="614" y="599"/>
                  </a:cubicBezTo>
                  <a:cubicBezTo>
                    <a:pt x="619" y="597"/>
                    <a:pt x="663" y="578"/>
                    <a:pt x="678" y="570"/>
                  </a:cubicBezTo>
                  <a:cubicBezTo>
                    <a:pt x="696" y="559"/>
                    <a:pt x="715" y="544"/>
                    <a:pt x="735" y="525"/>
                  </a:cubicBezTo>
                  <a:cubicBezTo>
                    <a:pt x="850" y="410"/>
                    <a:pt x="855" y="225"/>
                    <a:pt x="748" y="103"/>
                  </a:cubicBezTo>
                  <a:close/>
                  <a:moveTo>
                    <a:pt x="748" y="103"/>
                  </a:moveTo>
                  <a:cubicBezTo>
                    <a:pt x="748" y="103"/>
                    <a:pt x="748" y="103"/>
                    <a:pt x="748" y="103"/>
                  </a:cubicBezTo>
                </a:path>
              </a:pathLst>
            </a:custGeom>
            <a:solidFill>
              <a:srgbClr val="55555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53">
              <a:extLst>
                <a:ext uri="{FF2B5EF4-FFF2-40B4-BE49-F238E27FC236}">
                  <a16:creationId xmlns:a16="http://schemas.microsoft.com/office/drawing/2014/main" id="{48B3C26B-CF6C-CE2A-C6EF-496C2091BC3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51150" y="5020945"/>
              <a:ext cx="228600" cy="225425"/>
            </a:xfrm>
            <a:custGeom>
              <a:avLst/>
              <a:gdLst>
                <a:gd name="T0" fmla="*/ 802 w 811"/>
                <a:gd name="T1" fmla="*/ 285 h 809"/>
                <a:gd name="T2" fmla="*/ 526 w 811"/>
                <a:gd name="T3" fmla="*/ 9 h 809"/>
                <a:gd name="T4" fmla="*/ 493 w 811"/>
                <a:gd name="T5" fmla="*/ 9 h 809"/>
                <a:gd name="T6" fmla="*/ 493 w 811"/>
                <a:gd name="T7" fmla="*/ 41 h 809"/>
                <a:gd name="T8" fmla="*/ 508 w 811"/>
                <a:gd name="T9" fmla="*/ 55 h 809"/>
                <a:gd name="T10" fmla="*/ 51 w 811"/>
                <a:gd name="T11" fmla="*/ 512 h 809"/>
                <a:gd name="T12" fmla="*/ 0 w 811"/>
                <a:gd name="T13" fmla="*/ 635 h 809"/>
                <a:gd name="T14" fmla="*/ 51 w 811"/>
                <a:gd name="T15" fmla="*/ 758 h 809"/>
                <a:gd name="T16" fmla="*/ 174 w 811"/>
                <a:gd name="T17" fmla="*/ 809 h 809"/>
                <a:gd name="T18" fmla="*/ 297 w 811"/>
                <a:gd name="T19" fmla="*/ 758 h 809"/>
                <a:gd name="T20" fmla="*/ 753 w 811"/>
                <a:gd name="T21" fmla="*/ 301 h 809"/>
                <a:gd name="T22" fmla="*/ 770 w 811"/>
                <a:gd name="T23" fmla="*/ 317 h 809"/>
                <a:gd name="T24" fmla="*/ 786 w 811"/>
                <a:gd name="T25" fmla="*/ 324 h 809"/>
                <a:gd name="T26" fmla="*/ 802 w 811"/>
                <a:gd name="T27" fmla="*/ 317 h 809"/>
                <a:gd name="T28" fmla="*/ 802 w 811"/>
                <a:gd name="T29" fmla="*/ 285 h 809"/>
                <a:gd name="T30" fmla="*/ 265 w 811"/>
                <a:gd name="T31" fmla="*/ 725 h 809"/>
                <a:gd name="T32" fmla="*/ 174 w 811"/>
                <a:gd name="T33" fmla="*/ 763 h 809"/>
                <a:gd name="T34" fmla="*/ 83 w 811"/>
                <a:gd name="T35" fmla="*/ 725 h 809"/>
                <a:gd name="T36" fmla="*/ 83 w 811"/>
                <a:gd name="T37" fmla="*/ 544 h 809"/>
                <a:gd name="T38" fmla="*/ 540 w 811"/>
                <a:gd name="T39" fmla="*/ 88 h 809"/>
                <a:gd name="T40" fmla="*/ 721 w 811"/>
                <a:gd name="T41" fmla="*/ 269 h 809"/>
                <a:gd name="T42" fmla="*/ 265 w 811"/>
                <a:gd name="T43" fmla="*/ 725 h 809"/>
                <a:gd name="T44" fmla="*/ 265 w 811"/>
                <a:gd name="T45" fmla="*/ 725 h 809"/>
                <a:gd name="T46" fmla="*/ 265 w 811"/>
                <a:gd name="T47" fmla="*/ 725 h 8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11" h="809">
                  <a:moveTo>
                    <a:pt x="802" y="285"/>
                  </a:moveTo>
                  <a:cubicBezTo>
                    <a:pt x="526" y="9"/>
                    <a:pt x="526" y="9"/>
                    <a:pt x="526" y="9"/>
                  </a:cubicBezTo>
                  <a:cubicBezTo>
                    <a:pt x="517" y="0"/>
                    <a:pt x="502" y="0"/>
                    <a:pt x="493" y="9"/>
                  </a:cubicBezTo>
                  <a:cubicBezTo>
                    <a:pt x="484" y="18"/>
                    <a:pt x="484" y="32"/>
                    <a:pt x="493" y="41"/>
                  </a:cubicBezTo>
                  <a:cubicBezTo>
                    <a:pt x="508" y="55"/>
                    <a:pt x="508" y="55"/>
                    <a:pt x="508" y="55"/>
                  </a:cubicBezTo>
                  <a:cubicBezTo>
                    <a:pt x="51" y="512"/>
                    <a:pt x="51" y="512"/>
                    <a:pt x="51" y="512"/>
                  </a:cubicBezTo>
                  <a:cubicBezTo>
                    <a:pt x="18" y="545"/>
                    <a:pt x="0" y="588"/>
                    <a:pt x="0" y="635"/>
                  </a:cubicBezTo>
                  <a:cubicBezTo>
                    <a:pt x="0" y="681"/>
                    <a:pt x="18" y="725"/>
                    <a:pt x="51" y="758"/>
                  </a:cubicBezTo>
                  <a:cubicBezTo>
                    <a:pt x="84" y="791"/>
                    <a:pt x="128" y="809"/>
                    <a:pt x="174" y="809"/>
                  </a:cubicBezTo>
                  <a:cubicBezTo>
                    <a:pt x="220" y="809"/>
                    <a:pt x="264" y="791"/>
                    <a:pt x="297" y="758"/>
                  </a:cubicBezTo>
                  <a:cubicBezTo>
                    <a:pt x="753" y="301"/>
                    <a:pt x="753" y="301"/>
                    <a:pt x="753" y="301"/>
                  </a:cubicBezTo>
                  <a:cubicBezTo>
                    <a:pt x="770" y="317"/>
                    <a:pt x="770" y="317"/>
                    <a:pt x="770" y="317"/>
                  </a:cubicBezTo>
                  <a:cubicBezTo>
                    <a:pt x="774" y="322"/>
                    <a:pt x="780" y="324"/>
                    <a:pt x="786" y="324"/>
                  </a:cubicBezTo>
                  <a:cubicBezTo>
                    <a:pt x="792" y="324"/>
                    <a:pt x="797" y="322"/>
                    <a:pt x="802" y="317"/>
                  </a:cubicBezTo>
                  <a:cubicBezTo>
                    <a:pt x="811" y="309"/>
                    <a:pt x="811" y="294"/>
                    <a:pt x="802" y="285"/>
                  </a:cubicBezTo>
                  <a:close/>
                  <a:moveTo>
                    <a:pt x="265" y="725"/>
                  </a:moveTo>
                  <a:cubicBezTo>
                    <a:pt x="240" y="750"/>
                    <a:pt x="208" y="763"/>
                    <a:pt x="174" y="763"/>
                  </a:cubicBezTo>
                  <a:cubicBezTo>
                    <a:pt x="140" y="763"/>
                    <a:pt x="108" y="750"/>
                    <a:pt x="83" y="725"/>
                  </a:cubicBezTo>
                  <a:cubicBezTo>
                    <a:pt x="33" y="675"/>
                    <a:pt x="33" y="594"/>
                    <a:pt x="83" y="544"/>
                  </a:cubicBezTo>
                  <a:cubicBezTo>
                    <a:pt x="540" y="88"/>
                    <a:pt x="540" y="88"/>
                    <a:pt x="540" y="88"/>
                  </a:cubicBezTo>
                  <a:cubicBezTo>
                    <a:pt x="721" y="269"/>
                    <a:pt x="721" y="269"/>
                    <a:pt x="721" y="269"/>
                  </a:cubicBezTo>
                  <a:lnTo>
                    <a:pt x="265" y="725"/>
                  </a:lnTo>
                  <a:close/>
                  <a:moveTo>
                    <a:pt x="265" y="725"/>
                  </a:moveTo>
                  <a:cubicBezTo>
                    <a:pt x="265" y="725"/>
                    <a:pt x="265" y="725"/>
                    <a:pt x="265" y="725"/>
                  </a:cubicBezTo>
                </a:path>
              </a:pathLst>
            </a:custGeom>
            <a:solidFill>
              <a:srgbClr val="55555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54">
              <a:extLst>
                <a:ext uri="{FF2B5EF4-FFF2-40B4-BE49-F238E27FC236}">
                  <a16:creationId xmlns:a16="http://schemas.microsoft.com/office/drawing/2014/main" id="{8E291833-256A-FDCD-8A46-DE9C12D06CD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70200" y="4851083"/>
              <a:ext cx="407988" cy="404813"/>
            </a:xfrm>
            <a:custGeom>
              <a:avLst/>
              <a:gdLst>
                <a:gd name="T0" fmla="*/ 1369 w 1450"/>
                <a:gd name="T1" fmla="*/ 1164 h 1450"/>
                <a:gd name="T2" fmla="*/ 1336 w 1450"/>
                <a:gd name="T3" fmla="*/ 1197 h 1450"/>
                <a:gd name="T4" fmla="*/ 1404 w 1450"/>
                <a:gd name="T5" fmla="*/ 1305 h 1450"/>
                <a:gd name="T6" fmla="*/ 1305 w 1450"/>
                <a:gd name="T7" fmla="*/ 1404 h 1450"/>
                <a:gd name="T8" fmla="*/ 1008 w 1450"/>
                <a:gd name="T9" fmla="*/ 1148 h 1450"/>
                <a:gd name="T10" fmla="*/ 899 w 1450"/>
                <a:gd name="T11" fmla="*/ 1039 h 1450"/>
                <a:gd name="T12" fmla="*/ 1020 w 1450"/>
                <a:gd name="T13" fmla="*/ 881 h 1450"/>
                <a:gd name="T14" fmla="*/ 1029 w 1450"/>
                <a:gd name="T15" fmla="*/ 938 h 1450"/>
                <a:gd name="T16" fmla="*/ 1148 w 1450"/>
                <a:gd name="T17" fmla="*/ 1008 h 1450"/>
                <a:gd name="T18" fmla="*/ 1308 w 1450"/>
                <a:gd name="T19" fmla="*/ 1136 h 1450"/>
                <a:gd name="T20" fmla="*/ 1166 w 1450"/>
                <a:gd name="T21" fmla="*/ 962 h 1450"/>
                <a:gd name="T22" fmla="*/ 1085 w 1450"/>
                <a:gd name="T23" fmla="*/ 962 h 1450"/>
                <a:gd name="T24" fmla="*/ 1092 w 1450"/>
                <a:gd name="T25" fmla="*/ 897 h 1450"/>
                <a:gd name="T26" fmla="*/ 1037 w 1450"/>
                <a:gd name="T27" fmla="*/ 832 h 1450"/>
                <a:gd name="T28" fmla="*/ 1001 w 1450"/>
                <a:gd name="T29" fmla="*/ 836 h 1450"/>
                <a:gd name="T30" fmla="*/ 934 w 1450"/>
                <a:gd name="T31" fmla="*/ 779 h 1450"/>
                <a:gd name="T32" fmla="*/ 906 w 1450"/>
                <a:gd name="T33" fmla="*/ 797 h 1450"/>
                <a:gd name="T34" fmla="*/ 293 w 1450"/>
                <a:gd name="T35" fmla="*/ 103 h 1450"/>
                <a:gd name="T36" fmla="*/ 117 w 1450"/>
                <a:gd name="T37" fmla="*/ 4 h 1450"/>
                <a:gd name="T38" fmla="*/ 8 w 1450"/>
                <a:gd name="T39" fmla="*/ 91 h 1450"/>
                <a:gd name="T40" fmla="*/ 86 w 1450"/>
                <a:gd name="T41" fmla="*/ 281 h 1450"/>
                <a:gd name="T42" fmla="*/ 197 w 1450"/>
                <a:gd name="T43" fmla="*/ 306 h 1450"/>
                <a:gd name="T44" fmla="*/ 297 w 1450"/>
                <a:gd name="T45" fmla="*/ 375 h 1450"/>
                <a:gd name="T46" fmla="*/ 224 w 1450"/>
                <a:gd name="T47" fmla="*/ 269 h 1450"/>
                <a:gd name="T48" fmla="*/ 121 w 1450"/>
                <a:gd name="T49" fmla="*/ 250 h 1450"/>
                <a:gd name="T50" fmla="*/ 111 w 1450"/>
                <a:gd name="T51" fmla="*/ 52 h 1450"/>
                <a:gd name="T52" fmla="*/ 262 w 1450"/>
                <a:gd name="T53" fmla="*/ 211 h 1450"/>
                <a:gd name="T54" fmla="*/ 874 w 1450"/>
                <a:gd name="T55" fmla="*/ 830 h 1450"/>
                <a:gd name="T56" fmla="*/ 345 w 1450"/>
                <a:gd name="T57" fmla="*/ 390 h 1450"/>
                <a:gd name="T58" fmla="*/ 313 w 1450"/>
                <a:gd name="T59" fmla="*/ 423 h 1450"/>
                <a:gd name="T60" fmla="*/ 785 w 1450"/>
                <a:gd name="T61" fmla="*/ 918 h 1450"/>
                <a:gd name="T62" fmla="*/ 836 w 1450"/>
                <a:gd name="T63" fmla="*/ 1001 h 1450"/>
                <a:gd name="T64" fmla="*/ 832 w 1450"/>
                <a:gd name="T65" fmla="*/ 1037 h 1450"/>
                <a:gd name="T66" fmla="*/ 913 w 1450"/>
                <a:gd name="T67" fmla="*/ 1085 h 1450"/>
                <a:gd name="T68" fmla="*/ 972 w 1450"/>
                <a:gd name="T69" fmla="*/ 1110 h 1450"/>
                <a:gd name="T70" fmla="*/ 955 w 1450"/>
                <a:gd name="T71" fmla="*/ 1150 h 1450"/>
                <a:gd name="T72" fmla="*/ 1203 w 1450"/>
                <a:gd name="T73" fmla="*/ 1408 h 1450"/>
                <a:gd name="T74" fmla="*/ 1407 w 1450"/>
                <a:gd name="T75" fmla="*/ 1408 h 1450"/>
                <a:gd name="T76" fmla="*/ 1407 w 1450"/>
                <a:gd name="T77" fmla="*/ 1203 h 1450"/>
                <a:gd name="T78" fmla="*/ 934 w 1450"/>
                <a:gd name="T79" fmla="*/ 834 h 1450"/>
                <a:gd name="T80" fmla="*/ 868 w 1450"/>
                <a:gd name="T81" fmla="*/ 969 h 1450"/>
                <a:gd name="T82" fmla="*/ 834 w 1450"/>
                <a:gd name="T83" fmla="*/ 935 h 14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450" h="1450">
                  <a:moveTo>
                    <a:pt x="1407" y="1203"/>
                  </a:moveTo>
                  <a:cubicBezTo>
                    <a:pt x="1369" y="1164"/>
                    <a:pt x="1369" y="1164"/>
                    <a:pt x="1369" y="1164"/>
                  </a:cubicBezTo>
                  <a:cubicBezTo>
                    <a:pt x="1360" y="1156"/>
                    <a:pt x="1345" y="1156"/>
                    <a:pt x="1336" y="1164"/>
                  </a:cubicBezTo>
                  <a:cubicBezTo>
                    <a:pt x="1328" y="1173"/>
                    <a:pt x="1328" y="1188"/>
                    <a:pt x="1336" y="1197"/>
                  </a:cubicBezTo>
                  <a:cubicBezTo>
                    <a:pt x="1375" y="1235"/>
                    <a:pt x="1375" y="1235"/>
                    <a:pt x="1375" y="1235"/>
                  </a:cubicBezTo>
                  <a:cubicBezTo>
                    <a:pt x="1394" y="1254"/>
                    <a:pt x="1404" y="1279"/>
                    <a:pt x="1404" y="1305"/>
                  </a:cubicBezTo>
                  <a:cubicBezTo>
                    <a:pt x="1404" y="1332"/>
                    <a:pt x="1394" y="1357"/>
                    <a:pt x="1375" y="1375"/>
                  </a:cubicBezTo>
                  <a:cubicBezTo>
                    <a:pt x="1356" y="1394"/>
                    <a:pt x="1331" y="1404"/>
                    <a:pt x="1305" y="1404"/>
                  </a:cubicBezTo>
                  <a:cubicBezTo>
                    <a:pt x="1278" y="1404"/>
                    <a:pt x="1254" y="1394"/>
                    <a:pt x="1235" y="1375"/>
                  </a:cubicBezTo>
                  <a:cubicBezTo>
                    <a:pt x="1008" y="1148"/>
                    <a:pt x="1008" y="1148"/>
                    <a:pt x="1008" y="1148"/>
                  </a:cubicBezTo>
                  <a:cubicBezTo>
                    <a:pt x="1024" y="1118"/>
                    <a:pt x="1020" y="1079"/>
                    <a:pt x="994" y="1053"/>
                  </a:cubicBezTo>
                  <a:cubicBezTo>
                    <a:pt x="968" y="1028"/>
                    <a:pt x="929" y="1023"/>
                    <a:pt x="899" y="1039"/>
                  </a:cubicBezTo>
                  <a:cubicBezTo>
                    <a:pt x="880" y="1021"/>
                    <a:pt x="880" y="1021"/>
                    <a:pt x="880" y="1021"/>
                  </a:cubicBezTo>
                  <a:cubicBezTo>
                    <a:pt x="1020" y="881"/>
                    <a:pt x="1020" y="881"/>
                    <a:pt x="1020" y="881"/>
                  </a:cubicBezTo>
                  <a:cubicBezTo>
                    <a:pt x="1039" y="899"/>
                    <a:pt x="1039" y="899"/>
                    <a:pt x="1039" y="899"/>
                  </a:cubicBezTo>
                  <a:cubicBezTo>
                    <a:pt x="1033" y="911"/>
                    <a:pt x="1029" y="924"/>
                    <a:pt x="1029" y="938"/>
                  </a:cubicBezTo>
                  <a:cubicBezTo>
                    <a:pt x="1029" y="959"/>
                    <a:pt x="1038" y="979"/>
                    <a:pt x="1053" y="994"/>
                  </a:cubicBezTo>
                  <a:cubicBezTo>
                    <a:pt x="1079" y="1020"/>
                    <a:pt x="1117" y="1024"/>
                    <a:pt x="1148" y="1008"/>
                  </a:cubicBezTo>
                  <a:cubicBezTo>
                    <a:pt x="1276" y="1136"/>
                    <a:pt x="1276" y="1136"/>
                    <a:pt x="1276" y="1136"/>
                  </a:cubicBezTo>
                  <a:cubicBezTo>
                    <a:pt x="1285" y="1145"/>
                    <a:pt x="1299" y="1145"/>
                    <a:pt x="1308" y="1136"/>
                  </a:cubicBezTo>
                  <a:cubicBezTo>
                    <a:pt x="1317" y="1127"/>
                    <a:pt x="1317" y="1112"/>
                    <a:pt x="1308" y="1104"/>
                  </a:cubicBezTo>
                  <a:cubicBezTo>
                    <a:pt x="1166" y="962"/>
                    <a:pt x="1166" y="962"/>
                    <a:pt x="1166" y="962"/>
                  </a:cubicBezTo>
                  <a:cubicBezTo>
                    <a:pt x="1157" y="953"/>
                    <a:pt x="1143" y="953"/>
                    <a:pt x="1134" y="962"/>
                  </a:cubicBezTo>
                  <a:cubicBezTo>
                    <a:pt x="1121" y="975"/>
                    <a:pt x="1099" y="975"/>
                    <a:pt x="1085" y="962"/>
                  </a:cubicBezTo>
                  <a:cubicBezTo>
                    <a:pt x="1072" y="948"/>
                    <a:pt x="1072" y="927"/>
                    <a:pt x="1085" y="913"/>
                  </a:cubicBezTo>
                  <a:cubicBezTo>
                    <a:pt x="1089" y="909"/>
                    <a:pt x="1092" y="903"/>
                    <a:pt x="1092" y="897"/>
                  </a:cubicBezTo>
                  <a:cubicBezTo>
                    <a:pt x="1092" y="891"/>
                    <a:pt x="1089" y="885"/>
                    <a:pt x="1085" y="881"/>
                  </a:cubicBezTo>
                  <a:cubicBezTo>
                    <a:pt x="1037" y="832"/>
                    <a:pt x="1037" y="832"/>
                    <a:pt x="1037" y="832"/>
                  </a:cubicBezTo>
                  <a:cubicBezTo>
                    <a:pt x="1028" y="823"/>
                    <a:pt x="1013" y="823"/>
                    <a:pt x="1004" y="832"/>
                  </a:cubicBezTo>
                  <a:cubicBezTo>
                    <a:pt x="1001" y="836"/>
                    <a:pt x="1001" y="836"/>
                    <a:pt x="1001" y="836"/>
                  </a:cubicBezTo>
                  <a:cubicBezTo>
                    <a:pt x="950" y="786"/>
                    <a:pt x="950" y="786"/>
                    <a:pt x="950" y="786"/>
                  </a:cubicBezTo>
                  <a:cubicBezTo>
                    <a:pt x="946" y="781"/>
                    <a:pt x="940" y="779"/>
                    <a:pt x="934" y="779"/>
                  </a:cubicBezTo>
                  <a:cubicBezTo>
                    <a:pt x="928" y="779"/>
                    <a:pt x="922" y="781"/>
                    <a:pt x="918" y="786"/>
                  </a:cubicBezTo>
                  <a:cubicBezTo>
                    <a:pt x="906" y="797"/>
                    <a:pt x="906" y="797"/>
                    <a:pt x="906" y="797"/>
                  </a:cubicBezTo>
                  <a:cubicBezTo>
                    <a:pt x="306" y="197"/>
                    <a:pt x="306" y="197"/>
                    <a:pt x="306" y="197"/>
                  </a:cubicBezTo>
                  <a:cubicBezTo>
                    <a:pt x="293" y="103"/>
                    <a:pt x="293" y="103"/>
                    <a:pt x="293" y="103"/>
                  </a:cubicBezTo>
                  <a:cubicBezTo>
                    <a:pt x="292" y="96"/>
                    <a:pt x="287" y="89"/>
                    <a:pt x="280" y="86"/>
                  </a:cubicBezTo>
                  <a:cubicBezTo>
                    <a:pt x="117" y="4"/>
                    <a:pt x="117" y="4"/>
                    <a:pt x="117" y="4"/>
                  </a:cubicBezTo>
                  <a:cubicBezTo>
                    <a:pt x="108" y="0"/>
                    <a:pt x="97" y="2"/>
                    <a:pt x="90" y="9"/>
                  </a:cubicBezTo>
                  <a:cubicBezTo>
                    <a:pt x="8" y="91"/>
                    <a:pt x="8" y="91"/>
                    <a:pt x="8" y="91"/>
                  </a:cubicBezTo>
                  <a:cubicBezTo>
                    <a:pt x="1" y="98"/>
                    <a:pt x="0" y="108"/>
                    <a:pt x="4" y="117"/>
                  </a:cubicBezTo>
                  <a:cubicBezTo>
                    <a:pt x="86" y="281"/>
                    <a:pt x="86" y="281"/>
                    <a:pt x="86" y="281"/>
                  </a:cubicBezTo>
                  <a:cubicBezTo>
                    <a:pt x="89" y="287"/>
                    <a:pt x="95" y="292"/>
                    <a:pt x="103" y="293"/>
                  </a:cubicBezTo>
                  <a:cubicBezTo>
                    <a:pt x="197" y="306"/>
                    <a:pt x="197" y="306"/>
                    <a:pt x="197" y="306"/>
                  </a:cubicBezTo>
                  <a:cubicBezTo>
                    <a:pt x="265" y="375"/>
                    <a:pt x="265" y="375"/>
                    <a:pt x="265" y="375"/>
                  </a:cubicBezTo>
                  <a:cubicBezTo>
                    <a:pt x="274" y="384"/>
                    <a:pt x="288" y="384"/>
                    <a:pt x="297" y="375"/>
                  </a:cubicBezTo>
                  <a:cubicBezTo>
                    <a:pt x="306" y="366"/>
                    <a:pt x="306" y="351"/>
                    <a:pt x="297" y="342"/>
                  </a:cubicBezTo>
                  <a:cubicBezTo>
                    <a:pt x="224" y="269"/>
                    <a:pt x="224" y="269"/>
                    <a:pt x="224" y="269"/>
                  </a:cubicBezTo>
                  <a:cubicBezTo>
                    <a:pt x="220" y="265"/>
                    <a:pt x="216" y="263"/>
                    <a:pt x="211" y="262"/>
                  </a:cubicBezTo>
                  <a:cubicBezTo>
                    <a:pt x="121" y="250"/>
                    <a:pt x="121" y="250"/>
                    <a:pt x="121" y="250"/>
                  </a:cubicBezTo>
                  <a:cubicBezTo>
                    <a:pt x="52" y="111"/>
                    <a:pt x="52" y="111"/>
                    <a:pt x="52" y="111"/>
                  </a:cubicBezTo>
                  <a:cubicBezTo>
                    <a:pt x="111" y="52"/>
                    <a:pt x="111" y="52"/>
                    <a:pt x="111" y="52"/>
                  </a:cubicBezTo>
                  <a:cubicBezTo>
                    <a:pt x="249" y="121"/>
                    <a:pt x="249" y="121"/>
                    <a:pt x="249" y="121"/>
                  </a:cubicBezTo>
                  <a:cubicBezTo>
                    <a:pt x="262" y="211"/>
                    <a:pt x="262" y="211"/>
                    <a:pt x="262" y="211"/>
                  </a:cubicBezTo>
                  <a:cubicBezTo>
                    <a:pt x="263" y="216"/>
                    <a:pt x="265" y="221"/>
                    <a:pt x="268" y="224"/>
                  </a:cubicBezTo>
                  <a:cubicBezTo>
                    <a:pt x="874" y="830"/>
                    <a:pt x="874" y="830"/>
                    <a:pt x="874" y="830"/>
                  </a:cubicBezTo>
                  <a:cubicBezTo>
                    <a:pt x="829" y="874"/>
                    <a:pt x="829" y="874"/>
                    <a:pt x="829" y="874"/>
                  </a:cubicBezTo>
                  <a:cubicBezTo>
                    <a:pt x="345" y="390"/>
                    <a:pt x="345" y="390"/>
                    <a:pt x="345" y="390"/>
                  </a:cubicBezTo>
                  <a:cubicBezTo>
                    <a:pt x="336" y="381"/>
                    <a:pt x="322" y="381"/>
                    <a:pt x="313" y="390"/>
                  </a:cubicBezTo>
                  <a:cubicBezTo>
                    <a:pt x="304" y="399"/>
                    <a:pt x="304" y="414"/>
                    <a:pt x="313" y="423"/>
                  </a:cubicBezTo>
                  <a:cubicBezTo>
                    <a:pt x="797" y="907"/>
                    <a:pt x="797" y="907"/>
                    <a:pt x="797" y="907"/>
                  </a:cubicBezTo>
                  <a:cubicBezTo>
                    <a:pt x="785" y="918"/>
                    <a:pt x="785" y="918"/>
                    <a:pt x="785" y="918"/>
                  </a:cubicBezTo>
                  <a:cubicBezTo>
                    <a:pt x="776" y="927"/>
                    <a:pt x="776" y="942"/>
                    <a:pt x="785" y="951"/>
                  </a:cubicBezTo>
                  <a:cubicBezTo>
                    <a:pt x="836" y="1001"/>
                    <a:pt x="836" y="1001"/>
                    <a:pt x="836" y="1001"/>
                  </a:cubicBezTo>
                  <a:cubicBezTo>
                    <a:pt x="832" y="1005"/>
                    <a:pt x="832" y="1005"/>
                    <a:pt x="832" y="1005"/>
                  </a:cubicBezTo>
                  <a:cubicBezTo>
                    <a:pt x="823" y="1013"/>
                    <a:pt x="823" y="1028"/>
                    <a:pt x="832" y="1037"/>
                  </a:cubicBezTo>
                  <a:cubicBezTo>
                    <a:pt x="880" y="1085"/>
                    <a:pt x="880" y="1085"/>
                    <a:pt x="880" y="1085"/>
                  </a:cubicBezTo>
                  <a:cubicBezTo>
                    <a:pt x="889" y="1094"/>
                    <a:pt x="904" y="1094"/>
                    <a:pt x="913" y="1085"/>
                  </a:cubicBezTo>
                  <a:cubicBezTo>
                    <a:pt x="926" y="1072"/>
                    <a:pt x="948" y="1072"/>
                    <a:pt x="962" y="1085"/>
                  </a:cubicBezTo>
                  <a:cubicBezTo>
                    <a:pt x="968" y="1092"/>
                    <a:pt x="972" y="1101"/>
                    <a:pt x="972" y="1110"/>
                  </a:cubicBezTo>
                  <a:cubicBezTo>
                    <a:pt x="972" y="1119"/>
                    <a:pt x="968" y="1128"/>
                    <a:pt x="962" y="1134"/>
                  </a:cubicBezTo>
                  <a:cubicBezTo>
                    <a:pt x="957" y="1139"/>
                    <a:pt x="955" y="1144"/>
                    <a:pt x="955" y="1150"/>
                  </a:cubicBezTo>
                  <a:cubicBezTo>
                    <a:pt x="955" y="1157"/>
                    <a:pt x="957" y="1162"/>
                    <a:pt x="962" y="1167"/>
                  </a:cubicBezTo>
                  <a:cubicBezTo>
                    <a:pt x="1203" y="1408"/>
                    <a:pt x="1203" y="1408"/>
                    <a:pt x="1203" y="1408"/>
                  </a:cubicBezTo>
                  <a:cubicBezTo>
                    <a:pt x="1230" y="1435"/>
                    <a:pt x="1266" y="1450"/>
                    <a:pt x="1305" y="1450"/>
                  </a:cubicBezTo>
                  <a:cubicBezTo>
                    <a:pt x="1344" y="1450"/>
                    <a:pt x="1380" y="1435"/>
                    <a:pt x="1407" y="1408"/>
                  </a:cubicBezTo>
                  <a:cubicBezTo>
                    <a:pt x="1435" y="1380"/>
                    <a:pt x="1450" y="1344"/>
                    <a:pt x="1450" y="1305"/>
                  </a:cubicBezTo>
                  <a:cubicBezTo>
                    <a:pt x="1450" y="1267"/>
                    <a:pt x="1435" y="1230"/>
                    <a:pt x="1407" y="1203"/>
                  </a:cubicBezTo>
                  <a:close/>
                  <a:moveTo>
                    <a:pt x="834" y="935"/>
                  </a:moveTo>
                  <a:cubicBezTo>
                    <a:pt x="934" y="834"/>
                    <a:pt x="934" y="834"/>
                    <a:pt x="934" y="834"/>
                  </a:cubicBezTo>
                  <a:cubicBezTo>
                    <a:pt x="968" y="868"/>
                    <a:pt x="968" y="868"/>
                    <a:pt x="968" y="868"/>
                  </a:cubicBezTo>
                  <a:cubicBezTo>
                    <a:pt x="868" y="969"/>
                    <a:pt x="868" y="969"/>
                    <a:pt x="868" y="969"/>
                  </a:cubicBezTo>
                  <a:lnTo>
                    <a:pt x="834" y="935"/>
                  </a:lnTo>
                  <a:close/>
                  <a:moveTo>
                    <a:pt x="834" y="935"/>
                  </a:moveTo>
                  <a:cubicBezTo>
                    <a:pt x="834" y="935"/>
                    <a:pt x="834" y="935"/>
                    <a:pt x="834" y="935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26" name="ZoneTexte 25">
            <a:extLst>
              <a:ext uri="{FF2B5EF4-FFF2-40B4-BE49-F238E27FC236}">
                <a16:creationId xmlns:a16="http://schemas.microsoft.com/office/drawing/2014/main" id="{2F52C544-2723-4ACF-ED86-F649B3DB756B}"/>
              </a:ext>
            </a:extLst>
          </p:cNvPr>
          <p:cNvSpPr txBox="1"/>
          <p:nvPr/>
        </p:nvSpPr>
        <p:spPr>
          <a:xfrm>
            <a:off x="3307404" y="5302864"/>
            <a:ext cx="5622587" cy="44114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171450" marR="0" indent="-171450" algn="just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fr-FR" sz="11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Trebuchet MS" panose="020B0603020202020204" pitchFamily="34" charset="0"/>
                <a:sym typeface="Helvetica Neue"/>
              </a:rPr>
              <a:t>Le mémo « Synthèse des droits et règles d’accès à Mon espace santé »</a:t>
            </a:r>
            <a:r>
              <a:rPr kumimoji="0" lang="fr-FR" sz="1100" b="0" i="0" strike="noStrike" cap="none" spc="0" normalizeH="0" baseline="0">
                <a:ln>
                  <a:noFill/>
                </a:ln>
                <a:effectLst/>
                <a:uFillTx/>
                <a:latin typeface="Trebuchet MS" panose="020B0603020202020204" pitchFamily="34" charset="0"/>
                <a:sym typeface="Helvetica Neue"/>
              </a:rPr>
              <a:t> </a:t>
            </a:r>
            <a:r>
              <a:rPr kumimoji="0" lang="fr-FR" sz="1100" b="1" i="0" u="sng" strike="noStrike" cap="none" spc="0" normalizeH="0" baseline="0">
                <a:ln>
                  <a:noFill/>
                </a:ln>
                <a:uFillTx/>
                <a:latin typeface="Trebuchet MS" panose="020B0603020202020204" pitchFamily="34" charset="0"/>
                <a:sym typeface="Helvetica Neue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:</a:t>
            </a:r>
            <a:r>
              <a:rPr kumimoji="0" lang="fr-FR" sz="1100" b="0" i="0" strike="noStrike" cap="none" spc="0" normalizeH="0" baseline="0">
                <a:ln>
                  <a:noFill/>
                </a:ln>
                <a:effectLst/>
                <a:uFillTx/>
                <a:latin typeface="Trebuchet MS" panose="020B0603020202020204" pitchFamily="34" charset="0"/>
                <a:sym typeface="Helvetica Neue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kumimoji="0" lang="fr-FR" sz="1100" b="0" i="0" u="none" strike="noStrike" cap="none" spc="0" normalizeH="0" baseline="0">
                <a:ln>
                  <a:noFill/>
                </a:ln>
                <a:solidFill>
                  <a:srgbClr val="0000FF"/>
                </a:solidFill>
                <a:effectLst/>
                <a:uFillTx/>
                <a:latin typeface="Trebuchet MS" panose="020B0603020202020204" pitchFamily="34" charset="0"/>
                <a:sym typeface="Helvetica Neue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Cliquez ici !  </a:t>
            </a:r>
            <a:endParaRPr kumimoji="0" lang="fr-FR" sz="1100" b="0" i="0" u="none" strike="noStrike" cap="none" spc="0" normalizeH="0" baseline="0">
              <a:ln>
                <a:noFill/>
              </a:ln>
              <a:solidFill>
                <a:srgbClr val="5E5E5E"/>
              </a:solidFill>
              <a:effectLst/>
              <a:uFillTx/>
              <a:latin typeface="Trebuchet MS" panose="020B0603020202020204" pitchFamily="34" charset="0"/>
              <a:sym typeface="Helvetica Neue"/>
            </a:endParaRPr>
          </a:p>
          <a:p>
            <a:pPr marL="171450" marR="0" indent="-171450" algn="just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fr-FR" sz="11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Trebuchet MS" panose="020B0603020202020204" pitchFamily="34" charset="0"/>
                <a:sym typeface="Helvetica Neue"/>
              </a:rPr>
              <a:t>La matrice d’habilitations :  </a:t>
            </a:r>
            <a:r>
              <a:rPr kumimoji="0" lang="fr-FR" sz="11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Trebuchet MS" panose="020B0603020202020204" pitchFamily="34" charset="0"/>
                <a:sym typeface="Helvetica Neue"/>
                <a:hlinkClick r:id="rId4"/>
              </a:rPr>
              <a:t>Cliquez ici !</a:t>
            </a:r>
            <a:endParaRPr kumimoji="0" lang="fr-FR" sz="1100" b="0" i="0" u="none" strike="noStrike" cap="none" spc="0" normalizeH="0" baseline="0">
              <a:ln>
                <a:noFill/>
              </a:ln>
              <a:solidFill>
                <a:srgbClr val="5E5E5E"/>
              </a:solidFill>
              <a:effectLst/>
              <a:uFillTx/>
              <a:latin typeface="Trebuchet MS" panose="020B0603020202020204" pitchFamily="34" charset="0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4121320827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22"/>
          </p:nvPr>
        </p:nvSpPr>
        <p:spPr>
          <a:xfrm>
            <a:off x="3447762" y="2066544"/>
            <a:ext cx="5943126" cy="2480905"/>
          </a:xfrm>
        </p:spPr>
        <p:txBody>
          <a:bodyPr>
            <a:noAutofit/>
          </a:bodyPr>
          <a:lstStyle/>
          <a:p>
            <a:pPr marL="457200" indent="-457200">
              <a:spcBef>
                <a:spcPts val="400"/>
              </a:spcBef>
              <a:spcAft>
                <a:spcPts val="400"/>
              </a:spcAft>
              <a:buFontTx/>
              <a:buAutoNum type="arabicPeriod"/>
            </a:pPr>
            <a:endParaRPr lang="fr-FR" sz="1800">
              <a:cs typeface="Calibri" panose="020F0502020204030204" pitchFamily="34" charset="0"/>
            </a:endParaRPr>
          </a:p>
          <a:p>
            <a:pPr marL="457200" indent="-457200">
              <a:spcBef>
                <a:spcPts val="400"/>
              </a:spcBef>
              <a:spcAft>
                <a:spcPts val="400"/>
              </a:spcAft>
              <a:buFontTx/>
              <a:buAutoNum type="arabicPeriod"/>
            </a:pPr>
            <a:endParaRPr lang="fr-FR" sz="1800">
              <a:cs typeface="Calibri" panose="020F0502020204030204" pitchFamily="34" charset="0"/>
            </a:endParaRPr>
          </a:p>
          <a:p>
            <a:pPr marL="457200" indent="-457200">
              <a:spcBef>
                <a:spcPts val="400"/>
              </a:spcBef>
              <a:spcAft>
                <a:spcPts val="400"/>
              </a:spcAft>
              <a:buFontTx/>
              <a:buAutoNum type="arabicPeriod"/>
            </a:pPr>
            <a:endParaRPr lang="fr-FR" sz="1800">
              <a:cs typeface="Calibri" panose="020F0502020204030204" pitchFamily="34" charset="0"/>
            </a:endParaRPr>
          </a:p>
          <a:p>
            <a:pPr marL="457200" indent="-457200">
              <a:spcBef>
                <a:spcPts val="400"/>
              </a:spcBef>
              <a:spcAft>
                <a:spcPts val="400"/>
              </a:spcAft>
              <a:buFontTx/>
              <a:buAutoNum type="arabicPeriod"/>
            </a:pPr>
            <a:endParaRPr lang="fr-FR" sz="1800">
              <a:cs typeface="Calibri" panose="020F0502020204030204" pitchFamily="34" charset="0"/>
            </a:endParaRPr>
          </a:p>
          <a:p>
            <a:pPr marL="457200" indent="-457200">
              <a:spcBef>
                <a:spcPts val="400"/>
              </a:spcBef>
              <a:spcAft>
                <a:spcPts val="400"/>
              </a:spcAft>
              <a:buFontTx/>
              <a:buAutoNum type="arabicPeriod"/>
            </a:pPr>
            <a:endParaRPr lang="fr-FR" sz="1800">
              <a:cs typeface="Calibri" panose="020F0502020204030204" pitchFamily="34" charset="0"/>
            </a:endParaRPr>
          </a:p>
          <a:p>
            <a:pPr marL="457200" indent="-457200">
              <a:spcBef>
                <a:spcPts val="400"/>
              </a:spcBef>
              <a:spcAft>
                <a:spcPts val="400"/>
              </a:spcAft>
              <a:buFontTx/>
              <a:buAutoNum type="arabicPeriod"/>
            </a:pPr>
            <a:endParaRPr lang="fr-FR" sz="1800">
              <a:cs typeface="Calibri" panose="020F0502020204030204" pitchFamily="34" charset="0"/>
            </a:endParaRPr>
          </a:p>
          <a:p>
            <a:pPr marL="457200" indent="-457200">
              <a:spcBef>
                <a:spcPts val="400"/>
              </a:spcBef>
              <a:spcAft>
                <a:spcPts val="400"/>
              </a:spcAft>
              <a:buFontTx/>
              <a:buAutoNum type="arabicPeriod"/>
            </a:pPr>
            <a:endParaRPr lang="fr-FR" sz="1800">
              <a:cs typeface="Calibri" panose="020F0502020204030204" pitchFamily="34" charset="0"/>
            </a:endParaRPr>
          </a:p>
          <a:p>
            <a:pPr marL="457200" indent="-457200">
              <a:spcBef>
                <a:spcPts val="400"/>
              </a:spcBef>
              <a:spcAft>
                <a:spcPts val="400"/>
              </a:spcAft>
              <a:buFontTx/>
              <a:buAutoNum type="arabicPeriod"/>
            </a:pPr>
            <a:endParaRPr lang="fr-FR" sz="1800">
              <a:cs typeface="Calibri" panose="020F0502020204030204" pitchFamily="34" charset="0"/>
            </a:endParaRPr>
          </a:p>
          <a:p>
            <a:pPr marL="457200" indent="-457200">
              <a:spcBef>
                <a:spcPts val="400"/>
              </a:spcBef>
              <a:spcAft>
                <a:spcPts val="400"/>
              </a:spcAft>
              <a:buFontTx/>
              <a:buAutoNum type="arabicPeriod"/>
            </a:pPr>
            <a:endParaRPr lang="fr-FR" sz="1800">
              <a:cs typeface="Calibri" panose="020F0502020204030204" pitchFamily="34" charset="0"/>
            </a:endParaRPr>
          </a:p>
          <a:p>
            <a:pPr marL="457200" indent="-457200">
              <a:spcBef>
                <a:spcPts val="400"/>
              </a:spcBef>
              <a:spcAft>
                <a:spcPts val="400"/>
              </a:spcAft>
              <a:buFontTx/>
              <a:buAutoNum type="arabicPeriod"/>
            </a:pPr>
            <a:endParaRPr lang="fr-FR" sz="1800">
              <a:cs typeface="Calibri" panose="020F0502020204030204" pitchFamily="34" charset="0"/>
            </a:endParaRPr>
          </a:p>
          <a:p>
            <a:pPr marL="457200" indent="-457200">
              <a:spcBef>
                <a:spcPts val="400"/>
              </a:spcBef>
              <a:spcAft>
                <a:spcPts val="400"/>
              </a:spcAft>
              <a:buFontTx/>
              <a:buAutoNum type="arabicPeriod"/>
            </a:pPr>
            <a:endParaRPr lang="fr-FR" sz="1800">
              <a:cs typeface="Calibri" panose="020F0502020204030204" pitchFamily="34" charset="0"/>
            </a:endParaRPr>
          </a:p>
          <a:p>
            <a:pPr marL="457200" indent="-457200">
              <a:spcBef>
                <a:spcPts val="400"/>
              </a:spcBef>
              <a:spcAft>
                <a:spcPts val="400"/>
              </a:spcAft>
              <a:buFontTx/>
              <a:buAutoNum type="arabicPeriod"/>
            </a:pPr>
            <a:endParaRPr lang="fr-FR" sz="1800">
              <a:cs typeface="Calibri" panose="020F0502020204030204" pitchFamily="34" charset="0"/>
            </a:endParaRPr>
          </a:p>
          <a:p>
            <a:pPr marL="457200" indent="-457200">
              <a:spcBef>
                <a:spcPts val="400"/>
              </a:spcBef>
              <a:spcAft>
                <a:spcPts val="400"/>
              </a:spcAft>
              <a:buFontTx/>
              <a:buAutoNum type="arabicPeriod"/>
            </a:pPr>
            <a:r>
              <a:rPr lang="fr-FR" sz="1800">
                <a:latin typeface="Trebuchet MS"/>
                <a:cs typeface="Calibri"/>
              </a:rPr>
              <a:t>Chiffres clés – 2 ans après </a:t>
            </a:r>
            <a:endParaRPr lang="fr-FR" sz="1800">
              <a:cs typeface="Calibri" panose="020F0502020204030204" pitchFamily="34" charset="0"/>
            </a:endParaRPr>
          </a:p>
          <a:p>
            <a:pPr marL="457200" indent="-457200">
              <a:spcBef>
                <a:spcPts val="400"/>
              </a:spcBef>
              <a:spcAft>
                <a:spcPts val="400"/>
              </a:spcAft>
              <a:buFontTx/>
              <a:buAutoNum type="arabicPeriod"/>
            </a:pPr>
            <a:r>
              <a:rPr lang="fr-FR" sz="1800">
                <a:latin typeface="Trebuchet MS"/>
                <a:cs typeface="Calibri"/>
              </a:rPr>
              <a:t>Témoignage d’un professionnel de santé</a:t>
            </a:r>
          </a:p>
          <a:p>
            <a:pPr marL="457200" indent="-457200">
              <a:spcBef>
                <a:spcPts val="400"/>
              </a:spcBef>
              <a:spcAft>
                <a:spcPts val="400"/>
              </a:spcAft>
              <a:buFontTx/>
              <a:buAutoNum type="arabicPeriod"/>
            </a:pPr>
            <a:r>
              <a:rPr lang="fr-FR" sz="1800">
                <a:latin typeface="Trebuchet MS"/>
                <a:cs typeface="Calibri"/>
              </a:rPr>
              <a:t>Retour d’expérience région paca</a:t>
            </a:r>
          </a:p>
          <a:p>
            <a:pPr marL="457200" indent="-457200">
              <a:spcBef>
                <a:spcPts val="400"/>
              </a:spcBef>
              <a:spcAft>
                <a:spcPts val="400"/>
              </a:spcAft>
              <a:buFontTx/>
              <a:buAutoNum type="arabicPeriod"/>
            </a:pPr>
            <a:r>
              <a:rPr lang="fr-FR" sz="1800">
                <a:latin typeface="Trebuchet MS"/>
                <a:cs typeface="Calibri"/>
              </a:rPr>
              <a:t>Les directives anticipées dans mon espace santé</a:t>
            </a:r>
          </a:p>
          <a:p>
            <a:pPr marL="457200" indent="-457200">
              <a:spcBef>
                <a:spcPts val="400"/>
              </a:spcBef>
              <a:spcAft>
                <a:spcPts val="400"/>
              </a:spcAft>
              <a:buFontTx/>
              <a:buAutoNum type="arabicPeriod"/>
            </a:pPr>
            <a:r>
              <a:rPr lang="fr-FR" sz="1800">
                <a:latin typeface="Trebuchet MS"/>
                <a:cs typeface="Calibri"/>
              </a:rPr>
              <a:t>Les outils Mon espace santé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73418DE5-3F22-DA9B-58B8-5ED4C35AEE66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pPr/>
              <a:t>3</a:t>
            </a:fld>
            <a:endParaRPr lang="fr-FR"/>
          </a:p>
        </p:txBody>
      </p:sp>
      <p:sp>
        <p:nvSpPr>
          <p:cNvPr id="4" name="Espace réservé du texte 2">
            <a:extLst>
              <a:ext uri="{FF2B5EF4-FFF2-40B4-BE49-F238E27FC236}">
                <a16:creationId xmlns:a16="http://schemas.microsoft.com/office/drawing/2014/main" id="{7B4EA4C1-5B88-18C1-16E0-9CED31A5F1B0}"/>
              </a:ext>
            </a:extLst>
          </p:cNvPr>
          <p:cNvSpPr txBox="1">
            <a:spLocks/>
          </p:cNvSpPr>
          <p:nvPr/>
        </p:nvSpPr>
        <p:spPr>
          <a:xfrm>
            <a:off x="10232136" y="4843273"/>
            <a:ext cx="1545336" cy="3960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b">
            <a:noAutofit/>
          </a:bodyPr>
          <a:lstStyle>
            <a:lvl1pPr marL="0" marR="0" indent="0" algn="l" defTabSz="1219169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1" i="0" u="none" strike="noStrike" cap="all" spc="-60" baseline="0">
                <a:solidFill>
                  <a:srgbClr val="005C9B"/>
                </a:solidFill>
                <a:uFillTx/>
                <a:latin typeface="Trebuchet MS" panose="020B0603020202020204" pitchFamily="34" charset="0"/>
                <a:ea typeface="+mj-ea"/>
                <a:cs typeface="+mj-cs"/>
                <a:sym typeface="Arial"/>
              </a:defRPr>
            </a:lvl1pPr>
            <a:lvl2pPr marL="0" marR="0" indent="22860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50" b="1" i="0" u="none" strike="noStrike" cap="none" spc="0" baseline="0">
                <a:solidFill>
                  <a:srgbClr val="DB3080"/>
                </a:solidFill>
                <a:uFillTx/>
                <a:latin typeface="Trebuchet MS" panose="020B0603020202020204" pitchFamily="34" charset="0"/>
                <a:ea typeface="+mj-ea"/>
                <a:cs typeface="+mj-cs"/>
                <a:sym typeface="Arial"/>
              </a:defRPr>
            </a:lvl2pPr>
            <a:lvl3pPr marL="0" marR="0" indent="45720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50" b="1" i="0" u="none" strike="noStrike" cap="none" spc="0" baseline="0">
                <a:solidFill>
                  <a:srgbClr val="DB3080"/>
                </a:solidFill>
                <a:uFillTx/>
                <a:latin typeface="Trebuchet MS" panose="020B0603020202020204" pitchFamily="34" charset="0"/>
                <a:ea typeface="+mj-ea"/>
                <a:cs typeface="+mj-cs"/>
                <a:sym typeface="Arial"/>
              </a:defRPr>
            </a:lvl3pPr>
            <a:lvl4pPr marL="0" marR="0" indent="68580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50" b="1" i="0" u="none" strike="noStrike" cap="none" spc="0" baseline="0">
                <a:solidFill>
                  <a:srgbClr val="DB3080"/>
                </a:solidFill>
                <a:uFillTx/>
                <a:latin typeface="Trebuchet MS" panose="020B0603020202020204" pitchFamily="34" charset="0"/>
                <a:ea typeface="+mj-ea"/>
                <a:cs typeface="+mj-cs"/>
                <a:sym typeface="Arial"/>
              </a:defRPr>
            </a:lvl4pPr>
            <a:lvl5pPr marL="0" marR="0" indent="91440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50" b="1" i="0" u="none" strike="noStrike" cap="none" spc="0" baseline="0">
                <a:solidFill>
                  <a:srgbClr val="DB3080"/>
                </a:solidFill>
                <a:uFillTx/>
                <a:latin typeface="Trebuchet MS" panose="020B0603020202020204" pitchFamily="34" charset="0"/>
                <a:ea typeface="+mj-ea"/>
                <a:cs typeface="+mj-cs"/>
                <a:sym typeface="Arial"/>
              </a:defRPr>
            </a:lvl5pPr>
            <a:lvl6pPr marL="0" marR="0" indent="114300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50" b="1" i="0" u="none" strike="noStrike" cap="none" spc="0" baseline="0">
                <a:solidFill>
                  <a:srgbClr val="DB308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6pPr>
            <a:lvl7pPr marL="0" marR="0" indent="137160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50" b="1" i="0" u="none" strike="noStrike" cap="none" spc="0" baseline="0">
                <a:solidFill>
                  <a:srgbClr val="DB308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7pPr>
            <a:lvl8pPr marL="0" marR="0" indent="160020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50" b="1" i="0" u="none" strike="noStrike" cap="none" spc="0" baseline="0">
                <a:solidFill>
                  <a:srgbClr val="DB308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8pPr>
            <a:lvl9pPr marL="0" marR="0" indent="182880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50" b="1" i="0" u="none" strike="noStrike" cap="none" spc="0" baseline="0">
                <a:solidFill>
                  <a:srgbClr val="DB308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9pPr>
          </a:lstStyle>
          <a:p>
            <a:pPr marL="457200" indent="-457200">
              <a:spcBef>
                <a:spcPts val="400"/>
              </a:spcBef>
              <a:spcAft>
                <a:spcPts val="400"/>
              </a:spcAft>
              <a:buFontTx/>
              <a:buAutoNum type="arabicPeriod"/>
            </a:pPr>
            <a:endParaRPr lang="fr-FR" sz="1800" kern="0">
              <a:cs typeface="Calibri" panose="020F0502020204030204" pitchFamily="34" charset="0"/>
            </a:endParaRPr>
          </a:p>
          <a:p>
            <a:pPr marL="457200" indent="-457200">
              <a:spcBef>
                <a:spcPts val="400"/>
              </a:spcBef>
              <a:spcAft>
                <a:spcPts val="400"/>
              </a:spcAft>
              <a:buFontTx/>
              <a:buAutoNum type="arabicPeriod"/>
            </a:pPr>
            <a:endParaRPr lang="fr-FR" sz="1800" kern="0">
              <a:cs typeface="Calibri" panose="020F0502020204030204" pitchFamily="34" charset="0"/>
            </a:endParaRPr>
          </a:p>
          <a:p>
            <a:pPr marL="457200" indent="-457200">
              <a:spcBef>
                <a:spcPts val="400"/>
              </a:spcBef>
              <a:spcAft>
                <a:spcPts val="400"/>
              </a:spcAft>
              <a:buFontTx/>
              <a:buAutoNum type="arabicPeriod"/>
            </a:pPr>
            <a:endParaRPr lang="fr-FR" sz="1800" kern="0">
              <a:cs typeface="Calibri" panose="020F0502020204030204" pitchFamily="34" charset="0"/>
            </a:endParaRPr>
          </a:p>
          <a:p>
            <a:pPr marL="457200" indent="-457200">
              <a:spcBef>
                <a:spcPts val="400"/>
              </a:spcBef>
              <a:spcAft>
                <a:spcPts val="400"/>
              </a:spcAft>
              <a:buFontTx/>
              <a:buAutoNum type="arabicPeriod"/>
            </a:pPr>
            <a:endParaRPr lang="fr-FR" sz="1800" kern="0">
              <a:cs typeface="Calibri" panose="020F0502020204030204" pitchFamily="34" charset="0"/>
            </a:endParaRPr>
          </a:p>
          <a:p>
            <a:pPr marL="457200" indent="-457200">
              <a:spcBef>
                <a:spcPts val="400"/>
              </a:spcBef>
              <a:spcAft>
                <a:spcPts val="400"/>
              </a:spcAft>
              <a:buFontTx/>
              <a:buAutoNum type="arabicPeriod"/>
            </a:pPr>
            <a:endParaRPr lang="fr-FR" sz="1800" kern="0">
              <a:cs typeface="Calibri" panose="020F0502020204030204" pitchFamily="34" charset="0"/>
            </a:endParaRPr>
          </a:p>
          <a:p>
            <a:pPr marL="457200" indent="-457200">
              <a:spcBef>
                <a:spcPts val="400"/>
              </a:spcBef>
              <a:spcAft>
                <a:spcPts val="400"/>
              </a:spcAft>
              <a:buFontTx/>
              <a:buAutoNum type="arabicPeriod"/>
            </a:pPr>
            <a:endParaRPr lang="fr-FR" sz="1800" kern="0">
              <a:cs typeface="Calibri" panose="020F0502020204030204" pitchFamily="34" charset="0"/>
            </a:endParaRPr>
          </a:p>
          <a:p>
            <a:pPr marL="457200" indent="-457200">
              <a:spcBef>
                <a:spcPts val="400"/>
              </a:spcBef>
              <a:spcAft>
                <a:spcPts val="400"/>
              </a:spcAft>
              <a:buFontTx/>
              <a:buAutoNum type="arabicPeriod"/>
            </a:pPr>
            <a:endParaRPr lang="fr-FR" sz="1800" kern="0">
              <a:cs typeface="Calibri" panose="020F0502020204030204" pitchFamily="34" charset="0"/>
            </a:endParaRPr>
          </a:p>
          <a:p>
            <a:pPr marL="457200" indent="-457200">
              <a:spcBef>
                <a:spcPts val="400"/>
              </a:spcBef>
              <a:spcAft>
                <a:spcPts val="400"/>
              </a:spcAft>
              <a:buFontTx/>
              <a:buAutoNum type="arabicPeriod"/>
            </a:pPr>
            <a:endParaRPr lang="fr-FR" sz="1800" kern="0">
              <a:cs typeface="Calibri" panose="020F0502020204030204" pitchFamily="34" charset="0"/>
            </a:endParaRPr>
          </a:p>
          <a:p>
            <a:pPr marL="457200" indent="-457200">
              <a:spcBef>
                <a:spcPts val="400"/>
              </a:spcBef>
              <a:spcAft>
                <a:spcPts val="400"/>
              </a:spcAft>
              <a:buFontTx/>
              <a:buAutoNum type="arabicPeriod"/>
            </a:pPr>
            <a:endParaRPr lang="fr-FR" sz="1800" kern="0">
              <a:cs typeface="Calibri" panose="020F0502020204030204" pitchFamily="34" charset="0"/>
            </a:endParaRPr>
          </a:p>
          <a:p>
            <a:pPr marL="457200" indent="-457200">
              <a:spcBef>
                <a:spcPts val="400"/>
              </a:spcBef>
              <a:spcAft>
                <a:spcPts val="400"/>
              </a:spcAft>
              <a:buFontTx/>
              <a:buAutoNum type="arabicPeriod"/>
            </a:pPr>
            <a:endParaRPr lang="fr-FR" sz="1800" kern="0">
              <a:cs typeface="Calibri" panose="020F0502020204030204" pitchFamily="34" charset="0"/>
            </a:endParaRPr>
          </a:p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fr-FR" sz="1800" kern="0">
                <a:solidFill>
                  <a:schemeClr val="accent6"/>
                </a:solidFill>
                <a:cs typeface="Calibri" panose="020F0502020204030204" pitchFamily="34" charset="0"/>
              </a:rPr>
              <a:t>30 minutes</a:t>
            </a:r>
          </a:p>
        </p:txBody>
      </p:sp>
      <p:sp>
        <p:nvSpPr>
          <p:cNvPr id="5" name="Espace réservé du texte 2">
            <a:extLst>
              <a:ext uri="{FF2B5EF4-FFF2-40B4-BE49-F238E27FC236}">
                <a16:creationId xmlns:a16="http://schemas.microsoft.com/office/drawing/2014/main" id="{FECE5D58-DB82-1F8F-787A-7D465F8920CB}"/>
              </a:ext>
            </a:extLst>
          </p:cNvPr>
          <p:cNvSpPr txBox="1">
            <a:spLocks/>
          </p:cNvSpPr>
          <p:nvPr/>
        </p:nvSpPr>
        <p:spPr>
          <a:xfrm>
            <a:off x="10232136" y="3517497"/>
            <a:ext cx="996696" cy="3960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b">
            <a:noAutofit/>
          </a:bodyPr>
          <a:lstStyle>
            <a:lvl1pPr marL="0" marR="0" indent="0" algn="l" defTabSz="1219169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1" i="0" u="none" strike="noStrike" cap="all" spc="-60" baseline="0">
                <a:solidFill>
                  <a:srgbClr val="005C9B"/>
                </a:solidFill>
                <a:uFillTx/>
                <a:latin typeface="Trebuchet MS" panose="020B0603020202020204" pitchFamily="34" charset="0"/>
                <a:ea typeface="+mj-ea"/>
                <a:cs typeface="+mj-cs"/>
                <a:sym typeface="Arial"/>
              </a:defRPr>
            </a:lvl1pPr>
            <a:lvl2pPr marL="0" marR="0" indent="22860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50" b="1" i="0" u="none" strike="noStrike" cap="none" spc="0" baseline="0">
                <a:solidFill>
                  <a:srgbClr val="DB3080"/>
                </a:solidFill>
                <a:uFillTx/>
                <a:latin typeface="Trebuchet MS" panose="020B0603020202020204" pitchFamily="34" charset="0"/>
                <a:ea typeface="+mj-ea"/>
                <a:cs typeface="+mj-cs"/>
                <a:sym typeface="Arial"/>
              </a:defRPr>
            </a:lvl2pPr>
            <a:lvl3pPr marL="0" marR="0" indent="45720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50" b="1" i="0" u="none" strike="noStrike" cap="none" spc="0" baseline="0">
                <a:solidFill>
                  <a:srgbClr val="DB3080"/>
                </a:solidFill>
                <a:uFillTx/>
                <a:latin typeface="Trebuchet MS" panose="020B0603020202020204" pitchFamily="34" charset="0"/>
                <a:ea typeface="+mj-ea"/>
                <a:cs typeface="+mj-cs"/>
                <a:sym typeface="Arial"/>
              </a:defRPr>
            </a:lvl3pPr>
            <a:lvl4pPr marL="0" marR="0" indent="68580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50" b="1" i="0" u="none" strike="noStrike" cap="none" spc="0" baseline="0">
                <a:solidFill>
                  <a:srgbClr val="DB3080"/>
                </a:solidFill>
                <a:uFillTx/>
                <a:latin typeface="Trebuchet MS" panose="020B0603020202020204" pitchFamily="34" charset="0"/>
                <a:ea typeface="+mj-ea"/>
                <a:cs typeface="+mj-cs"/>
                <a:sym typeface="Arial"/>
              </a:defRPr>
            </a:lvl4pPr>
            <a:lvl5pPr marL="0" marR="0" indent="91440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50" b="1" i="0" u="none" strike="noStrike" cap="none" spc="0" baseline="0">
                <a:solidFill>
                  <a:srgbClr val="DB3080"/>
                </a:solidFill>
                <a:uFillTx/>
                <a:latin typeface="Trebuchet MS" panose="020B0603020202020204" pitchFamily="34" charset="0"/>
                <a:ea typeface="+mj-ea"/>
                <a:cs typeface="+mj-cs"/>
                <a:sym typeface="Arial"/>
              </a:defRPr>
            </a:lvl5pPr>
            <a:lvl6pPr marL="0" marR="0" indent="114300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50" b="1" i="0" u="none" strike="noStrike" cap="none" spc="0" baseline="0">
                <a:solidFill>
                  <a:srgbClr val="DB308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6pPr>
            <a:lvl7pPr marL="0" marR="0" indent="137160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50" b="1" i="0" u="none" strike="noStrike" cap="none" spc="0" baseline="0">
                <a:solidFill>
                  <a:srgbClr val="DB308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7pPr>
            <a:lvl8pPr marL="0" marR="0" indent="160020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50" b="1" i="0" u="none" strike="noStrike" cap="none" spc="0" baseline="0">
                <a:solidFill>
                  <a:srgbClr val="DB308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8pPr>
            <a:lvl9pPr marL="0" marR="0" indent="182880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50" b="1" i="0" u="none" strike="noStrike" cap="none" spc="0" baseline="0">
                <a:solidFill>
                  <a:srgbClr val="DB308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9pPr>
          </a:lstStyle>
          <a:p>
            <a:pPr marL="457200" indent="-457200">
              <a:spcBef>
                <a:spcPts val="400"/>
              </a:spcBef>
              <a:spcAft>
                <a:spcPts val="400"/>
              </a:spcAft>
              <a:buFontTx/>
              <a:buAutoNum type="arabicPeriod"/>
            </a:pPr>
            <a:endParaRPr lang="fr-FR" sz="1800" kern="0">
              <a:solidFill>
                <a:srgbClr val="0E4698"/>
              </a:solidFill>
              <a:cs typeface="Calibri" panose="020F0502020204030204" pitchFamily="34" charset="0"/>
            </a:endParaRPr>
          </a:p>
          <a:p>
            <a:pPr marL="457200" indent="-457200">
              <a:spcBef>
                <a:spcPts val="400"/>
              </a:spcBef>
              <a:spcAft>
                <a:spcPts val="400"/>
              </a:spcAft>
              <a:buFontTx/>
              <a:buAutoNum type="arabicPeriod"/>
            </a:pPr>
            <a:endParaRPr lang="fr-FR" sz="1800" kern="0">
              <a:solidFill>
                <a:srgbClr val="0E4698"/>
              </a:solidFill>
              <a:cs typeface="Calibri" panose="020F0502020204030204" pitchFamily="34" charset="0"/>
            </a:endParaRPr>
          </a:p>
          <a:p>
            <a:pPr marL="457200" indent="-457200">
              <a:spcBef>
                <a:spcPts val="400"/>
              </a:spcBef>
              <a:spcAft>
                <a:spcPts val="400"/>
              </a:spcAft>
              <a:buFontTx/>
              <a:buAutoNum type="arabicPeriod"/>
            </a:pPr>
            <a:endParaRPr lang="fr-FR" sz="1800" kern="0">
              <a:solidFill>
                <a:srgbClr val="0E4698"/>
              </a:solidFill>
              <a:cs typeface="Calibri" panose="020F0502020204030204" pitchFamily="34" charset="0"/>
            </a:endParaRPr>
          </a:p>
          <a:p>
            <a:pPr marL="457200" indent="-457200">
              <a:spcBef>
                <a:spcPts val="400"/>
              </a:spcBef>
              <a:spcAft>
                <a:spcPts val="400"/>
              </a:spcAft>
              <a:buFontTx/>
              <a:buAutoNum type="arabicPeriod"/>
            </a:pPr>
            <a:endParaRPr lang="fr-FR" sz="1800" kern="0">
              <a:solidFill>
                <a:srgbClr val="0E4698"/>
              </a:solidFill>
              <a:cs typeface="Calibri" panose="020F0502020204030204" pitchFamily="34" charset="0"/>
            </a:endParaRPr>
          </a:p>
          <a:p>
            <a:pPr marL="457200" indent="-457200">
              <a:spcBef>
                <a:spcPts val="400"/>
              </a:spcBef>
              <a:spcAft>
                <a:spcPts val="400"/>
              </a:spcAft>
              <a:buFontTx/>
              <a:buAutoNum type="arabicPeriod"/>
            </a:pPr>
            <a:endParaRPr lang="fr-FR" sz="1800" kern="0">
              <a:solidFill>
                <a:srgbClr val="0E4698"/>
              </a:solidFill>
              <a:cs typeface="Calibri" panose="020F0502020204030204" pitchFamily="34" charset="0"/>
            </a:endParaRPr>
          </a:p>
          <a:p>
            <a:pPr marL="457200" indent="-457200">
              <a:spcBef>
                <a:spcPts val="400"/>
              </a:spcBef>
              <a:spcAft>
                <a:spcPts val="400"/>
              </a:spcAft>
              <a:buFontTx/>
              <a:buAutoNum type="arabicPeriod"/>
            </a:pPr>
            <a:endParaRPr lang="fr-FR" sz="1800" kern="0">
              <a:solidFill>
                <a:srgbClr val="0E4698"/>
              </a:solidFill>
              <a:cs typeface="Calibri" panose="020F0502020204030204" pitchFamily="34" charset="0"/>
            </a:endParaRPr>
          </a:p>
          <a:p>
            <a:pPr marL="457200" indent="-457200">
              <a:spcBef>
                <a:spcPts val="400"/>
              </a:spcBef>
              <a:spcAft>
                <a:spcPts val="400"/>
              </a:spcAft>
              <a:buFontTx/>
              <a:buAutoNum type="arabicPeriod"/>
            </a:pPr>
            <a:endParaRPr lang="fr-FR" sz="1800" kern="0">
              <a:solidFill>
                <a:srgbClr val="0E4698"/>
              </a:solidFill>
              <a:cs typeface="Calibri" panose="020F0502020204030204" pitchFamily="34" charset="0"/>
            </a:endParaRPr>
          </a:p>
          <a:p>
            <a:pPr marL="457200" indent="-457200">
              <a:spcBef>
                <a:spcPts val="400"/>
              </a:spcBef>
              <a:spcAft>
                <a:spcPts val="400"/>
              </a:spcAft>
              <a:buFontTx/>
              <a:buAutoNum type="arabicPeriod"/>
            </a:pPr>
            <a:endParaRPr lang="fr-FR" sz="1800" kern="0">
              <a:solidFill>
                <a:srgbClr val="0E4698"/>
              </a:solidFill>
              <a:cs typeface="Calibri" panose="020F0502020204030204" pitchFamily="34" charset="0"/>
            </a:endParaRPr>
          </a:p>
          <a:p>
            <a:pPr marL="457200" indent="-457200">
              <a:spcBef>
                <a:spcPts val="400"/>
              </a:spcBef>
              <a:spcAft>
                <a:spcPts val="400"/>
              </a:spcAft>
              <a:buFontTx/>
              <a:buAutoNum type="arabicPeriod"/>
            </a:pPr>
            <a:endParaRPr lang="fr-FR" sz="1800" kern="0">
              <a:solidFill>
                <a:srgbClr val="0E4698"/>
              </a:solidFill>
              <a:cs typeface="Calibri" panose="020F0502020204030204" pitchFamily="34" charset="0"/>
            </a:endParaRPr>
          </a:p>
          <a:p>
            <a:pPr marL="457200" indent="-457200">
              <a:spcBef>
                <a:spcPts val="400"/>
              </a:spcBef>
              <a:spcAft>
                <a:spcPts val="400"/>
              </a:spcAft>
              <a:buFontTx/>
              <a:buAutoNum type="arabicPeriod"/>
            </a:pPr>
            <a:endParaRPr lang="fr-FR" sz="1800" kern="0">
              <a:solidFill>
                <a:srgbClr val="0E4698"/>
              </a:solidFill>
              <a:cs typeface="Calibri" panose="020F0502020204030204" pitchFamily="34" charset="0"/>
            </a:endParaRPr>
          </a:p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fr-FR" sz="1800">
                <a:cs typeface="Calibri" panose="020F0502020204030204" pitchFamily="34" charset="0"/>
              </a:rPr>
              <a:t>1</a:t>
            </a:r>
            <a:r>
              <a:rPr lang="fr-FR" sz="1800" kern="0">
                <a:solidFill>
                  <a:srgbClr val="0E4698"/>
                </a:solidFill>
                <a:cs typeface="Calibri" panose="020F0502020204030204" pitchFamily="34" charset="0"/>
              </a:rPr>
              <a:t> </a:t>
            </a:r>
            <a:r>
              <a:rPr lang="fr-FR" sz="1800">
                <a:cs typeface="Calibri" panose="020F0502020204030204" pitchFamily="34" charset="0"/>
              </a:rPr>
              <a:t>heure</a:t>
            </a:r>
          </a:p>
        </p:txBody>
      </p:sp>
      <p:sp>
        <p:nvSpPr>
          <p:cNvPr id="6" name="Espace réservé du texte 2">
            <a:extLst>
              <a:ext uri="{FF2B5EF4-FFF2-40B4-BE49-F238E27FC236}">
                <a16:creationId xmlns:a16="http://schemas.microsoft.com/office/drawing/2014/main" id="{2E08E2A8-E14C-6C44-85E1-F8667D9B5253}"/>
              </a:ext>
            </a:extLst>
          </p:cNvPr>
          <p:cNvSpPr txBox="1">
            <a:spLocks/>
          </p:cNvSpPr>
          <p:nvPr/>
        </p:nvSpPr>
        <p:spPr>
          <a:xfrm>
            <a:off x="3511770" y="4782312"/>
            <a:ext cx="5943126" cy="4570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b">
            <a:noAutofit/>
          </a:bodyPr>
          <a:lstStyle>
            <a:lvl1pPr marL="0" marR="0" indent="0" algn="l" defTabSz="1219169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1" i="0" u="none" strike="noStrike" cap="all" spc="-60" baseline="0">
                <a:solidFill>
                  <a:srgbClr val="005C9B"/>
                </a:solidFill>
                <a:uFillTx/>
                <a:latin typeface="Trebuchet MS" panose="020B0603020202020204" pitchFamily="34" charset="0"/>
                <a:ea typeface="+mj-ea"/>
                <a:cs typeface="+mj-cs"/>
                <a:sym typeface="Arial"/>
              </a:defRPr>
            </a:lvl1pPr>
            <a:lvl2pPr marL="0" marR="0" indent="22860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50" b="1" i="0" u="none" strike="noStrike" cap="none" spc="0" baseline="0">
                <a:solidFill>
                  <a:srgbClr val="DB3080"/>
                </a:solidFill>
                <a:uFillTx/>
                <a:latin typeface="Trebuchet MS" panose="020B0603020202020204" pitchFamily="34" charset="0"/>
                <a:ea typeface="+mj-ea"/>
                <a:cs typeface="+mj-cs"/>
                <a:sym typeface="Arial"/>
              </a:defRPr>
            </a:lvl2pPr>
            <a:lvl3pPr marL="0" marR="0" indent="45720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50" b="1" i="0" u="none" strike="noStrike" cap="none" spc="0" baseline="0">
                <a:solidFill>
                  <a:srgbClr val="DB3080"/>
                </a:solidFill>
                <a:uFillTx/>
                <a:latin typeface="Trebuchet MS" panose="020B0603020202020204" pitchFamily="34" charset="0"/>
                <a:ea typeface="+mj-ea"/>
                <a:cs typeface="+mj-cs"/>
                <a:sym typeface="Arial"/>
              </a:defRPr>
            </a:lvl3pPr>
            <a:lvl4pPr marL="0" marR="0" indent="68580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50" b="1" i="0" u="none" strike="noStrike" cap="none" spc="0" baseline="0">
                <a:solidFill>
                  <a:srgbClr val="DB3080"/>
                </a:solidFill>
                <a:uFillTx/>
                <a:latin typeface="Trebuchet MS" panose="020B0603020202020204" pitchFamily="34" charset="0"/>
                <a:ea typeface="+mj-ea"/>
                <a:cs typeface="+mj-cs"/>
                <a:sym typeface="Arial"/>
              </a:defRPr>
            </a:lvl4pPr>
            <a:lvl5pPr marL="0" marR="0" indent="91440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50" b="1" i="0" u="none" strike="noStrike" cap="none" spc="0" baseline="0">
                <a:solidFill>
                  <a:srgbClr val="DB3080"/>
                </a:solidFill>
                <a:uFillTx/>
                <a:latin typeface="Trebuchet MS" panose="020B0603020202020204" pitchFamily="34" charset="0"/>
                <a:ea typeface="+mj-ea"/>
                <a:cs typeface="+mj-cs"/>
                <a:sym typeface="Arial"/>
              </a:defRPr>
            </a:lvl5pPr>
            <a:lvl6pPr marL="0" marR="0" indent="114300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50" b="1" i="0" u="none" strike="noStrike" cap="none" spc="0" baseline="0">
                <a:solidFill>
                  <a:srgbClr val="DB308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6pPr>
            <a:lvl7pPr marL="0" marR="0" indent="137160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50" b="1" i="0" u="none" strike="noStrike" cap="none" spc="0" baseline="0">
                <a:solidFill>
                  <a:srgbClr val="DB308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7pPr>
            <a:lvl8pPr marL="0" marR="0" indent="160020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50" b="1" i="0" u="none" strike="noStrike" cap="none" spc="0" baseline="0">
                <a:solidFill>
                  <a:srgbClr val="DB308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8pPr>
            <a:lvl9pPr marL="0" marR="0" indent="182880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50" b="1" i="0" u="none" strike="noStrike" cap="none" spc="0" baseline="0">
                <a:solidFill>
                  <a:srgbClr val="DB308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9pPr>
          </a:lstStyle>
          <a:p>
            <a:pPr>
              <a:spcBef>
                <a:spcPts val="400"/>
              </a:spcBef>
              <a:spcAft>
                <a:spcPts val="400"/>
              </a:spcAft>
            </a:pPr>
            <a:endParaRPr lang="fr-FR" sz="1800" kern="0">
              <a:cs typeface="Calibri" panose="020F0502020204030204" pitchFamily="34" charset="0"/>
            </a:endParaRPr>
          </a:p>
          <a:p>
            <a:pPr marL="457200" indent="-457200">
              <a:spcBef>
                <a:spcPts val="400"/>
              </a:spcBef>
              <a:spcAft>
                <a:spcPts val="400"/>
              </a:spcAft>
              <a:buAutoNum type="arabicPeriod"/>
            </a:pPr>
            <a:endParaRPr lang="fr-FR" sz="1800" kern="0">
              <a:cs typeface="Calibri" panose="020F0502020204030204" pitchFamily="34" charset="0"/>
            </a:endParaRPr>
          </a:p>
          <a:p>
            <a:pPr marL="457200" indent="-457200">
              <a:spcBef>
                <a:spcPts val="400"/>
              </a:spcBef>
              <a:spcAft>
                <a:spcPts val="400"/>
              </a:spcAft>
              <a:buFontTx/>
              <a:buAutoNum type="arabicPeriod"/>
            </a:pPr>
            <a:endParaRPr lang="fr-FR" sz="1800" kern="0">
              <a:cs typeface="Calibri" panose="020F0502020204030204" pitchFamily="34" charset="0"/>
            </a:endParaRPr>
          </a:p>
          <a:p>
            <a:pPr marL="457200" indent="-457200">
              <a:spcBef>
                <a:spcPts val="400"/>
              </a:spcBef>
              <a:spcAft>
                <a:spcPts val="400"/>
              </a:spcAft>
              <a:buFontTx/>
              <a:buAutoNum type="arabicPeriod"/>
            </a:pPr>
            <a:endParaRPr lang="fr-FR" sz="1800" kern="0">
              <a:cs typeface="Calibri" panose="020F0502020204030204" pitchFamily="34" charset="0"/>
            </a:endParaRPr>
          </a:p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fr-FR" sz="1800" kern="0">
                <a:solidFill>
                  <a:schemeClr val="accent6"/>
                </a:solidFill>
                <a:latin typeface="Trebuchet MS"/>
                <a:cs typeface="Calibri"/>
              </a:rPr>
              <a:t>Expérimentation </a:t>
            </a:r>
            <a:r>
              <a:rPr lang="fr-FR" sz="1800" kern="0" err="1">
                <a:solidFill>
                  <a:schemeClr val="accent6"/>
                </a:solidFill>
                <a:latin typeface="Trebuchet MS"/>
                <a:cs typeface="Calibri"/>
              </a:rPr>
              <a:t>esms</a:t>
            </a:r>
            <a:r>
              <a:rPr lang="fr-FR" sz="1800" kern="0">
                <a:solidFill>
                  <a:schemeClr val="accent6"/>
                </a:solidFill>
                <a:latin typeface="Trebuchet MS"/>
                <a:cs typeface="Calibri"/>
              </a:rPr>
              <a:t> </a:t>
            </a:r>
            <a:endParaRPr lang="fr-FR" sz="1800" kern="0">
              <a:solidFill>
                <a:schemeClr val="accent6"/>
              </a:solidFill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6374839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22"/>
          </p:nvPr>
        </p:nvSpPr>
        <p:spPr>
          <a:xfrm>
            <a:off x="3450164" y="3390139"/>
            <a:ext cx="8289551" cy="1263055"/>
          </a:xfrm>
        </p:spPr>
        <p:txBody>
          <a:bodyPr>
            <a:normAutofit/>
          </a:bodyPr>
          <a:lstStyle/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fr-FR" sz="3200">
                <a:cs typeface="Calibri" panose="020F0502020204030204" pitchFamily="34" charset="0"/>
              </a:rPr>
              <a:t>Chiffres clés – 2 ans après le lancement de Mon espace santé 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8EB5AD0-E013-E154-DAD7-020CCC8A7B24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pPr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1822854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2313517" y="16625"/>
            <a:ext cx="9776883" cy="1133342"/>
          </a:xfrm>
        </p:spPr>
        <p:txBody>
          <a:bodyPr>
            <a:normAutofit/>
          </a:bodyPr>
          <a:lstStyle/>
          <a:p>
            <a:r>
              <a:rPr lang="fr-FR" sz="3200">
                <a:latin typeface="Trebuchet MS"/>
              </a:rPr>
              <a:t>Chiffres clés post 2 ans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277D578B-1F5B-0492-D3E5-8BE6EE142B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pPr/>
              <a:t>5</a:t>
            </a:fld>
            <a:endParaRPr lang="fr-FR"/>
          </a:p>
        </p:txBody>
      </p:sp>
      <p:pic>
        <p:nvPicPr>
          <p:cNvPr id="1026" name="Picture 2" descr="image">
            <a:extLst>
              <a:ext uri="{FF2B5EF4-FFF2-40B4-BE49-F238E27FC236}">
                <a16:creationId xmlns:a16="http://schemas.microsoft.com/office/drawing/2014/main" id="{6451050B-0303-9E86-3922-74FBE9D371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81" y="2319274"/>
            <a:ext cx="6001419" cy="3375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Tableau 7">
            <a:extLst>
              <a:ext uri="{FF2B5EF4-FFF2-40B4-BE49-F238E27FC236}">
                <a16:creationId xmlns:a16="http://schemas.microsoft.com/office/drawing/2014/main" id="{C1E070C3-CFB1-0607-1A39-50F7434433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8464704"/>
              </p:ext>
            </p:extLst>
          </p:nvPr>
        </p:nvGraphicFramePr>
        <p:xfrm>
          <a:off x="2499614" y="1801313"/>
          <a:ext cx="7192772" cy="213360"/>
        </p:xfrm>
        <a:graphic>
          <a:graphicData uri="http://schemas.openxmlformats.org/drawingml/2006/table">
            <a:tbl>
              <a:tblPr/>
              <a:tblGrid>
                <a:gridCol w="7192772">
                  <a:extLst>
                    <a:ext uri="{9D8B030D-6E8A-4147-A177-3AD203B41FA5}">
                      <a16:colId xmlns:a16="http://schemas.microsoft.com/office/drawing/2014/main" val="299952780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fr-FR" sz="1400" b="1">
                          <a:solidFill>
                            <a:srgbClr val="0C4199"/>
                          </a:solidFill>
                          <a:effectLst/>
                          <a:latin typeface="Trebuchet MS" panose="020B0603020202020204" pitchFamily="34" charset="0"/>
                        </a:rPr>
                        <a:t>Le cap des 250 millions de documents alimentés dans </a:t>
                      </a:r>
                      <a:r>
                        <a:rPr lang="fr-FR" sz="1400">
                          <a:solidFill>
                            <a:srgbClr val="E01A81"/>
                          </a:solidFill>
                          <a:effectLst/>
                          <a:latin typeface="Trebuchet MS" panose="020B0603020202020204" pitchFamily="34" charset="0"/>
                        </a:rPr>
                        <a:t>Mon espace santé</a:t>
                      </a:r>
                      <a:r>
                        <a:rPr lang="fr-FR" sz="1400" b="1">
                          <a:solidFill>
                            <a:srgbClr val="0C4199"/>
                          </a:solidFill>
                          <a:effectLst/>
                          <a:latin typeface="Trebuchet MS" panose="020B0603020202020204" pitchFamily="34" charset="0"/>
                        </a:rPr>
                        <a:t> a été franchi !</a:t>
                      </a:r>
                      <a:endParaRPr lang="fr-FR" sz="1400">
                        <a:solidFill>
                          <a:srgbClr val="393939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1877958"/>
                  </a:ext>
                </a:extLst>
              </a:tr>
            </a:tbl>
          </a:graphicData>
        </a:graphic>
      </p:graphicFrame>
      <p:sp>
        <p:nvSpPr>
          <p:cNvPr id="13" name="ZoneTexte 12">
            <a:extLst>
              <a:ext uri="{FF2B5EF4-FFF2-40B4-BE49-F238E27FC236}">
                <a16:creationId xmlns:a16="http://schemas.microsoft.com/office/drawing/2014/main" id="{74CCC463-E8B5-0DE8-26B6-5E2632FAC13A}"/>
              </a:ext>
            </a:extLst>
          </p:cNvPr>
          <p:cNvSpPr txBox="1"/>
          <p:nvPr/>
        </p:nvSpPr>
        <p:spPr>
          <a:xfrm>
            <a:off x="6279617" y="3136769"/>
            <a:ext cx="2909003" cy="24929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fr-FR" sz="1200">
                <a:solidFill>
                  <a:srgbClr val="DF2680"/>
                </a:solidFill>
                <a:latin typeface="Trebuchet MS" panose="020B0603020202020204" pitchFamily="34" charset="0"/>
              </a:rPr>
              <a:t>+ de 11 M</a:t>
            </a:r>
          </a:p>
          <a:p>
            <a:pPr algn="ctr"/>
            <a:r>
              <a:rPr lang="fr-FR" sz="1200" b="1">
                <a:latin typeface="Trebuchet MS" panose="020B0603020202020204" pitchFamily="34" charset="0"/>
                <a:sym typeface="Arial"/>
              </a:rPr>
              <a:t>d'usagers</a:t>
            </a:r>
            <a:r>
              <a:rPr lang="fr-FR" sz="1200">
                <a:latin typeface="Trebuchet MS" panose="020B0603020202020204" pitchFamily="34" charset="0"/>
              </a:rPr>
              <a:t> ont activé Mon espace santé soit 15,8 % d'activation</a:t>
            </a:r>
          </a:p>
          <a:p>
            <a:pPr algn="ctr"/>
            <a:endParaRPr lang="fr-FR" sz="1200">
              <a:solidFill>
                <a:srgbClr val="0E4698"/>
              </a:solidFill>
              <a:latin typeface="Trebuchet MS" panose="020B0603020202020204" pitchFamily="34" charset="0"/>
            </a:endParaRPr>
          </a:p>
          <a:p>
            <a:pPr algn="ctr"/>
            <a:endParaRPr lang="fr-FR" sz="1200">
              <a:solidFill>
                <a:srgbClr val="0E4698"/>
              </a:solidFill>
              <a:latin typeface="Trebuchet MS" panose="020B0603020202020204" pitchFamily="34" charset="0"/>
            </a:endParaRPr>
          </a:p>
          <a:p>
            <a:pPr algn="ctr"/>
            <a:r>
              <a:rPr lang="fr-FR" sz="1200">
                <a:solidFill>
                  <a:srgbClr val="DF2680"/>
                </a:solidFill>
                <a:latin typeface="Trebuchet MS" panose="020B0603020202020204" pitchFamily="34" charset="0"/>
              </a:rPr>
              <a:t>+ de 300 000</a:t>
            </a:r>
          </a:p>
          <a:p>
            <a:pPr algn="ctr"/>
            <a:r>
              <a:rPr lang="fr-FR" sz="1200">
                <a:latin typeface="Trebuchet MS" panose="020B0603020202020204" pitchFamily="34" charset="0"/>
              </a:rPr>
              <a:t>activations en moyenne par mois</a:t>
            </a:r>
          </a:p>
          <a:p>
            <a:pPr algn="ctr"/>
            <a:endParaRPr lang="fr-FR" sz="1200">
              <a:solidFill>
                <a:srgbClr val="0E4698"/>
              </a:solidFill>
              <a:latin typeface="Trebuchet MS" panose="020B0603020202020204" pitchFamily="34" charset="0"/>
            </a:endParaRPr>
          </a:p>
          <a:p>
            <a:pPr algn="ctr"/>
            <a:endParaRPr lang="fr-FR" sz="1200">
              <a:solidFill>
                <a:srgbClr val="0E4698"/>
              </a:solidFill>
              <a:latin typeface="Trebuchet MS" panose="020B0603020202020204" pitchFamily="34" charset="0"/>
            </a:endParaRPr>
          </a:p>
          <a:p>
            <a:pPr algn="ctr"/>
            <a:r>
              <a:rPr lang="fr-FR" sz="1200">
                <a:solidFill>
                  <a:srgbClr val="DF2680"/>
                </a:solidFill>
                <a:latin typeface="Trebuchet MS" panose="020B0603020202020204" pitchFamily="34" charset="0"/>
              </a:rPr>
              <a:t>185 000</a:t>
            </a:r>
          </a:p>
          <a:p>
            <a:pPr algn="ctr"/>
            <a:r>
              <a:rPr lang="fr-FR" sz="1200">
                <a:latin typeface="Trebuchet MS" panose="020B0603020202020204" pitchFamily="34" charset="0"/>
              </a:rPr>
              <a:t>documents consultés en moyenne sur les trois derniers mois en médecine de ville</a:t>
            </a:r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9CA79E85-D67C-6A84-BB1B-F071F0370042}"/>
              </a:ext>
            </a:extLst>
          </p:cNvPr>
          <p:cNvGrpSpPr>
            <a:grpSpLocks noChangeAspect="1"/>
          </p:cNvGrpSpPr>
          <p:nvPr/>
        </p:nvGrpSpPr>
        <p:grpSpPr>
          <a:xfrm>
            <a:off x="7501224" y="2451819"/>
            <a:ext cx="465788" cy="428400"/>
            <a:chOff x="717550" y="5635625"/>
            <a:chExt cx="474663" cy="436563"/>
          </a:xfrm>
        </p:grpSpPr>
        <p:sp>
          <p:nvSpPr>
            <p:cNvPr id="15" name="Freeform 379">
              <a:extLst>
                <a:ext uri="{FF2B5EF4-FFF2-40B4-BE49-F238E27FC236}">
                  <a16:creationId xmlns:a16="http://schemas.microsoft.com/office/drawing/2014/main" id="{17EE76D3-71DB-AB0D-8037-A0836EC6DC3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7550" y="5740400"/>
              <a:ext cx="474663" cy="331788"/>
            </a:xfrm>
            <a:custGeom>
              <a:avLst/>
              <a:gdLst>
                <a:gd name="T0" fmla="*/ 1499 w 1536"/>
                <a:gd name="T1" fmla="*/ 1035 h 1080"/>
                <a:gd name="T2" fmla="*/ 1477 w 1536"/>
                <a:gd name="T3" fmla="*/ 570 h 1080"/>
                <a:gd name="T4" fmla="*/ 1454 w 1536"/>
                <a:gd name="T5" fmla="*/ 1035 h 1080"/>
                <a:gd name="T6" fmla="*/ 1213 w 1536"/>
                <a:gd name="T7" fmla="*/ 60 h 1080"/>
                <a:gd name="T8" fmla="*/ 1439 w 1536"/>
                <a:gd name="T9" fmla="*/ 45 h 1080"/>
                <a:gd name="T10" fmla="*/ 1454 w 1536"/>
                <a:gd name="T11" fmla="*/ 487 h 1080"/>
                <a:gd name="T12" fmla="*/ 1499 w 1536"/>
                <a:gd name="T13" fmla="*/ 487 h 1080"/>
                <a:gd name="T14" fmla="*/ 1439 w 1536"/>
                <a:gd name="T15" fmla="*/ 0 h 1080"/>
                <a:gd name="T16" fmla="*/ 1168 w 1536"/>
                <a:gd name="T17" fmla="*/ 60 h 1080"/>
                <a:gd name="T18" fmla="*/ 1122 w 1536"/>
                <a:gd name="T19" fmla="*/ 1035 h 1080"/>
                <a:gd name="T20" fmla="*/ 1062 w 1536"/>
                <a:gd name="T21" fmla="*/ 237 h 1080"/>
                <a:gd name="T22" fmla="*/ 986 w 1536"/>
                <a:gd name="T23" fmla="*/ 260 h 1080"/>
                <a:gd name="T24" fmla="*/ 1062 w 1536"/>
                <a:gd name="T25" fmla="*/ 282 h 1080"/>
                <a:gd name="T26" fmla="*/ 1077 w 1536"/>
                <a:gd name="T27" fmla="*/ 1035 h 1080"/>
                <a:gd name="T28" fmla="*/ 836 w 1536"/>
                <a:gd name="T29" fmla="*/ 297 h 1080"/>
                <a:gd name="T30" fmla="*/ 904 w 1536"/>
                <a:gd name="T31" fmla="*/ 282 h 1080"/>
                <a:gd name="T32" fmla="*/ 904 w 1536"/>
                <a:gd name="T33" fmla="*/ 237 h 1080"/>
                <a:gd name="T34" fmla="*/ 791 w 1536"/>
                <a:gd name="T35" fmla="*/ 297 h 1080"/>
                <a:gd name="T36" fmla="*/ 745 w 1536"/>
                <a:gd name="T37" fmla="*/ 1035 h 1080"/>
                <a:gd name="T38" fmla="*/ 685 w 1536"/>
                <a:gd name="T39" fmla="*/ 474 h 1080"/>
                <a:gd name="T40" fmla="*/ 414 w 1536"/>
                <a:gd name="T41" fmla="*/ 534 h 1080"/>
                <a:gd name="T42" fmla="*/ 368 w 1536"/>
                <a:gd name="T43" fmla="*/ 1035 h 1080"/>
                <a:gd name="T44" fmla="*/ 308 w 1536"/>
                <a:gd name="T45" fmla="*/ 712 h 1080"/>
                <a:gd name="T46" fmla="*/ 37 w 1536"/>
                <a:gd name="T47" fmla="*/ 772 h 1080"/>
                <a:gd name="T48" fmla="*/ 23 w 1536"/>
                <a:gd name="T49" fmla="*/ 1035 h 1080"/>
                <a:gd name="T50" fmla="*/ 23 w 1536"/>
                <a:gd name="T51" fmla="*/ 1080 h 1080"/>
                <a:gd name="T52" fmla="*/ 1536 w 1536"/>
                <a:gd name="T53" fmla="*/ 1057 h 1080"/>
                <a:gd name="T54" fmla="*/ 82 w 1536"/>
                <a:gd name="T55" fmla="*/ 1035 h 1080"/>
                <a:gd name="T56" fmla="*/ 97 w 1536"/>
                <a:gd name="T57" fmla="*/ 757 h 1080"/>
                <a:gd name="T58" fmla="*/ 323 w 1536"/>
                <a:gd name="T59" fmla="*/ 772 h 1080"/>
                <a:gd name="T60" fmla="*/ 82 w 1536"/>
                <a:gd name="T61" fmla="*/ 1035 h 1080"/>
                <a:gd name="T62" fmla="*/ 459 w 1536"/>
                <a:gd name="T63" fmla="*/ 534 h 1080"/>
                <a:gd name="T64" fmla="*/ 685 w 1536"/>
                <a:gd name="T65" fmla="*/ 519 h 1080"/>
                <a:gd name="T66" fmla="*/ 700 w 1536"/>
                <a:gd name="T67" fmla="*/ 1035 h 1080"/>
                <a:gd name="T68" fmla="*/ 459 w 1536"/>
                <a:gd name="T69" fmla="*/ 1035 h 1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536" h="1080">
                  <a:moveTo>
                    <a:pt x="1514" y="1035"/>
                  </a:moveTo>
                  <a:cubicBezTo>
                    <a:pt x="1499" y="1035"/>
                    <a:pt x="1499" y="1035"/>
                    <a:pt x="1499" y="1035"/>
                  </a:cubicBezTo>
                  <a:cubicBezTo>
                    <a:pt x="1499" y="592"/>
                    <a:pt x="1499" y="592"/>
                    <a:pt x="1499" y="592"/>
                  </a:cubicBezTo>
                  <a:cubicBezTo>
                    <a:pt x="1499" y="580"/>
                    <a:pt x="1489" y="570"/>
                    <a:pt x="1477" y="570"/>
                  </a:cubicBezTo>
                  <a:cubicBezTo>
                    <a:pt x="1464" y="570"/>
                    <a:pt x="1454" y="580"/>
                    <a:pt x="1454" y="592"/>
                  </a:cubicBezTo>
                  <a:cubicBezTo>
                    <a:pt x="1454" y="1035"/>
                    <a:pt x="1454" y="1035"/>
                    <a:pt x="1454" y="1035"/>
                  </a:cubicBezTo>
                  <a:cubicBezTo>
                    <a:pt x="1213" y="1035"/>
                    <a:pt x="1213" y="1035"/>
                    <a:pt x="1213" y="1035"/>
                  </a:cubicBezTo>
                  <a:cubicBezTo>
                    <a:pt x="1213" y="60"/>
                    <a:pt x="1213" y="60"/>
                    <a:pt x="1213" y="60"/>
                  </a:cubicBezTo>
                  <a:cubicBezTo>
                    <a:pt x="1213" y="52"/>
                    <a:pt x="1219" y="45"/>
                    <a:pt x="1228" y="45"/>
                  </a:cubicBezTo>
                  <a:cubicBezTo>
                    <a:pt x="1439" y="45"/>
                    <a:pt x="1439" y="45"/>
                    <a:pt x="1439" y="45"/>
                  </a:cubicBezTo>
                  <a:cubicBezTo>
                    <a:pt x="1447" y="45"/>
                    <a:pt x="1454" y="52"/>
                    <a:pt x="1454" y="60"/>
                  </a:cubicBezTo>
                  <a:cubicBezTo>
                    <a:pt x="1454" y="487"/>
                    <a:pt x="1454" y="487"/>
                    <a:pt x="1454" y="487"/>
                  </a:cubicBezTo>
                  <a:cubicBezTo>
                    <a:pt x="1454" y="500"/>
                    <a:pt x="1464" y="510"/>
                    <a:pt x="1477" y="510"/>
                  </a:cubicBezTo>
                  <a:cubicBezTo>
                    <a:pt x="1489" y="510"/>
                    <a:pt x="1499" y="500"/>
                    <a:pt x="1499" y="487"/>
                  </a:cubicBezTo>
                  <a:cubicBezTo>
                    <a:pt x="1499" y="60"/>
                    <a:pt x="1499" y="60"/>
                    <a:pt x="1499" y="60"/>
                  </a:cubicBezTo>
                  <a:cubicBezTo>
                    <a:pt x="1499" y="27"/>
                    <a:pt x="1472" y="0"/>
                    <a:pt x="1439" y="0"/>
                  </a:cubicBezTo>
                  <a:cubicBezTo>
                    <a:pt x="1228" y="0"/>
                    <a:pt x="1228" y="0"/>
                    <a:pt x="1228" y="0"/>
                  </a:cubicBezTo>
                  <a:cubicBezTo>
                    <a:pt x="1194" y="0"/>
                    <a:pt x="1168" y="27"/>
                    <a:pt x="1168" y="60"/>
                  </a:cubicBezTo>
                  <a:cubicBezTo>
                    <a:pt x="1168" y="1035"/>
                    <a:pt x="1168" y="1035"/>
                    <a:pt x="1168" y="1035"/>
                  </a:cubicBezTo>
                  <a:cubicBezTo>
                    <a:pt x="1122" y="1035"/>
                    <a:pt x="1122" y="1035"/>
                    <a:pt x="1122" y="1035"/>
                  </a:cubicBezTo>
                  <a:cubicBezTo>
                    <a:pt x="1122" y="297"/>
                    <a:pt x="1122" y="297"/>
                    <a:pt x="1122" y="297"/>
                  </a:cubicBezTo>
                  <a:cubicBezTo>
                    <a:pt x="1122" y="264"/>
                    <a:pt x="1095" y="237"/>
                    <a:pt x="1062" y="237"/>
                  </a:cubicBezTo>
                  <a:cubicBezTo>
                    <a:pt x="1009" y="237"/>
                    <a:pt x="1009" y="237"/>
                    <a:pt x="1009" y="237"/>
                  </a:cubicBezTo>
                  <a:cubicBezTo>
                    <a:pt x="996" y="237"/>
                    <a:pt x="986" y="247"/>
                    <a:pt x="986" y="260"/>
                  </a:cubicBezTo>
                  <a:cubicBezTo>
                    <a:pt x="986" y="272"/>
                    <a:pt x="996" y="282"/>
                    <a:pt x="1009" y="282"/>
                  </a:cubicBezTo>
                  <a:cubicBezTo>
                    <a:pt x="1062" y="282"/>
                    <a:pt x="1062" y="282"/>
                    <a:pt x="1062" y="282"/>
                  </a:cubicBezTo>
                  <a:cubicBezTo>
                    <a:pt x="1070" y="282"/>
                    <a:pt x="1077" y="289"/>
                    <a:pt x="1077" y="297"/>
                  </a:cubicBezTo>
                  <a:cubicBezTo>
                    <a:pt x="1077" y="1035"/>
                    <a:pt x="1077" y="1035"/>
                    <a:pt x="1077" y="1035"/>
                  </a:cubicBezTo>
                  <a:cubicBezTo>
                    <a:pt x="836" y="1035"/>
                    <a:pt x="836" y="1035"/>
                    <a:pt x="836" y="1035"/>
                  </a:cubicBezTo>
                  <a:cubicBezTo>
                    <a:pt x="836" y="297"/>
                    <a:pt x="836" y="297"/>
                    <a:pt x="836" y="297"/>
                  </a:cubicBezTo>
                  <a:cubicBezTo>
                    <a:pt x="836" y="289"/>
                    <a:pt x="842" y="282"/>
                    <a:pt x="851" y="282"/>
                  </a:cubicBezTo>
                  <a:cubicBezTo>
                    <a:pt x="904" y="282"/>
                    <a:pt x="904" y="282"/>
                    <a:pt x="904" y="282"/>
                  </a:cubicBezTo>
                  <a:cubicBezTo>
                    <a:pt x="916" y="282"/>
                    <a:pt x="926" y="272"/>
                    <a:pt x="926" y="260"/>
                  </a:cubicBezTo>
                  <a:cubicBezTo>
                    <a:pt x="926" y="247"/>
                    <a:pt x="916" y="237"/>
                    <a:pt x="904" y="237"/>
                  </a:cubicBezTo>
                  <a:cubicBezTo>
                    <a:pt x="851" y="237"/>
                    <a:pt x="851" y="237"/>
                    <a:pt x="851" y="237"/>
                  </a:cubicBezTo>
                  <a:cubicBezTo>
                    <a:pt x="818" y="237"/>
                    <a:pt x="791" y="264"/>
                    <a:pt x="791" y="297"/>
                  </a:cubicBezTo>
                  <a:cubicBezTo>
                    <a:pt x="791" y="1035"/>
                    <a:pt x="791" y="1035"/>
                    <a:pt x="791" y="1035"/>
                  </a:cubicBezTo>
                  <a:cubicBezTo>
                    <a:pt x="745" y="1035"/>
                    <a:pt x="745" y="1035"/>
                    <a:pt x="745" y="1035"/>
                  </a:cubicBezTo>
                  <a:cubicBezTo>
                    <a:pt x="745" y="534"/>
                    <a:pt x="745" y="534"/>
                    <a:pt x="745" y="534"/>
                  </a:cubicBezTo>
                  <a:cubicBezTo>
                    <a:pt x="745" y="501"/>
                    <a:pt x="718" y="474"/>
                    <a:pt x="685" y="474"/>
                  </a:cubicBezTo>
                  <a:cubicBezTo>
                    <a:pt x="474" y="474"/>
                    <a:pt x="474" y="474"/>
                    <a:pt x="474" y="474"/>
                  </a:cubicBezTo>
                  <a:cubicBezTo>
                    <a:pt x="441" y="474"/>
                    <a:pt x="414" y="501"/>
                    <a:pt x="414" y="534"/>
                  </a:cubicBezTo>
                  <a:cubicBezTo>
                    <a:pt x="414" y="1035"/>
                    <a:pt x="414" y="1035"/>
                    <a:pt x="414" y="1035"/>
                  </a:cubicBezTo>
                  <a:cubicBezTo>
                    <a:pt x="368" y="1035"/>
                    <a:pt x="368" y="1035"/>
                    <a:pt x="368" y="1035"/>
                  </a:cubicBezTo>
                  <a:cubicBezTo>
                    <a:pt x="368" y="772"/>
                    <a:pt x="368" y="772"/>
                    <a:pt x="368" y="772"/>
                  </a:cubicBezTo>
                  <a:cubicBezTo>
                    <a:pt x="368" y="739"/>
                    <a:pt x="342" y="712"/>
                    <a:pt x="308" y="712"/>
                  </a:cubicBezTo>
                  <a:cubicBezTo>
                    <a:pt x="97" y="712"/>
                    <a:pt x="97" y="712"/>
                    <a:pt x="97" y="712"/>
                  </a:cubicBezTo>
                  <a:cubicBezTo>
                    <a:pt x="64" y="712"/>
                    <a:pt x="37" y="739"/>
                    <a:pt x="37" y="772"/>
                  </a:cubicBezTo>
                  <a:cubicBezTo>
                    <a:pt x="37" y="1035"/>
                    <a:pt x="37" y="1035"/>
                    <a:pt x="37" y="1035"/>
                  </a:cubicBezTo>
                  <a:cubicBezTo>
                    <a:pt x="23" y="1035"/>
                    <a:pt x="23" y="1035"/>
                    <a:pt x="23" y="1035"/>
                  </a:cubicBezTo>
                  <a:cubicBezTo>
                    <a:pt x="10" y="1035"/>
                    <a:pt x="0" y="1045"/>
                    <a:pt x="0" y="1057"/>
                  </a:cubicBezTo>
                  <a:cubicBezTo>
                    <a:pt x="0" y="1070"/>
                    <a:pt x="10" y="1080"/>
                    <a:pt x="23" y="1080"/>
                  </a:cubicBezTo>
                  <a:cubicBezTo>
                    <a:pt x="1514" y="1080"/>
                    <a:pt x="1514" y="1080"/>
                    <a:pt x="1514" y="1080"/>
                  </a:cubicBezTo>
                  <a:cubicBezTo>
                    <a:pt x="1526" y="1080"/>
                    <a:pt x="1536" y="1070"/>
                    <a:pt x="1536" y="1057"/>
                  </a:cubicBezTo>
                  <a:cubicBezTo>
                    <a:pt x="1536" y="1045"/>
                    <a:pt x="1526" y="1035"/>
                    <a:pt x="1514" y="1035"/>
                  </a:cubicBezTo>
                  <a:close/>
                  <a:moveTo>
                    <a:pt x="82" y="1035"/>
                  </a:moveTo>
                  <a:cubicBezTo>
                    <a:pt x="82" y="772"/>
                    <a:pt x="82" y="772"/>
                    <a:pt x="82" y="772"/>
                  </a:cubicBezTo>
                  <a:cubicBezTo>
                    <a:pt x="82" y="763"/>
                    <a:pt x="89" y="757"/>
                    <a:pt x="97" y="757"/>
                  </a:cubicBezTo>
                  <a:cubicBezTo>
                    <a:pt x="308" y="757"/>
                    <a:pt x="308" y="757"/>
                    <a:pt x="308" y="757"/>
                  </a:cubicBezTo>
                  <a:cubicBezTo>
                    <a:pt x="317" y="757"/>
                    <a:pt x="323" y="763"/>
                    <a:pt x="323" y="772"/>
                  </a:cubicBezTo>
                  <a:cubicBezTo>
                    <a:pt x="323" y="1035"/>
                    <a:pt x="323" y="1035"/>
                    <a:pt x="323" y="1035"/>
                  </a:cubicBezTo>
                  <a:lnTo>
                    <a:pt x="82" y="1035"/>
                  </a:lnTo>
                  <a:close/>
                  <a:moveTo>
                    <a:pt x="459" y="1035"/>
                  </a:moveTo>
                  <a:cubicBezTo>
                    <a:pt x="459" y="534"/>
                    <a:pt x="459" y="534"/>
                    <a:pt x="459" y="534"/>
                  </a:cubicBezTo>
                  <a:cubicBezTo>
                    <a:pt x="459" y="526"/>
                    <a:pt x="466" y="519"/>
                    <a:pt x="474" y="519"/>
                  </a:cubicBezTo>
                  <a:cubicBezTo>
                    <a:pt x="685" y="519"/>
                    <a:pt x="685" y="519"/>
                    <a:pt x="685" y="519"/>
                  </a:cubicBezTo>
                  <a:cubicBezTo>
                    <a:pt x="694" y="519"/>
                    <a:pt x="700" y="526"/>
                    <a:pt x="700" y="534"/>
                  </a:cubicBezTo>
                  <a:cubicBezTo>
                    <a:pt x="700" y="1035"/>
                    <a:pt x="700" y="1035"/>
                    <a:pt x="700" y="1035"/>
                  </a:cubicBezTo>
                  <a:lnTo>
                    <a:pt x="459" y="1035"/>
                  </a:lnTo>
                  <a:close/>
                  <a:moveTo>
                    <a:pt x="459" y="1035"/>
                  </a:moveTo>
                  <a:cubicBezTo>
                    <a:pt x="459" y="1035"/>
                    <a:pt x="459" y="1035"/>
                    <a:pt x="459" y="1035"/>
                  </a:cubicBezTo>
                </a:path>
              </a:pathLst>
            </a:custGeom>
            <a:solidFill>
              <a:srgbClr val="55555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380">
              <a:extLst>
                <a:ext uri="{FF2B5EF4-FFF2-40B4-BE49-F238E27FC236}">
                  <a16:creationId xmlns:a16="http://schemas.microsoft.com/office/drawing/2014/main" id="{0841A494-9373-6CFE-0549-96772A2DC14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58825" y="5635625"/>
              <a:ext cx="392113" cy="266700"/>
            </a:xfrm>
            <a:custGeom>
              <a:avLst/>
              <a:gdLst>
                <a:gd name="T0" fmla="*/ 16 w 1264"/>
                <a:gd name="T1" fmla="*/ 834 h 866"/>
                <a:gd name="T2" fmla="*/ 90 w 1264"/>
                <a:gd name="T3" fmla="*/ 850 h 866"/>
                <a:gd name="T4" fmla="*/ 1130 w 1264"/>
                <a:gd name="T5" fmla="*/ 163 h 866"/>
                <a:gd name="T6" fmla="*/ 1141 w 1264"/>
                <a:gd name="T7" fmla="*/ 180 h 866"/>
                <a:gd name="T8" fmla="*/ 1206 w 1264"/>
                <a:gd name="T9" fmla="*/ 173 h 866"/>
                <a:gd name="T10" fmla="*/ 1254 w 1264"/>
                <a:gd name="T11" fmla="*/ 53 h 866"/>
                <a:gd name="T12" fmla="*/ 1221 w 1264"/>
                <a:gd name="T13" fmla="*/ 3 h 866"/>
                <a:gd name="T14" fmla="*/ 1092 w 1264"/>
                <a:gd name="T15" fmla="*/ 0 h 866"/>
                <a:gd name="T16" fmla="*/ 1091 w 1264"/>
                <a:gd name="T17" fmla="*/ 0 h 866"/>
                <a:gd name="T18" fmla="*/ 1060 w 1264"/>
                <a:gd name="T19" fmla="*/ 57 h 866"/>
                <a:gd name="T20" fmla="*/ 1071 w 1264"/>
                <a:gd name="T21" fmla="*/ 74 h 866"/>
                <a:gd name="T22" fmla="*/ 31 w 1264"/>
                <a:gd name="T23" fmla="*/ 761 h 866"/>
                <a:gd name="T24" fmla="*/ 16 w 1264"/>
                <a:gd name="T25" fmla="*/ 834 h 866"/>
                <a:gd name="T26" fmla="*/ 56 w 1264"/>
                <a:gd name="T27" fmla="*/ 798 h 866"/>
                <a:gd name="T28" fmla="*/ 1115 w 1264"/>
                <a:gd name="T29" fmla="*/ 99 h 866"/>
                <a:gd name="T30" fmla="*/ 1125 w 1264"/>
                <a:gd name="T31" fmla="*/ 85 h 866"/>
                <a:gd name="T32" fmla="*/ 1121 w 1264"/>
                <a:gd name="T33" fmla="*/ 68 h 866"/>
                <a:gd name="T34" fmla="*/ 1106 w 1264"/>
                <a:gd name="T35" fmla="*/ 45 h 866"/>
                <a:gd name="T36" fmla="*/ 1208 w 1264"/>
                <a:gd name="T37" fmla="*/ 48 h 866"/>
                <a:gd name="T38" fmla="*/ 1170 w 1264"/>
                <a:gd name="T39" fmla="*/ 141 h 866"/>
                <a:gd name="T40" fmla="*/ 1155 w 1264"/>
                <a:gd name="T41" fmla="*/ 119 h 866"/>
                <a:gd name="T42" fmla="*/ 1124 w 1264"/>
                <a:gd name="T43" fmla="*/ 113 h 866"/>
                <a:gd name="T44" fmla="*/ 65 w 1264"/>
                <a:gd name="T45" fmla="*/ 812 h 866"/>
                <a:gd name="T46" fmla="*/ 54 w 1264"/>
                <a:gd name="T47" fmla="*/ 810 h 866"/>
                <a:gd name="T48" fmla="*/ 56 w 1264"/>
                <a:gd name="T49" fmla="*/ 798 h 866"/>
                <a:gd name="T50" fmla="*/ 56 w 1264"/>
                <a:gd name="T51" fmla="*/ 798 h 866"/>
                <a:gd name="T52" fmla="*/ 56 w 1264"/>
                <a:gd name="T53" fmla="*/ 798 h 8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264" h="866">
                  <a:moveTo>
                    <a:pt x="16" y="834"/>
                  </a:moveTo>
                  <a:cubicBezTo>
                    <a:pt x="32" y="859"/>
                    <a:pt x="65" y="866"/>
                    <a:pt x="90" y="850"/>
                  </a:cubicBezTo>
                  <a:cubicBezTo>
                    <a:pt x="1130" y="163"/>
                    <a:pt x="1130" y="163"/>
                    <a:pt x="1130" y="163"/>
                  </a:cubicBezTo>
                  <a:cubicBezTo>
                    <a:pt x="1141" y="180"/>
                    <a:pt x="1141" y="180"/>
                    <a:pt x="1141" y="180"/>
                  </a:cubicBezTo>
                  <a:cubicBezTo>
                    <a:pt x="1157" y="204"/>
                    <a:pt x="1195" y="200"/>
                    <a:pt x="1206" y="173"/>
                  </a:cubicBezTo>
                  <a:cubicBezTo>
                    <a:pt x="1254" y="53"/>
                    <a:pt x="1254" y="53"/>
                    <a:pt x="1254" y="53"/>
                  </a:cubicBezTo>
                  <a:cubicBezTo>
                    <a:pt x="1264" y="29"/>
                    <a:pt x="1246" y="3"/>
                    <a:pt x="1221" y="3"/>
                  </a:cubicBezTo>
                  <a:cubicBezTo>
                    <a:pt x="1092" y="0"/>
                    <a:pt x="1092" y="0"/>
                    <a:pt x="1092" y="0"/>
                  </a:cubicBezTo>
                  <a:cubicBezTo>
                    <a:pt x="1091" y="0"/>
                    <a:pt x="1091" y="0"/>
                    <a:pt x="1091" y="0"/>
                  </a:cubicBezTo>
                  <a:cubicBezTo>
                    <a:pt x="1062" y="0"/>
                    <a:pt x="1044" y="33"/>
                    <a:pt x="1060" y="57"/>
                  </a:cubicBezTo>
                  <a:cubicBezTo>
                    <a:pt x="1071" y="74"/>
                    <a:pt x="1071" y="74"/>
                    <a:pt x="1071" y="74"/>
                  </a:cubicBezTo>
                  <a:cubicBezTo>
                    <a:pt x="31" y="761"/>
                    <a:pt x="31" y="761"/>
                    <a:pt x="31" y="761"/>
                  </a:cubicBezTo>
                  <a:cubicBezTo>
                    <a:pt x="7" y="777"/>
                    <a:pt x="0" y="810"/>
                    <a:pt x="16" y="834"/>
                  </a:cubicBezTo>
                  <a:close/>
                  <a:moveTo>
                    <a:pt x="56" y="798"/>
                  </a:moveTo>
                  <a:cubicBezTo>
                    <a:pt x="1115" y="99"/>
                    <a:pt x="1115" y="99"/>
                    <a:pt x="1115" y="99"/>
                  </a:cubicBezTo>
                  <a:cubicBezTo>
                    <a:pt x="1120" y="96"/>
                    <a:pt x="1123" y="90"/>
                    <a:pt x="1125" y="85"/>
                  </a:cubicBezTo>
                  <a:cubicBezTo>
                    <a:pt x="1126" y="79"/>
                    <a:pt x="1125" y="73"/>
                    <a:pt x="1121" y="68"/>
                  </a:cubicBezTo>
                  <a:cubicBezTo>
                    <a:pt x="1106" y="45"/>
                    <a:pt x="1106" y="45"/>
                    <a:pt x="1106" y="45"/>
                  </a:cubicBezTo>
                  <a:cubicBezTo>
                    <a:pt x="1208" y="48"/>
                    <a:pt x="1208" y="48"/>
                    <a:pt x="1208" y="48"/>
                  </a:cubicBezTo>
                  <a:cubicBezTo>
                    <a:pt x="1170" y="141"/>
                    <a:pt x="1170" y="141"/>
                    <a:pt x="1170" y="141"/>
                  </a:cubicBezTo>
                  <a:cubicBezTo>
                    <a:pt x="1155" y="119"/>
                    <a:pt x="1155" y="119"/>
                    <a:pt x="1155" y="119"/>
                  </a:cubicBezTo>
                  <a:cubicBezTo>
                    <a:pt x="1148" y="109"/>
                    <a:pt x="1134" y="106"/>
                    <a:pt x="1124" y="113"/>
                  </a:cubicBezTo>
                  <a:cubicBezTo>
                    <a:pt x="65" y="812"/>
                    <a:pt x="65" y="812"/>
                    <a:pt x="65" y="812"/>
                  </a:cubicBezTo>
                  <a:cubicBezTo>
                    <a:pt x="61" y="815"/>
                    <a:pt x="56" y="813"/>
                    <a:pt x="54" y="810"/>
                  </a:cubicBezTo>
                  <a:cubicBezTo>
                    <a:pt x="51" y="806"/>
                    <a:pt x="52" y="801"/>
                    <a:pt x="56" y="798"/>
                  </a:cubicBezTo>
                  <a:close/>
                  <a:moveTo>
                    <a:pt x="56" y="798"/>
                  </a:moveTo>
                  <a:cubicBezTo>
                    <a:pt x="56" y="798"/>
                    <a:pt x="56" y="798"/>
                    <a:pt x="56" y="798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pic>
        <p:nvPicPr>
          <p:cNvPr id="1030" name="Picture 6" descr="Apple logo et symbole, sens, histoire, PNG, marque">
            <a:extLst>
              <a:ext uri="{FF2B5EF4-FFF2-40B4-BE49-F238E27FC236}">
                <a16:creationId xmlns:a16="http://schemas.microsoft.com/office/drawing/2014/main" id="{DEC5B5E9-47BA-8C6B-9A46-C086910950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6906" y="2451819"/>
            <a:ext cx="1064601" cy="598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DAF0D5ED-D3FE-1CE2-AEF1-9E976A135E0D}"/>
              </a:ext>
            </a:extLst>
          </p:cNvPr>
          <p:cNvSpPr txBox="1"/>
          <p:nvPr/>
        </p:nvSpPr>
        <p:spPr>
          <a:xfrm>
            <a:off x="9164705" y="3300057"/>
            <a:ext cx="2909003" cy="64633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fr-FR" sz="1200">
                <a:latin typeface="Trebuchet MS" panose="020B0603020202020204" pitchFamily="34" charset="0"/>
              </a:rPr>
              <a:t>Téléchargements : </a:t>
            </a:r>
            <a:r>
              <a:rPr lang="fr-FR" sz="1200" b="1">
                <a:solidFill>
                  <a:schemeClr val="accent6"/>
                </a:solidFill>
                <a:latin typeface="Trebuchet MS" panose="020B0603020202020204" pitchFamily="34" charset="0"/>
              </a:rPr>
              <a:t>1 367 682 </a:t>
            </a:r>
            <a:r>
              <a:rPr lang="fr-FR" sz="1200">
                <a:latin typeface="Trebuchet MS" panose="020B0603020202020204" pitchFamily="34" charset="0"/>
              </a:rPr>
              <a:t>(38 747)</a:t>
            </a:r>
            <a:br>
              <a:rPr lang="fr-FR" sz="1200">
                <a:latin typeface="Trebuchet MS" panose="020B0603020202020204" pitchFamily="34" charset="0"/>
              </a:rPr>
            </a:br>
            <a:r>
              <a:rPr lang="fr-FR" sz="1200">
                <a:latin typeface="Trebuchet MS" panose="020B0603020202020204" pitchFamily="34" charset="0"/>
              </a:rPr>
              <a:t>Note : </a:t>
            </a:r>
            <a:r>
              <a:rPr lang="fr-FR" sz="1200" b="1">
                <a:solidFill>
                  <a:schemeClr val="accent6"/>
                </a:solidFill>
                <a:latin typeface="Trebuchet MS" panose="020B0603020202020204" pitchFamily="34" charset="0"/>
              </a:rPr>
              <a:t>4,7</a:t>
            </a:r>
            <a:r>
              <a:rPr lang="fr-FR" sz="1200">
                <a:latin typeface="Trebuchet MS" panose="020B0603020202020204" pitchFamily="34" charset="0"/>
              </a:rPr>
              <a:t> (sur 32 255 notes)</a:t>
            </a:r>
            <a:br>
              <a:rPr lang="fr-FR" sz="1200">
                <a:latin typeface="Trebuchet MS" panose="020B0603020202020204" pitchFamily="34" charset="0"/>
              </a:rPr>
            </a:br>
            <a:r>
              <a:rPr lang="fr-FR" sz="1200">
                <a:latin typeface="Trebuchet MS" panose="020B0603020202020204" pitchFamily="34" charset="0"/>
              </a:rPr>
              <a:t>Avis : </a:t>
            </a:r>
            <a:r>
              <a:rPr lang="fr-FR" sz="1200" b="1">
                <a:solidFill>
                  <a:schemeClr val="accent6"/>
                </a:solidFill>
                <a:latin typeface="Trebuchet MS" panose="020B0603020202020204" pitchFamily="34" charset="0"/>
              </a:rPr>
              <a:t>526</a:t>
            </a:r>
            <a:r>
              <a:rPr lang="fr-FR" sz="1200">
                <a:latin typeface="Trebuchet MS" panose="020B0603020202020204" pitchFamily="34" charset="0"/>
              </a:rPr>
              <a:t> (17)ville</a:t>
            </a:r>
          </a:p>
        </p:txBody>
      </p:sp>
      <p:pic>
        <p:nvPicPr>
          <p:cNvPr id="1032" name="Picture 8">
            <a:extLst>
              <a:ext uri="{FF2B5EF4-FFF2-40B4-BE49-F238E27FC236}">
                <a16:creationId xmlns:a16="http://schemas.microsoft.com/office/drawing/2014/main" id="{0F05ABB5-6EB1-D95F-EC55-9F5DD8B934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5238" y="4100579"/>
            <a:ext cx="547936" cy="643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FD8D62E6-7AAA-E719-8F17-B22224E97D62}"/>
              </a:ext>
            </a:extLst>
          </p:cNvPr>
          <p:cNvSpPr txBox="1"/>
          <p:nvPr/>
        </p:nvSpPr>
        <p:spPr>
          <a:xfrm>
            <a:off x="9164705" y="4970075"/>
            <a:ext cx="2909003" cy="64633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fr-FR" sz="1200">
                <a:latin typeface="Trebuchet MS" panose="020B0603020202020204" pitchFamily="34" charset="0"/>
              </a:rPr>
              <a:t>Téléchargements : </a:t>
            </a:r>
            <a:r>
              <a:rPr lang="fr-FR" sz="1200" b="1">
                <a:solidFill>
                  <a:schemeClr val="accent6"/>
                </a:solidFill>
                <a:latin typeface="Trebuchet MS" panose="020B0603020202020204" pitchFamily="34" charset="0"/>
              </a:rPr>
              <a:t>1 221 204</a:t>
            </a:r>
            <a:r>
              <a:rPr lang="fr-FR" sz="1200">
                <a:latin typeface="Trebuchet MS" panose="020B0603020202020204" pitchFamily="34" charset="0"/>
              </a:rPr>
              <a:t> (60 171)</a:t>
            </a:r>
            <a:br>
              <a:rPr lang="fr-FR" sz="1200">
                <a:latin typeface="Trebuchet MS" panose="020B0603020202020204" pitchFamily="34" charset="0"/>
              </a:rPr>
            </a:br>
            <a:r>
              <a:rPr lang="fr-FR" sz="1200">
                <a:latin typeface="Trebuchet MS" panose="020B0603020202020204" pitchFamily="34" charset="0"/>
              </a:rPr>
              <a:t>Note : </a:t>
            </a:r>
            <a:r>
              <a:rPr lang="fr-FR" sz="1200" b="1">
                <a:solidFill>
                  <a:schemeClr val="accent6"/>
                </a:solidFill>
                <a:latin typeface="Trebuchet MS" panose="020B0603020202020204" pitchFamily="34" charset="0"/>
              </a:rPr>
              <a:t>4,508</a:t>
            </a:r>
            <a:r>
              <a:rPr lang="fr-FR" sz="1200">
                <a:latin typeface="Trebuchet MS" panose="020B0603020202020204" pitchFamily="34" charset="0"/>
              </a:rPr>
              <a:t> (sur 37 854 notes) </a:t>
            </a:r>
            <a:br>
              <a:rPr lang="fr-FR" sz="1200">
                <a:latin typeface="Trebuchet MS" panose="020B0603020202020204" pitchFamily="34" charset="0"/>
              </a:rPr>
            </a:br>
            <a:r>
              <a:rPr lang="fr-FR" sz="1200">
                <a:latin typeface="Trebuchet MS" panose="020B0603020202020204" pitchFamily="34" charset="0"/>
              </a:rPr>
              <a:t>Avis : </a:t>
            </a:r>
            <a:r>
              <a:rPr lang="fr-FR" sz="1200" b="1">
                <a:solidFill>
                  <a:schemeClr val="accent6"/>
                </a:solidFill>
                <a:latin typeface="Trebuchet MS" panose="020B0603020202020204" pitchFamily="34" charset="0"/>
              </a:rPr>
              <a:t>3 566</a:t>
            </a:r>
            <a:r>
              <a:rPr lang="fr-FR" sz="1200">
                <a:latin typeface="Trebuchet MS" panose="020B0603020202020204" pitchFamily="34" charset="0"/>
              </a:rPr>
              <a:t> (+189)</a:t>
            </a:r>
          </a:p>
        </p:txBody>
      </p:sp>
    </p:spTree>
    <p:extLst>
      <p:ext uri="{BB962C8B-B14F-4D97-AF65-F5344CB8AC3E}">
        <p14:creationId xmlns:p14="http://schemas.microsoft.com/office/powerpoint/2010/main" val="2611759085"/>
      </p:ext>
    </p:extLst>
  </p:cSld>
  <p:clrMapOvr>
    <a:masterClrMapping/>
  </p:clrMapOvr>
  <p:transition spd="med"/>
  <p:extLst>
    <p:ext uri="{6950BFC3-D8DA-4A85-94F7-54DA5524770B}">
      <p188:commentRel xmlns:p188="http://schemas.microsoft.com/office/powerpoint/2018/8/main" r:id="rId3"/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2313517" y="16625"/>
            <a:ext cx="9776883" cy="1133342"/>
          </a:xfrm>
        </p:spPr>
        <p:txBody>
          <a:bodyPr>
            <a:normAutofit/>
          </a:bodyPr>
          <a:lstStyle/>
          <a:p>
            <a:r>
              <a:rPr lang="fr-FR" sz="3200">
                <a:latin typeface="Trebuchet MS"/>
              </a:rPr>
              <a:t>Chiffres clés post 2 ans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277D578B-1F5B-0492-D3E5-8BE6EE142B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pPr/>
              <a:t>6</a:t>
            </a:fld>
            <a:endParaRPr lang="fr-FR"/>
          </a:p>
        </p:txBody>
      </p:sp>
      <p:sp>
        <p:nvSpPr>
          <p:cNvPr id="6" name="Espace réservé du numéro de diapositive 2">
            <a:extLst>
              <a:ext uri="{FF2B5EF4-FFF2-40B4-BE49-F238E27FC236}">
                <a16:creationId xmlns:a16="http://schemas.microsoft.com/office/drawing/2014/main" id="{FA99103C-ED1E-1420-2EAD-4C819946F95F}"/>
              </a:ext>
            </a:extLst>
          </p:cNvPr>
          <p:cNvSpPr txBox="1">
            <a:spLocks/>
          </p:cNvSpPr>
          <p:nvPr/>
        </p:nvSpPr>
        <p:spPr>
          <a:xfrm>
            <a:off x="395469" y="6229647"/>
            <a:ext cx="720000" cy="28800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75A587B-5814-4D9B-9598-FE9CB954CB01}" type="slidenum">
              <a:rPr lang="fr-FR" smtClean="0">
                <a:latin typeface="+mj-lt"/>
              </a:rPr>
              <a:pPr/>
              <a:t>6</a:t>
            </a:fld>
            <a:endParaRPr lang="fr-FR">
              <a:latin typeface="+mj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6230D0-608E-9808-631F-87FFBEDEEAD1}"/>
              </a:ext>
            </a:extLst>
          </p:cNvPr>
          <p:cNvSpPr txBox="1"/>
          <p:nvPr/>
        </p:nvSpPr>
        <p:spPr>
          <a:xfrm>
            <a:off x="1065111" y="1764386"/>
            <a:ext cx="1227929" cy="846386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>
                <a:ln>
                  <a:noFill/>
                </a:ln>
                <a:solidFill>
                  <a:srgbClr val="0C419A"/>
                </a:solidFill>
                <a:effectLst/>
                <a:uLnTx/>
                <a:uFillTx/>
                <a:latin typeface="+mj-lt"/>
              </a:rPr>
              <a:t>37 M</a:t>
            </a:r>
            <a:r>
              <a:rPr kumimoji="0" lang="fr-FR" sz="1400" b="1" i="0" u="none" strike="noStrike" kern="1200" cap="none" spc="0" normalizeH="0" baseline="0" noProof="0">
                <a:ln>
                  <a:noFill/>
                </a:ln>
                <a:solidFill>
                  <a:srgbClr val="0C419A"/>
                </a:solidFill>
                <a:effectLst/>
                <a:uLnTx/>
                <a:uFillTx/>
                <a:latin typeface="+mj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1" i="0" u="none" strike="noStrike" kern="1200" cap="none" spc="0" normalizeH="0" baseline="0" noProof="0">
                <a:ln>
                  <a:noFill/>
                </a:ln>
                <a:solidFill>
                  <a:srgbClr val="0C419A"/>
                </a:solidFill>
                <a:effectLst/>
                <a:uLnTx/>
                <a:uFillTx/>
                <a:latin typeface="+mj-lt"/>
              </a:rPr>
              <a:t>DMP</a:t>
            </a:r>
            <a:r>
              <a:rPr kumimoji="0" lang="fr-FR" sz="1100" i="0" u="none" strike="noStrike" kern="1200" cap="none" spc="0" normalizeH="0" baseline="0" noProof="0">
                <a:ln>
                  <a:noFill/>
                </a:ln>
                <a:solidFill>
                  <a:srgbClr val="0C419A"/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fr-FR" sz="1100" b="1" i="0" u="none" strike="noStrike" kern="1200" cap="none" spc="0" normalizeH="0" baseline="0" noProof="0">
                <a:ln>
                  <a:noFill/>
                </a:ln>
                <a:solidFill>
                  <a:srgbClr val="0C419A"/>
                </a:solidFill>
                <a:effectLst/>
                <a:uLnTx/>
                <a:uFillTx/>
                <a:latin typeface="+mj-lt"/>
              </a:rPr>
              <a:t>alimentés</a:t>
            </a:r>
            <a:r>
              <a:rPr kumimoji="0" lang="fr-FR" sz="1100" i="0" u="none" strike="noStrike" kern="1200" cap="none" spc="0" normalizeH="0" baseline="0" noProof="0">
                <a:ln>
                  <a:noFill/>
                </a:ln>
                <a:solidFill>
                  <a:srgbClr val="0C419A"/>
                </a:solidFill>
                <a:effectLst/>
                <a:uLnTx/>
                <a:uFillTx/>
                <a:latin typeface="+mj-lt"/>
              </a:rPr>
              <a:t> </a:t>
            </a:r>
            <a:r>
              <a:rPr lang="fr-FR" sz="1050">
                <a:solidFill>
                  <a:srgbClr val="374C62"/>
                </a:solidFill>
                <a:latin typeface="+mj-lt"/>
              </a:rPr>
              <a:t>du 01/02/2022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050">
                <a:solidFill>
                  <a:srgbClr val="374C62"/>
                </a:solidFill>
                <a:latin typeface="+mj-lt"/>
              </a:rPr>
              <a:t>au 31/01/2024</a:t>
            </a:r>
            <a:endParaRPr kumimoji="0" lang="fr-FR" sz="1100" b="1" i="0" u="none" strike="noStrike" kern="1200" cap="none" spc="0" normalizeH="0" baseline="0" noProof="0">
              <a:ln>
                <a:noFill/>
              </a:ln>
              <a:solidFill>
                <a:srgbClr val="374C62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B906185-3485-9B4C-E196-91F8CA13E738}"/>
              </a:ext>
            </a:extLst>
          </p:cNvPr>
          <p:cNvSpPr txBox="1"/>
          <p:nvPr/>
        </p:nvSpPr>
        <p:spPr>
          <a:xfrm>
            <a:off x="2219426" y="1764386"/>
            <a:ext cx="1227929" cy="846386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>
                <a:ln>
                  <a:noFill/>
                </a:ln>
                <a:solidFill>
                  <a:srgbClr val="0C419A"/>
                </a:solidFill>
                <a:effectLst/>
                <a:uLnTx/>
                <a:uFillTx/>
                <a:latin typeface="+mj-lt"/>
              </a:rPr>
              <a:t>224,7 M</a:t>
            </a:r>
            <a:endParaRPr kumimoji="0" lang="fr-FR" sz="1400" b="1" i="0" u="none" strike="noStrike" kern="1200" cap="none" spc="0" normalizeH="0" baseline="0" noProof="0">
              <a:ln>
                <a:noFill/>
              </a:ln>
              <a:solidFill>
                <a:srgbClr val="0C419A"/>
              </a:solidFill>
              <a:effectLst/>
              <a:uLnTx/>
              <a:uFillTx/>
              <a:latin typeface="+mj-lt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1" i="0" u="none" strike="noStrike" kern="1200" cap="none" spc="0" normalizeH="0" baseline="0" noProof="0">
                <a:ln>
                  <a:noFill/>
                </a:ln>
                <a:solidFill>
                  <a:srgbClr val="0C419A"/>
                </a:solidFill>
                <a:effectLst/>
                <a:uLnTx/>
                <a:uFillTx/>
                <a:latin typeface="+mj-lt"/>
              </a:rPr>
              <a:t>Docs alimentés</a:t>
            </a:r>
            <a:r>
              <a:rPr kumimoji="0" lang="fr-FR" sz="1100" i="0" u="none" strike="noStrike" kern="1200" cap="none" spc="0" normalizeH="0" baseline="0" noProof="0">
                <a:ln>
                  <a:noFill/>
                </a:ln>
                <a:solidFill>
                  <a:srgbClr val="0C419A"/>
                </a:solidFill>
                <a:effectLst/>
                <a:uLnTx/>
                <a:uFillTx/>
                <a:latin typeface="+mj-lt"/>
              </a:rPr>
              <a:t> </a:t>
            </a:r>
            <a:r>
              <a:rPr lang="fr-FR" sz="1050">
                <a:solidFill>
                  <a:srgbClr val="374C62"/>
                </a:solidFill>
                <a:latin typeface="+mj-lt"/>
              </a:rPr>
              <a:t>du 01/02/2022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050">
                <a:solidFill>
                  <a:srgbClr val="374C62"/>
                </a:solidFill>
                <a:latin typeface="+mj-lt"/>
              </a:rPr>
              <a:t>au 31/01/2024</a:t>
            </a:r>
            <a:endParaRPr kumimoji="0" lang="fr-FR" sz="1100" i="0" u="none" strike="noStrike" kern="1200" cap="none" spc="0" normalizeH="0" baseline="0" noProof="0">
              <a:ln>
                <a:noFill/>
              </a:ln>
              <a:solidFill>
                <a:srgbClr val="374C62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0C26CCC-42B3-7ACE-D4D6-BF3093DA60AC}"/>
              </a:ext>
            </a:extLst>
          </p:cNvPr>
          <p:cNvSpPr/>
          <p:nvPr/>
        </p:nvSpPr>
        <p:spPr>
          <a:xfrm>
            <a:off x="498660" y="1683560"/>
            <a:ext cx="4701990" cy="1541979"/>
          </a:xfrm>
          <a:prstGeom prst="rect">
            <a:avLst/>
          </a:prstGeom>
          <a:noFill/>
          <a:ln>
            <a:solidFill>
              <a:srgbClr val="374C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+mj-l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237A86D-BD5B-F484-420C-9E3D9C586014}"/>
              </a:ext>
            </a:extLst>
          </p:cNvPr>
          <p:cNvSpPr txBox="1"/>
          <p:nvPr/>
        </p:nvSpPr>
        <p:spPr>
          <a:xfrm rot="16200000">
            <a:off x="-10720" y="2192942"/>
            <a:ext cx="1541982" cy="523220"/>
          </a:xfrm>
          <a:prstGeom prst="rect">
            <a:avLst/>
          </a:prstGeom>
          <a:solidFill>
            <a:srgbClr val="0C419A"/>
          </a:solidFill>
          <a:ln>
            <a:solidFill>
              <a:srgbClr val="374C62"/>
            </a:solidFill>
          </a:ln>
        </p:spPr>
        <p:txBody>
          <a:bodyPr wrap="square">
            <a:spAutoFit/>
          </a:bodyPr>
          <a:lstStyle>
            <a:defPPr>
              <a:defRPr lang="fr-FR"/>
            </a:defPPr>
            <a:lvl1pPr algn="ctr">
              <a:defRPr sz="1600" b="1">
                <a:solidFill>
                  <a:srgbClr val="0C419A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Tous acteurs </a:t>
            </a:r>
            <a:endParaRPr kumimoji="0" lang="fr-FR" i="1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1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(hors Patients)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561E7E3-7358-615D-1839-86435D9D2099}"/>
              </a:ext>
            </a:extLst>
          </p:cNvPr>
          <p:cNvSpPr txBox="1"/>
          <p:nvPr/>
        </p:nvSpPr>
        <p:spPr>
          <a:xfrm>
            <a:off x="1081375" y="3356123"/>
            <a:ext cx="1227929" cy="846386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j-lt"/>
              </a:rPr>
              <a:t>8 M</a:t>
            </a:r>
            <a:r>
              <a:rPr kumimoji="0" lang="fr-FR" sz="1400" b="1" i="0" u="none" strike="noStrike" kern="1200" cap="none" spc="0" normalizeH="0" baseline="0" noProof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j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1" i="0" u="none" strike="noStrike" kern="1200" cap="none" spc="0" normalizeH="0" baseline="0" noProof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j-lt"/>
              </a:rPr>
              <a:t>DMP</a:t>
            </a:r>
            <a:r>
              <a:rPr kumimoji="0" lang="fr-FR" sz="1100" i="0" u="none" strike="noStrike" kern="1200" cap="none" spc="0" normalizeH="0" baseline="0" noProof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fr-FR" sz="1100" b="1" i="0" u="none" strike="noStrike" kern="1200" cap="none" spc="0" normalizeH="0" baseline="0" noProof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j-lt"/>
              </a:rPr>
              <a:t>alimentés</a:t>
            </a:r>
            <a:r>
              <a:rPr kumimoji="0" lang="fr-FR" sz="1100" i="0" u="none" strike="noStrike" kern="1200" cap="none" spc="0" normalizeH="0" baseline="0" noProof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j-lt"/>
              </a:rPr>
              <a:t> </a:t>
            </a:r>
            <a:r>
              <a:rPr lang="fr-FR" sz="1050">
                <a:solidFill>
                  <a:srgbClr val="374C62"/>
                </a:solidFill>
                <a:latin typeface="+mj-lt"/>
              </a:rPr>
              <a:t>du 01/02/2022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050">
                <a:solidFill>
                  <a:srgbClr val="374C62"/>
                </a:solidFill>
                <a:latin typeface="+mj-lt"/>
              </a:rPr>
              <a:t>au 31/01/2024</a:t>
            </a:r>
            <a:endParaRPr kumimoji="0" lang="fr-FR" sz="1100" b="1" i="0" u="none" strike="noStrike" kern="1200" cap="none" spc="0" normalizeH="0" baseline="0" noProof="0">
              <a:ln>
                <a:noFill/>
              </a:ln>
              <a:solidFill>
                <a:srgbClr val="374C62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323D9E3-E33C-5D44-9AD4-2C8B89708AEF}"/>
              </a:ext>
            </a:extLst>
          </p:cNvPr>
          <p:cNvSpPr txBox="1"/>
          <p:nvPr/>
        </p:nvSpPr>
        <p:spPr>
          <a:xfrm>
            <a:off x="2235690" y="3356123"/>
            <a:ext cx="1227929" cy="846386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j-lt"/>
              </a:rPr>
              <a:t>14,5 M</a:t>
            </a:r>
            <a:endParaRPr kumimoji="0" lang="fr-FR" sz="1400" b="1" i="0" u="none" strike="noStrike" kern="1200" cap="none" spc="0" normalizeH="0" baseline="0" noProof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+mj-lt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1" i="0" u="none" strike="noStrike" kern="1200" cap="none" spc="0" normalizeH="0" baseline="0" noProof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j-lt"/>
              </a:rPr>
              <a:t>Docs alimentés</a:t>
            </a:r>
            <a:r>
              <a:rPr kumimoji="0" lang="fr-FR" sz="1100" i="0" u="none" strike="noStrike" kern="1200" cap="none" spc="0" normalizeH="0" baseline="0" noProof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j-lt"/>
              </a:rPr>
              <a:t> </a:t>
            </a:r>
            <a:r>
              <a:rPr lang="fr-FR" sz="1050">
                <a:solidFill>
                  <a:srgbClr val="374C62"/>
                </a:solidFill>
                <a:latin typeface="+mj-lt"/>
              </a:rPr>
              <a:t>du 01/02/2022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050">
                <a:solidFill>
                  <a:srgbClr val="374C62"/>
                </a:solidFill>
                <a:latin typeface="+mj-lt"/>
              </a:rPr>
              <a:t>au 31/01/2024</a:t>
            </a:r>
            <a:endParaRPr kumimoji="0" lang="fr-FR" sz="1100" i="0" u="none" strike="noStrike" kern="1200" cap="none" spc="0" normalizeH="0" baseline="0" noProof="0">
              <a:ln>
                <a:noFill/>
              </a:ln>
              <a:solidFill>
                <a:srgbClr val="374C62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09BBDBD-0416-A8EB-0E61-9FCCD15A3AAB}"/>
              </a:ext>
            </a:extLst>
          </p:cNvPr>
          <p:cNvSpPr/>
          <p:nvPr/>
        </p:nvSpPr>
        <p:spPr>
          <a:xfrm>
            <a:off x="498660" y="3294011"/>
            <a:ext cx="4701990" cy="1540392"/>
          </a:xfrm>
          <a:prstGeom prst="rect">
            <a:avLst/>
          </a:prstGeom>
          <a:noFill/>
          <a:ln>
            <a:solidFill>
              <a:srgbClr val="374C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+mj-lt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6715EFB-B344-8079-6C28-0E22F79DA7A4}"/>
              </a:ext>
            </a:extLst>
          </p:cNvPr>
          <p:cNvSpPr txBox="1"/>
          <p:nvPr/>
        </p:nvSpPr>
        <p:spPr>
          <a:xfrm rot="16200000">
            <a:off x="-9926" y="3802598"/>
            <a:ext cx="1540394" cy="523220"/>
          </a:xfrm>
          <a:prstGeom prst="rect">
            <a:avLst/>
          </a:prstGeom>
          <a:solidFill>
            <a:schemeClr val="accent6"/>
          </a:solidFill>
          <a:ln>
            <a:solidFill>
              <a:srgbClr val="374C62"/>
            </a:solidFill>
          </a:ln>
        </p:spPr>
        <p:txBody>
          <a:bodyPr wrap="square">
            <a:spAutoFit/>
          </a:bodyPr>
          <a:lstStyle>
            <a:defPPr>
              <a:defRPr lang="fr-FR"/>
            </a:defPPr>
            <a:lvl1pPr algn="ctr">
              <a:defRPr sz="1600" b="1">
                <a:solidFill>
                  <a:srgbClr val="0C419A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Patients</a:t>
            </a:r>
            <a:endParaRPr kumimoji="0" lang="fr-FR" i="1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1" u="none" strike="noStrike" kern="1200" cap="none" spc="0" normalizeH="0" baseline="0" noProof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-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DCE9766-C011-34BF-3DD0-67B8BF9B2AB4}"/>
              </a:ext>
            </a:extLst>
          </p:cNvPr>
          <p:cNvGrpSpPr/>
          <p:nvPr/>
        </p:nvGrpSpPr>
        <p:grpSpPr>
          <a:xfrm>
            <a:off x="83956" y="4883694"/>
            <a:ext cx="5531395" cy="1176323"/>
            <a:chOff x="738243" y="5353327"/>
            <a:chExt cx="5531395" cy="1176323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58545EE6-1F79-BAE6-8E9A-7DAEA4929205}"/>
                </a:ext>
              </a:extLst>
            </p:cNvPr>
            <p:cNvGrpSpPr/>
            <p:nvPr/>
          </p:nvGrpSpPr>
          <p:grpSpPr>
            <a:xfrm>
              <a:off x="3039389" y="5353327"/>
              <a:ext cx="3230249" cy="1176323"/>
              <a:chOff x="3161101" y="5343802"/>
              <a:chExt cx="3230249" cy="1176323"/>
            </a:xfrm>
          </p:grpSpPr>
          <p:grpSp>
            <p:nvGrpSpPr>
              <p:cNvPr id="23" name="Group 9">
                <a:extLst>
                  <a:ext uri="{FF2B5EF4-FFF2-40B4-BE49-F238E27FC236}">
                    <a16:creationId xmlns:a16="http://schemas.microsoft.com/office/drawing/2014/main" id="{79FD4AF9-3217-2049-F6CE-CAC6E50D518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161101" y="5475550"/>
                <a:ext cx="1079999" cy="1044573"/>
                <a:chOff x="8143933" y="3178182"/>
                <a:chExt cx="1588343" cy="1626997"/>
              </a:xfrm>
            </p:grpSpPr>
            <p:sp>
              <p:nvSpPr>
                <p:cNvPr id="30" name="TextBox 608">
                  <a:extLst>
                    <a:ext uri="{FF2B5EF4-FFF2-40B4-BE49-F238E27FC236}">
                      <a16:creationId xmlns:a16="http://schemas.microsoft.com/office/drawing/2014/main" id="{B2D44B91-32C0-7DE4-D2EE-61788929AC1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8728286" y="3178182"/>
                  <a:ext cx="419639" cy="854057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24876" rIns="0" bIns="0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marL="0" marR="0" lvl="0" indent="0" algn="ctr" defTabSz="914400" rtl="0" eaLnBrk="1" fontAlgn="base" latinLnBrk="0" hangingPunct="1">
                    <a:lnSpc>
                      <a:spcPct val="85000"/>
                    </a:lnSpc>
                    <a:spcBef>
                      <a:spcPct val="0"/>
                    </a:spcBef>
                    <a:spcAft>
                      <a:spcPts val="413"/>
                    </a:spcAft>
                    <a:buClr>
                      <a:srgbClr val="FFE600"/>
                    </a:buClr>
                    <a:buSzPct val="70000"/>
                    <a:buFontTx/>
                    <a:buNone/>
                    <a:tabLst/>
                    <a:defRPr/>
                  </a:pPr>
                  <a:r>
                    <a:rPr kumimoji="0" lang="en-US" altLang="fr-FR" sz="40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374C62"/>
                      </a:solidFill>
                      <a:effectLst/>
                      <a:uLnTx/>
                      <a:uFillTx/>
                      <a:latin typeface="+mj-lt"/>
                      <a:ea typeface="+mn-ea"/>
                      <a:cs typeface="Arial" panose="020B0604020202020204" pitchFamily="34" charset="0"/>
                    </a:rPr>
                    <a:t>2</a:t>
                  </a:r>
                  <a:endParaRPr kumimoji="0" lang="en-IN" altLang="fr-FR" sz="4000" b="1" i="0" u="none" strike="noStrike" kern="1200" cap="none" spc="0" normalizeH="0" baseline="0" noProof="0">
                    <a:ln>
                      <a:noFill/>
                    </a:ln>
                    <a:solidFill>
                      <a:srgbClr val="374C62"/>
                    </a:solidFill>
                    <a:effectLst/>
                    <a:uLnTx/>
                    <a:uFillTx/>
                    <a:latin typeface="+mj-lt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" name="Rechteck 40">
                  <a:extLst>
                    <a:ext uri="{FF2B5EF4-FFF2-40B4-BE49-F238E27FC236}">
                      <a16:creationId xmlns:a16="http://schemas.microsoft.com/office/drawing/2014/main" id="{5C89DFFD-EE30-A1BA-AE70-ECF4DE95CB02}"/>
                    </a:ext>
                  </a:extLst>
                </p:cNvPr>
                <p:cNvSpPr/>
                <p:nvPr/>
              </p:nvSpPr>
              <p:spPr bwMode="gray">
                <a:xfrm>
                  <a:off x="8143933" y="3910667"/>
                  <a:ext cx="1588343" cy="894512"/>
                </a:xfrm>
                <a:prstGeom prst="rect">
                  <a:avLst/>
                </a:prstGeom>
                <a:solidFill>
                  <a:srgbClr val="0084B2">
                    <a:alpha val="50196"/>
                  </a:srgbClr>
                </a:solidFill>
                <a:ln w="12700">
                  <a:solidFill>
                    <a:srgbClr val="374C62"/>
                  </a:solidFill>
                </a:ln>
              </p:spPr>
              <p:txBody>
                <a:bodyPr tIns="61211" bIns="24485"/>
                <a:lstStyle/>
                <a:p>
                  <a:pPr marL="0" marR="0" lvl="0" indent="0" algn="ctr" defTabSz="621750" rtl="0" eaLnBrk="1" fontAlgn="auto" latinLnBrk="0" hangingPunct="1">
                    <a:lnSpc>
                      <a:spcPct val="95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fr-FR" sz="1400" b="1" kern="0">
                      <a:solidFill>
                        <a:srgbClr val="374C62"/>
                      </a:solidFill>
                      <a:latin typeface="+mj-lt"/>
                      <a:cs typeface="Arial" panose="020B0604020202020204" pitchFamily="34" charset="0"/>
                    </a:rPr>
                    <a:t>PS</a:t>
                  </a:r>
                </a:p>
                <a:p>
                  <a:pPr marL="0" marR="0" lvl="0" indent="0" algn="ctr" defTabSz="621750" rtl="0" eaLnBrk="1" fontAlgn="auto" latinLnBrk="0" hangingPunct="1">
                    <a:lnSpc>
                      <a:spcPct val="95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br>
                    <a:rPr kumimoji="0" lang="en-US" sz="9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374C62"/>
                      </a:solidFill>
                      <a:effectLst/>
                      <a:uLnTx/>
                      <a:uFillTx/>
                      <a:latin typeface="+mj-lt"/>
                      <a:cs typeface="Arial" panose="020B0604020202020204" pitchFamily="34" charset="0"/>
                    </a:rPr>
                  </a:br>
                  <a:r>
                    <a:rPr kumimoji="0" lang="en-US" sz="1000" b="1" i="0" u="none" strike="noStrike" kern="0" cap="none" spc="0" normalizeH="0" baseline="0" noProof="0">
                      <a:ln>
                        <a:noFill/>
                      </a:ln>
                      <a:solidFill>
                        <a:srgbClr val="374C62"/>
                      </a:solidFill>
                      <a:effectLst/>
                      <a:uLnTx/>
                      <a:uFillTx/>
                      <a:latin typeface="+mj-lt"/>
                      <a:cs typeface="Arial" panose="020B0604020202020204" pitchFamily="34" charset="0"/>
                    </a:rPr>
                    <a:t>18</a:t>
                  </a:r>
                  <a:r>
                    <a:rPr lang="en-US" sz="1000" b="1" kern="0">
                      <a:solidFill>
                        <a:srgbClr val="374C62"/>
                      </a:solidFill>
                      <a:latin typeface="+mj-lt"/>
                      <a:cs typeface="Arial" panose="020B0604020202020204" pitchFamily="34" charset="0"/>
                    </a:rPr>
                    <a:t>,3 M </a:t>
                  </a:r>
                  <a:r>
                    <a:rPr kumimoji="0" lang="en-US" sz="1000" b="1" i="0" u="none" strike="noStrike" kern="0" cap="none" spc="0" normalizeH="0" baseline="0" noProof="0">
                      <a:ln>
                        <a:noFill/>
                      </a:ln>
                      <a:solidFill>
                        <a:srgbClr val="374C62"/>
                      </a:solidFill>
                      <a:effectLst/>
                      <a:uLnTx/>
                      <a:uFillTx/>
                      <a:latin typeface="+mj-lt"/>
                      <a:cs typeface="Arial" panose="020B0604020202020204" pitchFamily="34" charset="0"/>
                    </a:rPr>
                    <a:t>(33%)</a:t>
                  </a:r>
                  <a:endParaRPr kumimoji="0" lang="en-US" sz="900" b="1" i="0" u="none" strike="noStrike" kern="0" cap="none" spc="0" normalizeH="0" baseline="0" noProof="0">
                    <a:ln>
                      <a:noFill/>
                    </a:ln>
                    <a:solidFill>
                      <a:srgbClr val="374C62"/>
                    </a:solidFill>
                    <a:effectLst/>
                    <a:uLnTx/>
                    <a:uFillTx/>
                    <a:latin typeface="+mj-lt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24" name="Group 6">
                <a:extLst>
                  <a:ext uri="{FF2B5EF4-FFF2-40B4-BE49-F238E27FC236}">
                    <a16:creationId xmlns:a16="http://schemas.microsoft.com/office/drawing/2014/main" id="{63158BBF-A8A8-181C-BD1B-8E2AD32A519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36222" y="5343802"/>
                <a:ext cx="1079999" cy="1176323"/>
                <a:chOff x="9806112" y="2972958"/>
                <a:chExt cx="1588343" cy="1832193"/>
              </a:xfrm>
            </p:grpSpPr>
            <p:sp>
              <p:nvSpPr>
                <p:cNvPr id="28" name="TextBox 606">
                  <a:extLst>
                    <a:ext uri="{FF2B5EF4-FFF2-40B4-BE49-F238E27FC236}">
                      <a16:creationId xmlns:a16="http://schemas.microsoft.com/office/drawing/2014/main" id="{060A9FEA-79D7-E132-271A-17A85CEBD81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0390465" y="2972958"/>
                  <a:ext cx="419639" cy="85406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24876" rIns="0" bIns="0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marL="0" marR="0" lvl="0" indent="0" algn="ctr" defTabSz="914400" rtl="0" eaLnBrk="1" fontAlgn="base" latinLnBrk="0" hangingPunct="1">
                    <a:lnSpc>
                      <a:spcPct val="85000"/>
                    </a:lnSpc>
                    <a:spcBef>
                      <a:spcPct val="0"/>
                    </a:spcBef>
                    <a:spcAft>
                      <a:spcPts val="413"/>
                    </a:spcAft>
                    <a:buClr>
                      <a:srgbClr val="FFE600"/>
                    </a:buClr>
                    <a:buSzPct val="70000"/>
                    <a:buFontTx/>
                    <a:buNone/>
                    <a:tabLst/>
                    <a:defRPr/>
                  </a:pPr>
                  <a:r>
                    <a:rPr kumimoji="0" lang="en-US" altLang="fr-FR" sz="40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374C62"/>
                      </a:solidFill>
                      <a:effectLst/>
                      <a:uLnTx/>
                      <a:uFillTx/>
                      <a:latin typeface="+mj-lt"/>
                      <a:ea typeface="+mn-ea"/>
                      <a:cs typeface="Arial" panose="020B0604020202020204" pitchFamily="34" charset="0"/>
                    </a:rPr>
                    <a:t>1</a:t>
                  </a:r>
                  <a:endParaRPr kumimoji="0" lang="en-IN" altLang="fr-FR" sz="4000" b="1" i="0" u="none" strike="noStrike" kern="1200" cap="none" spc="0" normalizeH="0" baseline="0" noProof="0">
                    <a:ln>
                      <a:noFill/>
                    </a:ln>
                    <a:solidFill>
                      <a:srgbClr val="374C62"/>
                    </a:solidFill>
                    <a:effectLst/>
                    <a:uLnTx/>
                    <a:uFillTx/>
                    <a:latin typeface="+mj-lt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9" name="Rechteck 40">
                  <a:extLst>
                    <a:ext uri="{FF2B5EF4-FFF2-40B4-BE49-F238E27FC236}">
                      <a16:creationId xmlns:a16="http://schemas.microsoft.com/office/drawing/2014/main" id="{D566FFBA-1F0D-56A3-087C-17D186741BAB}"/>
                    </a:ext>
                  </a:extLst>
                </p:cNvPr>
                <p:cNvSpPr/>
                <p:nvPr/>
              </p:nvSpPr>
              <p:spPr bwMode="gray">
                <a:xfrm>
                  <a:off x="9806112" y="3707250"/>
                  <a:ext cx="1588343" cy="1097901"/>
                </a:xfrm>
                <a:prstGeom prst="rect">
                  <a:avLst/>
                </a:prstGeom>
                <a:solidFill>
                  <a:srgbClr val="0084B2"/>
                </a:solidFill>
                <a:ln w="12700">
                  <a:solidFill>
                    <a:srgbClr val="374C62"/>
                  </a:solidFill>
                </a:ln>
              </p:spPr>
              <p:txBody>
                <a:bodyPr tIns="61211" bIns="24485"/>
                <a:lstStyle/>
                <a:p>
                  <a:pPr marL="0" marR="0" lvl="0" indent="0" algn="ctr" defTabSz="621750" rtl="0" eaLnBrk="1" fontAlgn="auto" latinLnBrk="0" hangingPunct="1">
                    <a:lnSpc>
                      <a:spcPct val="95000"/>
                    </a:lnSpc>
                    <a:spcBef>
                      <a:spcPts val="0"/>
                    </a:spcBef>
                    <a:spcAft>
                      <a:spcPts val="543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sz="1400" b="1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+mj-lt"/>
                      <a:ea typeface="+mn-ea"/>
                      <a:cs typeface="Arial" panose="020B0604020202020204" pitchFamily="34" charset="0"/>
                    </a:rPr>
                    <a:t>ES</a:t>
                  </a:r>
                </a:p>
                <a:p>
                  <a:pPr marL="0" marR="0" lvl="0" indent="0" algn="ctr" defTabSz="621750" rtl="0" eaLnBrk="1" fontAlgn="auto" latinLnBrk="0" hangingPunct="1">
                    <a:lnSpc>
                      <a:spcPct val="95000"/>
                    </a:lnSpc>
                    <a:spcBef>
                      <a:spcPts val="0"/>
                    </a:spcBef>
                    <a:spcAft>
                      <a:spcPts val="543"/>
                    </a:spcAft>
                    <a:buClrTx/>
                    <a:buSzTx/>
                    <a:buFontTx/>
                    <a:buNone/>
                    <a:tabLst/>
                    <a:defRPr/>
                  </a:pPr>
                  <a:br>
                    <a:rPr kumimoji="0" lang="en-US" sz="800" b="1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+mj-lt"/>
                      <a:ea typeface="+mn-ea"/>
                      <a:cs typeface="Arial" panose="020B0604020202020204" pitchFamily="34" charset="0"/>
                    </a:rPr>
                  </a:br>
                  <a:r>
                    <a:rPr kumimoji="0" lang="fr-FR" sz="1000" b="1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+mj-lt"/>
                      <a:ea typeface="+mn-ea"/>
                      <a:cs typeface="Arial" panose="020B0604020202020204" pitchFamily="34" charset="0"/>
                    </a:rPr>
                    <a:t>22,7 M (41%)</a:t>
                  </a:r>
                  <a:endParaRPr kumimoji="0" lang="en-US" sz="800" b="1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+mj-lt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25" name="Group 8">
                <a:extLst>
                  <a:ext uri="{FF2B5EF4-FFF2-40B4-BE49-F238E27FC236}">
                    <a16:creationId xmlns:a16="http://schemas.microsoft.com/office/drawing/2014/main" id="{55FEA439-4DBF-5138-2C54-12055818B8D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311350" y="5609879"/>
                <a:ext cx="1080000" cy="910244"/>
                <a:chOff x="11452091" y="3398928"/>
                <a:chExt cx="1588343" cy="1417765"/>
              </a:xfrm>
            </p:grpSpPr>
            <p:sp>
              <p:nvSpPr>
                <p:cNvPr id="26" name="Rechteck 40">
                  <a:extLst>
                    <a:ext uri="{FF2B5EF4-FFF2-40B4-BE49-F238E27FC236}">
                      <a16:creationId xmlns:a16="http://schemas.microsoft.com/office/drawing/2014/main" id="{F2474F49-4B8D-25E8-3452-8C5B2E035CE8}"/>
                    </a:ext>
                  </a:extLst>
                </p:cNvPr>
                <p:cNvSpPr/>
                <p:nvPr/>
              </p:nvSpPr>
              <p:spPr bwMode="gray">
                <a:xfrm>
                  <a:off x="11452091" y="4132004"/>
                  <a:ext cx="1588343" cy="684689"/>
                </a:xfrm>
                <a:prstGeom prst="rect">
                  <a:avLst/>
                </a:prstGeom>
                <a:solidFill>
                  <a:srgbClr val="B2E3EE"/>
                </a:solidFill>
                <a:ln w="12700">
                  <a:solidFill>
                    <a:srgbClr val="374C62"/>
                  </a:solidFill>
                </a:ln>
              </p:spPr>
              <p:txBody>
                <a:bodyPr tIns="36000" bIns="24485"/>
                <a:lstStyle/>
                <a:p>
                  <a:pPr marL="0" marR="0" lvl="0" indent="0" algn="ctr" defTabSz="621750" rtl="0" eaLnBrk="1" fontAlgn="auto" latinLnBrk="0" hangingPunct="1">
                    <a:spcBef>
                      <a:spcPts val="0"/>
                    </a:spcBef>
                    <a:spcAft>
                      <a:spcPts val="543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1" i="0" u="none" strike="noStrike" kern="0" cap="none" spc="0" normalizeH="0" baseline="0" noProof="0">
                      <a:ln>
                        <a:noFill/>
                      </a:ln>
                      <a:solidFill>
                        <a:srgbClr val="374C62"/>
                      </a:solidFill>
                      <a:effectLst/>
                      <a:uLnTx/>
                      <a:uFillTx/>
                      <a:latin typeface="+mj-lt"/>
                      <a:cs typeface="Arial" panose="020B0604020202020204" pitchFamily="34" charset="0"/>
                    </a:rPr>
                    <a:t>LBM</a:t>
                  </a:r>
                  <a:br>
                    <a:rPr kumimoji="0" lang="en-US" sz="600" b="1" i="0" u="none" strike="noStrike" kern="0" cap="none" spc="0" normalizeH="0" baseline="0" noProof="0">
                      <a:ln>
                        <a:noFill/>
                      </a:ln>
                      <a:solidFill>
                        <a:srgbClr val="374C62"/>
                      </a:solidFill>
                      <a:effectLst/>
                      <a:uLnTx/>
                      <a:uFillTx/>
                      <a:latin typeface="+mj-lt"/>
                      <a:cs typeface="Arial" panose="020B0604020202020204" pitchFamily="34" charset="0"/>
                    </a:rPr>
                  </a:br>
                  <a:r>
                    <a:rPr lang="en-US" sz="1000" b="1" kern="0">
                      <a:solidFill>
                        <a:srgbClr val="374C62"/>
                      </a:solidFill>
                      <a:latin typeface="+mj-lt"/>
                      <a:cs typeface="Arial" panose="020B0604020202020204" pitchFamily="34" charset="0"/>
                    </a:rPr>
                    <a:t>12,7 M (23</a:t>
                  </a:r>
                  <a:r>
                    <a:rPr kumimoji="0" lang="en-US" sz="1000" b="1" i="0" u="none" strike="noStrike" kern="0" cap="none" spc="0" normalizeH="0" baseline="0" noProof="0">
                      <a:ln>
                        <a:noFill/>
                      </a:ln>
                      <a:solidFill>
                        <a:srgbClr val="374C62"/>
                      </a:solidFill>
                      <a:effectLst/>
                      <a:uLnTx/>
                      <a:uFillTx/>
                      <a:latin typeface="+mj-lt"/>
                      <a:cs typeface="Arial" panose="020B0604020202020204" pitchFamily="34" charset="0"/>
                    </a:rPr>
                    <a:t>%)</a:t>
                  </a:r>
                  <a:endParaRPr kumimoji="0" lang="en-US" sz="700" b="1" i="0" u="none" strike="noStrike" kern="0" cap="none" spc="0" normalizeH="0" baseline="0" noProof="0">
                    <a:ln>
                      <a:noFill/>
                    </a:ln>
                    <a:solidFill>
                      <a:srgbClr val="374C62"/>
                    </a:solidFill>
                    <a:effectLst/>
                    <a:uLnTx/>
                    <a:uFillTx/>
                    <a:latin typeface="+mj-lt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" name="TextBox 604">
                  <a:extLst>
                    <a:ext uri="{FF2B5EF4-FFF2-40B4-BE49-F238E27FC236}">
                      <a16:creationId xmlns:a16="http://schemas.microsoft.com/office/drawing/2014/main" id="{7B2A12F7-0E9A-4D70-3D87-725F548E996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2036444" y="3398928"/>
                  <a:ext cx="419639" cy="85406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24876" rIns="0" bIns="0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marL="0" marR="0" lvl="0" indent="0" algn="ctr" defTabSz="914400" rtl="0" eaLnBrk="1" fontAlgn="base" latinLnBrk="0" hangingPunct="1">
                    <a:lnSpc>
                      <a:spcPct val="85000"/>
                    </a:lnSpc>
                    <a:spcBef>
                      <a:spcPct val="0"/>
                    </a:spcBef>
                    <a:spcAft>
                      <a:spcPts val="413"/>
                    </a:spcAft>
                    <a:buClr>
                      <a:srgbClr val="FFE600"/>
                    </a:buClr>
                    <a:buSzPct val="70000"/>
                    <a:buFontTx/>
                    <a:buNone/>
                    <a:tabLst/>
                    <a:defRPr/>
                  </a:pPr>
                  <a:r>
                    <a:rPr kumimoji="0" lang="en-US" altLang="fr-FR" sz="40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374C62"/>
                      </a:solidFill>
                      <a:effectLst/>
                      <a:uLnTx/>
                      <a:uFillTx/>
                      <a:latin typeface="+mj-lt"/>
                      <a:ea typeface="+mn-ea"/>
                      <a:cs typeface="Arial" panose="020B0604020202020204" pitchFamily="34" charset="0"/>
                    </a:rPr>
                    <a:t>3</a:t>
                  </a:r>
                  <a:endParaRPr kumimoji="0" lang="en-IN" altLang="fr-FR" sz="4000" b="1" i="0" u="none" strike="noStrike" kern="1200" cap="none" spc="0" normalizeH="0" baseline="0" noProof="0">
                    <a:ln>
                      <a:noFill/>
                    </a:ln>
                    <a:solidFill>
                      <a:srgbClr val="374C62"/>
                    </a:solidFill>
                    <a:effectLst/>
                    <a:uLnTx/>
                    <a:uFillTx/>
                    <a:latin typeface="+mj-lt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2E46FCD2-FFF8-0DD1-A0EF-C7F3522EAC64}"/>
                </a:ext>
              </a:extLst>
            </p:cNvPr>
            <p:cNvGrpSpPr/>
            <p:nvPr/>
          </p:nvGrpSpPr>
          <p:grpSpPr>
            <a:xfrm>
              <a:off x="738243" y="5439103"/>
              <a:ext cx="2034451" cy="1070388"/>
              <a:chOff x="984728" y="5413174"/>
              <a:chExt cx="1983787" cy="1070388"/>
            </a:xfrm>
          </p:grpSpPr>
          <p:sp>
            <p:nvSpPr>
              <p:cNvPr id="20" name="Textfeld 24">
                <a:extLst>
                  <a:ext uri="{FF2B5EF4-FFF2-40B4-BE49-F238E27FC236}">
                    <a16:creationId xmlns:a16="http://schemas.microsoft.com/office/drawing/2014/main" id="{501E98BF-97B9-BAB4-C3C3-8C3435A925E2}"/>
                  </a:ext>
                </a:extLst>
              </p:cNvPr>
              <p:cNvSpPr txBox="1"/>
              <p:nvPr/>
            </p:nvSpPr>
            <p:spPr bwMode="gray">
              <a:xfrm>
                <a:off x="984728" y="5975731"/>
                <a:ext cx="1983787" cy="507831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spAutoFit/>
              </a:bodyPr>
              <a:lstStyle>
                <a:defPPr>
                  <a:defRPr lang="de-DE"/>
                </a:defPPr>
                <a:lvl1pPr lvl="0" algn="ctr">
                  <a:spcAft>
                    <a:spcPts val="600"/>
                  </a:spcAft>
                  <a:defRPr sz="1200">
                    <a:solidFill>
                      <a:prstClr val="black"/>
                    </a:solidFill>
                  </a:defRPr>
                </a:lvl1pPr>
              </a:lstStyle>
              <a:p>
                <a:pPr marL="0" marR="0" lvl="0" indent="0" defTabSz="685603" rtl="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100" b="0" i="0" u="none" strike="noStrike" kern="1200" cap="none" spc="0" normalizeH="0" baseline="0" noProof="0">
                    <a:ln>
                      <a:noFill/>
                    </a:ln>
                    <a:solidFill>
                      <a:srgbClr val="374C62"/>
                    </a:solidFill>
                    <a:effectLst/>
                    <a:uLnTx/>
                    <a:uFillTx/>
                    <a:latin typeface="+mj-lt"/>
                    <a:ea typeface="+mn-ea"/>
                    <a:cs typeface="Arial" panose="020B0604020202020204" pitchFamily="34" charset="0"/>
                  </a:rPr>
                  <a:t>Synthèse des </a:t>
                </a:r>
                <a:r>
                  <a:rPr kumimoji="0" lang="fr-FR" sz="1100" b="1" i="0" u="none" strike="noStrike" kern="1200" cap="none" spc="0" normalizeH="0" baseline="0" noProof="0">
                    <a:ln>
                      <a:noFill/>
                    </a:ln>
                    <a:solidFill>
                      <a:srgbClr val="0084B2"/>
                    </a:solidFill>
                    <a:effectLst/>
                    <a:uLnTx/>
                    <a:uFillTx/>
                    <a:latin typeface="+mj-lt"/>
                    <a:ea typeface="+mn-ea"/>
                    <a:cs typeface="Arial" panose="020B0604020202020204" pitchFamily="34" charset="0"/>
                  </a:rPr>
                  <a:t>alimentations de DMP par acteurs </a:t>
                </a:r>
                <a:r>
                  <a:rPr kumimoji="0" lang="fr-FR" sz="1100" b="0" i="0" u="none" strike="noStrike" kern="1200" cap="none" spc="0" normalizeH="0" baseline="0" noProof="0">
                    <a:ln>
                      <a:noFill/>
                    </a:ln>
                    <a:solidFill>
                      <a:srgbClr val="374C62"/>
                    </a:solidFill>
                    <a:effectLst/>
                    <a:uLnTx/>
                    <a:uFillTx/>
                    <a:latin typeface="+mj-lt"/>
                    <a:ea typeface="+mn-ea"/>
                    <a:cs typeface="Arial" panose="020B0604020202020204" pitchFamily="34" charset="0"/>
                  </a:rPr>
                  <a:t>sur les 2 dernières années</a:t>
                </a:r>
                <a:endParaRPr kumimoji="0" lang="fr-FR" sz="1100" b="1" i="0" u="none" strike="noStrike" kern="1200" cap="none" spc="0" normalizeH="0" baseline="0" noProof="0">
                  <a:ln>
                    <a:noFill/>
                  </a:ln>
                  <a:solidFill>
                    <a:srgbClr val="374C62"/>
                  </a:solidFill>
                  <a:effectLst/>
                  <a:uLnTx/>
                  <a:uFillTx/>
                  <a:latin typeface="+mj-lt"/>
                  <a:ea typeface="+mn-ea"/>
                  <a:cs typeface="Arial" panose="020B0604020202020204" pitchFamily="34" charset="0"/>
                </a:endParaRPr>
              </a:p>
            </p:txBody>
          </p:sp>
          <p:pic>
            <p:nvPicPr>
              <p:cNvPr id="21" name="Graphic 20" descr="Trophy with solid fill">
                <a:extLst>
                  <a:ext uri="{FF2B5EF4-FFF2-40B4-BE49-F238E27FC236}">
                    <a16:creationId xmlns:a16="http://schemas.microsoft.com/office/drawing/2014/main" id="{5A60B130-186F-BB05-023D-E45E9903E93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1720744" y="5413174"/>
                <a:ext cx="511755" cy="511755"/>
              </a:xfrm>
              <a:prstGeom prst="rect">
                <a:avLst/>
              </a:prstGeom>
            </p:spPr>
          </p:pic>
          <p:cxnSp>
            <p:nvCxnSpPr>
              <p:cNvPr id="22" name="Google Shape;457;p12">
                <a:extLst>
                  <a:ext uri="{FF2B5EF4-FFF2-40B4-BE49-F238E27FC236}">
                    <a16:creationId xmlns:a16="http://schemas.microsoft.com/office/drawing/2014/main" id="{2CB08F46-7E2E-B25D-007D-5B08195F569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43870" y="5924929"/>
                <a:ext cx="1865504" cy="508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374C6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aphicFrame>
        <p:nvGraphicFramePr>
          <p:cNvPr id="32" name="Chart 31">
            <a:extLst>
              <a:ext uri="{FF2B5EF4-FFF2-40B4-BE49-F238E27FC236}">
                <a16:creationId xmlns:a16="http://schemas.microsoft.com/office/drawing/2014/main" id="{1D9DE747-54E8-E7B9-C3C3-119663C6BEB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67182919"/>
              </p:ext>
            </p:extLst>
          </p:nvPr>
        </p:nvGraphicFramePr>
        <p:xfrm>
          <a:off x="5474998" y="1822750"/>
          <a:ext cx="6645714" cy="40877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pSp>
        <p:nvGrpSpPr>
          <p:cNvPr id="33" name="Group 32">
            <a:extLst>
              <a:ext uri="{FF2B5EF4-FFF2-40B4-BE49-F238E27FC236}">
                <a16:creationId xmlns:a16="http://schemas.microsoft.com/office/drawing/2014/main" id="{43328EE2-ABB6-B058-1B9A-F67CB868EE2A}"/>
              </a:ext>
            </a:extLst>
          </p:cNvPr>
          <p:cNvGrpSpPr/>
          <p:nvPr/>
        </p:nvGrpSpPr>
        <p:grpSpPr>
          <a:xfrm>
            <a:off x="3702240" y="1728950"/>
            <a:ext cx="1286014" cy="276999"/>
            <a:chOff x="3757892" y="2454004"/>
            <a:chExt cx="1286014" cy="276999"/>
          </a:xfrm>
        </p:grpSpPr>
        <p:pic>
          <p:nvPicPr>
            <p:cNvPr id="34" name="Graphic 33" descr="Trophy with solid fill">
              <a:extLst>
                <a:ext uri="{FF2B5EF4-FFF2-40B4-BE49-F238E27FC236}">
                  <a16:creationId xmlns:a16="http://schemas.microsoft.com/office/drawing/2014/main" id="{3710F92F-0D53-2CFD-CDB4-D4F12C23656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3757892" y="2492830"/>
              <a:ext cx="216075" cy="210694"/>
            </a:xfrm>
            <a:prstGeom prst="rect">
              <a:avLst/>
            </a:prstGeom>
          </p:spPr>
        </p:pic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4A42871B-7785-2038-D221-93AB472010E4}"/>
                </a:ext>
              </a:extLst>
            </p:cNvPr>
            <p:cNvSpPr txBox="1"/>
            <p:nvPr/>
          </p:nvSpPr>
          <p:spPr>
            <a:xfrm>
              <a:off x="3930926" y="2454004"/>
              <a:ext cx="1112980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kumimoji="0" lang="fr-FR" sz="1200" b="1" i="0" u="none" strike="noStrike" kern="1200" cap="none" spc="0" normalizeH="0" baseline="0" noProof="0">
                  <a:ln>
                    <a:noFill/>
                  </a:ln>
                  <a:solidFill>
                    <a:srgbClr val="0C419A"/>
                  </a:solidFill>
                  <a:effectLst/>
                  <a:uLnTx/>
                  <a:uFillTx/>
                  <a:latin typeface="+mj-lt"/>
                </a:rPr>
                <a:t>TOP 3 docs</a:t>
              </a:r>
              <a:endParaRPr lang="fr-FR" sz="1200">
                <a:latin typeface="+mj-lt"/>
              </a:endParaRPr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DA248385-64AE-9CF5-32D2-32F7122A59DA}"/>
              </a:ext>
            </a:extLst>
          </p:cNvPr>
          <p:cNvSpPr txBox="1"/>
          <p:nvPr/>
        </p:nvSpPr>
        <p:spPr>
          <a:xfrm>
            <a:off x="3433951" y="1991817"/>
            <a:ext cx="182259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/>
            <a:r>
              <a:rPr lang="fr-FR" sz="1000" b="0" i="0">
                <a:solidFill>
                  <a:srgbClr val="343741"/>
                </a:solidFill>
                <a:effectLst/>
                <a:latin typeface="+mj-lt"/>
              </a:rPr>
              <a:t>CR d'examens biologiques</a:t>
            </a:r>
          </a:p>
          <a:p>
            <a:pPr algn="ctr" fontAlgn="base"/>
            <a:r>
              <a:rPr lang="fr-FR" sz="1000" b="1">
                <a:solidFill>
                  <a:srgbClr val="343741"/>
                </a:solidFill>
                <a:latin typeface="+mj-lt"/>
              </a:rPr>
              <a:t>91,8 M</a:t>
            </a:r>
            <a:r>
              <a:rPr lang="fr-FR" sz="1000">
                <a:solidFill>
                  <a:srgbClr val="343741"/>
                </a:solidFill>
                <a:latin typeface="+mj-lt"/>
              </a:rPr>
              <a:t> (41%)</a:t>
            </a:r>
            <a:endParaRPr lang="fr-FR" sz="1000">
              <a:latin typeface="+mj-lt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AFF9602-F9AB-8FD9-8D6A-D832F950F96F}"/>
              </a:ext>
            </a:extLst>
          </p:cNvPr>
          <p:cNvSpPr txBox="1"/>
          <p:nvPr/>
        </p:nvSpPr>
        <p:spPr>
          <a:xfrm>
            <a:off x="3433951" y="2377795"/>
            <a:ext cx="182259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/>
            <a:r>
              <a:rPr lang="fr-FR" sz="1000" b="0" i="0">
                <a:solidFill>
                  <a:srgbClr val="343741"/>
                </a:solidFill>
                <a:effectLst/>
                <a:latin typeface="+mj-lt"/>
              </a:rPr>
              <a:t>Prescription de médicaments</a:t>
            </a:r>
          </a:p>
          <a:p>
            <a:pPr algn="ctr" fontAlgn="base"/>
            <a:r>
              <a:rPr lang="fr-FR" sz="1000" b="1">
                <a:solidFill>
                  <a:srgbClr val="343741"/>
                </a:solidFill>
                <a:latin typeface="+mj-lt"/>
              </a:rPr>
              <a:t>32,6 M</a:t>
            </a:r>
            <a:r>
              <a:rPr lang="fr-FR" sz="1000">
                <a:solidFill>
                  <a:srgbClr val="343741"/>
                </a:solidFill>
                <a:latin typeface="+mj-lt"/>
              </a:rPr>
              <a:t> (14%)</a:t>
            </a:r>
            <a:endParaRPr lang="fr-FR" sz="1000">
              <a:latin typeface="+mj-lt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C193EE4-159F-0686-79B6-B1EF9446E8D2}"/>
              </a:ext>
            </a:extLst>
          </p:cNvPr>
          <p:cNvSpPr txBox="1"/>
          <p:nvPr/>
        </p:nvSpPr>
        <p:spPr>
          <a:xfrm>
            <a:off x="3433951" y="2763773"/>
            <a:ext cx="182259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/>
            <a:r>
              <a:rPr lang="fr-FR" sz="1000" b="0" i="0">
                <a:solidFill>
                  <a:srgbClr val="343741"/>
                </a:solidFill>
                <a:effectLst/>
                <a:latin typeface="+mj-lt"/>
              </a:rPr>
              <a:t>CR d'imagerie médicale</a:t>
            </a:r>
          </a:p>
          <a:p>
            <a:pPr algn="ctr" fontAlgn="base"/>
            <a:r>
              <a:rPr lang="fr-FR" sz="1000" b="1">
                <a:solidFill>
                  <a:srgbClr val="343741"/>
                </a:solidFill>
                <a:latin typeface="+mj-lt"/>
              </a:rPr>
              <a:t>16,8 M</a:t>
            </a:r>
            <a:r>
              <a:rPr lang="fr-FR" sz="1000">
                <a:solidFill>
                  <a:srgbClr val="343741"/>
                </a:solidFill>
                <a:latin typeface="+mj-lt"/>
              </a:rPr>
              <a:t> (7%)</a:t>
            </a:r>
            <a:endParaRPr lang="fr-FR" sz="1000">
              <a:latin typeface="+mj-lt"/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E80DB76E-A506-04A8-0759-016CF20833C5}"/>
              </a:ext>
            </a:extLst>
          </p:cNvPr>
          <p:cNvGrpSpPr/>
          <p:nvPr/>
        </p:nvGrpSpPr>
        <p:grpSpPr>
          <a:xfrm>
            <a:off x="3714003" y="3348312"/>
            <a:ext cx="1286014" cy="276999"/>
            <a:chOff x="3757892" y="2454004"/>
            <a:chExt cx="1286014" cy="276999"/>
          </a:xfrm>
        </p:grpSpPr>
        <p:pic>
          <p:nvPicPr>
            <p:cNvPr id="40" name="Graphic 39" descr="Trophy with solid fill">
              <a:extLst>
                <a:ext uri="{FF2B5EF4-FFF2-40B4-BE49-F238E27FC236}">
                  <a16:creationId xmlns:a16="http://schemas.microsoft.com/office/drawing/2014/main" id="{F1860E36-3062-541B-4AFA-2FE9816DEF8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3757892" y="2492830"/>
              <a:ext cx="216075" cy="210694"/>
            </a:xfrm>
            <a:prstGeom prst="rect">
              <a:avLst/>
            </a:prstGeom>
          </p:spPr>
        </p:pic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B4BBA4AF-E028-4E80-AD73-A72956B2B34A}"/>
                </a:ext>
              </a:extLst>
            </p:cNvPr>
            <p:cNvSpPr txBox="1"/>
            <p:nvPr/>
          </p:nvSpPr>
          <p:spPr>
            <a:xfrm>
              <a:off x="3930926" y="2454004"/>
              <a:ext cx="1112980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kumimoji="0" lang="fr-FR" sz="1200" b="1" i="0" u="none" strike="noStrike" kern="1200" cap="none" spc="0" normalizeH="0" baseline="0" noProof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+mj-lt"/>
                </a:rPr>
                <a:t>TOP 3 docs</a:t>
              </a:r>
              <a:endParaRPr lang="fr-FR" sz="1200">
                <a:solidFill>
                  <a:schemeClr val="accent6"/>
                </a:solidFill>
                <a:latin typeface="+mj-lt"/>
              </a:endParaRPr>
            </a:p>
          </p:txBody>
        </p: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F2D5C497-6422-1E2F-F6C2-082E54B1A19A}"/>
              </a:ext>
            </a:extLst>
          </p:cNvPr>
          <p:cNvSpPr txBox="1"/>
          <p:nvPr/>
        </p:nvSpPr>
        <p:spPr>
          <a:xfrm>
            <a:off x="3445714" y="3611179"/>
            <a:ext cx="182259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/>
            <a:r>
              <a:rPr lang="fr-FR" sz="1000" b="0" i="0">
                <a:solidFill>
                  <a:srgbClr val="343741"/>
                </a:solidFill>
                <a:effectLst/>
                <a:latin typeface="+mj-lt"/>
              </a:rPr>
              <a:t>Certif. déposé par le patient</a:t>
            </a:r>
          </a:p>
          <a:p>
            <a:pPr algn="ctr" fontAlgn="base"/>
            <a:r>
              <a:rPr lang="fr-FR" sz="1000" b="1">
                <a:solidFill>
                  <a:srgbClr val="343741"/>
                </a:solidFill>
                <a:latin typeface="+mj-lt"/>
              </a:rPr>
              <a:t>7,8 M</a:t>
            </a:r>
            <a:r>
              <a:rPr lang="fr-FR" sz="1000">
                <a:solidFill>
                  <a:srgbClr val="343741"/>
                </a:solidFill>
                <a:latin typeface="+mj-lt"/>
              </a:rPr>
              <a:t> (54%)</a:t>
            </a:r>
            <a:endParaRPr lang="fr-FR" sz="1000">
              <a:latin typeface="+mj-lt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2A2B8F6C-F28F-4F57-57BA-1798281AE448}"/>
              </a:ext>
            </a:extLst>
          </p:cNvPr>
          <p:cNvSpPr txBox="1"/>
          <p:nvPr/>
        </p:nvSpPr>
        <p:spPr>
          <a:xfrm>
            <a:off x="3445714" y="3997157"/>
            <a:ext cx="182259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/>
            <a:r>
              <a:rPr lang="fr-FR" sz="1000" b="0" i="0">
                <a:solidFill>
                  <a:srgbClr val="343741"/>
                </a:solidFill>
                <a:effectLst/>
                <a:latin typeface="+mj-lt"/>
              </a:rPr>
              <a:t>Profil médical MES</a:t>
            </a:r>
          </a:p>
          <a:p>
            <a:pPr algn="ctr" fontAlgn="base"/>
            <a:r>
              <a:rPr lang="fr-FR" sz="1000" b="1">
                <a:solidFill>
                  <a:srgbClr val="343741"/>
                </a:solidFill>
                <a:latin typeface="+mj-lt"/>
              </a:rPr>
              <a:t>1,2 M</a:t>
            </a:r>
            <a:r>
              <a:rPr lang="fr-FR" sz="1000">
                <a:solidFill>
                  <a:srgbClr val="343741"/>
                </a:solidFill>
                <a:latin typeface="+mj-lt"/>
              </a:rPr>
              <a:t> (8%)</a:t>
            </a:r>
            <a:endParaRPr lang="fr-FR" sz="1000">
              <a:latin typeface="+mj-lt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301343CF-70DA-06FF-0F31-20818A3906BA}"/>
              </a:ext>
            </a:extLst>
          </p:cNvPr>
          <p:cNvSpPr txBox="1"/>
          <p:nvPr/>
        </p:nvSpPr>
        <p:spPr>
          <a:xfrm>
            <a:off x="3445714" y="4383135"/>
            <a:ext cx="182259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/>
            <a:r>
              <a:rPr lang="fr-FR" sz="1000" b="0" i="0">
                <a:solidFill>
                  <a:srgbClr val="343741"/>
                </a:solidFill>
                <a:effectLst/>
                <a:latin typeface="+mj-lt"/>
              </a:rPr>
              <a:t>CR bio déposé par le patient</a:t>
            </a:r>
          </a:p>
          <a:p>
            <a:pPr algn="ctr" fontAlgn="base"/>
            <a:r>
              <a:rPr lang="fr-FR" sz="1000" b="1">
                <a:solidFill>
                  <a:srgbClr val="343741"/>
                </a:solidFill>
                <a:latin typeface="+mj-lt"/>
              </a:rPr>
              <a:t>1  M </a:t>
            </a:r>
            <a:r>
              <a:rPr lang="fr-FR" sz="1000">
                <a:solidFill>
                  <a:srgbClr val="343741"/>
                </a:solidFill>
                <a:latin typeface="+mj-lt"/>
              </a:rPr>
              <a:t>(7%)</a:t>
            </a:r>
            <a:endParaRPr lang="fr-FR" sz="1000">
              <a:latin typeface="+mj-lt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C2A5894A-A302-99EC-3D94-B6708A07EB56}"/>
              </a:ext>
            </a:extLst>
          </p:cNvPr>
          <p:cNvSpPr txBox="1"/>
          <p:nvPr/>
        </p:nvSpPr>
        <p:spPr>
          <a:xfrm>
            <a:off x="1115469" y="2608793"/>
            <a:ext cx="22625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50" i="1">
                <a:solidFill>
                  <a:srgbClr val="374C62"/>
                </a:solidFill>
                <a:latin typeface="+mj-lt"/>
              </a:rPr>
              <a:t>Soit une moyenne de </a:t>
            </a:r>
            <a:r>
              <a:rPr lang="fr-FR" sz="1100" b="1" i="1">
                <a:solidFill>
                  <a:srgbClr val="0C419A"/>
                </a:solidFill>
                <a:latin typeface="+mj-lt"/>
              </a:rPr>
              <a:t>9,4 M</a:t>
            </a:r>
            <a:r>
              <a:rPr lang="fr-FR" sz="1050" b="1" i="1">
                <a:solidFill>
                  <a:srgbClr val="374C62"/>
                </a:solidFill>
                <a:latin typeface="+mj-lt"/>
              </a:rPr>
              <a:t> documents alimentés par mois</a:t>
            </a:r>
            <a:r>
              <a:rPr lang="fr-FR" sz="1050" i="1">
                <a:solidFill>
                  <a:srgbClr val="374C62"/>
                </a:solidFill>
                <a:latin typeface="+mj-lt"/>
              </a:rPr>
              <a:t> sur les 2 dernières années</a:t>
            </a:r>
            <a:endParaRPr lang="fr-FR" sz="1600" i="1">
              <a:latin typeface="+mj-lt"/>
            </a:endParaRP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5492F8A5-1BF1-2D4D-DC78-1D9ADCCA6074}"/>
              </a:ext>
            </a:extLst>
          </p:cNvPr>
          <p:cNvCxnSpPr>
            <a:cxnSpLocks/>
          </p:cNvCxnSpPr>
          <p:nvPr/>
        </p:nvCxnSpPr>
        <p:spPr>
          <a:xfrm>
            <a:off x="3427892" y="1702730"/>
            <a:ext cx="17822" cy="1522809"/>
          </a:xfrm>
          <a:prstGeom prst="line">
            <a:avLst/>
          </a:prstGeom>
          <a:ln>
            <a:solidFill>
              <a:srgbClr val="0C419A">
                <a:alpha val="50196"/>
              </a:srgb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E08D5F16-DDBD-0C2A-A924-5CCF5FBE837A}"/>
              </a:ext>
            </a:extLst>
          </p:cNvPr>
          <p:cNvSpPr txBox="1"/>
          <p:nvPr/>
        </p:nvSpPr>
        <p:spPr>
          <a:xfrm>
            <a:off x="1115469" y="4194703"/>
            <a:ext cx="22625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50" i="1">
                <a:solidFill>
                  <a:srgbClr val="374C62"/>
                </a:solidFill>
                <a:latin typeface="+mj-lt"/>
              </a:rPr>
              <a:t>Soit une moyenne de </a:t>
            </a:r>
            <a:r>
              <a:rPr lang="fr-FR" sz="1100" b="1" i="1">
                <a:solidFill>
                  <a:srgbClr val="E11A81"/>
                </a:solidFill>
                <a:latin typeface="+mj-lt"/>
              </a:rPr>
              <a:t>0,6 M</a:t>
            </a:r>
            <a:r>
              <a:rPr lang="fr-FR" sz="1050" b="1" i="1">
                <a:solidFill>
                  <a:srgbClr val="374C62"/>
                </a:solidFill>
                <a:latin typeface="+mj-lt"/>
              </a:rPr>
              <a:t> documents alimentés par mois</a:t>
            </a:r>
            <a:r>
              <a:rPr lang="fr-FR" sz="1050" i="1">
                <a:solidFill>
                  <a:srgbClr val="374C62"/>
                </a:solidFill>
                <a:latin typeface="+mj-lt"/>
              </a:rPr>
              <a:t> sur les 2 dernières années</a:t>
            </a:r>
            <a:endParaRPr lang="fr-FR" sz="1600" i="1">
              <a:latin typeface="+mj-lt"/>
            </a:endParaRPr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13F9E69B-8F5B-46B5-4512-24376FF8C2A8}"/>
              </a:ext>
            </a:extLst>
          </p:cNvPr>
          <p:cNvCxnSpPr>
            <a:cxnSpLocks/>
          </p:cNvCxnSpPr>
          <p:nvPr/>
        </p:nvCxnSpPr>
        <p:spPr>
          <a:xfrm>
            <a:off x="3445798" y="3317956"/>
            <a:ext cx="17822" cy="1522809"/>
          </a:xfrm>
          <a:prstGeom prst="line">
            <a:avLst/>
          </a:prstGeom>
          <a:ln>
            <a:solidFill>
              <a:srgbClr val="0C419A">
                <a:alpha val="50196"/>
              </a:srgb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5090393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22"/>
          </p:nvPr>
        </p:nvSpPr>
        <p:spPr>
          <a:xfrm>
            <a:off x="3450164" y="3390139"/>
            <a:ext cx="8289551" cy="1263055"/>
          </a:xfrm>
        </p:spPr>
        <p:txBody>
          <a:bodyPr>
            <a:normAutofit/>
          </a:bodyPr>
          <a:lstStyle/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fr-FR" sz="2800">
                <a:cs typeface="Calibri" panose="020F0502020204030204" pitchFamily="34" charset="0"/>
              </a:rPr>
              <a:t>Témoignage d’un professionnel de santé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8EB5AD0-E013-E154-DAD7-020CCC8A7B24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pPr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2483990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D21283F6-54FB-930B-2A95-CC2E8B17E6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Témoignage d’un pharmacien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DA9E68F6-1D92-3E28-BC42-C0646E927F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pPr/>
              <a:t>8</a:t>
            </a:fld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296128B1-2165-E659-FCEF-52973054DF3F}"/>
              </a:ext>
            </a:extLst>
          </p:cNvPr>
          <p:cNvSpPr txBox="1"/>
          <p:nvPr/>
        </p:nvSpPr>
        <p:spPr>
          <a:xfrm>
            <a:off x="358902" y="4392169"/>
            <a:ext cx="2338578" cy="73866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fr-FR" sz="1400" b="1">
                <a:solidFill>
                  <a:srgbClr val="0E4698"/>
                </a:solidFill>
                <a:latin typeface="Trebuchet MS" panose="020B0603020202020204" pitchFamily="34" charset="0"/>
              </a:rPr>
              <a:t>Thibault </a:t>
            </a:r>
            <a:r>
              <a:rPr lang="fr-FR" sz="1400" b="1" err="1">
                <a:solidFill>
                  <a:srgbClr val="0E4698"/>
                </a:solidFill>
                <a:latin typeface="Trebuchet MS" panose="020B0603020202020204" pitchFamily="34" charset="0"/>
              </a:rPr>
              <a:t>Tchilinguirian</a:t>
            </a:r>
            <a:endParaRPr lang="fr-FR" sz="1400" b="1">
              <a:solidFill>
                <a:srgbClr val="0E4698"/>
              </a:solidFill>
              <a:latin typeface="Trebuchet MS" panose="020B0603020202020204" pitchFamily="34" charset="0"/>
            </a:endParaRPr>
          </a:p>
          <a:p>
            <a:pPr algn="ctr"/>
            <a:r>
              <a:rPr lang="fr-FR" sz="1400" b="1">
                <a:solidFill>
                  <a:srgbClr val="0E4698"/>
                </a:solidFill>
                <a:latin typeface="Trebuchet MS" panose="020B0603020202020204" pitchFamily="34" charset="0"/>
              </a:rPr>
              <a:t>Pharmacien</a:t>
            </a:r>
          </a:p>
          <a:p>
            <a:pPr algn="ctr"/>
            <a:r>
              <a:rPr lang="fr-FR" sz="1400" b="1">
                <a:solidFill>
                  <a:srgbClr val="0E4698"/>
                </a:solidFill>
                <a:latin typeface="Trebuchet MS" panose="020B0603020202020204" pitchFamily="34" charset="0"/>
              </a:rPr>
              <a:t>L’Escarene (06)</a:t>
            </a:r>
          </a:p>
        </p:txBody>
      </p:sp>
      <p:pic>
        <p:nvPicPr>
          <p:cNvPr id="1026" name="Picture 2" descr="Photo de profil de Thibault Tchilinguirian">
            <a:extLst>
              <a:ext uri="{FF2B5EF4-FFF2-40B4-BE49-F238E27FC236}">
                <a16:creationId xmlns:a16="http://schemas.microsoft.com/office/drawing/2014/main" id="{6253F89A-E49F-FC4E-E723-68CDCE8E2D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203" y="2536984"/>
            <a:ext cx="1331976" cy="1331976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CC70F7D5-13C4-BA26-BEEE-2AFF068C29BF}"/>
              </a:ext>
            </a:extLst>
          </p:cNvPr>
          <p:cNvSpPr txBox="1"/>
          <p:nvPr/>
        </p:nvSpPr>
        <p:spPr>
          <a:xfrm>
            <a:off x="2758399" y="2468574"/>
            <a:ext cx="6094476" cy="280076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just"/>
            <a:r>
              <a:rPr lang="fr-FR" sz="1600" b="0" i="0">
                <a:solidFill>
                  <a:schemeClr val="bg2">
                    <a:lumMod val="10000"/>
                  </a:schemeClr>
                </a:solidFill>
                <a:effectLst/>
                <a:latin typeface="Trebuchet MS" panose="020B0603020202020204" pitchFamily="34" charset="0"/>
              </a:rPr>
              <a:t>Quels </a:t>
            </a:r>
            <a:r>
              <a:rPr lang="fr-FR" sz="1600" b="1" i="0">
                <a:solidFill>
                  <a:schemeClr val="accent6"/>
                </a:solidFill>
                <a:effectLst/>
                <a:latin typeface="Trebuchet MS" panose="020B0603020202020204" pitchFamily="34" charset="0"/>
              </a:rPr>
              <a:t>usages</a:t>
            </a:r>
            <a:r>
              <a:rPr lang="fr-FR" sz="1600" b="0" i="0">
                <a:solidFill>
                  <a:schemeClr val="bg2">
                    <a:lumMod val="10000"/>
                  </a:schemeClr>
                </a:solidFill>
                <a:effectLst/>
                <a:latin typeface="Trebuchet MS" panose="020B0603020202020204" pitchFamily="34" charset="0"/>
              </a:rPr>
              <a:t> Mon espace santé avez-vous mis en place au sein de votre structure ?</a:t>
            </a:r>
          </a:p>
          <a:p>
            <a:pPr algn="just"/>
            <a:endParaRPr lang="fr-FR" sz="1600" b="0" i="0">
              <a:solidFill>
                <a:schemeClr val="bg2">
                  <a:lumMod val="10000"/>
                </a:schemeClr>
              </a:solidFill>
              <a:effectLst/>
              <a:latin typeface="Trebuchet MS" panose="020B0603020202020204" pitchFamily="34" charset="0"/>
            </a:endParaRPr>
          </a:p>
          <a:p>
            <a:pPr algn="just"/>
            <a:r>
              <a:rPr lang="fr-FR" sz="1600" b="0" i="0">
                <a:solidFill>
                  <a:schemeClr val="bg2">
                    <a:lumMod val="10000"/>
                  </a:schemeClr>
                </a:solidFill>
                <a:effectLst/>
                <a:latin typeface="Trebuchet MS" panose="020B0603020202020204" pitchFamily="34" charset="0"/>
              </a:rPr>
              <a:t>Comment s’est déroulé la </a:t>
            </a:r>
            <a:r>
              <a:rPr lang="fr-FR" sz="1600" b="1" i="0">
                <a:solidFill>
                  <a:schemeClr val="accent6"/>
                </a:solidFill>
                <a:effectLst/>
                <a:latin typeface="Trebuchet MS" panose="020B0603020202020204" pitchFamily="34" charset="0"/>
              </a:rPr>
              <a:t>mise en place des usages </a:t>
            </a:r>
            <a:r>
              <a:rPr lang="fr-FR" sz="1600" b="0" i="0">
                <a:solidFill>
                  <a:schemeClr val="bg2">
                    <a:lumMod val="10000"/>
                  </a:schemeClr>
                </a:solidFill>
                <a:effectLst/>
                <a:latin typeface="Trebuchet MS" panose="020B0603020202020204" pitchFamily="34" charset="0"/>
              </a:rPr>
              <a:t>Mon espace santé ?</a:t>
            </a:r>
          </a:p>
          <a:p>
            <a:pPr algn="just"/>
            <a:endParaRPr lang="fr-FR" sz="1600" b="0" i="0">
              <a:solidFill>
                <a:schemeClr val="bg2">
                  <a:lumMod val="10000"/>
                </a:schemeClr>
              </a:solidFill>
              <a:effectLst/>
              <a:latin typeface="Trebuchet MS" panose="020B0603020202020204" pitchFamily="34" charset="0"/>
            </a:endParaRPr>
          </a:p>
          <a:p>
            <a:pPr algn="just"/>
            <a:r>
              <a:rPr lang="fr-FR" sz="1600" b="0" i="0">
                <a:solidFill>
                  <a:schemeClr val="bg2">
                    <a:lumMod val="10000"/>
                  </a:schemeClr>
                </a:solidFill>
                <a:effectLst/>
                <a:latin typeface="Trebuchet MS" panose="020B0603020202020204" pitchFamily="34" charset="0"/>
              </a:rPr>
              <a:t>Quels ont été les </a:t>
            </a:r>
            <a:r>
              <a:rPr lang="fr-FR" sz="1600" b="1" i="0">
                <a:solidFill>
                  <a:schemeClr val="accent6"/>
                </a:solidFill>
                <a:effectLst/>
                <a:latin typeface="Trebuchet MS" panose="020B0603020202020204" pitchFamily="34" charset="0"/>
              </a:rPr>
              <a:t>impacts</a:t>
            </a:r>
            <a:r>
              <a:rPr lang="fr-FR" sz="1600" b="0" i="0">
                <a:solidFill>
                  <a:schemeClr val="bg2">
                    <a:lumMod val="10000"/>
                  </a:schemeClr>
                </a:solidFill>
                <a:effectLst/>
                <a:latin typeface="Trebuchet MS" panose="020B0603020202020204" pitchFamily="34" charset="0"/>
              </a:rPr>
              <a:t> sur votre organisation ?</a:t>
            </a:r>
          </a:p>
          <a:p>
            <a:pPr algn="just"/>
            <a:endParaRPr lang="fr-FR" sz="1600" b="0" i="0">
              <a:solidFill>
                <a:schemeClr val="bg2">
                  <a:lumMod val="10000"/>
                </a:schemeClr>
              </a:solidFill>
              <a:effectLst/>
              <a:latin typeface="Trebuchet MS" panose="020B0603020202020204" pitchFamily="34" charset="0"/>
            </a:endParaRPr>
          </a:p>
          <a:p>
            <a:pPr algn="just"/>
            <a:r>
              <a:rPr lang="fr-FR" sz="1600" b="0" i="0">
                <a:solidFill>
                  <a:schemeClr val="bg2">
                    <a:lumMod val="10000"/>
                  </a:schemeClr>
                </a:solidFill>
                <a:effectLst/>
                <a:latin typeface="Trebuchet MS" panose="020B0603020202020204" pitchFamily="34" charset="0"/>
              </a:rPr>
              <a:t>Quels ont été les impacts sur vos </a:t>
            </a:r>
            <a:r>
              <a:rPr lang="fr-FR" sz="1600" b="1" i="0">
                <a:solidFill>
                  <a:schemeClr val="accent6"/>
                </a:solidFill>
                <a:effectLst/>
                <a:latin typeface="Trebuchet MS" panose="020B0603020202020204" pitchFamily="34" charset="0"/>
              </a:rPr>
              <a:t>patients</a:t>
            </a:r>
            <a:r>
              <a:rPr lang="fr-FR" sz="1600" b="0" i="0">
                <a:solidFill>
                  <a:schemeClr val="bg2">
                    <a:lumMod val="10000"/>
                  </a:schemeClr>
                </a:solidFill>
                <a:effectLst/>
                <a:latin typeface="Trebuchet MS" panose="020B0603020202020204" pitchFamily="34" charset="0"/>
              </a:rPr>
              <a:t> / </a:t>
            </a:r>
            <a:r>
              <a:rPr lang="fr-FR" sz="1600" b="1" i="0">
                <a:solidFill>
                  <a:schemeClr val="accent6"/>
                </a:solidFill>
                <a:effectLst/>
                <a:latin typeface="Trebuchet MS" panose="020B0603020202020204" pitchFamily="34" charset="0"/>
              </a:rPr>
              <a:t>usagers</a:t>
            </a:r>
            <a:r>
              <a:rPr lang="fr-FR" sz="1600" b="0" i="0">
                <a:solidFill>
                  <a:schemeClr val="bg2">
                    <a:lumMod val="10000"/>
                  </a:schemeClr>
                </a:solidFill>
                <a:effectLst/>
                <a:latin typeface="Trebuchet MS" panose="020B0603020202020204" pitchFamily="34" charset="0"/>
              </a:rPr>
              <a:t> ?</a:t>
            </a:r>
          </a:p>
          <a:p>
            <a:pPr algn="just"/>
            <a:endParaRPr lang="fr-FR" sz="1600" b="0" i="0">
              <a:solidFill>
                <a:schemeClr val="bg2">
                  <a:lumMod val="10000"/>
                </a:schemeClr>
              </a:solidFill>
              <a:effectLst/>
              <a:latin typeface="Trebuchet MS" panose="020B0603020202020204" pitchFamily="34" charset="0"/>
            </a:endParaRPr>
          </a:p>
          <a:p>
            <a:pPr algn="just"/>
            <a:r>
              <a:rPr lang="fr-FR" sz="1600" b="0" i="0">
                <a:solidFill>
                  <a:schemeClr val="bg2">
                    <a:lumMod val="10000"/>
                  </a:schemeClr>
                </a:solidFill>
                <a:effectLst/>
                <a:latin typeface="Trebuchet MS" panose="020B0603020202020204" pitchFamily="34" charset="0"/>
              </a:rPr>
              <a:t>Avez-vous </a:t>
            </a:r>
            <a:r>
              <a:rPr lang="fr-FR" sz="1600" b="1" i="0">
                <a:solidFill>
                  <a:schemeClr val="accent6"/>
                </a:solidFill>
                <a:effectLst/>
                <a:latin typeface="Trebuchet MS" panose="020B0603020202020204" pitchFamily="34" charset="0"/>
              </a:rPr>
              <a:t>d’autres usages en perspective </a:t>
            </a:r>
            <a:r>
              <a:rPr lang="fr-FR" sz="1600" b="0" i="0">
                <a:solidFill>
                  <a:schemeClr val="bg2">
                    <a:lumMod val="10000"/>
                  </a:schemeClr>
                </a:solidFill>
                <a:effectLst/>
                <a:latin typeface="Trebuchet MS" panose="020B0603020202020204" pitchFamily="34" charset="0"/>
              </a:rPr>
              <a:t>? Si oui, lesquels ?</a:t>
            </a:r>
          </a:p>
        </p:txBody>
      </p:sp>
      <p:pic>
        <p:nvPicPr>
          <p:cNvPr id="1028" name="Picture 4" descr="Logo Pharmacie, histoire, image de symbole et emblème">
            <a:extLst>
              <a:ext uri="{FF2B5EF4-FFF2-40B4-BE49-F238E27FC236}">
                <a16:creationId xmlns:a16="http://schemas.microsoft.com/office/drawing/2014/main" id="{26A77085-2F8C-C73D-C609-E6DDF42A22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84" r="25842"/>
          <a:stretch/>
        </p:blipFill>
        <p:spPr bwMode="auto">
          <a:xfrm>
            <a:off x="8511374" y="32830"/>
            <a:ext cx="989242" cy="1100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 11" descr="Une image contenant texte, animation japonaise, dessin humoristique, illustration">
            <a:extLst>
              <a:ext uri="{FF2B5EF4-FFF2-40B4-BE49-F238E27FC236}">
                <a16:creationId xmlns:a16="http://schemas.microsoft.com/office/drawing/2014/main" id="{27ABF04F-3E1E-BAC8-BDDF-4029A8100A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30173" y="2567496"/>
            <a:ext cx="2602925" cy="260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752063"/>
      </p:ext>
    </p:extLst>
  </p:cSld>
  <p:clrMapOvr>
    <a:masterClrMapping/>
  </p:clrMapOvr>
  <p:transition spd="med"/>
</p:sld>
</file>

<file path=ppt/theme/_rels/themeOverr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8.jpeg"/></Relationships>
</file>

<file path=ppt/theme/theme1.xml><?xml version="1.0" encoding="utf-8"?>
<a:theme xmlns:a="http://schemas.openxmlformats.org/drawingml/2006/main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Arial"/>
        <a:ea typeface="Arial"/>
        <a:cs typeface="Arial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masque PPT V3">
  <a:themeElements>
    <a:clrScheme name="CNAM">
      <a:dk1>
        <a:srgbClr val="0C419A"/>
      </a:dk1>
      <a:lt1>
        <a:sysClr val="window" lastClr="FFFFFF"/>
      </a:lt1>
      <a:dk2>
        <a:srgbClr val="007FAD"/>
      </a:dk2>
      <a:lt2>
        <a:srgbClr val="545859"/>
      </a:lt2>
      <a:accent1>
        <a:srgbClr val="298478"/>
      </a:accent1>
      <a:accent2>
        <a:srgbClr val="C74E5A"/>
      </a:accent2>
      <a:accent3>
        <a:srgbClr val="007FAD"/>
      </a:accent3>
      <a:accent4>
        <a:srgbClr val="A05EB5"/>
      </a:accent4>
      <a:accent5>
        <a:srgbClr val="5E74B8"/>
      </a:accent5>
      <a:accent6>
        <a:srgbClr val="E11A81"/>
      </a:accent6>
      <a:hlink>
        <a:srgbClr val="0C419A"/>
      </a:hlink>
      <a:folHlink>
        <a:srgbClr val="54585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NAM_Template_PowerPoint_v4" id="{26C22B8F-5E05-F14C-9CB3-B37F511AC7C6}" vid="{59AAAB99-C36C-9647-8E13-E76025E32F41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Personnalisé 2">
    <a:dk1>
      <a:srgbClr val="464646"/>
    </a:dk1>
    <a:lt1>
      <a:sysClr val="window" lastClr="FFFFFF"/>
    </a:lt1>
    <a:dk2>
      <a:srgbClr val="2AB3A6"/>
    </a:dk2>
    <a:lt2>
      <a:srgbClr val="E7E6E6"/>
    </a:lt2>
    <a:accent1>
      <a:srgbClr val="00A4C6"/>
    </a:accent1>
    <a:accent2>
      <a:srgbClr val="2AB3A6"/>
    </a:accent2>
    <a:accent3>
      <a:srgbClr val="00A4C6"/>
    </a:accent3>
    <a:accent4>
      <a:srgbClr val="0062AE"/>
    </a:accent4>
    <a:accent5>
      <a:srgbClr val="00A4C6"/>
    </a:accent5>
    <a:accent6>
      <a:srgbClr val="2AB3A6"/>
    </a:accent6>
    <a:hlink>
      <a:srgbClr val="0563C1"/>
    </a:hlink>
    <a:folHlink>
      <a:srgbClr val="954F72"/>
    </a:folHlink>
  </a:clrScheme>
  <a:fontScheme name="Arial">
    <a:maj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hueMod val="124000"/>
              <a:satMod val="148000"/>
              <a:lumMod val="124000"/>
            </a:schemeClr>
          </a:gs>
          <a:gs pos="100000">
            <a:schemeClr val="phClr">
              <a:shade val="76000"/>
              <a:hueMod val="89000"/>
              <a:satMod val="164000"/>
              <a:lumMod val="56000"/>
            </a:schemeClr>
          </a:gs>
        </a:gsLst>
        <a:path path="circle">
          <a:fillToRect l="45000" t="65000" r="125000" b="100000"/>
        </a:path>
      </a:gradFill>
      <a:blipFill rotWithShape="1">
        <a:blip xmlns:r="http://schemas.openxmlformats.org/officeDocument/2006/relationships" r:embed="rId1">
          <a:duotone>
            <a:schemeClr val="phClr">
              <a:shade val="69000"/>
              <a:hueMod val="91000"/>
              <a:satMod val="164000"/>
              <a:lumMod val="74000"/>
            </a:schemeClr>
            <a:schemeClr val="phClr">
              <a:hueMod val="124000"/>
              <a:satMod val="140000"/>
              <a:lumMod val="142000"/>
            </a:schemeClr>
          </a:duotone>
        </a:blip>
        <a:stretch/>
      </a:blip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b92982b-4e9a-4b37-8633-1f28f79bda33">
      <Terms xmlns="http://schemas.microsoft.com/office/infopath/2007/PartnerControls"/>
    </lcf76f155ced4ddcb4097134ff3c332f>
    <SharedWithUsers xmlns="7c8ddf5e-d20f-48dc-aefc-2070f49ceb6a">
      <UserInfo>
        <DisplayName>Maylis PERNIN</DisplayName>
        <AccountId>6</AccountId>
        <AccountType/>
      </UserInfo>
    </SharedWithUsers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A93D6813B79224FBEAAD6B69854B928" ma:contentTypeVersion="18" ma:contentTypeDescription="Crée un document." ma:contentTypeScope="" ma:versionID="1c73668974a9885dc860893017e07aad">
  <xsd:schema xmlns:xsd="http://www.w3.org/2001/XMLSchema" xmlns:xs="http://www.w3.org/2001/XMLSchema" xmlns:p="http://schemas.microsoft.com/office/2006/metadata/properties" xmlns:ns1="http://schemas.microsoft.com/sharepoint/v3" xmlns:ns2="bb92982b-4e9a-4b37-8633-1f28f79bda33" xmlns:ns3="7c8ddf5e-d20f-48dc-aefc-2070f49ceb6a" targetNamespace="http://schemas.microsoft.com/office/2006/metadata/properties" ma:root="true" ma:fieldsID="fb08233811f3b48937618eebd8d2c70f" ns1:_="" ns2:_="" ns3:_="">
    <xsd:import namespace="http://schemas.microsoft.com/sharepoint/v3"/>
    <xsd:import namespace="bb92982b-4e9a-4b37-8633-1f28f79bda33"/>
    <xsd:import namespace="7c8ddf5e-d20f-48dc-aefc-2070f49ceb6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1:_ip_UnifiedCompliancePolicyProperties" minOccurs="0"/>
                <xsd:element ref="ns1:_ip_UnifiedCompliancePolicyUIAction" minOccurs="0"/>
                <xsd:element ref="ns2:MediaServiceObjectDetectorVersions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1" nillable="true" ma:displayName="Propriétés de la stratégie de conformité unifiée" ma:hidden="true" ma:internalName="_ip_UnifiedCompliancePolicyProperties">
      <xsd:simpleType>
        <xsd:restriction base="dms:Note"/>
      </xsd:simpleType>
    </xsd:element>
    <xsd:element name="_ip_UnifiedCompliancePolicyUIAction" ma:index="22" nillable="true" ma:displayName="Action d’interface utilisateur de la stratégie de conformité unifiée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92982b-4e9a-4b37-8633-1f28f79bda3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5" nillable="true" ma:taxonomy="true" ma:internalName="lcf76f155ced4ddcb4097134ff3c332f" ma:taxonomyFieldName="MediaServiceImageTags" ma:displayName="Balises d’images" ma:readOnly="false" ma:fieldId="{5cf76f15-5ced-4ddc-b409-7134ff3c332f}" ma:taxonomyMulti="true" ma:sspId="c4480557-28ee-4200-b705-f4b4ceb9c11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4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8ddf5e-d20f-48dc-aefc-2070f49ceb6a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EC721BE-A9E1-40CB-BE5C-E19B9DBF9B6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CB6E860-3DDB-4AD5-8914-F021A43EBB7F}">
  <ds:schemaRefs>
    <ds:schemaRef ds:uri="7c8ddf5e-d20f-48dc-aefc-2070f49ceb6a"/>
    <ds:schemaRef ds:uri="bb92982b-4e9a-4b37-8633-1f28f79bda33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39617AB8-A09F-460E-A1B8-E6E319A922AE}">
  <ds:schemaRefs>
    <ds:schemaRef ds:uri="7c8ddf5e-d20f-48dc-aefc-2070f49ceb6a"/>
    <ds:schemaRef ds:uri="bb92982b-4e9a-4b37-8633-1f28f79bda3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Application>Microsoft Office PowerPoint</Application>
  <PresentationFormat>Widescreen</PresentationFormat>
  <Slides>35</Slides>
  <Notes>30</Notes>
  <HiddenSlides>1</HiddenSlide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35</vt:i4>
      </vt:variant>
    </vt:vector>
  </HeadingPairs>
  <TitlesOfParts>
    <vt:vector size="37" baseType="lpstr">
      <vt:lpstr>21_BasicWhite</vt:lpstr>
      <vt:lpstr>masque PPT V3</vt:lpstr>
      <vt:lpstr>Dîtes-nous tout mon espace santé  </vt:lpstr>
      <vt:lpstr>Introduction : quelques bonnes pratiques</vt:lpstr>
      <vt:lpstr>Bienvenue dans les Dîtes-nous tout Mon espace santé ! </vt:lpstr>
      <vt:lpstr>PowerPoint Presentation</vt:lpstr>
      <vt:lpstr>PowerPoint Presentation</vt:lpstr>
      <vt:lpstr>Chiffres clés post 2 ans</vt:lpstr>
      <vt:lpstr>Chiffres clés post 2 ans</vt:lpstr>
      <vt:lpstr>PowerPoint Presentation</vt:lpstr>
      <vt:lpstr>Témoignage d’un pharmacien</vt:lpstr>
      <vt:lpstr>Focus sur l'envoi d'une ordonnance via la messagerie de santé de Mon espace santé</vt:lpstr>
      <vt:lpstr>PowerPoint Presentation</vt:lpstr>
      <vt:lpstr>Plan de communication Ségur numérique</vt:lpstr>
      <vt:lpstr>Roadshow : les informations opérationnelles</vt:lpstr>
      <vt:lpstr>Roadshow : les acteurs mobilisés</vt:lpstr>
      <vt:lpstr>Roadshow : les résultats</vt:lpstr>
      <vt:lpstr>Retour en vidéo </vt:lpstr>
      <vt:lpstr>PowerPoint Presentation</vt:lpstr>
      <vt:lpstr>Les directives anticipées dans Mon espace santé</vt:lpstr>
      <vt:lpstr>Les directives anticipées : focus sur la personne de confiance</vt:lpstr>
      <vt:lpstr>Les directives anticipées : focus sur l’aidant</vt:lpstr>
      <vt:lpstr>Les directives anticipées : focus sur les rôles d’aidant et de personne de confiance</vt:lpstr>
      <vt:lpstr>PowerPoint Presentation</vt:lpstr>
      <vt:lpstr>Tous les outils disponibles sur le site Esanté</vt:lpstr>
      <vt:lpstr>Module MES sur la plateforme de e-learning ANS</vt:lpstr>
      <vt:lpstr>Inscrivez-vous à la newsletter Mon espace santé !</vt:lpstr>
      <vt:lpstr>PowerPoint Presentation</vt:lpstr>
      <vt:lpstr>PowerPoint Presentation</vt:lpstr>
      <vt:lpstr>PowerPoint Presentation</vt:lpstr>
      <vt:lpstr>Qu’est-ce qu’une « équipe de soins » ?</vt:lpstr>
      <vt:lpstr>L’alimentation du dossier médical de Mon espace santé</vt:lpstr>
      <vt:lpstr>Comment informer l’usager de l’alimentation de son dossier Mon espace santé ?</vt:lpstr>
      <vt:lpstr>Conservation/fermeture de MES en cas de décès</vt:lpstr>
      <vt:lpstr>Vos questions suite au démarrage de l’expérimentation</vt:lpstr>
      <vt:lpstr>PowerPoint Presentation</vt:lpstr>
      <vt:lpstr>La consultation du dossier médical de Mon espace santé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Visuel générique</dc:title>
  <dc:creator>Hélène Garzino</dc:creator>
  <cp:revision>1</cp:revision>
  <dcterms:created xsi:type="dcterms:W3CDTF">2021-04-23T16:50:34Z</dcterms:created>
  <dcterms:modified xsi:type="dcterms:W3CDTF">2024-03-07T13:24:11Z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0x0101003A93D6813B79224FBEAAD6B69854B928</vt:lpwstr>
  </property>
  <property fmtid="{D5CDD505-2E9C-101B-9397-08002B2CF9AE}" pid="3" name="MediaServiceImageTags">
    <vt:lpwstr/>
  </property>
  <property fmtid="{D5CDD505-2E9C-101B-9397-08002B2CF9AE}" pid="4" name="MSIP_Label_7bd1f144-26ac-4410-8fdb-05c7de218e82_Enabled">
    <vt:lpwstr>true</vt:lpwstr>
  </property>
  <property fmtid="{D5CDD505-2E9C-101B-9397-08002B2CF9AE}" pid="5" name="MSIP_Label_7bd1f144-26ac-4410-8fdb-05c7de218e82_SetDate">
    <vt:lpwstr>2023-07-04T08:58:18Z</vt:lpwstr>
  </property>
  <property fmtid="{D5CDD505-2E9C-101B-9397-08002B2CF9AE}" pid="6" name="MSIP_Label_7bd1f144-26ac-4410-8fdb-05c7de218e82_Method">
    <vt:lpwstr>Standard</vt:lpwstr>
  </property>
  <property fmtid="{D5CDD505-2E9C-101B-9397-08002B2CF9AE}" pid="7" name="MSIP_Label_7bd1f144-26ac-4410-8fdb-05c7de218e82_Name">
    <vt:lpwstr>FR Usage restreint</vt:lpwstr>
  </property>
  <property fmtid="{D5CDD505-2E9C-101B-9397-08002B2CF9AE}" pid="8" name="MSIP_Label_7bd1f144-26ac-4410-8fdb-05c7de218e82_SiteId">
    <vt:lpwstr>8b87af7d-8647-4dc7-8df4-5f69a2011bb5</vt:lpwstr>
  </property>
  <property fmtid="{D5CDD505-2E9C-101B-9397-08002B2CF9AE}" pid="9" name="MSIP_Label_7bd1f144-26ac-4410-8fdb-05c7de218e82_ActionId">
    <vt:lpwstr>003a2b06-a3c9-4264-af68-b6eae8c368ac</vt:lpwstr>
  </property>
  <property fmtid="{D5CDD505-2E9C-101B-9397-08002B2CF9AE}" pid="10" name="MSIP_Label_7bd1f144-26ac-4410-8fdb-05c7de218e82_ContentBits">
    <vt:lpwstr>3</vt:lpwstr>
  </property>
</Properties>
</file>