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4258" r:id="rId5"/>
  </p:sldMasterIdLst>
  <p:notesMasterIdLst>
    <p:notesMasterId r:id="rId27"/>
  </p:notesMasterIdLst>
  <p:handoutMasterIdLst>
    <p:handoutMasterId r:id="rId28"/>
  </p:handoutMasterIdLst>
  <p:sldIdLst>
    <p:sldId id="256" r:id="rId6"/>
    <p:sldId id="257" r:id="rId7"/>
    <p:sldId id="258" r:id="rId8"/>
    <p:sldId id="269" r:id="rId9"/>
    <p:sldId id="279" r:id="rId10"/>
    <p:sldId id="264" r:id="rId11"/>
    <p:sldId id="270" r:id="rId12"/>
    <p:sldId id="280" r:id="rId13"/>
    <p:sldId id="265" r:id="rId14"/>
    <p:sldId id="271" r:id="rId15"/>
    <p:sldId id="281" r:id="rId16"/>
    <p:sldId id="266" r:id="rId17"/>
    <p:sldId id="272" r:id="rId18"/>
    <p:sldId id="282" r:id="rId19"/>
    <p:sldId id="267" r:id="rId20"/>
    <p:sldId id="283" r:id="rId21"/>
    <p:sldId id="273" r:id="rId22"/>
    <p:sldId id="276" r:id="rId23"/>
    <p:sldId id="278" r:id="rId24"/>
    <p:sldId id="275" r:id="rId25"/>
    <p:sldId id="261" r:id="rId26"/>
  </p:sldIdLst>
  <p:sldSz cx="12192000" cy="6858000"/>
  <p:notesSz cx="6797675" cy="9926638"/>
  <p:defaultTextStyle>
    <a:defPPr>
      <a:defRPr lang="fr-FR"/>
    </a:defPPr>
    <a:lvl1pPr marL="0" algn="l" defTabSz="91419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00" algn="l" defTabSz="91419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99" algn="l" defTabSz="91419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299" algn="l" defTabSz="91419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398" algn="l" defTabSz="91419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498" algn="l" defTabSz="91419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96" algn="l" defTabSz="91419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696" algn="l" defTabSz="91419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795" algn="l" defTabSz="91419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619" userDrawn="1">
          <p15:clr>
            <a:srgbClr val="A4A3A4"/>
          </p15:clr>
        </p15:guide>
        <p15:guide id="2" pos="2479" userDrawn="1">
          <p15:clr>
            <a:srgbClr val="A4A3A4"/>
          </p15:clr>
        </p15:guide>
        <p15:guide id="3" pos="2842" userDrawn="1">
          <p15:clr>
            <a:srgbClr val="A4A3A4"/>
          </p15:clr>
        </p15:guide>
        <p15:guide id="4" pos="4702" userDrawn="1">
          <p15:clr>
            <a:srgbClr val="A4A3A4"/>
          </p15:clr>
        </p15:guide>
        <p15:guide id="5" pos="5110" userDrawn="1">
          <p15:clr>
            <a:srgbClr val="A4A3A4"/>
          </p15:clr>
        </p15:guide>
        <p15:guide id="6" pos="6970" userDrawn="1">
          <p15:clr>
            <a:srgbClr val="A4A3A4"/>
          </p15:clr>
        </p15:guide>
        <p15:guide id="7" orient="horz" pos="935" userDrawn="1">
          <p15:clr>
            <a:srgbClr val="A4A3A4"/>
          </p15:clr>
        </p15:guide>
        <p15:guide id="8" orient="horz" pos="3385" userDrawn="1">
          <p15:clr>
            <a:srgbClr val="A4A3A4"/>
          </p15:clr>
        </p15:guide>
        <p15:guide id="9" pos="3659" userDrawn="1">
          <p15:clr>
            <a:srgbClr val="A4A3A4"/>
          </p15:clr>
        </p15:guide>
        <p15:guide id="10" pos="4021" userDrawn="1">
          <p15:clr>
            <a:srgbClr val="A4A3A4"/>
          </p15:clr>
        </p15:guide>
        <p15:guide id="11" orient="horz" pos="52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lansman" initials="jlansman" lastIdx="4" clrIdx="0"/>
  <p:cmAuthor id="7" name="Margaux Buguet" initials="MB" lastIdx="92" clrIdx="7"/>
  <p:cmAuthor id="1" name="COHEN Michael" initials="CM" lastIdx="5" clrIdx="1"/>
  <p:cmAuthor id="8" name="ecreach" initials="ecr" lastIdx="125" clrIdx="8"/>
  <p:cmAuthor id="2" name="MULLER Benoit" initials="MB" lastIdx="76" clrIdx="2"/>
  <p:cmAuthor id="9" name="Emma Ros" initials="ER" lastIdx="9" clrIdx="9"/>
  <p:cmAuthor id="3" name="MULLER Benoit" initials="MB [2]" lastIdx="93" clrIdx="3"/>
  <p:cmAuthor id="4" name="sreyarles" initials="sre" lastIdx="4" clrIdx="4"/>
  <p:cmAuthor id="5" name="Christelle Boulin" initials="" lastIdx="14" clrIdx="5"/>
  <p:cmAuthor id="6" name="CHABROUX, Julie (DSSIS)" initials="CJ" lastIdx="19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3354"/>
    <a:srgbClr val="1F618A"/>
    <a:srgbClr val="00617D"/>
    <a:srgbClr val="00A1CE"/>
    <a:srgbClr val="EA5373"/>
    <a:srgbClr val="739BB9"/>
    <a:srgbClr val="1D3253"/>
    <a:srgbClr val="F08070"/>
    <a:srgbClr val="598090"/>
    <a:srgbClr val="1E61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57" autoAdjust="0"/>
    <p:restoredTop sz="93817" autoAdjust="0"/>
  </p:normalViewPr>
  <p:slideViewPr>
    <p:cSldViewPr showGuides="1">
      <p:cViewPr varScale="1">
        <p:scale>
          <a:sx n="125" d="100"/>
          <a:sy n="125" d="100"/>
        </p:scale>
        <p:origin x="168" y="840"/>
      </p:cViewPr>
      <p:guideLst>
        <p:guide pos="619"/>
        <p:guide pos="2479"/>
        <p:guide pos="2842"/>
        <p:guide pos="4702"/>
        <p:guide pos="5110"/>
        <p:guide pos="6970"/>
        <p:guide orient="horz" pos="935"/>
        <p:guide orient="horz" pos="3385"/>
        <p:guide pos="3659"/>
        <p:guide pos="4021"/>
        <p:guide orient="horz" pos="5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7" d="100"/>
        <a:sy n="57" d="100"/>
      </p:scale>
      <p:origin x="0" y="0"/>
    </p:cViewPr>
  </p:sorterViewPr>
  <p:notesViewPr>
    <p:cSldViewPr showGuides="1">
      <p:cViewPr varScale="1">
        <p:scale>
          <a:sx n="51" d="100"/>
          <a:sy n="51" d="100"/>
        </p:scale>
        <p:origin x="2976" y="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00955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1" y="0"/>
            <a:ext cx="3256087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7DC9CCA8-1771-49FC-824D-3C9B0AE50AB6}" type="datetime1">
              <a:rPr lang="fr-FR" smtClean="0"/>
              <a:t>26/03/2021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0488" y="4715153"/>
            <a:ext cx="661670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9858376"/>
            <a:ext cx="6797675" cy="682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Espace réservé du pied de page 3"/>
          <p:cNvSpPr>
            <a:spLocks noGrp="1"/>
          </p:cNvSpPr>
          <p:nvPr>
            <p:ph type="ftr" sz="quarter" idx="4"/>
          </p:nvPr>
        </p:nvSpPr>
        <p:spPr>
          <a:xfrm>
            <a:off x="543853" y="9485352"/>
            <a:ext cx="4853473" cy="277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r>
              <a:rPr lang="en-GB" sz="1100" dirty="0"/>
              <a:t>Titre de la présentation</a:t>
            </a:r>
          </a:p>
        </p:txBody>
      </p:sp>
      <p:sp>
        <p:nvSpPr>
          <p:cNvPr id="15" name="Espace réservé du numéro de diapositive 4"/>
          <p:cNvSpPr>
            <a:spLocks noGrp="1"/>
          </p:cNvSpPr>
          <p:nvPr>
            <p:ph type="sldNum" sz="quarter" idx="5"/>
          </p:nvPr>
        </p:nvSpPr>
        <p:spPr>
          <a:xfrm>
            <a:off x="1" y="9485352"/>
            <a:ext cx="543854" cy="277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fld id="{305287CA-3E72-4A91-B59B-B69F40801570}" type="slidenum">
              <a:rPr lang="en-GB" sz="1100" smtClean="0"/>
              <a:pPr/>
              <a:t>‹N°›</a:t>
            </a:fld>
            <a:endParaRPr lang="en-GB" sz="1100" dirty="0"/>
          </a:p>
        </p:txBody>
      </p:sp>
      <p:cxnSp>
        <p:nvCxnSpPr>
          <p:cNvPr id="18" name="Connecteur droit 17"/>
          <p:cNvCxnSpPr/>
          <p:nvPr/>
        </p:nvCxnSpPr>
        <p:spPr>
          <a:xfrm>
            <a:off x="526791" y="9584396"/>
            <a:ext cx="0" cy="107206"/>
          </a:xfrm>
          <a:prstGeom prst="line">
            <a:avLst/>
          </a:prstGeom>
          <a:ln w="28575">
            <a:solidFill>
              <a:srgbClr val="CF02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6373390" y="9524515"/>
            <a:ext cx="298235" cy="218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49309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88900" indent="-88900" algn="l" defTabSz="626913" rtl="0" eaLnBrk="1" latinLnBrk="0" hangingPunct="1">
      <a:buClr>
        <a:schemeClr val="accent1"/>
      </a:buClr>
      <a:buFont typeface="Arial" panose="020B0604020202020204" pitchFamily="34" charset="0"/>
      <a:buChar char="•"/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177800" indent="-80963" algn="l" defTabSz="626913" rtl="0" eaLnBrk="1" latinLnBrk="0" hangingPunct="1">
      <a:buFont typeface="Arial" panose="020B0604020202020204" pitchFamily="34" charset="0"/>
      <a:buChar char="•"/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260350" indent="-85725" algn="l" defTabSz="626913" rtl="0" eaLnBrk="1" latinLnBrk="0" hangingPunct="1">
      <a:buClr>
        <a:schemeClr val="bg1">
          <a:lumMod val="75000"/>
        </a:schemeClr>
      </a:buClr>
      <a:buFont typeface="Arial" panose="020B0604020202020204" pitchFamily="34" charset="0"/>
      <a:buChar char="•"/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349250" indent="-82550" algn="l" defTabSz="626913" rtl="0" eaLnBrk="1" latinLnBrk="0" hangingPunct="1">
      <a:buClr>
        <a:schemeClr val="bg1">
          <a:lumMod val="75000"/>
        </a:schemeClr>
      </a:buClr>
      <a:buFont typeface="Arial" panose="020B0604020202020204" pitchFamily="34" charset="0"/>
      <a:buChar char="•"/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444500" indent="-80963" algn="l" defTabSz="626913" rtl="0" eaLnBrk="1" latinLnBrk="0" hangingPunct="1">
      <a:buClr>
        <a:schemeClr val="bg1">
          <a:lumMod val="75000"/>
        </a:schemeClr>
      </a:buClr>
      <a:buFont typeface="Arial" panose="020B0604020202020204" pitchFamily="34" charset="0"/>
      <a:buChar char="•"/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567282" algn="l" defTabSz="626913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880738" algn="l" defTabSz="626913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2194194" algn="l" defTabSz="626913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2507651" algn="l" defTabSz="626913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3BAB15C7-70C5-B548-891F-883EF1D283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A61BB16-5BC8-314C-9AD5-8BBC07F17B40}"/>
              </a:ext>
            </a:extLst>
          </p:cNvPr>
          <p:cNvSpPr/>
          <p:nvPr userDrawn="1"/>
        </p:nvSpPr>
        <p:spPr>
          <a:xfrm>
            <a:off x="0" y="6102000"/>
            <a:ext cx="12192000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3D44C142-E42D-8740-873E-F7A42D8508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C4BEB749-6A69-5641-AB61-A2510C78F53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1E0301E0-6631-4D47-8F87-119AB5F50146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DAD355E1-CAF1-A040-AB3C-007734880F9A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F4E097B-4F7B-EA41-83CE-3DD128A1BE84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338675B-2079-104E-A63C-0B686B152989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730749188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4247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Titre-Partie-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BBD814B-BFB7-4E4E-B8AF-AFA23A82280C}"/>
              </a:ext>
            </a:extLst>
          </p:cNvPr>
          <p:cNvSpPr/>
          <p:nvPr userDrawn="1"/>
        </p:nvSpPr>
        <p:spPr>
          <a:xfrm>
            <a:off x="-5928" y="0"/>
            <a:ext cx="12197928" cy="6858000"/>
          </a:xfrm>
          <a:prstGeom prst="rect">
            <a:avLst/>
          </a:prstGeom>
          <a:solidFill>
            <a:srgbClr val="EA5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2F6A9C7-B8F5-D146-ABA4-3AABBEC713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C96B0800-365B-BB45-BD25-5BA1CF5A36FF}"/>
              </a:ext>
            </a:extLst>
          </p:cNvPr>
          <p:cNvSpPr/>
          <p:nvPr userDrawn="1"/>
        </p:nvSpPr>
        <p:spPr>
          <a:xfrm>
            <a:off x="-5928" y="6102000"/>
            <a:ext cx="12197928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D20FE1B3-1E7A-EF45-9449-8F06D89A7C1A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>
                <a:solidFill>
                  <a:srgbClr val="1D3253"/>
                </a:solidFill>
                <a:latin typeface="Arial" panose="020B0604020202020204"/>
              </a:rPr>
              <a:t>INS </a:t>
            </a:r>
            <a:r>
              <a:rPr lang="fr-FR" dirty="0">
                <a:solidFill>
                  <a:srgbClr val="1D3253"/>
                </a:solidFill>
                <a:latin typeface="Arial" panose="020B0604020202020204"/>
              </a:rPr>
              <a:t>/ Guide d’accompagnement à la mise en œuvre</a:t>
            </a:r>
          </a:p>
        </p:txBody>
      </p:sp>
      <p:sp>
        <p:nvSpPr>
          <p:cNvPr id="11" name="Espace réservé du numéro de diapositive 2">
            <a:extLst>
              <a:ext uri="{FF2B5EF4-FFF2-40B4-BE49-F238E27FC236}">
                <a16:creationId xmlns:a16="http://schemas.microsoft.com/office/drawing/2014/main" id="{E0E5C289-D9DA-6946-AD91-BA33B9CF3199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rgbClr val="1D3253"/>
                </a:solidFill>
                <a:latin typeface="Arial" panose="020B0604020202020204"/>
              </a:rPr>
              <a:pPr/>
              <a:t>‹N°›</a:t>
            </a:fld>
            <a:endParaRPr lang="fr-FR" b="1" dirty="0">
              <a:solidFill>
                <a:srgbClr val="1D3253"/>
              </a:solidFill>
              <a:latin typeface="Arial" panose="020B0604020202020204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8B807DD-2772-1341-85FB-67A4045AD80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26613" y="-36909"/>
            <a:ext cx="2159000" cy="901700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D8B3D987-0342-FE4F-8A60-0DEA59E81C5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191AE84A-54E9-7C43-AF22-72F5D4B8D8B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9FC16EB2-0B2F-4F43-A345-FF8E95FAE1AD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886387C2-488E-E64D-895B-BCAA77DDF005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A959D2C-7499-904B-89F2-4A6DA45CD121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C305BC8-DD7E-4A4F-929E-330DD91E0B9B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7376862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4156">
          <p15:clr>
            <a:srgbClr val="FBAE40"/>
          </p15:clr>
        </p15:guide>
        <p15:guide id="2" orient="horz" pos="3929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  <p15:guide id="5" orient="horz" pos="75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-Titre-Partie-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BBD814B-BFB7-4E4E-B8AF-AFA23A82280C}"/>
              </a:ext>
            </a:extLst>
          </p:cNvPr>
          <p:cNvSpPr/>
          <p:nvPr userDrawn="1"/>
        </p:nvSpPr>
        <p:spPr>
          <a:xfrm>
            <a:off x="-5928" y="0"/>
            <a:ext cx="12197928" cy="6858000"/>
          </a:xfrm>
          <a:prstGeom prst="rect">
            <a:avLst/>
          </a:prstGeom>
          <a:solidFill>
            <a:srgbClr val="EA5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6B0800-365B-BB45-BD25-5BA1CF5A36FF}"/>
              </a:ext>
            </a:extLst>
          </p:cNvPr>
          <p:cNvSpPr/>
          <p:nvPr userDrawn="1"/>
        </p:nvSpPr>
        <p:spPr>
          <a:xfrm>
            <a:off x="-5928" y="6102000"/>
            <a:ext cx="12197928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D20FE1B3-1E7A-EF45-9449-8F06D89A7C1A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>
                <a:solidFill>
                  <a:srgbClr val="1D3253"/>
                </a:solidFill>
                <a:latin typeface="Arial" panose="020B0604020202020204"/>
              </a:rPr>
              <a:t>INS </a:t>
            </a:r>
            <a:r>
              <a:rPr lang="fr-FR" dirty="0">
                <a:solidFill>
                  <a:srgbClr val="1D3253"/>
                </a:solidFill>
                <a:latin typeface="Arial" panose="020B0604020202020204"/>
              </a:rPr>
              <a:t>/ Guide d’accompagnement à la mise en œuvre</a:t>
            </a:r>
          </a:p>
        </p:txBody>
      </p:sp>
      <p:sp>
        <p:nvSpPr>
          <p:cNvPr id="11" name="Espace réservé du numéro de diapositive 2">
            <a:extLst>
              <a:ext uri="{FF2B5EF4-FFF2-40B4-BE49-F238E27FC236}">
                <a16:creationId xmlns:a16="http://schemas.microsoft.com/office/drawing/2014/main" id="{E0E5C289-D9DA-6946-AD91-BA33B9CF3199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rgbClr val="1D3253"/>
                </a:solidFill>
                <a:latin typeface="Arial" panose="020B0604020202020204"/>
              </a:rPr>
              <a:pPr/>
              <a:t>‹N°›</a:t>
            </a:fld>
            <a:endParaRPr lang="fr-FR" b="1" dirty="0">
              <a:solidFill>
                <a:srgbClr val="1D3253"/>
              </a:solidFill>
              <a:latin typeface="Arial" panose="020B0604020202020204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8B807DD-2772-1341-85FB-67A4045AD8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26613" y="-36909"/>
            <a:ext cx="2159000" cy="9017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717797F3-E9FE-EA48-9D61-9BDC1CDC286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A7F0026-FC02-8C4E-B320-B992DF68D0B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4EF07F27-ED0D-9B42-97E9-921F6A95C784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A8442B2B-A44E-BB4D-BEF0-FFB770BCAF32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65B1930-E041-4F43-A4E4-9F7DB9D0E361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80A4A2E-40D1-F34B-AA88-430009C71FB7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1952706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4156">
          <p15:clr>
            <a:srgbClr val="FBAE40"/>
          </p15:clr>
        </p15:guide>
        <p15:guide id="2" orient="horz" pos="3929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  <p15:guide id="5" orient="horz" pos="754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Titre-Partie-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BBD814B-BFB7-4E4E-B8AF-AFA23A82280C}"/>
              </a:ext>
            </a:extLst>
          </p:cNvPr>
          <p:cNvSpPr/>
          <p:nvPr userDrawn="1"/>
        </p:nvSpPr>
        <p:spPr>
          <a:xfrm>
            <a:off x="-5928" y="0"/>
            <a:ext cx="1219792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7DB4CFC-736E-894A-85BB-B3FDCAB815A3}"/>
              </a:ext>
            </a:extLst>
          </p:cNvPr>
          <p:cNvSpPr/>
          <p:nvPr userDrawn="1"/>
        </p:nvSpPr>
        <p:spPr>
          <a:xfrm>
            <a:off x="-5928" y="6102000"/>
            <a:ext cx="12197928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956C2E6-6B33-E343-BD32-08B36282E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C96B0800-365B-BB45-BD25-5BA1CF5A36FF}"/>
              </a:ext>
            </a:extLst>
          </p:cNvPr>
          <p:cNvSpPr/>
          <p:nvPr userDrawn="1"/>
        </p:nvSpPr>
        <p:spPr>
          <a:xfrm>
            <a:off x="-5928" y="6102000"/>
            <a:ext cx="12197928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D20FE1B3-1E7A-EF45-9449-8F06D89A7C1A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>
                <a:solidFill>
                  <a:srgbClr val="1D3253"/>
                </a:solidFill>
                <a:latin typeface="Arial" panose="020B0604020202020204"/>
              </a:rPr>
              <a:t>INS </a:t>
            </a:r>
            <a:r>
              <a:rPr lang="fr-FR" dirty="0">
                <a:solidFill>
                  <a:srgbClr val="1D3253"/>
                </a:solidFill>
                <a:latin typeface="Arial" panose="020B0604020202020204"/>
              </a:rPr>
              <a:t>/ Guide d’accompagnement à la mise en œuvre</a:t>
            </a:r>
          </a:p>
        </p:txBody>
      </p:sp>
      <p:sp>
        <p:nvSpPr>
          <p:cNvPr id="11" name="Espace réservé du numéro de diapositive 2">
            <a:extLst>
              <a:ext uri="{FF2B5EF4-FFF2-40B4-BE49-F238E27FC236}">
                <a16:creationId xmlns:a16="http://schemas.microsoft.com/office/drawing/2014/main" id="{E0E5C289-D9DA-6946-AD91-BA33B9CF3199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rgbClr val="1D3253"/>
                </a:solidFill>
                <a:latin typeface="Arial" panose="020B0604020202020204"/>
              </a:rPr>
              <a:pPr/>
              <a:t>‹N°›</a:t>
            </a:fld>
            <a:endParaRPr lang="fr-FR" b="1" dirty="0">
              <a:solidFill>
                <a:srgbClr val="1D3253"/>
              </a:solidFill>
              <a:latin typeface="Arial" panose="020B0604020202020204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8B807DD-2772-1341-85FB-67A4045AD80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26613" y="-36909"/>
            <a:ext cx="2159000" cy="901700"/>
          </a:xfrm>
          <a:prstGeom prst="rect">
            <a:avLst/>
          </a:prstGeom>
        </p:spPr>
      </p:pic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8267E75F-6BC1-3E4D-8095-3C1AD6CAD23E}"/>
              </a:ext>
            </a:extLst>
          </p:cNvPr>
          <p:cNvCxnSpPr/>
          <p:nvPr userDrawn="1"/>
        </p:nvCxnSpPr>
        <p:spPr>
          <a:xfrm>
            <a:off x="-2400" y="6093296"/>
            <a:ext cx="12196800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 16">
            <a:extLst>
              <a:ext uri="{FF2B5EF4-FFF2-40B4-BE49-F238E27FC236}">
                <a16:creationId xmlns:a16="http://schemas.microsoft.com/office/drawing/2014/main" id="{5187C888-E98B-7149-B9D3-A1A14D13261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6CA0660F-1378-6640-847E-D84E26C99C2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B660F2A0-82B4-AF4B-B19F-B7181A01A1BD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9B73651A-508F-6A4A-A5EC-E57267F3811C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CD6817A-66E6-EA44-BB9C-CDCCB2354174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FED58D-3DCC-F04F-9EB3-9643D135238A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942116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4156">
          <p15:clr>
            <a:srgbClr val="FBAE40"/>
          </p15:clr>
        </p15:guide>
        <p15:guide id="2" orient="horz" pos="3929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  <p15:guide id="5" orient="horz" pos="75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-Titre-Partie-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BBD814B-BFB7-4E4E-B8AF-AFA23A82280C}"/>
              </a:ext>
            </a:extLst>
          </p:cNvPr>
          <p:cNvSpPr/>
          <p:nvPr userDrawn="1"/>
        </p:nvSpPr>
        <p:spPr>
          <a:xfrm>
            <a:off x="-5928" y="0"/>
            <a:ext cx="1219792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8015764-9948-E946-89BC-010D39C30A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4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C96B0800-365B-BB45-BD25-5BA1CF5A36FF}"/>
              </a:ext>
            </a:extLst>
          </p:cNvPr>
          <p:cNvSpPr/>
          <p:nvPr userDrawn="1"/>
        </p:nvSpPr>
        <p:spPr>
          <a:xfrm>
            <a:off x="-5928" y="6102000"/>
            <a:ext cx="12197928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D20FE1B3-1E7A-EF45-9449-8F06D89A7C1A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>
                <a:solidFill>
                  <a:srgbClr val="1D3253"/>
                </a:solidFill>
                <a:latin typeface="Arial" panose="020B0604020202020204"/>
              </a:rPr>
              <a:t>INS </a:t>
            </a:r>
            <a:r>
              <a:rPr lang="fr-FR" dirty="0">
                <a:solidFill>
                  <a:srgbClr val="1D3253"/>
                </a:solidFill>
                <a:latin typeface="Arial" panose="020B0604020202020204"/>
              </a:rPr>
              <a:t>/ Guide d’accompagnement à la mise en œuvre</a:t>
            </a:r>
          </a:p>
        </p:txBody>
      </p:sp>
      <p:sp>
        <p:nvSpPr>
          <p:cNvPr id="11" name="Espace réservé du numéro de diapositive 2">
            <a:extLst>
              <a:ext uri="{FF2B5EF4-FFF2-40B4-BE49-F238E27FC236}">
                <a16:creationId xmlns:a16="http://schemas.microsoft.com/office/drawing/2014/main" id="{E0E5C289-D9DA-6946-AD91-BA33B9CF3199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rgbClr val="1D3253"/>
                </a:solidFill>
                <a:latin typeface="Arial" panose="020B0604020202020204"/>
              </a:rPr>
              <a:pPr/>
              <a:t>‹N°›</a:t>
            </a:fld>
            <a:endParaRPr lang="fr-FR" b="1" dirty="0">
              <a:solidFill>
                <a:srgbClr val="1D3253"/>
              </a:solidFill>
              <a:latin typeface="Arial" panose="020B0604020202020204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8B807DD-2772-1341-85FB-67A4045AD80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26613" y="-36909"/>
            <a:ext cx="2159000" cy="901700"/>
          </a:xfrm>
          <a:prstGeom prst="rect">
            <a:avLst/>
          </a:prstGeom>
        </p:spPr>
      </p:pic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8267E75F-6BC1-3E4D-8095-3C1AD6CAD23E}"/>
              </a:ext>
            </a:extLst>
          </p:cNvPr>
          <p:cNvCxnSpPr/>
          <p:nvPr userDrawn="1"/>
        </p:nvCxnSpPr>
        <p:spPr>
          <a:xfrm>
            <a:off x="-2400" y="6093296"/>
            <a:ext cx="12196800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 16">
            <a:extLst>
              <a:ext uri="{FF2B5EF4-FFF2-40B4-BE49-F238E27FC236}">
                <a16:creationId xmlns:a16="http://schemas.microsoft.com/office/drawing/2014/main" id="{67B62278-4830-6447-A7A3-69A2ED3E35E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002F30C-B988-F94F-AF7D-FD970AD385D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46E9E2F7-2212-EF4A-8533-02735406FDD5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2D946466-6F68-9545-8074-8AFDA5D94048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A905F21-4BAD-A042-8AD4-C2373C6CF274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2E47D6D-ED12-7D45-A0BA-C88B1D26A0B9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25448615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4156">
          <p15:clr>
            <a:srgbClr val="FBAE40"/>
          </p15:clr>
        </p15:guide>
        <p15:guide id="2" orient="horz" pos="3929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  <p15:guide id="5" orient="horz" pos="75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Page-Courante-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5AC9702-416E-2543-A370-586EC281D254}"/>
              </a:ext>
            </a:extLst>
          </p:cNvPr>
          <p:cNvSpPr/>
          <p:nvPr userDrawn="1"/>
        </p:nvSpPr>
        <p:spPr>
          <a:xfrm>
            <a:off x="-5928" y="0"/>
            <a:ext cx="12197928" cy="6858000"/>
          </a:xfrm>
          <a:prstGeom prst="rect">
            <a:avLst/>
          </a:prstGeom>
          <a:solidFill>
            <a:srgbClr val="00A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43BED09-D377-AC42-8A67-4BC3D0797E9F}"/>
              </a:ext>
            </a:extLst>
          </p:cNvPr>
          <p:cNvSpPr/>
          <p:nvPr userDrawn="1"/>
        </p:nvSpPr>
        <p:spPr>
          <a:xfrm>
            <a:off x="-5928" y="6102000"/>
            <a:ext cx="12197928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sp>
        <p:nvSpPr>
          <p:cNvPr id="17" name="Espace réservé du pied de page 1">
            <a:extLst>
              <a:ext uri="{FF2B5EF4-FFF2-40B4-BE49-F238E27FC236}">
                <a16:creationId xmlns:a16="http://schemas.microsoft.com/office/drawing/2014/main" id="{571A603F-9B17-8942-9717-3C373AAFA57D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>
                <a:solidFill>
                  <a:srgbClr val="1D3253"/>
                </a:solidFill>
                <a:latin typeface="Arial" panose="020B0604020202020204"/>
              </a:rPr>
              <a:t>INS </a:t>
            </a:r>
            <a:r>
              <a:rPr lang="fr-FR" dirty="0">
                <a:solidFill>
                  <a:srgbClr val="1D3253"/>
                </a:solidFill>
                <a:latin typeface="Arial" panose="020B0604020202020204"/>
              </a:rPr>
              <a:t>/ Guide d’accompagnement à la mise en œuvre</a:t>
            </a:r>
          </a:p>
        </p:txBody>
      </p:sp>
      <p:sp>
        <p:nvSpPr>
          <p:cNvPr id="18" name="Espace réservé du numéro de diapositive 2">
            <a:extLst>
              <a:ext uri="{FF2B5EF4-FFF2-40B4-BE49-F238E27FC236}">
                <a16:creationId xmlns:a16="http://schemas.microsoft.com/office/drawing/2014/main" id="{F006796E-EA54-7849-BEE3-446B097C78E5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rgbClr val="1D3253"/>
                </a:solidFill>
                <a:latin typeface="Arial" panose="020B0604020202020204"/>
              </a:rPr>
              <a:pPr/>
              <a:t>‹N°›</a:t>
            </a:fld>
            <a:endParaRPr lang="fr-FR" b="1" dirty="0">
              <a:solidFill>
                <a:srgbClr val="1D3253"/>
              </a:solidFill>
              <a:latin typeface="Arial" panose="020B0604020202020204"/>
            </a:endParaRP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41AA34A1-96E6-DC4F-AD82-41A512A893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26613" y="-36909"/>
            <a:ext cx="2159000" cy="9017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C71FA62-A529-B342-8429-13DACBE2C68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3A442F8-D10F-684A-B772-20C4A258246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4ED44F92-E863-B54D-A0EC-B6F3E744E34E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A769A04A-6EA2-A449-A18B-56AC409CDFC4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C811E31-90A5-B74C-85F6-F4D8341005ED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433EBF6-8178-E74E-8C36-729B83594599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3461539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Page-Courante-B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DEFF89BE-AD85-C747-8FA4-6F305B3C5347}"/>
              </a:ext>
            </a:extLst>
          </p:cNvPr>
          <p:cNvSpPr/>
          <p:nvPr userDrawn="1"/>
        </p:nvSpPr>
        <p:spPr>
          <a:xfrm>
            <a:off x="-5928" y="0"/>
            <a:ext cx="12197928" cy="6858000"/>
          </a:xfrm>
          <a:prstGeom prst="rect">
            <a:avLst/>
          </a:prstGeom>
          <a:solidFill>
            <a:srgbClr val="1F6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3F0E451-21C1-8C4C-A0A5-9A506E5D6794}"/>
              </a:ext>
            </a:extLst>
          </p:cNvPr>
          <p:cNvSpPr/>
          <p:nvPr userDrawn="1"/>
        </p:nvSpPr>
        <p:spPr>
          <a:xfrm>
            <a:off x="-5928" y="6102000"/>
            <a:ext cx="12197928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sp>
        <p:nvSpPr>
          <p:cNvPr id="30" name="Espace réservé du pied de page 1">
            <a:extLst>
              <a:ext uri="{FF2B5EF4-FFF2-40B4-BE49-F238E27FC236}">
                <a16:creationId xmlns:a16="http://schemas.microsoft.com/office/drawing/2014/main" id="{F6E83A4A-7D7B-0D4C-9869-FBB6C305936C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>
                <a:solidFill>
                  <a:srgbClr val="1D3253"/>
                </a:solidFill>
                <a:latin typeface="Arial" panose="020B0604020202020204"/>
              </a:rPr>
              <a:t>INS </a:t>
            </a:r>
            <a:r>
              <a:rPr lang="fr-FR" dirty="0">
                <a:solidFill>
                  <a:srgbClr val="1D3253"/>
                </a:solidFill>
                <a:latin typeface="Arial" panose="020B0604020202020204"/>
              </a:rPr>
              <a:t>/ Guide d’accompagnement à la mise en œuvre</a:t>
            </a:r>
          </a:p>
        </p:txBody>
      </p:sp>
      <p:sp>
        <p:nvSpPr>
          <p:cNvPr id="31" name="Espace réservé du numéro de diapositive 2">
            <a:extLst>
              <a:ext uri="{FF2B5EF4-FFF2-40B4-BE49-F238E27FC236}">
                <a16:creationId xmlns:a16="http://schemas.microsoft.com/office/drawing/2014/main" id="{1A59605C-5D2F-BF4D-98B4-4AB835E9F3C4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rgbClr val="1D3253"/>
                </a:solidFill>
                <a:latin typeface="Arial" panose="020B0604020202020204"/>
              </a:rPr>
              <a:pPr/>
              <a:t>‹N°›</a:t>
            </a:fld>
            <a:endParaRPr lang="fr-FR" b="1" dirty="0">
              <a:solidFill>
                <a:srgbClr val="1D3253"/>
              </a:solidFill>
              <a:latin typeface="Arial" panose="020B0604020202020204"/>
            </a:endParaRPr>
          </a:p>
        </p:txBody>
      </p:sp>
      <p:pic>
        <p:nvPicPr>
          <p:cNvPr id="37" name="Image 36">
            <a:extLst>
              <a:ext uri="{FF2B5EF4-FFF2-40B4-BE49-F238E27FC236}">
                <a16:creationId xmlns:a16="http://schemas.microsoft.com/office/drawing/2014/main" id="{D718C39C-7F00-2645-8EAF-8AC9B93DB0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26613" y="-36909"/>
            <a:ext cx="2159000" cy="9017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2950DDEE-34F9-BE48-9AAF-B97440F622C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C5E84F9F-6CF1-1246-9C55-B9F9595B300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A18C61C6-690B-EF4F-9245-2B5AFB1FFC4B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AD8E1034-B605-1245-A5BB-DE2ED8A315A4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411C84B-A635-704D-BE09-A2F6EF0A7786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1ED82E-6384-B347-B400-934180D63B81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674593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Page-Courante-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31BB428C-8C41-A04F-A5DE-8FC80CC67B44}"/>
              </a:ext>
            </a:extLst>
          </p:cNvPr>
          <p:cNvSpPr/>
          <p:nvPr userDrawn="1"/>
        </p:nvSpPr>
        <p:spPr>
          <a:xfrm>
            <a:off x="-5928" y="0"/>
            <a:ext cx="12197928" cy="6858000"/>
          </a:xfrm>
          <a:prstGeom prst="rect">
            <a:avLst/>
          </a:prstGeom>
          <a:solidFill>
            <a:srgbClr val="1C33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797EBC0-C697-284F-BC4E-21B7770FDD8A}"/>
              </a:ext>
            </a:extLst>
          </p:cNvPr>
          <p:cNvSpPr/>
          <p:nvPr userDrawn="1"/>
        </p:nvSpPr>
        <p:spPr>
          <a:xfrm>
            <a:off x="-5928" y="6102000"/>
            <a:ext cx="12197928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sp>
        <p:nvSpPr>
          <p:cNvPr id="17" name="Espace réservé du pied de page 1">
            <a:extLst>
              <a:ext uri="{FF2B5EF4-FFF2-40B4-BE49-F238E27FC236}">
                <a16:creationId xmlns:a16="http://schemas.microsoft.com/office/drawing/2014/main" id="{7AB4A7B1-B235-EB41-95AB-8034D29B22B3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>
                <a:solidFill>
                  <a:srgbClr val="1D3253"/>
                </a:solidFill>
                <a:latin typeface="Arial" panose="020B0604020202020204"/>
              </a:rPr>
              <a:t>INS </a:t>
            </a:r>
            <a:r>
              <a:rPr lang="fr-FR" dirty="0">
                <a:solidFill>
                  <a:srgbClr val="1D3253"/>
                </a:solidFill>
                <a:latin typeface="Arial" panose="020B0604020202020204"/>
              </a:rPr>
              <a:t>/ Guide d’accompagnement à la mise en œuvre</a:t>
            </a:r>
          </a:p>
        </p:txBody>
      </p:sp>
      <p:sp>
        <p:nvSpPr>
          <p:cNvPr id="18" name="Espace réservé du numéro de diapositive 2">
            <a:extLst>
              <a:ext uri="{FF2B5EF4-FFF2-40B4-BE49-F238E27FC236}">
                <a16:creationId xmlns:a16="http://schemas.microsoft.com/office/drawing/2014/main" id="{DEA543C2-D2A9-6C4D-B24B-D07273AE767A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rgbClr val="1D3253"/>
                </a:solidFill>
                <a:latin typeface="Arial" panose="020B0604020202020204"/>
              </a:rPr>
              <a:pPr/>
              <a:t>‹N°›</a:t>
            </a:fld>
            <a:endParaRPr lang="fr-FR" b="1" dirty="0">
              <a:solidFill>
                <a:srgbClr val="1D3253"/>
              </a:solidFill>
              <a:latin typeface="Arial" panose="020B0604020202020204"/>
            </a:endParaRP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6C861434-27A1-FD4A-8197-D49522D0B2E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26613" y="-36909"/>
            <a:ext cx="2159000" cy="9017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696CF852-0676-B642-894D-162576CC65A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251FA9F-EBEE-2D46-9AA3-8F70E71D33A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5D319853-6CDA-BE41-9B0F-804574133B41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00C61-FEEB-D140-A333-78E0BB2E7E7E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0E0BE4D-4F6A-9C49-8D7B-21499C049888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F173827-A1F3-A640-8176-03640E098DAE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28149493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Page-Courante-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7E3429-9540-214A-B4D7-3CB30306C49C}"/>
              </a:ext>
            </a:extLst>
          </p:cNvPr>
          <p:cNvSpPr/>
          <p:nvPr userDrawn="1"/>
        </p:nvSpPr>
        <p:spPr>
          <a:xfrm>
            <a:off x="-5928" y="0"/>
            <a:ext cx="12197928" cy="6858000"/>
          </a:xfrm>
          <a:prstGeom prst="rect">
            <a:avLst/>
          </a:prstGeom>
          <a:solidFill>
            <a:srgbClr val="EA5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868A9A8-7CA6-334B-8611-3418A280FC6E}"/>
              </a:ext>
            </a:extLst>
          </p:cNvPr>
          <p:cNvSpPr/>
          <p:nvPr userDrawn="1"/>
        </p:nvSpPr>
        <p:spPr>
          <a:xfrm>
            <a:off x="-5928" y="6102000"/>
            <a:ext cx="12197928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sp>
        <p:nvSpPr>
          <p:cNvPr id="14" name="Espace réservé du pied de page 1">
            <a:extLst>
              <a:ext uri="{FF2B5EF4-FFF2-40B4-BE49-F238E27FC236}">
                <a16:creationId xmlns:a16="http://schemas.microsoft.com/office/drawing/2014/main" id="{2DD70C27-F714-E344-A0F3-F816ECAB8DFE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>
                <a:solidFill>
                  <a:srgbClr val="1D3253"/>
                </a:solidFill>
                <a:latin typeface="Arial" panose="020B0604020202020204"/>
              </a:rPr>
              <a:t>INS </a:t>
            </a:r>
            <a:r>
              <a:rPr lang="fr-FR" dirty="0">
                <a:solidFill>
                  <a:srgbClr val="1D3253"/>
                </a:solidFill>
                <a:latin typeface="Arial" panose="020B0604020202020204"/>
              </a:rPr>
              <a:t>/ Guide d’accompagnement à la mise en œuvre</a:t>
            </a:r>
          </a:p>
        </p:txBody>
      </p:sp>
      <p:sp>
        <p:nvSpPr>
          <p:cNvPr id="22" name="Espace réservé du numéro de diapositive 2">
            <a:extLst>
              <a:ext uri="{FF2B5EF4-FFF2-40B4-BE49-F238E27FC236}">
                <a16:creationId xmlns:a16="http://schemas.microsoft.com/office/drawing/2014/main" id="{3F81C380-2DF2-BA48-9354-6181F2F359C2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rgbClr val="1D3253"/>
                </a:solidFill>
                <a:latin typeface="Arial" panose="020B0604020202020204"/>
              </a:rPr>
              <a:pPr/>
              <a:t>‹N°›</a:t>
            </a:fld>
            <a:endParaRPr lang="fr-FR" b="1" dirty="0">
              <a:solidFill>
                <a:srgbClr val="1D3253"/>
              </a:solidFill>
              <a:latin typeface="Arial" panose="020B0604020202020204"/>
            </a:endParaRP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53369EB6-97A9-1042-B2FB-73D1B1F972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26613" y="-36909"/>
            <a:ext cx="2159000" cy="9017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A07B8F5-8DCF-F740-874F-4FBAE3D1A38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8C3D2FFC-FEAA-744D-861F-6F941E01F70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E200E708-B99D-3840-B6A8-13C999B30675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40FF51A7-B993-0246-914C-B1BA24F6371B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9057C4D-200C-E045-AF4E-D89CE47A384A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CC22C9F-1A96-FA4B-A590-BD4441A7DFD7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26549395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Page-Courante-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D90DF4BC-B436-3043-B084-F89D5A8A1BF1}"/>
              </a:ext>
            </a:extLst>
          </p:cNvPr>
          <p:cNvSpPr/>
          <p:nvPr userDrawn="1"/>
        </p:nvSpPr>
        <p:spPr>
          <a:xfrm>
            <a:off x="-5928" y="0"/>
            <a:ext cx="1219792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19DF5BA-CA0D-8149-BCF1-BE006F445192}"/>
              </a:ext>
            </a:extLst>
          </p:cNvPr>
          <p:cNvSpPr/>
          <p:nvPr userDrawn="1"/>
        </p:nvSpPr>
        <p:spPr>
          <a:xfrm>
            <a:off x="-5928" y="6102000"/>
            <a:ext cx="12197928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sp>
        <p:nvSpPr>
          <p:cNvPr id="17" name="Espace réservé du pied de page 1">
            <a:extLst>
              <a:ext uri="{FF2B5EF4-FFF2-40B4-BE49-F238E27FC236}">
                <a16:creationId xmlns:a16="http://schemas.microsoft.com/office/drawing/2014/main" id="{42FD99B6-EB82-E04F-8703-6D604E005959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>
                <a:solidFill>
                  <a:srgbClr val="1D3253"/>
                </a:solidFill>
                <a:latin typeface="Arial" panose="020B0604020202020204"/>
              </a:rPr>
              <a:t>INS </a:t>
            </a:r>
            <a:r>
              <a:rPr lang="fr-FR" dirty="0">
                <a:solidFill>
                  <a:srgbClr val="1D3253"/>
                </a:solidFill>
                <a:latin typeface="Arial" panose="020B0604020202020204"/>
              </a:rPr>
              <a:t>/ Guide d’accompagnement à la mise en œuvre</a:t>
            </a:r>
          </a:p>
        </p:txBody>
      </p:sp>
      <p:sp>
        <p:nvSpPr>
          <p:cNvPr id="18" name="Espace réservé du numéro de diapositive 2">
            <a:extLst>
              <a:ext uri="{FF2B5EF4-FFF2-40B4-BE49-F238E27FC236}">
                <a16:creationId xmlns:a16="http://schemas.microsoft.com/office/drawing/2014/main" id="{E7BE83E5-B1FA-CF48-A053-93C1B36292EB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rgbClr val="1D3253"/>
                </a:solidFill>
                <a:latin typeface="Arial" panose="020B0604020202020204"/>
              </a:rPr>
              <a:pPr/>
              <a:t>‹N°›</a:t>
            </a:fld>
            <a:endParaRPr lang="fr-FR" b="1" dirty="0">
              <a:solidFill>
                <a:srgbClr val="1D3253"/>
              </a:solidFill>
              <a:latin typeface="Arial" panose="020B0604020202020204"/>
            </a:endParaRP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0C806915-14E2-D845-9AB3-BC961B1C47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26613" y="-36909"/>
            <a:ext cx="2159000" cy="901700"/>
          </a:xfrm>
          <a:prstGeom prst="rect">
            <a:avLst/>
          </a:prstGeom>
        </p:spPr>
      </p:pic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4A3F39EC-75E1-AA43-858B-D5042FC98131}"/>
              </a:ext>
            </a:extLst>
          </p:cNvPr>
          <p:cNvCxnSpPr/>
          <p:nvPr userDrawn="1"/>
        </p:nvCxnSpPr>
        <p:spPr>
          <a:xfrm>
            <a:off x="-2400" y="6093296"/>
            <a:ext cx="12196800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 13">
            <a:extLst>
              <a:ext uri="{FF2B5EF4-FFF2-40B4-BE49-F238E27FC236}">
                <a16:creationId xmlns:a16="http://schemas.microsoft.com/office/drawing/2014/main" id="{7C817DDE-E984-0545-A13C-A22537695A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12C4EC20-DA01-714E-82A2-999EC5E1021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682B75D-3A04-B04A-AEDA-09C4416DEA44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D5B29ADF-D9FE-7E43-A10F-A05BB478B368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68EE57C3-0E58-8649-A482-9C571773F8D9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1639BE1-A2B0-7246-99D8-89E3AC06BDB9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39447426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-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3BAB15C7-70C5-B548-891F-883EF1D283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A61BB16-5BC8-314C-9AD5-8BBC07F17B40}"/>
              </a:ext>
            </a:extLst>
          </p:cNvPr>
          <p:cNvSpPr/>
          <p:nvPr userDrawn="1"/>
        </p:nvSpPr>
        <p:spPr>
          <a:xfrm>
            <a:off x="-5928" y="6102000"/>
            <a:ext cx="12197928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sp>
        <p:nvSpPr>
          <p:cNvPr id="6" name="Espace réservé du texte 1">
            <a:extLst>
              <a:ext uri="{FF2B5EF4-FFF2-40B4-BE49-F238E27FC236}">
                <a16:creationId xmlns:a16="http://schemas.microsoft.com/office/drawing/2014/main" id="{47162F87-1A35-3040-84B2-06785C8A0949}"/>
              </a:ext>
            </a:extLst>
          </p:cNvPr>
          <p:cNvSpPr txBox="1">
            <a:spLocks/>
          </p:cNvSpPr>
          <p:nvPr userDrawn="1"/>
        </p:nvSpPr>
        <p:spPr>
          <a:xfrm>
            <a:off x="2351584" y="2420888"/>
            <a:ext cx="7344816" cy="306657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26290"/>
                </a:solidFill>
                <a:latin typeface="Avenir Book" panose="02000503020000020003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26290"/>
                </a:solidFill>
                <a:latin typeface="Avenir Book" panose="02000503020000020003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26290"/>
                </a:solidFill>
                <a:latin typeface="Avenir Book" panose="02000503020000020003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26290"/>
                </a:solidFill>
                <a:latin typeface="Avenir Book" panose="02000503020000020003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26290"/>
                </a:solidFill>
                <a:latin typeface="Avenir Book" panose="02000503020000020003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fr-FR" sz="4400" b="1" i="0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Mettre en œuvre l’INS</a:t>
            </a:r>
          </a:p>
          <a:p>
            <a:pPr marL="0" indent="0" algn="l">
              <a:buNone/>
            </a:pPr>
            <a:endParaRPr lang="fr-FR" sz="3500" b="0" i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2300" b="0" i="0" dirty="0">
                <a:solidFill>
                  <a:srgbClr val="00A1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Guide d’accompagnement 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2300" b="0" i="0" dirty="0">
                <a:solidFill>
                  <a:srgbClr val="00A1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la</a:t>
            </a:r>
            <a:r>
              <a:rPr lang="fr-FR" sz="2300" b="0" i="0" baseline="0" dirty="0">
                <a:solidFill>
                  <a:srgbClr val="00A1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mise en œuvre de l’INS</a:t>
            </a:r>
            <a:endParaRPr lang="fr-FR" sz="2300" b="0" i="0" dirty="0">
              <a:solidFill>
                <a:srgbClr val="00A1C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fr-FR" sz="1600" b="0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Mise à jour juillet 2020</a:t>
            </a:r>
          </a:p>
          <a:p>
            <a:pPr marL="0" indent="0" algn="l">
              <a:buNone/>
            </a:pPr>
            <a:endParaRPr lang="fr-FR" sz="1800" b="0" i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0EB49FFE-AA8B-9742-B2CE-87BC829605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172C5262-743D-FE4E-82B8-48B78DF2C4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624A6FC4-CFC4-954D-A639-6E4ED20D5D68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AEE8DC76-3033-CD44-AC25-5A8C3E11EBC7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4825872-95A4-804B-9F2F-4B255E19A3E8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4CD49C3-B928-BF42-B525-1E7E1FE39E7A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1588409796"/>
      </p:ext>
    </p:extLst>
  </p:cSld>
  <p:clrMapOvr>
    <a:masterClrMapping/>
  </p:clrMapOvr>
  <p:transition>
    <p:fade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Sommai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3BDABDF-6883-BF43-908C-88A5F7A4AA3B}"/>
              </a:ext>
            </a:extLst>
          </p:cNvPr>
          <p:cNvSpPr/>
          <p:nvPr userDrawn="1"/>
        </p:nvSpPr>
        <p:spPr>
          <a:xfrm>
            <a:off x="-5928" y="6102000"/>
            <a:ext cx="12197928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sp>
        <p:nvSpPr>
          <p:cNvPr id="14" name="Espace réservé du pied de page 1">
            <a:extLst>
              <a:ext uri="{FF2B5EF4-FFF2-40B4-BE49-F238E27FC236}">
                <a16:creationId xmlns:a16="http://schemas.microsoft.com/office/drawing/2014/main" id="{EF10F792-C25F-F044-9A2E-37B6222F7FF9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>
                <a:solidFill>
                  <a:srgbClr val="1D3253"/>
                </a:solidFill>
                <a:latin typeface="Arial" panose="020B0604020202020204"/>
              </a:rPr>
              <a:t>INS </a:t>
            </a:r>
            <a:r>
              <a:rPr lang="fr-FR" dirty="0">
                <a:solidFill>
                  <a:srgbClr val="1D3253"/>
                </a:solidFill>
                <a:latin typeface="Arial" panose="020B0604020202020204"/>
              </a:rPr>
              <a:t>/ Guide d’accompagnement à la mise en œuvre</a:t>
            </a:r>
          </a:p>
        </p:txBody>
      </p:sp>
      <p:sp>
        <p:nvSpPr>
          <p:cNvPr id="15" name="Espace réservé du numéro de diapositive 2">
            <a:extLst>
              <a:ext uri="{FF2B5EF4-FFF2-40B4-BE49-F238E27FC236}">
                <a16:creationId xmlns:a16="http://schemas.microsoft.com/office/drawing/2014/main" id="{5FBAFE5C-F0A2-3A44-B4C3-F05B4FC05816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rgbClr val="1D3253"/>
                </a:solidFill>
                <a:latin typeface="Arial" panose="020B0604020202020204"/>
              </a:rPr>
              <a:pPr/>
              <a:t>‹N°›</a:t>
            </a:fld>
            <a:endParaRPr lang="fr-FR" b="1" dirty="0">
              <a:solidFill>
                <a:srgbClr val="1D3253"/>
              </a:solidFill>
              <a:latin typeface="Arial" panose="020B0604020202020204"/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22EC5CDE-92DC-7C4D-BD77-AEF7652A8B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26613" y="-36909"/>
            <a:ext cx="2159000" cy="901700"/>
          </a:xfrm>
          <a:prstGeom prst="rect">
            <a:avLst/>
          </a:prstGeom>
        </p:spPr>
      </p:pic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35519976-2F1F-794D-B1B6-DBBA1A8C8E0B}"/>
              </a:ext>
            </a:extLst>
          </p:cNvPr>
          <p:cNvCxnSpPr/>
          <p:nvPr userDrawn="1"/>
        </p:nvCxnSpPr>
        <p:spPr>
          <a:xfrm>
            <a:off x="-2400" y="6093296"/>
            <a:ext cx="12196800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294FF3BA-EE0A-F54D-BF96-9A2BF9FF47A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89DCBC5C-7B8A-074A-B9EB-E1AF1C5DDE2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F956638B-FD19-9345-9BFD-D0CB1EF53D4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9DCA52D3-E4A4-3C42-BC9F-436BC04A4E83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8AB74C90-E034-CA4D-8022-EB13684BE850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D349AA0-B221-2345-8E26-759DFDD1BD81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795DFB8-1960-A141-8EA7-337C30C99958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32344063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618" userDrawn="1">
          <p15:clr>
            <a:srgbClr val="FBAE40"/>
          </p15:clr>
        </p15:guide>
        <p15:guide id="2" orient="horz" pos="210" userDrawn="1">
          <p15:clr>
            <a:srgbClr val="FBAE40"/>
          </p15:clr>
        </p15:guide>
        <p15:guide id="3" pos="257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Titre-Partie-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21FC1E17-A21D-C24A-A7D4-42CDCD0DD3C1}"/>
              </a:ext>
            </a:extLst>
          </p:cNvPr>
          <p:cNvSpPr/>
          <p:nvPr userDrawn="1"/>
        </p:nvSpPr>
        <p:spPr>
          <a:xfrm>
            <a:off x="-5928" y="0"/>
            <a:ext cx="12197928" cy="6858000"/>
          </a:xfrm>
          <a:prstGeom prst="rect">
            <a:avLst/>
          </a:prstGeom>
          <a:solidFill>
            <a:srgbClr val="00A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64642731-B5C4-B24D-A855-2CCE017451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C96B0800-365B-BB45-BD25-5BA1CF5A36FF}"/>
              </a:ext>
            </a:extLst>
          </p:cNvPr>
          <p:cNvSpPr/>
          <p:nvPr userDrawn="1"/>
        </p:nvSpPr>
        <p:spPr>
          <a:xfrm>
            <a:off x="-5928" y="6102000"/>
            <a:ext cx="12197928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D20FE1B3-1E7A-EF45-9449-8F06D89A7C1A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>
                <a:solidFill>
                  <a:srgbClr val="1D3253"/>
                </a:solidFill>
                <a:latin typeface="Arial" panose="020B0604020202020204"/>
              </a:rPr>
              <a:t>INS </a:t>
            </a:r>
            <a:r>
              <a:rPr lang="fr-FR" dirty="0">
                <a:solidFill>
                  <a:srgbClr val="1D3253"/>
                </a:solidFill>
                <a:latin typeface="Arial" panose="020B0604020202020204"/>
              </a:rPr>
              <a:t>/ Guide d’accompagnement à la mise en œuvre</a:t>
            </a:r>
          </a:p>
        </p:txBody>
      </p:sp>
      <p:sp>
        <p:nvSpPr>
          <p:cNvPr id="11" name="Espace réservé du numéro de diapositive 2">
            <a:extLst>
              <a:ext uri="{FF2B5EF4-FFF2-40B4-BE49-F238E27FC236}">
                <a16:creationId xmlns:a16="http://schemas.microsoft.com/office/drawing/2014/main" id="{E0E5C289-D9DA-6946-AD91-BA33B9CF3199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rgbClr val="1D3253"/>
                </a:solidFill>
                <a:latin typeface="Arial" panose="020B0604020202020204"/>
              </a:rPr>
              <a:pPr/>
              <a:t>‹N°›</a:t>
            </a:fld>
            <a:endParaRPr lang="fr-FR" b="1" dirty="0">
              <a:solidFill>
                <a:srgbClr val="1D3253"/>
              </a:solidFill>
              <a:latin typeface="Arial" panose="020B0604020202020204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8B807DD-2772-1341-85FB-67A4045AD80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26613" y="-36909"/>
            <a:ext cx="2159000" cy="9017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ED7DB0A-CE68-3C43-BBE0-3F27E7B1F2F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76BBEEE8-D85A-024E-8EAC-8F0C7266A29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CE8878E6-8ED2-8144-B7BA-B72DA58AD557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F43D895D-76C3-4746-B88A-725D94971BD4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30B26DC-88A3-F146-BE15-669EB639AE1F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C45A554-C0C8-2245-B327-F15CBD3B97F0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1719213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4156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pos="211" userDrawn="1">
          <p15:clr>
            <a:srgbClr val="FBAE40"/>
          </p15:clr>
        </p15:guide>
        <p15:guide id="4" pos="7469" userDrawn="1">
          <p15:clr>
            <a:srgbClr val="FBAE40"/>
          </p15:clr>
        </p15:guide>
        <p15:guide id="5" orient="horz" pos="75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-Titre-Partie-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21FC1E17-A21D-C24A-A7D4-42CDCD0DD3C1}"/>
              </a:ext>
            </a:extLst>
          </p:cNvPr>
          <p:cNvSpPr/>
          <p:nvPr userDrawn="1"/>
        </p:nvSpPr>
        <p:spPr>
          <a:xfrm>
            <a:off x="-5928" y="0"/>
            <a:ext cx="12197928" cy="6858000"/>
          </a:xfrm>
          <a:prstGeom prst="rect">
            <a:avLst/>
          </a:prstGeom>
          <a:solidFill>
            <a:srgbClr val="00A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6B0800-365B-BB45-BD25-5BA1CF5A36FF}"/>
              </a:ext>
            </a:extLst>
          </p:cNvPr>
          <p:cNvSpPr/>
          <p:nvPr userDrawn="1"/>
        </p:nvSpPr>
        <p:spPr>
          <a:xfrm>
            <a:off x="-5928" y="6102000"/>
            <a:ext cx="12197928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D20FE1B3-1E7A-EF45-9449-8F06D89A7C1A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>
                <a:solidFill>
                  <a:srgbClr val="1D3253"/>
                </a:solidFill>
                <a:latin typeface="Arial" panose="020B0604020202020204"/>
              </a:rPr>
              <a:t>INS </a:t>
            </a:r>
            <a:r>
              <a:rPr lang="fr-FR" dirty="0">
                <a:solidFill>
                  <a:srgbClr val="1D3253"/>
                </a:solidFill>
                <a:latin typeface="Arial" panose="020B0604020202020204"/>
              </a:rPr>
              <a:t>/ Guide d’accompagnement à la mise en œuvre</a:t>
            </a:r>
          </a:p>
        </p:txBody>
      </p:sp>
      <p:sp>
        <p:nvSpPr>
          <p:cNvPr id="11" name="Espace réservé du numéro de diapositive 2">
            <a:extLst>
              <a:ext uri="{FF2B5EF4-FFF2-40B4-BE49-F238E27FC236}">
                <a16:creationId xmlns:a16="http://schemas.microsoft.com/office/drawing/2014/main" id="{E0E5C289-D9DA-6946-AD91-BA33B9CF3199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rgbClr val="1D3253"/>
                </a:solidFill>
                <a:latin typeface="Arial" panose="020B0604020202020204"/>
              </a:rPr>
              <a:pPr/>
              <a:t>‹N°›</a:t>
            </a:fld>
            <a:endParaRPr lang="fr-FR" b="1" dirty="0">
              <a:solidFill>
                <a:srgbClr val="1D3253"/>
              </a:solidFill>
              <a:latin typeface="Arial" panose="020B0604020202020204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8B807DD-2772-1341-85FB-67A4045AD8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26613" y="-36909"/>
            <a:ext cx="2159000" cy="9017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5EE8E10F-235A-434A-8BD9-CB6FA45AEA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6D129051-C328-664C-8840-D0650E1C10E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F520F1E2-4F9E-BA49-899B-BCF74FC0D3AB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CFCB37A7-5B8C-7846-A3BB-160EF96BFD7E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E53F4E3-C774-7F48-9A45-ABC9C7B7A6DC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913A80B-6902-1245-AB55-44D3505F7DF1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19006833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4156">
          <p15:clr>
            <a:srgbClr val="FBAE40"/>
          </p15:clr>
        </p15:guide>
        <p15:guide id="2" orient="horz" pos="3929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  <p15:guide id="5" orient="horz" pos="75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Titre-Partie-B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48BD8DE-CB5E-E148-B4AE-17A892EDB347}"/>
              </a:ext>
            </a:extLst>
          </p:cNvPr>
          <p:cNvSpPr/>
          <p:nvPr userDrawn="1"/>
        </p:nvSpPr>
        <p:spPr>
          <a:xfrm>
            <a:off x="-5928" y="0"/>
            <a:ext cx="12197928" cy="6858000"/>
          </a:xfrm>
          <a:prstGeom prst="rect">
            <a:avLst/>
          </a:prstGeom>
          <a:solidFill>
            <a:srgbClr val="1F6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BA3BEAA-6CFE-E14B-89AD-1C1FEA6E1D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C96B0800-365B-BB45-BD25-5BA1CF5A36FF}"/>
              </a:ext>
            </a:extLst>
          </p:cNvPr>
          <p:cNvSpPr/>
          <p:nvPr userDrawn="1"/>
        </p:nvSpPr>
        <p:spPr>
          <a:xfrm>
            <a:off x="-5928" y="6102000"/>
            <a:ext cx="12197928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D20FE1B3-1E7A-EF45-9449-8F06D89A7C1A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>
                <a:solidFill>
                  <a:srgbClr val="1D3253"/>
                </a:solidFill>
                <a:latin typeface="Arial" panose="020B0604020202020204"/>
              </a:rPr>
              <a:t>INS </a:t>
            </a:r>
            <a:r>
              <a:rPr lang="fr-FR" dirty="0">
                <a:solidFill>
                  <a:srgbClr val="1D3253"/>
                </a:solidFill>
                <a:latin typeface="Arial" panose="020B0604020202020204"/>
              </a:rPr>
              <a:t>/ Guide d’accompagnement à la mise en œuvre</a:t>
            </a:r>
          </a:p>
        </p:txBody>
      </p:sp>
      <p:sp>
        <p:nvSpPr>
          <p:cNvPr id="11" name="Espace réservé du numéro de diapositive 2">
            <a:extLst>
              <a:ext uri="{FF2B5EF4-FFF2-40B4-BE49-F238E27FC236}">
                <a16:creationId xmlns:a16="http://schemas.microsoft.com/office/drawing/2014/main" id="{E0E5C289-D9DA-6946-AD91-BA33B9CF3199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rgbClr val="1D3253"/>
                </a:solidFill>
                <a:latin typeface="Arial" panose="020B0604020202020204"/>
              </a:rPr>
              <a:pPr/>
              <a:t>‹N°›</a:t>
            </a:fld>
            <a:endParaRPr lang="fr-FR" b="1" dirty="0">
              <a:solidFill>
                <a:srgbClr val="1D3253"/>
              </a:solidFill>
              <a:latin typeface="Arial" panose="020B0604020202020204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8B807DD-2772-1341-85FB-67A4045AD80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26613" y="-36909"/>
            <a:ext cx="2159000" cy="9017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C5C823D-33AD-C44E-8B70-58B6638CF24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4BD05E2E-8CB9-4D43-85C0-18646C139EC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33B87ECB-FCA5-A74B-B713-534FFD84CA10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4CB88957-2D67-4A4A-AA4C-1F1CDBFB4810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6384F6E-0C49-1E44-BEB8-D9C0A6FDEB44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E0E80C3-012C-7341-B35C-C6F0CC292A9C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40220388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4156">
          <p15:clr>
            <a:srgbClr val="FBAE40"/>
          </p15:clr>
        </p15:guide>
        <p15:guide id="2" orient="horz" pos="3929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  <p15:guide id="5" orient="horz" pos="75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-Titre-Partie-B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48BD8DE-CB5E-E148-B4AE-17A892EDB347}"/>
              </a:ext>
            </a:extLst>
          </p:cNvPr>
          <p:cNvSpPr/>
          <p:nvPr userDrawn="1"/>
        </p:nvSpPr>
        <p:spPr>
          <a:xfrm>
            <a:off x="-5928" y="0"/>
            <a:ext cx="12197928" cy="6858000"/>
          </a:xfrm>
          <a:prstGeom prst="rect">
            <a:avLst/>
          </a:prstGeom>
          <a:solidFill>
            <a:srgbClr val="1F6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6B0800-365B-BB45-BD25-5BA1CF5A36FF}"/>
              </a:ext>
            </a:extLst>
          </p:cNvPr>
          <p:cNvSpPr/>
          <p:nvPr userDrawn="1"/>
        </p:nvSpPr>
        <p:spPr>
          <a:xfrm>
            <a:off x="-5928" y="6102000"/>
            <a:ext cx="12197928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D20FE1B3-1E7A-EF45-9449-8F06D89A7C1A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>
                <a:solidFill>
                  <a:srgbClr val="1D3253"/>
                </a:solidFill>
                <a:latin typeface="Arial" panose="020B0604020202020204"/>
              </a:rPr>
              <a:t>INS </a:t>
            </a:r>
            <a:r>
              <a:rPr lang="fr-FR" dirty="0">
                <a:solidFill>
                  <a:srgbClr val="1D3253"/>
                </a:solidFill>
                <a:latin typeface="Arial" panose="020B0604020202020204"/>
              </a:rPr>
              <a:t>/ Guide d’accompagnement à la mise en œuvre</a:t>
            </a:r>
          </a:p>
        </p:txBody>
      </p:sp>
      <p:sp>
        <p:nvSpPr>
          <p:cNvPr id="11" name="Espace réservé du numéro de diapositive 2">
            <a:extLst>
              <a:ext uri="{FF2B5EF4-FFF2-40B4-BE49-F238E27FC236}">
                <a16:creationId xmlns:a16="http://schemas.microsoft.com/office/drawing/2014/main" id="{E0E5C289-D9DA-6946-AD91-BA33B9CF3199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rgbClr val="1D3253"/>
                </a:solidFill>
                <a:latin typeface="Arial" panose="020B0604020202020204"/>
              </a:rPr>
              <a:pPr/>
              <a:t>‹N°›</a:t>
            </a:fld>
            <a:endParaRPr lang="fr-FR" b="1" dirty="0">
              <a:solidFill>
                <a:srgbClr val="1D3253"/>
              </a:solidFill>
              <a:latin typeface="Arial" panose="020B0604020202020204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8B807DD-2772-1341-85FB-67A4045AD8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26613" y="-36909"/>
            <a:ext cx="2159000" cy="9017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019D0F4-C346-EE48-9DE0-5A8E7AD03C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FA7A218-F021-944E-8C28-31FEAE4DC48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9D4C8BC8-430A-CD4A-8A20-1B3AF03CD33D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7A868733-A1C9-914B-8931-9933844DFBBE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DDB2E4C-94AD-6C4F-A5BA-467E781E1D19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5688A8E-E277-B749-BDA4-F762E11D1F77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13520606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4156">
          <p15:clr>
            <a:srgbClr val="FBAE40"/>
          </p15:clr>
        </p15:guide>
        <p15:guide id="2" orient="horz" pos="3929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  <p15:guide id="5" orient="horz" pos="75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Titre-Partie-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BBD814B-BFB7-4E4E-B8AF-AFA23A82280C}"/>
              </a:ext>
            </a:extLst>
          </p:cNvPr>
          <p:cNvSpPr/>
          <p:nvPr userDrawn="1"/>
        </p:nvSpPr>
        <p:spPr>
          <a:xfrm>
            <a:off x="-5928" y="0"/>
            <a:ext cx="12197928" cy="6858000"/>
          </a:xfrm>
          <a:prstGeom prst="rect">
            <a:avLst/>
          </a:prstGeom>
          <a:solidFill>
            <a:srgbClr val="1C33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C66AFC1-D858-344A-BD2A-2EAD8A1ECC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C96B0800-365B-BB45-BD25-5BA1CF5A36FF}"/>
              </a:ext>
            </a:extLst>
          </p:cNvPr>
          <p:cNvSpPr/>
          <p:nvPr userDrawn="1"/>
        </p:nvSpPr>
        <p:spPr>
          <a:xfrm>
            <a:off x="-5928" y="6102000"/>
            <a:ext cx="12197928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D20FE1B3-1E7A-EF45-9449-8F06D89A7C1A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>
                <a:solidFill>
                  <a:srgbClr val="1D3253"/>
                </a:solidFill>
                <a:latin typeface="Arial" panose="020B0604020202020204"/>
              </a:rPr>
              <a:t>INS </a:t>
            </a:r>
            <a:r>
              <a:rPr lang="fr-FR" dirty="0">
                <a:solidFill>
                  <a:srgbClr val="1D3253"/>
                </a:solidFill>
                <a:latin typeface="Arial" panose="020B0604020202020204"/>
              </a:rPr>
              <a:t>/ Guide d’accompagnement à la mise en œuvre</a:t>
            </a:r>
          </a:p>
        </p:txBody>
      </p:sp>
      <p:sp>
        <p:nvSpPr>
          <p:cNvPr id="11" name="Espace réservé du numéro de diapositive 2">
            <a:extLst>
              <a:ext uri="{FF2B5EF4-FFF2-40B4-BE49-F238E27FC236}">
                <a16:creationId xmlns:a16="http://schemas.microsoft.com/office/drawing/2014/main" id="{E0E5C289-D9DA-6946-AD91-BA33B9CF3199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rgbClr val="1D3253"/>
                </a:solidFill>
                <a:latin typeface="Arial" panose="020B0604020202020204"/>
              </a:rPr>
              <a:pPr/>
              <a:t>‹N°›</a:t>
            </a:fld>
            <a:endParaRPr lang="fr-FR" b="1" dirty="0">
              <a:solidFill>
                <a:srgbClr val="1D3253"/>
              </a:solidFill>
              <a:latin typeface="Arial" panose="020B0604020202020204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8B807DD-2772-1341-85FB-67A4045AD80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726613" y="-36909"/>
            <a:ext cx="2159000" cy="9017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B8BC91CA-2323-FE47-ACC4-66BFF4F8462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717A61C1-1394-1B47-882C-CBF76329EA1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D9279647-8F05-7E4C-9475-695D281858F4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E04AA9D5-41DF-1F4D-9323-2BB1D61B4778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F7207A3-7215-DA46-9FFC-D6F3ADE70168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296FFD3-3E5D-FC47-9885-003F3E537B8E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8860054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4156">
          <p15:clr>
            <a:srgbClr val="FBAE40"/>
          </p15:clr>
        </p15:guide>
        <p15:guide id="2" orient="horz" pos="3929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  <p15:guide id="5" orient="horz" pos="75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-Titre-Partie-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BBD814B-BFB7-4E4E-B8AF-AFA23A82280C}"/>
              </a:ext>
            </a:extLst>
          </p:cNvPr>
          <p:cNvSpPr/>
          <p:nvPr userDrawn="1"/>
        </p:nvSpPr>
        <p:spPr>
          <a:xfrm>
            <a:off x="-5928" y="0"/>
            <a:ext cx="12197928" cy="6858000"/>
          </a:xfrm>
          <a:prstGeom prst="rect">
            <a:avLst/>
          </a:prstGeom>
          <a:solidFill>
            <a:srgbClr val="1C33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96B0800-365B-BB45-BD25-5BA1CF5A36FF}"/>
              </a:ext>
            </a:extLst>
          </p:cNvPr>
          <p:cNvSpPr/>
          <p:nvPr userDrawn="1"/>
        </p:nvSpPr>
        <p:spPr>
          <a:xfrm>
            <a:off x="-5928" y="6102000"/>
            <a:ext cx="12197928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800" dirty="0"/>
              <a:t> v</a:t>
            </a:r>
          </a:p>
        </p:txBody>
      </p:sp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D20FE1B3-1E7A-EF45-9449-8F06D89A7C1A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>
                <a:solidFill>
                  <a:srgbClr val="1D3253"/>
                </a:solidFill>
                <a:latin typeface="Arial" panose="020B0604020202020204"/>
              </a:rPr>
              <a:t>INS </a:t>
            </a:r>
            <a:r>
              <a:rPr lang="fr-FR" dirty="0">
                <a:solidFill>
                  <a:srgbClr val="1D3253"/>
                </a:solidFill>
                <a:latin typeface="Arial" panose="020B0604020202020204"/>
              </a:rPr>
              <a:t>/ Guide d’accompagnement à la mise en œuvre</a:t>
            </a:r>
          </a:p>
        </p:txBody>
      </p:sp>
      <p:sp>
        <p:nvSpPr>
          <p:cNvPr id="11" name="Espace réservé du numéro de diapositive 2">
            <a:extLst>
              <a:ext uri="{FF2B5EF4-FFF2-40B4-BE49-F238E27FC236}">
                <a16:creationId xmlns:a16="http://schemas.microsoft.com/office/drawing/2014/main" id="{E0E5C289-D9DA-6946-AD91-BA33B9CF3199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rgbClr val="1D3253"/>
                </a:solidFill>
                <a:latin typeface="Arial" panose="020B0604020202020204"/>
              </a:rPr>
              <a:pPr/>
              <a:t>‹N°›</a:t>
            </a:fld>
            <a:endParaRPr lang="fr-FR" b="1" dirty="0">
              <a:solidFill>
                <a:srgbClr val="1D3253"/>
              </a:solidFill>
              <a:latin typeface="Arial" panose="020B0604020202020204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8B807DD-2772-1341-85FB-67A4045AD8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26613" y="-36909"/>
            <a:ext cx="2159000" cy="9017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7AABAC1-E2C9-FE40-9080-164429C3DB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71464" y="6201328"/>
            <a:ext cx="601374" cy="54156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DD28BF11-2988-E64F-851F-FEF14C278E7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81352" y="6174000"/>
            <a:ext cx="753744" cy="586690"/>
          </a:xfrm>
          <a:prstGeom prst="rect">
            <a:avLst/>
          </a:prstGeom>
        </p:spPr>
      </p:pic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3B95B8EB-D316-7645-8640-4969C2DD0594}"/>
              </a:ext>
            </a:extLst>
          </p:cNvPr>
          <p:cNvCxnSpPr>
            <a:cxnSpLocks/>
          </p:cNvCxnSpPr>
          <p:nvPr userDrawn="1"/>
        </p:nvCxnSpPr>
        <p:spPr>
          <a:xfrm>
            <a:off x="1127448" y="6201328"/>
            <a:ext cx="0" cy="54004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E0269E27-23C5-1944-BFB0-37899C155418}"/>
              </a:ext>
            </a:extLst>
          </p:cNvPr>
          <p:cNvSpPr/>
          <p:nvPr userDrawn="1"/>
        </p:nvSpPr>
        <p:spPr>
          <a:xfrm>
            <a:off x="199154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10979B9-5FED-9842-BAF1-44EEBE72DCD2}"/>
              </a:ext>
            </a:extLst>
          </p:cNvPr>
          <p:cNvSpPr/>
          <p:nvPr userDrawn="1"/>
        </p:nvSpPr>
        <p:spPr>
          <a:xfrm>
            <a:off x="2580129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97535F0-7D33-8F40-A44B-E6E45E14B976}"/>
              </a:ext>
            </a:extLst>
          </p:cNvPr>
          <p:cNvSpPr/>
          <p:nvPr userDrawn="1"/>
        </p:nvSpPr>
        <p:spPr>
          <a:xfrm>
            <a:off x="3168714" y="6237287"/>
            <a:ext cx="469879" cy="469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2328614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extLst mod="1">
    <p:ext uri="{DCECCB84-F9BA-43D5-87BE-67443E8EF086}">
      <p15:sldGuideLst xmlns:p15="http://schemas.microsoft.com/office/powerpoint/2012/main">
        <p15:guide id="1" orient="horz" pos="4156">
          <p15:clr>
            <a:srgbClr val="FBAE40"/>
          </p15:clr>
        </p15:guide>
        <p15:guide id="2" orient="horz" pos="3929">
          <p15:clr>
            <a:srgbClr val="FBAE40"/>
          </p15:clr>
        </p15:guide>
        <p15:guide id="3" pos="211">
          <p15:clr>
            <a:srgbClr val="FBAE40"/>
          </p15:clr>
        </p15:guide>
        <p15:guide id="4" pos="7469">
          <p15:clr>
            <a:srgbClr val="FBAE40"/>
          </p15:clr>
        </p15:guide>
        <p15:guide id="5" orient="horz" pos="75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2301" y="1412876"/>
            <a:ext cx="10947400" cy="45370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marL="7200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6AB2"/>
              </a:buClr>
              <a:buSzPct val="100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080000" marR="0" lvl="2" indent="-2520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Char char="&lt;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1440000" marR="0" lvl="3" indent="-2160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</a:p>
          <a:p>
            <a:pPr marL="1800000" marR="0" lvl="4" indent="-2160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Cinquième niveau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2305" y="116632"/>
            <a:ext cx="10946308" cy="720008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8AB3239E-5440-BA4B-A46C-9EB4504DCCA9}"/>
              </a:ext>
            </a:extLst>
          </p:cNvPr>
          <p:cNvSpPr txBox="1">
            <a:spLocks/>
          </p:cNvSpPr>
          <p:nvPr userDrawn="1"/>
        </p:nvSpPr>
        <p:spPr>
          <a:xfrm>
            <a:off x="7464152" y="6381328"/>
            <a:ext cx="4114800" cy="365125"/>
          </a:xfrm>
          <a:prstGeom prst="rect">
            <a:avLst/>
          </a:prstGeom>
        </p:spPr>
        <p:txBody>
          <a:bodyPr vert="horz" lIns="0" tIns="46800" rIns="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b="1" dirty="0">
                <a:solidFill>
                  <a:srgbClr val="1D3253"/>
                </a:solidFill>
                <a:latin typeface="Arial" panose="020B0604020202020204"/>
              </a:rPr>
              <a:t>INS </a:t>
            </a:r>
            <a:r>
              <a:rPr lang="fr-FR" dirty="0">
                <a:solidFill>
                  <a:srgbClr val="1D3253"/>
                </a:solidFill>
                <a:latin typeface="Arial" panose="020B0604020202020204"/>
              </a:rPr>
              <a:t>/ Guide d’accompagnement à la mise en œuvre</a:t>
            </a:r>
          </a:p>
        </p:txBody>
      </p:sp>
      <p:sp>
        <p:nvSpPr>
          <p:cNvPr id="7" name="Espace réservé du numéro de diapositive 2">
            <a:extLst>
              <a:ext uri="{FF2B5EF4-FFF2-40B4-BE49-F238E27FC236}">
                <a16:creationId xmlns:a16="http://schemas.microsoft.com/office/drawing/2014/main" id="{6429EA92-1394-5147-B75E-E09A7F4DFB81}"/>
              </a:ext>
            </a:extLst>
          </p:cNvPr>
          <p:cNvSpPr txBox="1">
            <a:spLocks/>
          </p:cNvSpPr>
          <p:nvPr userDrawn="1"/>
        </p:nvSpPr>
        <p:spPr>
          <a:xfrm>
            <a:off x="9113838" y="6381328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CB6B24-CF42-1640-8F2E-2858B5A328BE}" type="slidenum">
              <a:rPr lang="fr-FR" b="1" smtClean="0">
                <a:solidFill>
                  <a:srgbClr val="1D3253"/>
                </a:solidFill>
                <a:latin typeface="Arial" panose="020B0604020202020204"/>
              </a:rPr>
              <a:pPr/>
              <a:t>‹N°›</a:t>
            </a:fld>
            <a:endParaRPr lang="fr-FR" b="1" dirty="0">
              <a:solidFill>
                <a:srgbClr val="1D3253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786564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7" r:id="rId1"/>
    <p:sldLayoutId id="2147484338" r:id="rId2"/>
    <p:sldLayoutId id="2147484261" r:id="rId3"/>
    <p:sldLayoutId id="2147484322" r:id="rId4"/>
    <p:sldLayoutId id="2147484333" r:id="rId5"/>
    <p:sldLayoutId id="2147484327" r:id="rId6"/>
    <p:sldLayoutId id="2147484334" r:id="rId7"/>
    <p:sldLayoutId id="2147484328" r:id="rId8"/>
    <p:sldLayoutId id="2147484335" r:id="rId9"/>
    <p:sldLayoutId id="2147484329" r:id="rId10"/>
    <p:sldLayoutId id="2147484336" r:id="rId11"/>
    <p:sldLayoutId id="2147484330" r:id="rId12"/>
    <p:sldLayoutId id="2147484337" r:id="rId13"/>
    <p:sldLayoutId id="2147484323" r:id="rId14"/>
    <p:sldLayoutId id="2147484324" r:id="rId15"/>
    <p:sldLayoutId id="2147484326" r:id="rId16"/>
    <p:sldLayoutId id="2147484331" r:id="rId17"/>
    <p:sldLayoutId id="2147484332" r:id="rId18"/>
  </p:sldLayoutIdLst>
  <p:transition>
    <p:fade/>
  </p:transition>
  <p:hf sldNum="0" hdr="0" ftr="0" dt="0"/>
  <p:txStyles>
    <p:titleStyle>
      <a:lvl1pPr marL="0" algn="l" defTabSz="914400" rtl="0" eaLnBrk="1" latinLnBrk="0" hangingPunct="1">
        <a:lnSpc>
          <a:spcPts val="2200"/>
        </a:lnSpc>
        <a:spcBef>
          <a:spcPct val="0"/>
        </a:spcBef>
        <a:buNone/>
        <a:defRPr lang="fr-FR" sz="2400" b="1" i="0" kern="1200" dirty="0">
          <a:solidFill>
            <a:srgbClr val="0D5689"/>
          </a:solidFill>
          <a:latin typeface="Arial Black" panose="020B060402020202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 typeface="Wingdings" panose="05000000000000000000" pitchFamily="2" charset="2"/>
        <a:buNone/>
        <a:tabLst/>
        <a:defRPr sz="2400" b="1" kern="1200" cap="none" baseline="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20000" marR="0" indent="-2857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>
          <a:srgbClr val="006AB2"/>
        </a:buClr>
        <a:buSzPct val="100000"/>
        <a:buFont typeface="Wingdings 3" panose="05040102010807070707" pitchFamily="18" charset="2"/>
        <a:buChar char="u"/>
        <a:tabLst/>
        <a:defRPr sz="1800" b="1" kern="1200" baseline="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080000" marR="0" indent="-25200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Webdings" panose="05030102010509060703" pitchFamily="18" charset="2"/>
        <a:buChar char="&lt;"/>
        <a:tabLst/>
        <a:defRPr lang="fr-FR" sz="1600" kern="1200" baseline="0">
          <a:solidFill>
            <a:srgbClr val="57575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440000" marR="0" indent="-21600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130000"/>
        <a:buFont typeface="Arial" panose="020B0604020202020204" pitchFamily="34" charset="0"/>
        <a:buChar char="•"/>
        <a:tabLst/>
        <a:defRPr lang="fr-FR" sz="1600" kern="1200">
          <a:solidFill>
            <a:srgbClr val="57575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00000" marR="0" indent="-21600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110000"/>
        <a:buFont typeface="Arial" pitchFamily="34" charset="0"/>
        <a:buChar char="•"/>
        <a:tabLst/>
        <a:defRPr lang="fr-FR" sz="1400" kern="1200">
          <a:solidFill>
            <a:srgbClr val="57575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7" Type="http://schemas.openxmlformats.org/officeDocument/2006/relationships/image" Target="../media/image27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6.png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1">
            <a:extLst>
              <a:ext uri="{FF2B5EF4-FFF2-40B4-BE49-F238E27FC236}">
                <a16:creationId xmlns:a16="http://schemas.microsoft.com/office/drawing/2014/main" id="{BEA4255D-11F9-304E-8C52-F9AAD1D470A3}"/>
              </a:ext>
            </a:extLst>
          </p:cNvPr>
          <p:cNvSpPr txBox="1">
            <a:spLocks/>
          </p:cNvSpPr>
          <p:nvPr/>
        </p:nvSpPr>
        <p:spPr>
          <a:xfrm>
            <a:off x="2351584" y="2420888"/>
            <a:ext cx="7344816" cy="306657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26290"/>
                </a:solidFill>
                <a:latin typeface="Avenir Book" panose="02000503020000020003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26290"/>
                </a:solidFill>
                <a:latin typeface="Avenir Book" panose="02000503020000020003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26290"/>
                </a:solidFill>
                <a:latin typeface="Avenir Book" panose="02000503020000020003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26290"/>
                </a:solidFill>
                <a:latin typeface="Avenir Book" panose="02000503020000020003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26290"/>
                </a:solidFill>
                <a:latin typeface="Avenir Book" panose="02000503020000020003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fr-FR" sz="4400" b="1" i="0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Mettre en œuvre l’INS</a:t>
            </a:r>
          </a:p>
          <a:p>
            <a:pPr marL="0" indent="0" algn="l">
              <a:buNone/>
            </a:pPr>
            <a:endParaRPr lang="fr-FR" sz="3500" b="0" i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2300" b="0" i="0" dirty="0">
                <a:solidFill>
                  <a:srgbClr val="00A1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Guide d’accompagnement 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2300" b="0" i="0" dirty="0">
                <a:solidFill>
                  <a:srgbClr val="00A1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la</a:t>
            </a:r>
            <a:r>
              <a:rPr lang="fr-FR" sz="2300" b="0" i="0" baseline="0" dirty="0">
                <a:solidFill>
                  <a:srgbClr val="00A1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mise en œuvre de l’INS</a:t>
            </a:r>
            <a:endParaRPr lang="fr-FR" sz="2300" b="0" i="0" dirty="0">
              <a:solidFill>
                <a:srgbClr val="00A1C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fr-FR" sz="1600" b="0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Mise à jour juillet 2020</a:t>
            </a:r>
          </a:p>
          <a:p>
            <a:pPr marL="0" indent="0" algn="l">
              <a:buNone/>
            </a:pPr>
            <a:endParaRPr lang="fr-FR" sz="1800" b="0" i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750340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CF27BE25-FE14-5348-BF1C-C9092D6D8225}"/>
              </a:ext>
            </a:extLst>
          </p:cNvPr>
          <p:cNvSpPr txBox="1"/>
          <p:nvPr/>
        </p:nvSpPr>
        <p:spPr>
          <a:xfrm>
            <a:off x="987103" y="1988840"/>
            <a:ext cx="6264696" cy="1003971"/>
          </a:xfrm>
          <a:prstGeom prst="rect">
            <a:avLst/>
          </a:prstGeom>
          <a:noFill/>
        </p:spPr>
        <p:txBody>
          <a:bodyPr wrap="square" lIns="0" tIns="108000" rIns="72000" bIns="108000" rtlCol="0" anchor="t" anchorCtr="0">
            <a:noAutofit/>
          </a:bodyPr>
          <a:lstStyle/>
          <a:p>
            <a:pPr lvl="0" defTabSz="914400">
              <a:lnSpc>
                <a:spcPts val="4500"/>
              </a:lnSpc>
              <a:buSzPct val="100000"/>
              <a:defRPr/>
            </a:pPr>
            <a:r>
              <a:rPr kumimoji="0" lang="fr-FR" sz="44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  <a:r>
              <a:rPr lang="fr-FR" sz="4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. Piloter </a:t>
            </a:r>
            <a:br>
              <a:rPr lang="fr-FR" sz="4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</a:br>
            <a:r>
              <a:rPr lang="fr-FR" sz="4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le déploiement </a:t>
            </a:r>
          </a:p>
          <a:p>
            <a:pPr lvl="0" defTabSz="914400">
              <a:lnSpc>
                <a:spcPts val="4500"/>
              </a:lnSpc>
              <a:buSzPct val="100000"/>
              <a:defRPr/>
            </a:pPr>
            <a:r>
              <a:rPr lang="fr-FR" sz="4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du projet INS</a:t>
            </a:r>
          </a:p>
          <a:p>
            <a:pPr lvl="0" defTabSz="914400">
              <a:lnSpc>
                <a:spcPts val="4500"/>
              </a:lnSpc>
              <a:buSzPct val="100000"/>
              <a:defRPr/>
            </a:pPr>
            <a:endParaRPr lang="fr-FR" sz="4400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lvl="0" defTabSz="914400">
              <a:lnSpc>
                <a:spcPts val="4500"/>
              </a:lnSpc>
              <a:buSzPct val="100000"/>
              <a:defRPr/>
            </a:pPr>
            <a:endParaRPr lang="fr-FR" sz="4400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fr-FR" sz="44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8B433C3-BC48-2A4B-BC08-A102EA798CC1}"/>
              </a:ext>
            </a:extLst>
          </p:cNvPr>
          <p:cNvSpPr txBox="1"/>
          <p:nvPr/>
        </p:nvSpPr>
        <p:spPr>
          <a:xfrm>
            <a:off x="1022871" y="4077072"/>
            <a:ext cx="5040000" cy="1296144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lvl="0" defTabSz="914400">
              <a:lnSpc>
                <a:spcPct val="150000"/>
              </a:lnSpc>
              <a:buSzPct val="100000"/>
              <a:defRPr/>
            </a:pP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Evelignisqui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totaquaecus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evelecusam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tiorit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quid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ut labo. Nam que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quature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henditi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ratur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301417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C92F060-9BED-5A41-8570-B66E5274F8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F27BE25-FE14-5348-BF1C-C9092D6D8225}"/>
              </a:ext>
            </a:extLst>
          </p:cNvPr>
          <p:cNvSpPr txBox="1"/>
          <p:nvPr/>
        </p:nvSpPr>
        <p:spPr>
          <a:xfrm>
            <a:off x="987103" y="1988840"/>
            <a:ext cx="6264696" cy="1003971"/>
          </a:xfrm>
          <a:prstGeom prst="rect">
            <a:avLst/>
          </a:prstGeom>
          <a:noFill/>
        </p:spPr>
        <p:txBody>
          <a:bodyPr wrap="square" lIns="0" tIns="108000" rIns="72000" bIns="108000" rtlCol="0" anchor="t" anchorCtr="0">
            <a:noAutofit/>
          </a:bodyPr>
          <a:lstStyle/>
          <a:p>
            <a:pPr lvl="0" defTabSz="914400">
              <a:lnSpc>
                <a:spcPts val="4500"/>
              </a:lnSpc>
              <a:buSzPct val="100000"/>
              <a:defRPr/>
            </a:pPr>
            <a:r>
              <a:rPr kumimoji="0" lang="fr-FR" sz="44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  <a:r>
              <a:rPr lang="fr-FR" sz="4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. Piloter </a:t>
            </a:r>
            <a:br>
              <a:rPr lang="fr-FR" sz="4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</a:br>
            <a:r>
              <a:rPr lang="fr-FR" sz="4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le déploiement </a:t>
            </a:r>
          </a:p>
          <a:p>
            <a:pPr lvl="0" defTabSz="914400">
              <a:lnSpc>
                <a:spcPts val="4500"/>
              </a:lnSpc>
              <a:buSzPct val="100000"/>
              <a:defRPr/>
            </a:pPr>
            <a:r>
              <a:rPr lang="fr-FR" sz="4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du projet INS</a:t>
            </a:r>
          </a:p>
          <a:p>
            <a:pPr lvl="0" defTabSz="914400">
              <a:lnSpc>
                <a:spcPts val="4500"/>
              </a:lnSpc>
              <a:buSzPct val="100000"/>
              <a:defRPr/>
            </a:pPr>
            <a:endParaRPr lang="fr-FR" sz="4400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lvl="0" defTabSz="914400">
              <a:lnSpc>
                <a:spcPts val="4500"/>
              </a:lnSpc>
              <a:buSzPct val="100000"/>
              <a:defRPr/>
            </a:pPr>
            <a:endParaRPr lang="fr-FR" sz="4400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fr-FR" sz="44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8B433C3-BC48-2A4B-BC08-A102EA798CC1}"/>
              </a:ext>
            </a:extLst>
          </p:cNvPr>
          <p:cNvSpPr txBox="1"/>
          <p:nvPr/>
        </p:nvSpPr>
        <p:spPr>
          <a:xfrm>
            <a:off x="1022871" y="4077072"/>
            <a:ext cx="5040000" cy="1296144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lvl="0" defTabSz="914400">
              <a:lnSpc>
                <a:spcPct val="150000"/>
              </a:lnSpc>
              <a:buSzPct val="100000"/>
              <a:defRPr/>
            </a:pP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Evelignisqui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totaquaecus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evelecusam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tiorit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quid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ut labo. Nam que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quature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henditi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ratur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331806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89AF876-ED73-1B45-ADC7-E6249F28D86F}"/>
              </a:ext>
            </a:extLst>
          </p:cNvPr>
          <p:cNvSpPr txBox="1"/>
          <p:nvPr/>
        </p:nvSpPr>
        <p:spPr>
          <a:xfrm>
            <a:off x="5159896" y="1988840"/>
            <a:ext cx="6264696" cy="1003971"/>
          </a:xfrm>
          <a:prstGeom prst="rect">
            <a:avLst/>
          </a:prstGeom>
          <a:noFill/>
        </p:spPr>
        <p:txBody>
          <a:bodyPr wrap="square" lIns="0" tIns="108000" rIns="72000" bIns="108000" rtlCol="0" anchor="t" anchorCtr="0">
            <a:noAutofit/>
          </a:bodyPr>
          <a:lstStyle/>
          <a:p>
            <a:pPr lvl="0" defTabSz="914400">
              <a:lnSpc>
                <a:spcPts val="4500"/>
              </a:lnSpc>
              <a:buSzPct val="100000"/>
              <a:defRPr/>
            </a:pPr>
            <a:r>
              <a:rPr lang="fr-FR" sz="4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4. Titre de partie</a:t>
            </a:r>
          </a:p>
          <a:p>
            <a:pPr lvl="0" defTabSz="914400">
              <a:lnSpc>
                <a:spcPts val="4500"/>
              </a:lnSpc>
              <a:buSzPct val="100000"/>
              <a:defRPr/>
            </a:pPr>
            <a:endParaRPr lang="fr-FR" sz="4400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lvl="0" defTabSz="914400">
              <a:lnSpc>
                <a:spcPts val="4500"/>
              </a:lnSpc>
              <a:buSzPct val="100000"/>
              <a:defRPr/>
            </a:pPr>
            <a:endParaRPr lang="fr-FR" sz="4400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fr-FR" sz="44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E54798B-5B62-8C47-8101-090B14EF1CF8}"/>
              </a:ext>
            </a:extLst>
          </p:cNvPr>
          <p:cNvSpPr txBox="1"/>
          <p:nvPr/>
        </p:nvSpPr>
        <p:spPr>
          <a:xfrm>
            <a:off x="5195664" y="3018582"/>
            <a:ext cx="5040000" cy="1562545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lvl="0" defTabSz="914400">
              <a:lnSpc>
                <a:spcPct val="150000"/>
              </a:lnSpc>
              <a:buSzPct val="100000"/>
              <a:defRPr/>
            </a:pP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Evelignisqui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totaquaecus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evelecusam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tiorit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quid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ut labo. Nam que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quature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henditi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ratur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officia dis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renest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quia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culluptat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30112454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A6CABC5-4AEC-2546-9F83-D43C44ED9794}"/>
              </a:ext>
            </a:extLst>
          </p:cNvPr>
          <p:cNvSpPr txBox="1"/>
          <p:nvPr/>
        </p:nvSpPr>
        <p:spPr>
          <a:xfrm>
            <a:off x="982663" y="1988840"/>
            <a:ext cx="6264696" cy="1003971"/>
          </a:xfrm>
          <a:prstGeom prst="rect">
            <a:avLst/>
          </a:prstGeom>
          <a:noFill/>
        </p:spPr>
        <p:txBody>
          <a:bodyPr wrap="square" lIns="0" tIns="108000" rIns="72000" bIns="108000" rtlCol="0" anchor="t" anchorCtr="0">
            <a:noAutofit/>
          </a:bodyPr>
          <a:lstStyle/>
          <a:p>
            <a:pPr lvl="0" defTabSz="914400">
              <a:lnSpc>
                <a:spcPts val="4500"/>
              </a:lnSpc>
              <a:buSzPct val="100000"/>
              <a:defRPr/>
            </a:pPr>
            <a:r>
              <a:rPr lang="fr-FR" sz="4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4. Titre de partie</a:t>
            </a:r>
          </a:p>
          <a:p>
            <a:pPr lvl="0" defTabSz="914400">
              <a:lnSpc>
                <a:spcPts val="4500"/>
              </a:lnSpc>
              <a:buSzPct val="100000"/>
              <a:defRPr/>
            </a:pPr>
            <a:endParaRPr lang="fr-FR" sz="4400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lvl="0" defTabSz="914400">
              <a:lnSpc>
                <a:spcPts val="4500"/>
              </a:lnSpc>
              <a:buSzPct val="100000"/>
              <a:defRPr/>
            </a:pPr>
            <a:endParaRPr lang="fr-FR" sz="4400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fr-FR" sz="44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DD1E89F-2568-4E4C-82B8-524A8124A1B2}"/>
              </a:ext>
            </a:extLst>
          </p:cNvPr>
          <p:cNvSpPr txBox="1"/>
          <p:nvPr/>
        </p:nvSpPr>
        <p:spPr>
          <a:xfrm>
            <a:off x="1018431" y="3018582"/>
            <a:ext cx="5040000" cy="1562545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lvl="0" defTabSz="914400">
              <a:lnSpc>
                <a:spcPct val="150000"/>
              </a:lnSpc>
              <a:buSzPct val="100000"/>
              <a:defRPr/>
            </a:pP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Evelignisqui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totaquaecus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evelecusam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tiorit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quid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ut labo. Nam que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quature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henditi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ratur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officia dis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renest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quia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culluptat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34581540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ED6C0F9-61B1-D143-9901-4CE17675EE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5A6CABC5-4AEC-2546-9F83-D43C44ED9794}"/>
              </a:ext>
            </a:extLst>
          </p:cNvPr>
          <p:cNvSpPr txBox="1"/>
          <p:nvPr/>
        </p:nvSpPr>
        <p:spPr>
          <a:xfrm>
            <a:off x="982663" y="1988840"/>
            <a:ext cx="6264696" cy="1003971"/>
          </a:xfrm>
          <a:prstGeom prst="rect">
            <a:avLst/>
          </a:prstGeom>
          <a:noFill/>
        </p:spPr>
        <p:txBody>
          <a:bodyPr wrap="square" lIns="0" tIns="108000" rIns="72000" bIns="108000" rtlCol="0" anchor="t" anchorCtr="0">
            <a:noAutofit/>
          </a:bodyPr>
          <a:lstStyle/>
          <a:p>
            <a:pPr lvl="0" defTabSz="914400">
              <a:lnSpc>
                <a:spcPts val="4500"/>
              </a:lnSpc>
              <a:buSzPct val="100000"/>
              <a:defRPr/>
            </a:pPr>
            <a:r>
              <a:rPr lang="fr-FR" sz="4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4. Titre de partie</a:t>
            </a:r>
          </a:p>
          <a:p>
            <a:pPr lvl="0" defTabSz="914400">
              <a:lnSpc>
                <a:spcPts val="4500"/>
              </a:lnSpc>
              <a:buSzPct val="100000"/>
              <a:defRPr/>
            </a:pPr>
            <a:endParaRPr lang="fr-FR" sz="4400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lvl="0" defTabSz="914400">
              <a:lnSpc>
                <a:spcPts val="4500"/>
              </a:lnSpc>
              <a:buSzPct val="100000"/>
              <a:defRPr/>
            </a:pPr>
            <a:endParaRPr lang="fr-FR" sz="4400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fr-FR" sz="44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DD1E89F-2568-4E4C-82B8-524A8124A1B2}"/>
              </a:ext>
            </a:extLst>
          </p:cNvPr>
          <p:cNvSpPr txBox="1"/>
          <p:nvPr/>
        </p:nvSpPr>
        <p:spPr>
          <a:xfrm>
            <a:off x="1018431" y="3018582"/>
            <a:ext cx="5040000" cy="1562545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lvl="0" defTabSz="914400">
              <a:lnSpc>
                <a:spcPct val="150000"/>
              </a:lnSpc>
              <a:buSzPct val="100000"/>
              <a:defRPr/>
            </a:pP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Evelignisqui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totaquaecus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evelecusam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tiorit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quid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ut labo. Nam que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quature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henditi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ratur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officia dis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renest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quia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culluptat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60779648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B66A3D30-C642-CE4D-BB62-417BA6308E83}"/>
              </a:ext>
            </a:extLst>
          </p:cNvPr>
          <p:cNvSpPr txBox="1"/>
          <p:nvPr/>
        </p:nvSpPr>
        <p:spPr>
          <a:xfrm>
            <a:off x="5159896" y="1988840"/>
            <a:ext cx="6264696" cy="1003971"/>
          </a:xfrm>
          <a:prstGeom prst="rect">
            <a:avLst/>
          </a:prstGeom>
          <a:noFill/>
        </p:spPr>
        <p:txBody>
          <a:bodyPr wrap="square" lIns="0" tIns="108000" rIns="72000" bIns="108000" rtlCol="0" anchor="t" anchorCtr="0">
            <a:noAutofit/>
          </a:bodyPr>
          <a:lstStyle/>
          <a:p>
            <a:pPr lvl="0" defTabSz="914400">
              <a:lnSpc>
                <a:spcPts val="4500"/>
              </a:lnSpc>
              <a:buSzPct val="100000"/>
              <a:defRPr/>
            </a:pPr>
            <a:r>
              <a:rPr lang="fr-FR" sz="4400" b="1" dirty="0">
                <a:solidFill>
                  <a:srgbClr val="1F618A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5. Titre de partie</a:t>
            </a:r>
          </a:p>
          <a:p>
            <a:pPr lvl="0" defTabSz="914400">
              <a:lnSpc>
                <a:spcPts val="4500"/>
              </a:lnSpc>
              <a:buSzPct val="100000"/>
              <a:defRPr/>
            </a:pPr>
            <a:endParaRPr lang="fr-FR" sz="4400" b="1" dirty="0">
              <a:solidFill>
                <a:srgbClr val="1F618A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lvl="0" defTabSz="914400">
              <a:lnSpc>
                <a:spcPts val="4500"/>
              </a:lnSpc>
              <a:buSzPct val="100000"/>
              <a:defRPr/>
            </a:pPr>
            <a:endParaRPr lang="fr-FR" sz="4400" b="1" dirty="0">
              <a:solidFill>
                <a:srgbClr val="1F618A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fr-FR" sz="4400" b="1" u="none" strike="noStrike" kern="1200" cap="none" spc="0" normalizeH="0" baseline="0" noProof="0" dirty="0">
              <a:ln>
                <a:noFill/>
              </a:ln>
              <a:solidFill>
                <a:srgbClr val="1F618A"/>
              </a:solidFill>
              <a:effectLst/>
              <a:uLnTx/>
              <a:uFillTx/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5E96830-F38A-E448-A78A-26CAEA7BB957}"/>
              </a:ext>
            </a:extLst>
          </p:cNvPr>
          <p:cNvSpPr txBox="1"/>
          <p:nvPr/>
        </p:nvSpPr>
        <p:spPr>
          <a:xfrm>
            <a:off x="5195664" y="3018582"/>
            <a:ext cx="5040000" cy="1562545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lvl="0" defTabSz="914400">
              <a:lnSpc>
                <a:spcPct val="150000"/>
              </a:lnSpc>
              <a:buSzPct val="100000"/>
              <a:defRPr/>
            </a:pP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Evelignisqui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totaquaecus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evelecusam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tiorit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quid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alici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ut labo. Nam que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dolest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quature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henditi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sincta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ratur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officia dis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renest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quia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culluptat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98238029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6ED33144-86F6-1549-9222-02E1E7131FCE}"/>
              </a:ext>
            </a:extLst>
          </p:cNvPr>
          <p:cNvSpPr txBox="1"/>
          <p:nvPr/>
        </p:nvSpPr>
        <p:spPr>
          <a:xfrm>
            <a:off x="982663" y="1988840"/>
            <a:ext cx="6264696" cy="1003971"/>
          </a:xfrm>
          <a:prstGeom prst="rect">
            <a:avLst/>
          </a:prstGeom>
          <a:noFill/>
        </p:spPr>
        <p:txBody>
          <a:bodyPr wrap="square" lIns="0" tIns="108000" rIns="72000" bIns="108000" rtlCol="0" anchor="t" anchorCtr="0">
            <a:noAutofit/>
          </a:bodyPr>
          <a:lstStyle/>
          <a:p>
            <a:pPr lvl="0" defTabSz="914400">
              <a:lnSpc>
                <a:spcPts val="4500"/>
              </a:lnSpc>
              <a:buSzPct val="100000"/>
              <a:defRPr/>
            </a:pPr>
            <a:r>
              <a:rPr lang="fr-FR" sz="4400" b="1" dirty="0">
                <a:solidFill>
                  <a:srgbClr val="1C3354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4. Titre de partie</a:t>
            </a:r>
          </a:p>
          <a:p>
            <a:pPr lvl="0" defTabSz="914400">
              <a:lnSpc>
                <a:spcPts val="4500"/>
              </a:lnSpc>
              <a:buSzPct val="100000"/>
              <a:defRPr/>
            </a:pPr>
            <a:endParaRPr lang="fr-FR" sz="4400" b="1" dirty="0">
              <a:solidFill>
                <a:srgbClr val="1C3354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lvl="0" defTabSz="914400">
              <a:lnSpc>
                <a:spcPts val="4500"/>
              </a:lnSpc>
              <a:buSzPct val="100000"/>
              <a:defRPr/>
            </a:pPr>
            <a:endParaRPr lang="fr-FR" sz="4400" b="1" dirty="0">
              <a:solidFill>
                <a:srgbClr val="1C3354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fr-FR" sz="4400" b="1" u="none" strike="noStrike" kern="1200" cap="none" spc="0" normalizeH="0" baseline="0" noProof="0" dirty="0">
              <a:ln>
                <a:noFill/>
              </a:ln>
              <a:solidFill>
                <a:srgbClr val="1C3354"/>
              </a:solidFill>
              <a:effectLst/>
              <a:uLnTx/>
              <a:uFillTx/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AA38308-DB5E-7449-AFEA-19620B16077F}"/>
              </a:ext>
            </a:extLst>
          </p:cNvPr>
          <p:cNvSpPr txBox="1"/>
          <p:nvPr/>
        </p:nvSpPr>
        <p:spPr>
          <a:xfrm>
            <a:off x="1018431" y="3018582"/>
            <a:ext cx="5040000" cy="1562545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lvl="0" defTabSz="914400">
              <a:lnSpc>
                <a:spcPct val="150000"/>
              </a:lnSpc>
              <a:buSzPct val="100000"/>
              <a:defRPr/>
            </a:pP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Evelignisqui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totaquaecus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evelecusam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tiorit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quid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alici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ut labo. Nam que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dolest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quature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henditi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sincta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ratur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officia dis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renest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quia </a:t>
            </a:r>
            <a:r>
              <a:rPr lang="fr-FR" sz="1400" b="1" dirty="0" err="1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culluptat</a:t>
            </a:r>
            <a:r>
              <a:rPr lang="fr-FR" sz="1400" b="1" dirty="0">
                <a:solidFill>
                  <a:srgbClr val="1C33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28333581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>
            <a:extLst>
              <a:ext uri="{FF2B5EF4-FFF2-40B4-BE49-F238E27FC236}">
                <a16:creationId xmlns:a16="http://schemas.microsoft.com/office/drawing/2014/main" id="{6A8506FE-9AF4-3844-B2E9-67C688ECBA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5053" y="1052736"/>
            <a:ext cx="3603225" cy="4752528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05451B46-1A98-974F-A44F-55F0CDDC6E1A}"/>
              </a:ext>
            </a:extLst>
          </p:cNvPr>
          <p:cNvSpPr txBox="1"/>
          <p:nvPr/>
        </p:nvSpPr>
        <p:spPr>
          <a:xfrm>
            <a:off x="982662" y="1856442"/>
            <a:ext cx="2952751" cy="5753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lvl="0" defTabSz="914400">
              <a:buSzPct val="100000"/>
              <a:defRPr/>
            </a:pPr>
            <a:r>
              <a:rPr lang="fr-FR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Excessi</a:t>
            </a:r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minvenis</a:t>
            </a:r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doloreped</a:t>
            </a:r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 </a:t>
            </a:r>
            <a:r>
              <a:rPr lang="fr-FR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5FD01E3-F482-B749-B9B4-14D1E9EFBDDD}"/>
              </a:ext>
            </a:extLst>
          </p:cNvPr>
          <p:cNvSpPr txBox="1"/>
          <p:nvPr/>
        </p:nvSpPr>
        <p:spPr>
          <a:xfrm>
            <a:off x="4513142" y="2598539"/>
            <a:ext cx="2964182" cy="2480017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lvl="0" defTabSz="914400">
              <a:spcAft>
                <a:spcPts val="600"/>
              </a:spcAft>
              <a:buSzPct val="100000"/>
              <a:defRPr/>
            </a:pP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duci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reror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sitassitat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aces maxima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alitatur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occullo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rrovidel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alis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quiatinctur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alit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omniam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untiisque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ommolup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tamusam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quiatqu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iatur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aliquatur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accusan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daectum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dolecturibus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plaborum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dolenem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quo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voleseriate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ipsam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ped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ilibus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eati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aboreped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quat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volorrum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esequi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ut plate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veribust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quo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moluptae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niet et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rentisit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consedipsam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facculpumquas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estiur</a:t>
            </a:r>
            <a:endParaRPr lang="fr-FR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defTabSz="914400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doluptur</a:t>
            </a:r>
            <a:endParaRPr lang="fr-FR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defTabSz="914400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excereh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endestius</a:t>
            </a:r>
            <a:endParaRPr lang="fr-FR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defTabSz="914400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voleseriate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ipsam</a:t>
            </a:r>
            <a:endParaRPr lang="fr-FR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defTabSz="914400"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/>
            </a:pPr>
            <a:endParaRPr lang="fr-FR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CA6D2ED0-815C-4044-9E9E-31D8977E1FFB}"/>
              </a:ext>
            </a:extLst>
          </p:cNvPr>
          <p:cNvSpPr txBox="1"/>
          <p:nvPr/>
        </p:nvSpPr>
        <p:spPr>
          <a:xfrm>
            <a:off x="4525176" y="1856442"/>
            <a:ext cx="2952147" cy="5753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lvl="0" defTabSz="914400">
              <a:buSzPct val="100000"/>
              <a:defRPr/>
            </a:pPr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 </a:t>
            </a:r>
            <a:r>
              <a:rPr lang="fr-FR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dolorrum</a:t>
            </a:r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earcipid</a:t>
            </a:r>
            <a:r>
              <a:rPr lang="fr-FR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quo </a:t>
            </a:r>
            <a:r>
              <a:rPr lang="fr-FR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sitassitat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B4CA14F9-7122-BF4A-8BF3-5D1724AEDC5D}"/>
              </a:ext>
            </a:extLst>
          </p:cNvPr>
          <p:cNvSpPr txBox="1"/>
          <p:nvPr/>
        </p:nvSpPr>
        <p:spPr>
          <a:xfrm>
            <a:off x="982662" y="2598539"/>
            <a:ext cx="2952751" cy="1008111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lvl="0" defTabSz="914400">
              <a:spcAft>
                <a:spcPts val="600"/>
              </a:spcAft>
              <a:buSzPct val="100000"/>
              <a:defRPr/>
            </a:pP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latur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as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soluptatate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dolorpo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rioritia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liquia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preptur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autemolentia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nus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ideraer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ferchil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il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illatem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reperor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poritia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dolorep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rovidem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dionse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net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voluptati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blant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maion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porit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dolo mo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4B623661-4E74-F441-B724-5EE8D9285BF4}"/>
              </a:ext>
            </a:extLst>
          </p:cNvPr>
          <p:cNvSpPr txBox="1"/>
          <p:nvPr/>
        </p:nvSpPr>
        <p:spPr>
          <a:xfrm>
            <a:off x="1199456" y="4437112"/>
            <a:ext cx="1655414" cy="115212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lvl="0" defTabSz="914400">
              <a:spcAft>
                <a:spcPts val="600"/>
              </a:spcAft>
              <a:buSzPct val="100000"/>
              <a:defRPr/>
            </a:pPr>
            <a:r>
              <a:rPr lang="fr-FR" sz="12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 </a:t>
            </a:r>
            <a:r>
              <a:rPr lang="fr-FR" sz="1200" b="1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Reperor</a:t>
            </a:r>
            <a:r>
              <a:rPr lang="fr-FR" sz="12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poritia</a:t>
            </a:r>
            <a:r>
              <a:rPr lang="fr-FR" sz="12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dolum</a:t>
            </a:r>
            <a:r>
              <a:rPr lang="fr-FR" sz="12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dolorep</a:t>
            </a:r>
            <a:r>
              <a:rPr lang="fr-FR" sz="12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rovidem</a:t>
            </a:r>
            <a:r>
              <a:rPr lang="fr-FR" sz="12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omnis</a:t>
            </a:r>
            <a:r>
              <a:rPr lang="fr-FR" sz="12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dionse</a:t>
            </a:r>
            <a:r>
              <a:rPr lang="fr-FR" sz="12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voluptas</a:t>
            </a:r>
            <a:r>
              <a:rPr lang="fr-FR" sz="12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 »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83BC7C9-A3B1-214F-A5E4-61EA4AC2F853}"/>
              </a:ext>
            </a:extLst>
          </p:cNvPr>
          <p:cNvSpPr txBox="1"/>
          <p:nvPr/>
        </p:nvSpPr>
        <p:spPr>
          <a:xfrm>
            <a:off x="982663" y="1205704"/>
            <a:ext cx="8210458" cy="783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fr-FR" sz="2400" b="1" dirty="0" err="1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Ferspiet</a:t>
            </a:r>
            <a:r>
              <a:rPr lang="fr-FR" sz="2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, cum ex </a:t>
            </a:r>
            <a:r>
              <a:rPr lang="fr-FR" sz="2400" b="1" dirty="0" err="1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eature</a:t>
            </a:r>
            <a:r>
              <a:rPr lang="fr-FR" sz="2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 </a:t>
            </a:r>
            <a:r>
              <a:rPr lang="fr-FR" sz="2400" b="1" dirty="0" err="1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sequidus</a:t>
            </a:r>
            <a:r>
              <a:rPr lang="fr-FR" sz="2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.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E4E651D2-F5C6-C142-89DA-F86EF484BC33}"/>
              </a:ext>
            </a:extLst>
          </p:cNvPr>
          <p:cNvCxnSpPr>
            <a:cxnSpLocks/>
          </p:cNvCxnSpPr>
          <p:nvPr/>
        </p:nvCxnSpPr>
        <p:spPr>
          <a:xfrm>
            <a:off x="982662" y="4293096"/>
            <a:ext cx="0" cy="1008112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3255688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11CED4A-3E7F-9F49-B301-542366F3BA21}"/>
              </a:ext>
            </a:extLst>
          </p:cNvPr>
          <p:cNvSpPr txBox="1"/>
          <p:nvPr/>
        </p:nvSpPr>
        <p:spPr>
          <a:xfrm>
            <a:off x="982663" y="1196752"/>
            <a:ext cx="8210458" cy="783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l"/>
            <a:r>
              <a:rPr lang="fr-FR" sz="2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Prendre connaissance de la documentation </a:t>
            </a:r>
          </a:p>
          <a:p>
            <a:pPr algn="l"/>
            <a:r>
              <a:rPr lang="fr-FR" sz="2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projet et du RNIV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87D1247-0084-1A4A-A5F0-60B4FDEE733A}"/>
              </a:ext>
            </a:extLst>
          </p:cNvPr>
          <p:cNvSpPr txBox="1"/>
          <p:nvPr/>
        </p:nvSpPr>
        <p:spPr>
          <a:xfrm>
            <a:off x="982663" y="2034729"/>
            <a:ext cx="3946928" cy="575345"/>
          </a:xfrm>
          <a:prstGeom prst="rect">
            <a:avLst/>
          </a:prstGeom>
          <a:noFill/>
        </p:spPr>
        <p:txBody>
          <a:bodyPr wrap="square" lIns="0" tIns="108000" rIns="72000" bIns="10800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Concrètement, que dois-je faire 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BC0560D-D031-994C-8D56-963904983916}"/>
              </a:ext>
            </a:extLst>
          </p:cNvPr>
          <p:cNvSpPr txBox="1"/>
          <p:nvPr/>
        </p:nvSpPr>
        <p:spPr>
          <a:xfrm>
            <a:off x="991994" y="2663725"/>
            <a:ext cx="2948650" cy="2480017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fr-FR" sz="12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Prenez connaissance de la documentation nationale :</a:t>
            </a:r>
          </a:p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 </a:t>
            </a:r>
            <a:r>
              <a:rPr kumimoji="0" lang="fr-FR" sz="105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référentiel INS</a:t>
            </a:r>
          </a:p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 </a:t>
            </a:r>
            <a:r>
              <a:rPr kumimoji="0" lang="fr-FR" sz="105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référentiel national d’</a:t>
            </a:r>
            <a:r>
              <a:rPr kumimoji="0" lang="fr-FR" sz="105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identitovigilance</a:t>
            </a:r>
            <a:endParaRPr kumimoji="0" lang="fr-FR" sz="105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 </a:t>
            </a:r>
            <a:r>
              <a:rPr kumimoji="0" lang="fr-FR" sz="105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guide d’implémentation </a:t>
            </a:r>
            <a:r>
              <a:rPr kumimoji="0" lang="fr-FR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 l’identité INS dans les logiciels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fr-FR" sz="105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Pour les structures concernées, veillez également à prendre connaissance des </a:t>
            </a:r>
            <a:r>
              <a:rPr kumimoji="0" lang="fr-FR" sz="1050" b="1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prérequis HOP’EN </a:t>
            </a:r>
            <a:r>
              <a:rPr kumimoji="0" lang="fr-FR" sz="105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(en particulier les prérequis P1.1 et P1.2). 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Pct val="100000"/>
              <a:buFontTx/>
              <a:buNone/>
              <a:tabLst/>
              <a:defRPr/>
            </a:pPr>
            <a:endParaRPr kumimoji="0" lang="fr-FR" sz="105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600"/>
              </a:spcAft>
              <a:buClrTx/>
              <a:buSzPct val="100000"/>
              <a:buFontTx/>
              <a:buNone/>
              <a:tabLst/>
              <a:defRPr/>
            </a:pPr>
            <a:endParaRPr kumimoji="0" lang="fr-FR" sz="105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D7C3D2A-F045-974E-ABBD-D14CE7A476DF}"/>
              </a:ext>
            </a:extLst>
          </p:cNvPr>
          <p:cNvSpPr txBox="1"/>
          <p:nvPr/>
        </p:nvSpPr>
        <p:spPr>
          <a:xfrm>
            <a:off x="4511824" y="2664915"/>
            <a:ext cx="2948650" cy="2480017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lvl="0" defTabSz="914400">
              <a:spcAft>
                <a:spcPts val="600"/>
              </a:spcAft>
              <a:buSzPct val="100000"/>
              <a:defRPr/>
            </a:pPr>
            <a:r>
              <a:rPr lang="fr-FR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Prenez connaissance des outils </a:t>
            </a:r>
            <a:br>
              <a:rPr lang="fr-FR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de la documentation projet </a:t>
            </a:r>
          </a:p>
          <a:p>
            <a:pPr lvl="0" defTabSz="914400">
              <a:spcAft>
                <a:spcPts val="600"/>
              </a:spcAft>
              <a:buSzPct val="100000"/>
              <a:defRPr/>
            </a:pP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afin d’aller plus loin dans la connaissance du projet INS. Consultez en particulier le guide « L’INS en quelques mots » et le guide « Comprendre l’INS ». Regardez les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replays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webinaires INS de l’ANS. </a:t>
            </a:r>
          </a:p>
          <a:p>
            <a:pPr lvl="0" defTabSz="914400">
              <a:spcAft>
                <a:spcPts val="600"/>
              </a:spcAft>
              <a:buSzPct val="100000"/>
              <a:defRPr/>
            </a:pPr>
            <a:endParaRPr lang="fr-FR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D72FA50-0808-934F-937B-2D823F8FC01D}"/>
              </a:ext>
            </a:extLst>
          </p:cNvPr>
          <p:cNvSpPr txBox="1"/>
          <p:nvPr/>
        </p:nvSpPr>
        <p:spPr>
          <a:xfrm>
            <a:off x="8112125" y="2258772"/>
            <a:ext cx="2952750" cy="105417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180000" tIns="180000" rIns="180000" bIns="180000" rtlCol="0" anchor="ctr" anchorCtr="0">
            <a:noAutofit/>
          </a:bodyPr>
          <a:lstStyle/>
          <a:p>
            <a:pPr marL="0" marR="0" lvl="0" indent="0" algn="l" defTabSz="91419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050" b="0" i="0" dirty="0">
                <a:solidFill>
                  <a:srgbClr val="1D32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structures doivent prendre connaissance des règles édictées par le référentiel national d’</a:t>
            </a:r>
            <a:r>
              <a:rPr lang="fr-FR" sz="1050" b="0" i="0" dirty="0" err="1">
                <a:solidFill>
                  <a:srgbClr val="1D32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identitovigilance</a:t>
            </a:r>
            <a:r>
              <a:rPr lang="fr-FR" sz="1050" b="0" i="0" dirty="0">
                <a:solidFill>
                  <a:srgbClr val="1D32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(RNIV) et des points clés du projet INS.  </a:t>
            </a:r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B34E841C-CBBB-774E-A9DC-76650400F7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08507" y="1927389"/>
            <a:ext cx="800100" cy="8001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EFB33D6-AAF8-174A-A602-E9E9D99526B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4798"/>
          <a:stretch/>
        </p:blipFill>
        <p:spPr>
          <a:xfrm>
            <a:off x="7896200" y="2852936"/>
            <a:ext cx="42958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116313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178D4A7D-8B9E-684C-AD58-627A4FE074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72752" y="2996952"/>
            <a:ext cx="5041900" cy="38862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7A6F69A-E442-F744-952F-3FC24C6A63BC}"/>
              </a:ext>
            </a:extLst>
          </p:cNvPr>
          <p:cNvSpPr txBox="1"/>
          <p:nvPr/>
        </p:nvSpPr>
        <p:spPr>
          <a:xfrm>
            <a:off x="982663" y="1075689"/>
            <a:ext cx="8210458" cy="783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Prendre connaissance </a:t>
            </a:r>
            <a:br>
              <a:rPr lang="fr-FR" sz="2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</a:br>
            <a:r>
              <a:rPr lang="fr-FR" sz="2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de la documentation projet et du RNIV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E8F923A-EF0C-0147-94A9-2864E5A7C1B8}"/>
              </a:ext>
            </a:extLst>
          </p:cNvPr>
          <p:cNvSpPr txBox="1"/>
          <p:nvPr/>
        </p:nvSpPr>
        <p:spPr>
          <a:xfrm>
            <a:off x="982662" y="2133215"/>
            <a:ext cx="4826001" cy="5753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lvl="0" defTabSz="914400">
              <a:buSzPct val="100000"/>
              <a:defRPr/>
            </a:pPr>
            <a:r>
              <a:rPr lang="fr-FR" b="1" dirty="0">
                <a:solidFill>
                  <a:srgbClr val="00A1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Prenez connaissance </a:t>
            </a:r>
            <a:br>
              <a:rPr lang="fr-FR" b="1" dirty="0">
                <a:solidFill>
                  <a:srgbClr val="00A1C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b="1" dirty="0">
                <a:solidFill>
                  <a:srgbClr val="00A1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documentation nationale</a:t>
            </a:r>
            <a:endParaRPr kumimoji="0" lang="fr-FR" sz="1800" b="1" i="0" u="none" strike="noStrike" kern="1200" cap="none" spc="0" normalizeH="0" baseline="0" noProof="0" dirty="0">
              <a:ln>
                <a:noFill/>
              </a:ln>
              <a:solidFill>
                <a:srgbClr val="00A1C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B62F3DF-6031-6A40-96AB-CCBAC85C1E0F}"/>
              </a:ext>
            </a:extLst>
          </p:cNvPr>
          <p:cNvSpPr txBox="1"/>
          <p:nvPr/>
        </p:nvSpPr>
        <p:spPr>
          <a:xfrm>
            <a:off x="6384031" y="2875312"/>
            <a:ext cx="4680843" cy="2480017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lvl="0" defTabSz="914400">
              <a:spcAft>
                <a:spcPts val="600"/>
              </a:spcAft>
              <a:buSzPct val="100000"/>
              <a:defRPr/>
            </a:pP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afin d’aller plus loin dans la connaissance du projet INS. Consultez en particulier le guide « L’INS en quelques mots » et le guide « Comprendre l’INS ». Regardez les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replays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webinaires INS de l’ANS.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0CD4855-4B10-4244-874A-AF4DCBAD4FCF}"/>
              </a:ext>
            </a:extLst>
          </p:cNvPr>
          <p:cNvSpPr txBox="1"/>
          <p:nvPr/>
        </p:nvSpPr>
        <p:spPr>
          <a:xfrm>
            <a:off x="6384031" y="2133215"/>
            <a:ext cx="4680843" cy="57534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lvl="0" defTabSz="914400">
              <a:buSzPct val="100000"/>
              <a:defRPr/>
            </a:pPr>
            <a:r>
              <a:rPr lang="fr-FR" b="1" dirty="0">
                <a:solidFill>
                  <a:srgbClr val="00A1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Prenez connaissance des outils </a:t>
            </a:r>
            <a:br>
              <a:rPr lang="fr-FR" b="1" dirty="0">
                <a:solidFill>
                  <a:srgbClr val="00A1C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b="1" dirty="0">
                <a:solidFill>
                  <a:srgbClr val="00A1C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de la documentation projet </a:t>
            </a:r>
          </a:p>
          <a:p>
            <a:pPr lvl="0" defTabSz="914400">
              <a:buSzPct val="100000"/>
              <a:defRPr/>
            </a:pPr>
            <a:endParaRPr lang="fr-FR" b="1" dirty="0">
              <a:solidFill>
                <a:srgbClr val="00A1C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AA3BFDD-38C9-DF45-A641-A3C2991993ED}"/>
              </a:ext>
            </a:extLst>
          </p:cNvPr>
          <p:cNvSpPr txBox="1"/>
          <p:nvPr/>
        </p:nvSpPr>
        <p:spPr>
          <a:xfrm>
            <a:off x="982662" y="2875313"/>
            <a:ext cx="4826001" cy="2137863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marL="171450" lvl="0" indent="-171450" defTabSz="914400">
              <a:buSzPct val="100000"/>
              <a:buFont typeface="Arial" panose="020B0604020202020204" pitchFamily="34" charset="0"/>
              <a:buChar char="•"/>
              <a:defRPr/>
            </a:pP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référentiel INS</a:t>
            </a:r>
          </a:p>
          <a:p>
            <a:pPr marL="171450" lvl="0" indent="-171450" defTabSz="914400">
              <a:buSzPct val="100000"/>
              <a:buFont typeface="Arial" panose="020B0604020202020204" pitchFamily="34" charset="0"/>
              <a:buChar char="•"/>
              <a:defRPr/>
            </a:pP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référentiel national d’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identitovigilance</a:t>
            </a:r>
            <a:endParaRPr lang="fr-FR" sz="10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defTabSz="914400">
              <a:buSzPct val="100000"/>
              <a:buFont typeface="Arial" panose="020B0604020202020204" pitchFamily="34" charset="0"/>
              <a:buChar char="•"/>
              <a:defRPr/>
            </a:pP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guide d’implémentation de l’identité INS dans les logiciels</a:t>
            </a:r>
          </a:p>
          <a:p>
            <a:pPr lvl="0" defTabSz="914400">
              <a:spcBef>
                <a:spcPts val="600"/>
              </a:spcBef>
              <a:buSzPct val="100000"/>
              <a:defRPr/>
            </a:pP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les structures concernées, veillez également à prendre connaissance des prérequis HOP’EN (en particulier les prérequis P1.1 et P1.2).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4F211E5-1586-2F4C-80E7-7F7D0FA738DA}"/>
              </a:ext>
            </a:extLst>
          </p:cNvPr>
          <p:cNvSpPr txBox="1"/>
          <p:nvPr/>
        </p:nvSpPr>
        <p:spPr>
          <a:xfrm>
            <a:off x="6384031" y="4122429"/>
            <a:ext cx="2232249" cy="1480239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180000" tIns="180000" rIns="180000" bIns="180000" rtlCol="0" anchor="t" anchorCtr="0">
            <a:noAutofit/>
          </a:bodyPr>
          <a:lstStyle/>
          <a:p>
            <a:pPr lvl="0">
              <a:spcAft>
                <a:spcPts val="600"/>
              </a:spcAft>
              <a:defRPr/>
            </a:pPr>
            <a:r>
              <a:rPr lang="fr-FR" sz="1050" b="1" dirty="0">
                <a:solidFill>
                  <a:srgbClr val="1D32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documents de référence </a:t>
            </a:r>
            <a:br>
              <a:rPr lang="fr-FR" sz="1050" b="1" dirty="0">
                <a:solidFill>
                  <a:srgbClr val="1D325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50" b="1" dirty="0">
                <a:solidFill>
                  <a:srgbClr val="1D32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consulter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fr-FR" sz="1050" dirty="0">
                <a:solidFill>
                  <a:srgbClr val="1D32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référentiel INS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fr-FR" sz="1050" dirty="0">
                <a:solidFill>
                  <a:srgbClr val="1D32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référentiel national d’</a:t>
            </a:r>
            <a:r>
              <a:rPr lang="fr-FR" sz="1050" dirty="0" err="1">
                <a:solidFill>
                  <a:srgbClr val="1D32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identitovigilance</a:t>
            </a:r>
            <a:r>
              <a:rPr lang="fr-FR" sz="1050" dirty="0">
                <a:solidFill>
                  <a:srgbClr val="1D32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fr-FR" sz="1050" dirty="0">
                <a:solidFill>
                  <a:srgbClr val="1D325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50" dirty="0">
                <a:solidFill>
                  <a:srgbClr val="1D32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(version Juillet 2020)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E8396C6-8F90-FF46-A5E1-DD9183C7121E}"/>
              </a:ext>
            </a:extLst>
          </p:cNvPr>
          <p:cNvSpPr txBox="1"/>
          <p:nvPr/>
        </p:nvSpPr>
        <p:spPr>
          <a:xfrm>
            <a:off x="8832874" y="4113652"/>
            <a:ext cx="2232000" cy="1489017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lIns="180000" tIns="180000" rIns="180000" bIns="180000" rtlCol="0" anchor="t" anchorCtr="0">
            <a:noAutofit/>
          </a:bodyPr>
          <a:lstStyle/>
          <a:p>
            <a:pPr lvl="0">
              <a:spcAft>
                <a:spcPts val="600"/>
              </a:spcAft>
              <a:defRPr/>
            </a:pPr>
            <a:r>
              <a:rPr lang="fr-FR" sz="1050" b="1" dirty="0">
                <a:solidFill>
                  <a:srgbClr val="1D32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aller plus loin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fr-FR" sz="1050" dirty="0">
                <a:solidFill>
                  <a:srgbClr val="1D32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L’INS en quelques mots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fr-FR" sz="1050" dirty="0">
                <a:solidFill>
                  <a:srgbClr val="1D32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Guide d’implémentation </a:t>
            </a:r>
            <a:br>
              <a:rPr lang="fr-FR" sz="1050" dirty="0">
                <a:solidFill>
                  <a:srgbClr val="1D325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50" dirty="0">
                <a:solidFill>
                  <a:srgbClr val="1D32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(version Juillet 2020)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fr-FR" sz="1050" dirty="0">
                <a:solidFill>
                  <a:srgbClr val="1D32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webinaires de l’ANS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fr-FR" sz="1050" dirty="0">
                <a:solidFill>
                  <a:srgbClr val="1D32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Liste des prérequis du programme  HOP’EN</a:t>
            </a:r>
          </a:p>
        </p:txBody>
      </p:sp>
    </p:spTree>
    <p:extLst>
      <p:ext uri="{BB962C8B-B14F-4D97-AF65-F5344CB8AC3E}">
        <p14:creationId xmlns:p14="http://schemas.microsoft.com/office/powerpoint/2010/main" val="359092858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97717805-8058-0B45-8CCF-E94D528369BB}"/>
              </a:ext>
            </a:extLst>
          </p:cNvPr>
          <p:cNvSpPr txBox="1"/>
          <p:nvPr/>
        </p:nvSpPr>
        <p:spPr>
          <a:xfrm>
            <a:off x="983432" y="2353021"/>
            <a:ext cx="2951928" cy="575345"/>
          </a:xfrm>
          <a:prstGeom prst="rect">
            <a:avLst/>
          </a:prstGeom>
          <a:noFill/>
        </p:spPr>
        <p:txBody>
          <a:bodyPr wrap="square" lIns="0" tIns="108000" rIns="72000" bIns="10800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kumimoji="0" lang="fr-FR" sz="2000" b="1" u="none" strike="noStrike" kern="1200" cap="none" spc="0" normalizeH="0" baseline="0" noProof="0" dirty="0">
                <a:ln>
                  <a:noFill/>
                </a:ln>
                <a:solidFill>
                  <a:srgbClr val="1F618A"/>
                </a:solidFill>
                <a:effectLst/>
                <a:uLnTx/>
                <a:uFillTx/>
                <a:latin typeface="Arial Black" panose="020B0604020202020204" pitchFamily="34" charset="0"/>
                <a:cs typeface="Arial Black" panose="020B0604020202020204" pitchFamily="34" charset="0"/>
              </a:rPr>
              <a:t>Cadrer son projet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F28AD49-E2EB-A44F-8C79-F76EC14D82FB}"/>
              </a:ext>
            </a:extLst>
          </p:cNvPr>
          <p:cNvSpPr txBox="1"/>
          <p:nvPr/>
        </p:nvSpPr>
        <p:spPr>
          <a:xfrm>
            <a:off x="4545474" y="2337481"/>
            <a:ext cx="2951928" cy="575345"/>
          </a:xfrm>
          <a:prstGeom prst="rect">
            <a:avLst/>
          </a:prstGeom>
          <a:noFill/>
        </p:spPr>
        <p:txBody>
          <a:bodyPr wrap="square" lIns="0" tIns="108000" rIns="72000" bIns="10800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kumimoji="0" lang="fr-FR" sz="2000" b="1" u="none" strike="noStrike" kern="1200" cap="none" spc="0" normalizeH="0" baseline="0" noProof="0" dirty="0">
                <a:ln>
                  <a:noFill/>
                </a:ln>
                <a:solidFill>
                  <a:srgbClr val="1F618A"/>
                </a:solidFill>
                <a:effectLst/>
                <a:uLnTx/>
                <a:uFillTx/>
                <a:latin typeface="Arial Black" panose="020B0604020202020204" pitchFamily="34" charset="0"/>
                <a:cs typeface="Arial Black" panose="020B0604020202020204" pitchFamily="34" charset="0"/>
              </a:rPr>
              <a:t>Mettre en œuvre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kumimoji="0" lang="fr-FR" sz="2000" b="1" u="none" strike="noStrike" kern="1200" cap="none" spc="0" normalizeH="0" baseline="0" noProof="0" dirty="0">
                <a:ln>
                  <a:noFill/>
                </a:ln>
                <a:solidFill>
                  <a:srgbClr val="1F618A"/>
                </a:solidFill>
                <a:effectLst/>
                <a:uLnTx/>
                <a:uFillTx/>
                <a:latin typeface="Arial Black" panose="020B0604020202020204" pitchFamily="34" charset="0"/>
                <a:cs typeface="Arial Black" panose="020B0604020202020204" pitchFamily="34" charset="0"/>
              </a:rPr>
              <a:t>le projet INS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49F5036-BE2E-4F49-8B9D-8A750337DB79}"/>
              </a:ext>
            </a:extLst>
          </p:cNvPr>
          <p:cNvSpPr txBox="1"/>
          <p:nvPr/>
        </p:nvSpPr>
        <p:spPr>
          <a:xfrm>
            <a:off x="8091949" y="2345251"/>
            <a:ext cx="3258081" cy="575345"/>
          </a:xfrm>
          <a:prstGeom prst="rect">
            <a:avLst/>
          </a:prstGeom>
          <a:noFill/>
        </p:spPr>
        <p:txBody>
          <a:bodyPr wrap="square" lIns="0" tIns="108000" rIns="72000" bIns="108000" rtlCol="0" anchor="t" anchorCtr="0">
            <a:noAutofit/>
          </a:bodyPr>
          <a:lstStyle/>
          <a:p>
            <a:r>
              <a:rPr lang="fr-FR" sz="2000" b="1" dirty="0">
                <a:solidFill>
                  <a:srgbClr val="1F618A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Piloter le déploiement </a:t>
            </a:r>
          </a:p>
          <a:p>
            <a:r>
              <a:rPr lang="fr-FR" sz="2000" b="1" dirty="0">
                <a:solidFill>
                  <a:srgbClr val="1F618A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du projet INS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A084745-6F8E-674C-81C4-3C9D85768995}"/>
              </a:ext>
            </a:extLst>
          </p:cNvPr>
          <p:cNvSpPr txBox="1"/>
          <p:nvPr/>
        </p:nvSpPr>
        <p:spPr>
          <a:xfrm>
            <a:off x="997264" y="3201577"/>
            <a:ext cx="2953663" cy="2099631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LcPeriod"/>
              <a:tabLst/>
              <a:defRPr/>
            </a:pP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srgbClr val="00A1C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Sous-titre de partie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LcPeriod"/>
              <a:tabLst/>
              <a:defRPr/>
            </a:pP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srgbClr val="00A1C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Sous-titre de partie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LcPeriod"/>
              <a:tabLst/>
              <a:defRPr/>
            </a:pP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srgbClr val="00A1C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Sous-titre de partie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LcPeriod"/>
              <a:tabLst/>
              <a:defRPr/>
            </a:pP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srgbClr val="00A1C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Sous-titre de partie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LcPeriod"/>
              <a:tabLst/>
              <a:defRPr/>
            </a:pP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srgbClr val="00A1C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Sous-titre de partie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LcPeriod"/>
              <a:tabLst/>
              <a:defRPr/>
            </a:pPr>
            <a:endParaRPr kumimoji="0" lang="fr-FR" sz="1400" i="0" u="none" strike="noStrike" kern="1200" cap="none" spc="0" normalizeH="0" baseline="0" noProof="0" dirty="0">
              <a:ln>
                <a:noFill/>
              </a:ln>
              <a:solidFill>
                <a:srgbClr val="00A1C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96FFAAA-4E9B-9C42-9B25-4C32E4BB2FB6}"/>
              </a:ext>
            </a:extLst>
          </p:cNvPr>
          <p:cNvSpPr txBox="1"/>
          <p:nvPr/>
        </p:nvSpPr>
        <p:spPr>
          <a:xfrm>
            <a:off x="4543739" y="3201577"/>
            <a:ext cx="2953663" cy="2099631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LcPeriod"/>
              <a:tabLst/>
              <a:defRPr/>
            </a:pP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srgbClr val="00A1C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Sous-titre de partie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LcPeriod"/>
              <a:tabLst/>
              <a:defRPr/>
            </a:pP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srgbClr val="00A1C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Sous-titre de partie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LcPeriod"/>
              <a:tabLst/>
              <a:defRPr/>
            </a:pP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srgbClr val="00A1C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Sous-titre de partie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LcPeriod"/>
              <a:tabLst/>
              <a:defRPr/>
            </a:pP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srgbClr val="00A1C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Sous-titre de partie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LcPeriod"/>
              <a:tabLst/>
              <a:defRPr/>
            </a:pP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srgbClr val="00A1C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Sous-titre de partie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LcPeriod"/>
              <a:tabLst/>
              <a:defRPr/>
            </a:pPr>
            <a:endParaRPr kumimoji="0" lang="fr-FR" sz="1400" i="0" u="none" strike="noStrike" kern="1200" cap="none" spc="0" normalizeH="0" baseline="0" noProof="0" dirty="0">
              <a:ln>
                <a:noFill/>
              </a:ln>
              <a:solidFill>
                <a:srgbClr val="00A1C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7FD72B3-2A9D-B042-99E4-AA33D7E54F10}"/>
              </a:ext>
            </a:extLst>
          </p:cNvPr>
          <p:cNvSpPr txBox="1"/>
          <p:nvPr/>
        </p:nvSpPr>
        <p:spPr>
          <a:xfrm>
            <a:off x="8130228" y="3201577"/>
            <a:ext cx="2953663" cy="2099631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LcPeriod"/>
              <a:tabLst/>
              <a:defRPr/>
            </a:pP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srgbClr val="00A1C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Sous-titre de partie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LcPeriod"/>
              <a:tabLst/>
              <a:defRPr/>
            </a:pP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srgbClr val="00A1C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Sous-titre de partie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LcPeriod"/>
              <a:tabLst/>
              <a:defRPr/>
            </a:pP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srgbClr val="00A1C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Sous-titre de partie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LcPeriod"/>
              <a:tabLst/>
              <a:defRPr/>
            </a:pP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srgbClr val="00A1C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Sous-titre de partie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LcPeriod"/>
              <a:tabLst/>
              <a:defRPr/>
            </a:pP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srgbClr val="00A1C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Sous-titre de partie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+mj-lt"/>
              <a:buAutoNum type="alphaLcPeriod"/>
              <a:tabLst/>
              <a:defRPr/>
            </a:pPr>
            <a:endParaRPr kumimoji="0" lang="fr-FR" sz="1400" i="0" u="none" strike="noStrike" kern="1200" cap="none" spc="0" normalizeH="0" baseline="0" noProof="0" dirty="0">
              <a:ln>
                <a:noFill/>
              </a:ln>
              <a:solidFill>
                <a:srgbClr val="00A1C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8C61CF1-8FEC-794F-B9E9-E16EFF062DD1}"/>
              </a:ext>
            </a:extLst>
          </p:cNvPr>
          <p:cNvSpPr txBox="1"/>
          <p:nvPr/>
        </p:nvSpPr>
        <p:spPr>
          <a:xfrm>
            <a:off x="983432" y="1704949"/>
            <a:ext cx="2951928" cy="575345"/>
          </a:xfrm>
          <a:prstGeom prst="rect">
            <a:avLst/>
          </a:prstGeom>
          <a:noFill/>
        </p:spPr>
        <p:txBody>
          <a:bodyPr wrap="square" lIns="0" tIns="108000" rIns="72000" bIns="10800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kumimoji="0" lang="fr-FR" sz="4000" b="1" u="none" strike="noStrike" kern="1200" cap="none" spc="0" normalizeH="0" baseline="0" noProof="0" dirty="0">
                <a:ln>
                  <a:noFill/>
                </a:ln>
                <a:solidFill>
                  <a:srgbClr val="1E6189"/>
                </a:solidFill>
                <a:effectLst/>
                <a:uLnTx/>
                <a:uFillTx/>
                <a:latin typeface="Arial Black" panose="020B0604020202020204" pitchFamily="34" charset="0"/>
                <a:cs typeface="Arial Black" panose="020B0604020202020204" pitchFamily="34" charset="0"/>
              </a:rPr>
              <a:t>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E1D2099-B23D-934B-B6F9-91CD016419B1}"/>
              </a:ext>
            </a:extLst>
          </p:cNvPr>
          <p:cNvSpPr txBox="1"/>
          <p:nvPr/>
        </p:nvSpPr>
        <p:spPr>
          <a:xfrm>
            <a:off x="4545474" y="1689409"/>
            <a:ext cx="2951928" cy="575345"/>
          </a:xfrm>
          <a:prstGeom prst="rect">
            <a:avLst/>
          </a:prstGeom>
          <a:noFill/>
        </p:spPr>
        <p:txBody>
          <a:bodyPr wrap="square" lIns="0" tIns="108000" rIns="72000" bIns="108000" rtlCol="0" anchor="t" anchorCtr="0">
            <a:noAutofit/>
          </a:bodyPr>
          <a:lstStyle/>
          <a:p>
            <a:pPr lvl="0" defTabSz="914400">
              <a:buSzPct val="100000"/>
              <a:defRPr/>
            </a:pPr>
            <a:r>
              <a:rPr lang="fr-FR" sz="4000" b="1" dirty="0">
                <a:solidFill>
                  <a:srgbClr val="1E6189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4C04EF4-DF61-B84F-8370-71E5AED9A4F9}"/>
              </a:ext>
            </a:extLst>
          </p:cNvPr>
          <p:cNvSpPr txBox="1"/>
          <p:nvPr/>
        </p:nvSpPr>
        <p:spPr>
          <a:xfrm>
            <a:off x="8091949" y="1697179"/>
            <a:ext cx="3258081" cy="575345"/>
          </a:xfrm>
          <a:prstGeom prst="rect">
            <a:avLst/>
          </a:prstGeom>
          <a:noFill/>
        </p:spPr>
        <p:txBody>
          <a:bodyPr wrap="square" lIns="0" tIns="108000" rIns="72000" bIns="108000" rtlCol="0" anchor="t" anchorCtr="0">
            <a:noAutofit/>
          </a:bodyPr>
          <a:lstStyle/>
          <a:p>
            <a:r>
              <a:rPr lang="fr-FR" sz="4000" b="1" dirty="0">
                <a:solidFill>
                  <a:srgbClr val="1E6189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09825778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2DD6ED0-B40B-F54F-B03D-0356392968E2}"/>
              </a:ext>
            </a:extLst>
          </p:cNvPr>
          <p:cNvSpPr txBox="1"/>
          <p:nvPr/>
        </p:nvSpPr>
        <p:spPr>
          <a:xfrm>
            <a:off x="7222603" y="1539433"/>
            <a:ext cx="0" cy="0"/>
          </a:xfrm>
          <a:prstGeom prst="rect">
            <a:avLst/>
          </a:prstGeom>
          <a:noFill/>
        </p:spPr>
        <p:txBody>
          <a:bodyPr wrap="none" lIns="72000" tIns="108000" rIns="72000" bIns="108000" rtlCol="0" anchor="ctr" anchorCtr="0">
            <a:normAutofit fontScale="25000" lnSpcReduction="20000"/>
          </a:bodyPr>
          <a:lstStyle/>
          <a:p>
            <a:pPr algn="ctr"/>
            <a:endParaRPr lang="fr-FR" sz="1500" dirty="0" err="1">
              <a:solidFill>
                <a:srgbClr val="575757"/>
              </a:solidFill>
            </a:endParaRPr>
          </a:p>
        </p:txBody>
      </p:sp>
      <p:sp>
        <p:nvSpPr>
          <p:cNvPr id="4" name="AutoShape 13">
            <a:extLst>
              <a:ext uri="{FF2B5EF4-FFF2-40B4-BE49-F238E27FC236}">
                <a16:creationId xmlns:a16="http://schemas.microsoft.com/office/drawing/2014/main" id="{102DA858-7EEB-3549-8FA8-BEDBF5B04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2663" y="2184548"/>
            <a:ext cx="10082212" cy="3189140"/>
          </a:xfrm>
          <a:prstGeom prst="roundRect">
            <a:avLst>
              <a:gd name="adj" fmla="val 0"/>
            </a:avLst>
          </a:prstGeom>
          <a:noFill/>
          <a:ln w="6350" algn="ctr">
            <a:noFill/>
            <a:round/>
            <a:headEnd/>
            <a:tailEnd/>
          </a:ln>
        </p:spPr>
        <p:txBody>
          <a:bodyPr lIns="0" tIns="0" rIns="0" bIns="0" numCol="4" spcCol="360000"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base">
              <a:spcAft>
                <a:spcPts val="600"/>
              </a:spcAft>
              <a:buSzPct val="75000"/>
              <a:defRPr/>
            </a:pP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Evelignisqui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totaquaecus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evelecusam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tiorit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quid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ut labo. 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 que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dolest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quature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henditi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sincta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ratur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officia dis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renest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quia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culluptat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 fontAlgn="base">
              <a:spcAft>
                <a:spcPts val="600"/>
              </a:spcAft>
              <a:buSzPct val="75000"/>
              <a:defRPr/>
            </a:pP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Vita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volorisi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ipisci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consectur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militi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odipsamusam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si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consende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quossinum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facepe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exeritas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molorro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odio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quo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excerion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mi,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totatus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expero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nistet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voluptaquo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illoresto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 fontAlgn="base">
              <a:spcAft>
                <a:spcPts val="600"/>
              </a:spcAft>
              <a:buSzPct val="75000"/>
              <a:defRPr/>
            </a:pP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in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peliquis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evelluptam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lacia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perecte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poressit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utet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molorrum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rem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liqui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officiissum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expelestiis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solore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volenimporem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vellentius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molorem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olorum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corendae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doluptatecus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qui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dolorro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custiis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est,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fugia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vellese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ndelectium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duntore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vidior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unditae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solo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corepra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quibusci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doluptaqui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que paris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sinvenimus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nobissi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occus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qui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faccatatque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ilia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inum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 fontAlgn="base">
              <a:spcAft>
                <a:spcPts val="600"/>
              </a:spcAft>
              <a:buSzPct val="75000"/>
              <a:defRPr/>
            </a:pP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Omnimus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moditatiur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occaborro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everatum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dignimil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illate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officia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aditatia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dit,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samendi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consed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quodis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dolorro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tem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hillum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platur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doluptaspit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arum et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latur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voluptate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lit qui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 non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niasini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ssitis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faceatet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nonserataqu</a:t>
            </a:r>
            <a:endParaRPr lang="fr-FR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>
              <a:spcAft>
                <a:spcPts val="600"/>
              </a:spcAft>
              <a:buSzPct val="75000"/>
              <a:defRPr/>
            </a:pP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Ferspiet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cum ex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eature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sequidus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 fontAlgn="base">
              <a:spcAft>
                <a:spcPts val="600"/>
              </a:spcAft>
              <a:buSzPct val="75000"/>
              <a:defRPr/>
            </a:pP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Landit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inus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dit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omnimolendia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derror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molut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etur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odicae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maiorem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etur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omniam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quiae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dolorrum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earcipid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quo cor a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corunt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doluptia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temolecte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nones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audi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exerspe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eatur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con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conserum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ipiti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asimi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sunt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quatur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dunt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perrum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volorion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resento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dolloreri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sus, sus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incillest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consed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excessi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minvenis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doloreped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ratemporatum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andunt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 fontAlgn="base">
              <a:spcAft>
                <a:spcPts val="600"/>
              </a:spcAft>
              <a:buSzPct val="75000"/>
              <a:defRPr/>
            </a:pP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Vidusant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molo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idus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nisquia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plabor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sequae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dero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beribus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nos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excereh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endestius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reperendit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paritis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rere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quia voles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simil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officianis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estemodit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dis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doluptur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quisciis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exeremodicid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quia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culparc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hillacc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umquas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estiur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sitaque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debit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eture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aliquist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ipsunt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sent.</a:t>
            </a:r>
          </a:p>
          <a:p>
            <a:pPr algn="just" fontAlgn="base">
              <a:spcAft>
                <a:spcPts val="600"/>
              </a:spcAft>
              <a:buSzPct val="75000"/>
              <a:defRPr/>
            </a:pP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di ut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fuga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latur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as </a:t>
            </a:r>
            <a:r>
              <a:rPr lang="fr-FR" sz="105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soluptatate</a:t>
            </a:r>
            <a:r>
              <a:rPr lang="fr-FR" sz="10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dolorpo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rioritia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liquia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preptur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autemolentia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nus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ideraer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ferchil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il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illatem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reperor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poritia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dolum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dolorep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rovidem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omnis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dionse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net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voluptati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blant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maion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porit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dolo mo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sequam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temporrum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utemporest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 dolent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hil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maior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et,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alignime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repra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idesequ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aspicat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iundiosam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simoditinus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cuptatureste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nonsequae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5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lang="fr-FR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nus.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F609E94D-F84F-CF4C-B5C8-B32202675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7586" y="980728"/>
            <a:ext cx="800100" cy="8001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C6F04A9-2D9B-EB4D-8B24-0BDB03F34E85}"/>
              </a:ext>
            </a:extLst>
          </p:cNvPr>
          <p:cNvSpPr txBox="1"/>
          <p:nvPr/>
        </p:nvSpPr>
        <p:spPr>
          <a:xfrm>
            <a:off x="1979593" y="1113953"/>
            <a:ext cx="8001664" cy="540000"/>
          </a:xfrm>
          <a:prstGeom prst="rect">
            <a:avLst/>
          </a:prstGeom>
          <a:solidFill>
            <a:srgbClr val="EA5373"/>
          </a:solidFill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fr-FR" sz="28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FOCUS</a:t>
            </a:r>
            <a:r>
              <a:rPr lang="fr-FR" sz="2800" b="1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</a:t>
            </a:r>
            <a:r>
              <a:rPr lang="fr-FR" sz="2800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notions clés de l’identité INS</a:t>
            </a:r>
            <a:endParaRPr lang="fr-FR" sz="2600" i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957439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DFAB8F06-7C7D-2F40-A58A-1E87DCCC52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160885"/>
              </p:ext>
            </p:extLst>
          </p:nvPr>
        </p:nvGraphicFramePr>
        <p:xfrm>
          <a:off x="476800" y="1350658"/>
          <a:ext cx="11289201" cy="43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3067">
                  <a:extLst>
                    <a:ext uri="{9D8B030D-6E8A-4147-A177-3AD203B41FA5}">
                      <a16:colId xmlns:a16="http://schemas.microsoft.com/office/drawing/2014/main" val="2417323715"/>
                    </a:ext>
                  </a:extLst>
                </a:gridCol>
                <a:gridCol w="3763067">
                  <a:extLst>
                    <a:ext uri="{9D8B030D-6E8A-4147-A177-3AD203B41FA5}">
                      <a16:colId xmlns:a16="http://schemas.microsoft.com/office/drawing/2014/main" val="3338266047"/>
                    </a:ext>
                  </a:extLst>
                </a:gridCol>
                <a:gridCol w="3763067">
                  <a:extLst>
                    <a:ext uri="{9D8B030D-6E8A-4147-A177-3AD203B41FA5}">
                      <a16:colId xmlns:a16="http://schemas.microsoft.com/office/drawing/2014/main" val="951621910"/>
                    </a:ext>
                  </a:extLst>
                </a:gridCol>
              </a:tblGrid>
              <a:tr h="4697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Organisation et </a:t>
                      </a:r>
                      <a:r>
                        <a:rPr kumimoji="0" lang="fr-FR" sz="14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identitovigilance</a:t>
                      </a:r>
                      <a:endParaRPr kumimoji="0" lang="fr-FR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9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807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Système d’information</a:t>
                      </a:r>
                    </a:p>
                  </a:txBody>
                  <a:tcPr marL="792000" marR="7200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537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Juridique / sécurité</a:t>
                      </a:r>
                    </a:p>
                  </a:txBody>
                  <a:tcPr marL="792000" marR="7200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809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1529671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50" b="1" i="0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0807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Référentiel national d’</a:t>
                      </a:r>
                      <a:r>
                        <a:rPr kumimoji="0" lang="fr-FR" sz="1050" b="1" i="0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0807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identitovigilance</a:t>
                      </a:r>
                      <a:r>
                        <a:rPr kumimoji="0" lang="fr-FR" sz="1050" b="1" i="0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0807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(RNIV)</a:t>
                      </a:r>
                      <a:endParaRPr lang="fr-FR" sz="1050" dirty="0">
                        <a:solidFill>
                          <a:srgbClr val="575757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rgbClr val="1D325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kumimoji="0" lang="fr-F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D325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 document vous permet de prendre connaissances </a:t>
                      </a:r>
                      <a:r>
                        <a:rPr kumimoji="0" lang="fr-FR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D325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des règles d’</a:t>
                      </a:r>
                      <a:r>
                        <a:rPr kumimoji="0" lang="fr-FR" sz="105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1D325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identitovigilance</a:t>
                      </a:r>
                      <a:r>
                        <a:rPr kumimoji="0" lang="fr-FR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D325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opposables</a:t>
                      </a:r>
                      <a:r>
                        <a:rPr kumimoji="0" lang="fr-FR" sz="105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D325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fr-FR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D325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à tout acteur de santé et à respecter au niveau local.</a:t>
                      </a:r>
                    </a:p>
                    <a:p>
                      <a:pPr lvl="0" algn="l" defTabSz="914400">
                        <a:lnSpc>
                          <a:spcPct val="100000"/>
                        </a:lnSpc>
                        <a:spcAft>
                          <a:spcPts val="600"/>
                        </a:spcAft>
                        <a:defRPr/>
                      </a:pPr>
                      <a:r>
                        <a:rPr lang="fr-FR" sz="1050" b="0" i="1" dirty="0">
                          <a:solidFill>
                            <a:srgbClr val="F08070"/>
                          </a:solidFill>
                          <a:latin typeface="Arial" panose="020B0604020202020204" pitchFamily="34" charset="0"/>
                          <a:ea typeface="Bodoni 72 Oldstyle Book"/>
                          <a:cs typeface="Arial" panose="020B0604020202020204" pitchFamily="34" charset="0"/>
                        </a:rPr>
                        <a:t>À destination des structures / </a:t>
                      </a:r>
                      <a:br>
                        <a:rPr lang="fr-FR" sz="1050" b="0" i="1" dirty="0">
                          <a:solidFill>
                            <a:srgbClr val="F08070"/>
                          </a:solidFill>
                          <a:latin typeface="Arial" panose="020B0604020202020204" pitchFamily="34" charset="0"/>
                          <a:ea typeface="Bodoni 72 Oldstyle Book"/>
                          <a:cs typeface="Arial" panose="020B0604020202020204" pitchFamily="34" charset="0"/>
                        </a:rPr>
                      </a:br>
                      <a:r>
                        <a:rPr lang="fr-FR" sz="1050" b="0" i="1" dirty="0">
                          <a:solidFill>
                            <a:srgbClr val="F08070"/>
                          </a:solidFill>
                          <a:latin typeface="Arial" panose="020B0604020202020204" pitchFamily="34" charset="0"/>
                          <a:ea typeface="Bodoni 72 Oldstyle Book"/>
                          <a:cs typeface="Arial" panose="020B0604020202020204" pitchFamily="34" charset="0"/>
                        </a:rPr>
                        <a:t>professionnels de santé (PS)</a:t>
                      </a:r>
                    </a:p>
                  </a:txBody>
                  <a:tcPr marL="180000" marR="180000" marT="360000" marB="180000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1" dirty="0">
                          <a:solidFill>
                            <a:srgbClr val="EA537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Guide d’intégration </a:t>
                      </a:r>
                      <a:r>
                        <a:rPr lang="fr-FR" sz="1050" b="1" dirty="0" err="1">
                          <a:solidFill>
                            <a:srgbClr val="EA537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INSi</a:t>
                      </a:r>
                      <a:endParaRPr lang="fr-FR" sz="1050" b="1" dirty="0">
                        <a:solidFill>
                          <a:srgbClr val="EA5373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rgbClr val="1D325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 document vous permet de consulter les </a:t>
                      </a:r>
                      <a:r>
                        <a:rPr lang="fr-FR" sz="1050" dirty="0">
                          <a:solidFill>
                            <a:srgbClr val="1D325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modalités d’intégration du </a:t>
                      </a:r>
                      <a:r>
                        <a:rPr lang="fr-FR" sz="1050" dirty="0" err="1">
                          <a:solidFill>
                            <a:srgbClr val="1D325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téléservice</a:t>
                      </a:r>
                      <a:r>
                        <a:rPr lang="fr-FR" sz="1050" dirty="0">
                          <a:solidFill>
                            <a:srgbClr val="1D325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050" dirty="0" err="1">
                          <a:solidFill>
                            <a:srgbClr val="1D325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INSi</a:t>
                      </a:r>
                      <a:r>
                        <a:rPr lang="fr-FR" sz="1050" dirty="0">
                          <a:solidFill>
                            <a:srgbClr val="1D325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050" b="0" dirty="0">
                          <a:solidFill>
                            <a:srgbClr val="1D325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(pour récupérer et vérifier l’INS).</a:t>
                      </a:r>
                      <a:endParaRPr kumimoji="0" lang="fr-FR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D3253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180000" marT="360000" marB="180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50" b="1" i="0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9809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Référentiel INS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rgbClr val="1D325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 document vous permet de prendre connaissance de </a:t>
                      </a:r>
                      <a:r>
                        <a:rPr lang="fr-FR" sz="1050" dirty="0">
                          <a:solidFill>
                            <a:srgbClr val="1D325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l’ensemble des mesures de sécurité </a:t>
                      </a:r>
                      <a:r>
                        <a:rPr lang="fr-FR" sz="1050" b="0" dirty="0">
                          <a:solidFill>
                            <a:srgbClr val="1D325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qui encadrent le référencement des données de santé avec l’identité INS</a:t>
                      </a:r>
                      <a:endParaRPr kumimoji="0" lang="fr-FR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D3253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1" dirty="0">
                          <a:solidFill>
                            <a:srgbClr val="598090"/>
                          </a:solidFill>
                          <a:latin typeface="Arial" panose="020B0604020202020204" pitchFamily="34" charset="0"/>
                          <a:ea typeface="Bodoni 72 Oldstyle Book"/>
                          <a:cs typeface="Arial" panose="020B0604020202020204" pitchFamily="34" charset="0"/>
                        </a:rPr>
                        <a:t>À destination de tous</a:t>
                      </a:r>
                    </a:p>
                  </a:txBody>
                  <a:tcPr marL="180000" marR="180000" marT="360000" marB="360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785119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vl="0" algn="ctr" defTabSz="914400">
                        <a:defRPr/>
                      </a:pPr>
                      <a:endParaRPr lang="fr-FR" sz="1050" b="1" i="0" dirty="0">
                        <a:solidFill>
                          <a:srgbClr val="1E6189"/>
                        </a:solidFill>
                        <a:latin typeface="Arial" panose="020B0604020202020204" pitchFamily="34" charset="0"/>
                        <a:ea typeface="Bodoni 72 Oldstyle Book"/>
                        <a:cs typeface="Arial" panose="020B0604020202020204" pitchFamily="34" charset="0"/>
                      </a:endParaRPr>
                    </a:p>
                  </a:txBody>
                  <a:tcPr anchor="ctr">
                    <a:lnT w="9525" cap="flat" cmpd="sng" algn="ctr">
                      <a:solidFill>
                        <a:srgbClr val="F08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08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50" b="1" i="0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EA537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Guide d’implémentation identité INS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rgbClr val="1D325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 document vous permet de consulter </a:t>
                      </a:r>
                      <a:r>
                        <a:rPr lang="fr-FR" sz="1050" dirty="0">
                          <a:solidFill>
                            <a:srgbClr val="1D325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 règles de gestion et les préconisations </a:t>
                      </a:r>
                      <a:r>
                        <a:rPr lang="fr-FR" sz="1050" b="0" dirty="0">
                          <a:solidFill>
                            <a:srgbClr val="1D325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pour implémenter au mieux l’identité INS dans l’ensemble des logiciels concernés.</a:t>
                      </a:r>
                      <a:endParaRPr kumimoji="0" lang="fr-FR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D3253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180000" marT="180000" marB="180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1050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1382100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50" b="1" i="0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0807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Comprendre l’INS</a:t>
                      </a:r>
                      <a:endParaRPr lang="fr-FR" sz="1050" dirty="0">
                        <a:solidFill>
                          <a:srgbClr val="575757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rgbClr val="1D325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 document vous permettra de </a:t>
                      </a:r>
                      <a:r>
                        <a:rPr lang="fr-FR" sz="1050" dirty="0">
                          <a:solidFill>
                            <a:srgbClr val="1D325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découvrir / approfondir vos connaissances </a:t>
                      </a:r>
                      <a:r>
                        <a:rPr lang="fr-FR" sz="1050" b="0" dirty="0">
                          <a:solidFill>
                            <a:srgbClr val="1D325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 le projet INS.</a:t>
                      </a:r>
                      <a:endParaRPr kumimoji="0" lang="fr-FR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D3253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80000" marR="180000" marT="180000" marB="180000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1050" dirty="0"/>
                    </a:p>
                  </a:txBody>
                  <a:tcPr anchor="ctr">
                    <a:lnT w="9525" cap="flat" cmpd="sng" algn="ctr">
                      <a:solidFill>
                        <a:srgbClr val="EA5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537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50" b="1" i="0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9809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Décret n° 2019-1036 du 8 octobre 2019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rgbClr val="1D325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 texte vous permet de prendre  connaissance du décret relatif à </a:t>
                      </a:r>
                      <a:r>
                        <a:rPr lang="fr-FR" sz="1050" dirty="0">
                          <a:solidFill>
                            <a:srgbClr val="1D325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l'utilisation du numéro d'inscription au RNIPP comme matricule INS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1" dirty="0">
                          <a:solidFill>
                            <a:srgbClr val="598090"/>
                          </a:solidFill>
                          <a:latin typeface="Arial" panose="020B0604020202020204" pitchFamily="34" charset="0"/>
                          <a:ea typeface="Bodoni 72 Oldstyle Book"/>
                          <a:cs typeface="Arial" panose="020B0604020202020204" pitchFamily="34" charset="0"/>
                        </a:rPr>
                        <a:t>À destination des structures / </a:t>
                      </a:r>
                      <a:br>
                        <a:rPr lang="fr-FR" sz="1050" b="0" i="1" dirty="0">
                          <a:solidFill>
                            <a:srgbClr val="598090"/>
                          </a:solidFill>
                          <a:latin typeface="Arial" panose="020B0604020202020204" pitchFamily="34" charset="0"/>
                          <a:ea typeface="Bodoni 72 Oldstyle Book"/>
                          <a:cs typeface="Arial" panose="020B0604020202020204" pitchFamily="34" charset="0"/>
                        </a:rPr>
                      </a:br>
                      <a:r>
                        <a:rPr lang="fr-FR" sz="1050" b="0" i="1" dirty="0">
                          <a:solidFill>
                            <a:srgbClr val="598090"/>
                          </a:solidFill>
                          <a:latin typeface="Arial" panose="020B0604020202020204" pitchFamily="34" charset="0"/>
                          <a:ea typeface="Bodoni 72 Oldstyle Book"/>
                          <a:cs typeface="Arial" panose="020B0604020202020204" pitchFamily="34" charset="0"/>
                        </a:rPr>
                        <a:t>professionnels de santé (PS)</a:t>
                      </a:r>
                    </a:p>
                  </a:txBody>
                  <a:tcPr marL="180000" marR="180000" marT="180000" marB="180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434915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fr-FR" sz="1050" dirty="0"/>
                    </a:p>
                  </a:txBody>
                  <a:tcPr anchor="ctr">
                    <a:lnT w="9525" cap="flat" cmpd="sng" algn="ctr">
                      <a:solidFill>
                        <a:srgbClr val="F08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08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EA537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Change </a:t>
                      </a:r>
                      <a:r>
                        <a:rPr kumimoji="0" lang="fr-FR" sz="105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EA537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Proposal</a:t>
                      </a:r>
                      <a:r>
                        <a:rPr kumimoji="0" lang="fr-FR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EA5373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IHE – PAM</a:t>
                      </a:r>
                      <a:endParaRPr kumimoji="0" lang="fr-FR" sz="1050" i="0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EA5373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solidFill>
                            <a:srgbClr val="1D325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Ces documents vous permettent de </a:t>
                      </a:r>
                      <a:r>
                        <a:rPr lang="fr-FR" sz="1050" i="0" dirty="0">
                          <a:solidFill>
                            <a:srgbClr val="1D325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mettre à jour </a:t>
                      </a:r>
                      <a:r>
                        <a:rPr lang="fr-FR" sz="1050" b="0" i="0" dirty="0">
                          <a:solidFill>
                            <a:srgbClr val="1D325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vos logiciels </a:t>
                      </a:r>
                      <a:r>
                        <a:rPr lang="fr-FR" sz="1050" i="0" dirty="0">
                          <a:solidFill>
                            <a:srgbClr val="1D325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conformément aux évolutions des standards d’interopérabilité.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1" dirty="0">
                          <a:solidFill>
                            <a:srgbClr val="EA5373"/>
                          </a:solidFill>
                          <a:latin typeface="Arial" panose="020B0604020202020204" pitchFamily="34" charset="0"/>
                          <a:ea typeface="Bodoni 72 Oldstyle Book"/>
                          <a:cs typeface="Arial" panose="020B0604020202020204" pitchFamily="34" charset="0"/>
                        </a:rPr>
                        <a:t>À destination des éditeurs de logiciels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fr-FR" sz="105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D3253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80000" marR="180000" marT="180000" marB="18000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fr-FR" sz="1050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8646083"/>
                  </a:ext>
                </a:extLst>
              </a:tr>
            </a:tbl>
          </a:graphicData>
        </a:graphic>
      </p:graphicFrame>
      <p:pic>
        <p:nvPicPr>
          <p:cNvPr id="3" name="Graphique 2">
            <a:extLst>
              <a:ext uri="{FF2B5EF4-FFF2-40B4-BE49-F238E27FC236}">
                <a16:creationId xmlns:a16="http://schemas.microsoft.com/office/drawing/2014/main" id="{2E57EE93-1E79-E649-A9A8-4380B60993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5360" y="1196752"/>
            <a:ext cx="800100" cy="800100"/>
          </a:xfrm>
          <a:prstGeom prst="rect">
            <a:avLst/>
          </a:prstGeom>
        </p:spPr>
      </p:pic>
      <p:pic>
        <p:nvPicPr>
          <p:cNvPr id="4" name="Graphique 3">
            <a:extLst>
              <a:ext uri="{FF2B5EF4-FFF2-40B4-BE49-F238E27FC236}">
                <a16:creationId xmlns:a16="http://schemas.microsoft.com/office/drawing/2014/main" id="{6F23DAC5-6118-084C-B52E-C92D48349F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40750" y="1196752"/>
            <a:ext cx="800100" cy="800100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F82EC117-54D0-194B-A1B5-4B87EFB2D6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92629" y="1196752"/>
            <a:ext cx="800100" cy="8001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BF3B5405-B980-514F-8E68-FF2D31508A60}"/>
              </a:ext>
            </a:extLst>
          </p:cNvPr>
          <p:cNvSpPr txBox="1"/>
          <p:nvPr/>
        </p:nvSpPr>
        <p:spPr>
          <a:xfrm>
            <a:off x="855941" y="517312"/>
            <a:ext cx="7328291" cy="488518"/>
          </a:xfrm>
          <a:prstGeom prst="rect">
            <a:avLst/>
          </a:prstGeom>
          <a:noFill/>
        </p:spPr>
        <p:txBody>
          <a:bodyPr wrap="square" lIns="144000" tIns="0" rIns="0" bIns="0" rtlCol="0" anchor="t" anchorCtr="0">
            <a:noAutofit/>
          </a:bodyPr>
          <a:lstStyle/>
          <a:p>
            <a:r>
              <a:rPr lang="fr-FR" sz="2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ANNEXE 1</a:t>
            </a:r>
            <a:r>
              <a:rPr lang="fr-FR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</a:t>
            </a:r>
            <a:r>
              <a:rPr lang="fr-FR" sz="2600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documentation utile à consulter</a:t>
            </a:r>
          </a:p>
        </p:txBody>
      </p:sp>
    </p:spTree>
    <p:extLst>
      <p:ext uri="{BB962C8B-B14F-4D97-AF65-F5344CB8AC3E}">
        <p14:creationId xmlns:p14="http://schemas.microsoft.com/office/powerpoint/2010/main" val="2338729901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5A9DC8D9-E293-DD41-B60F-958F3B3ABE8D}"/>
              </a:ext>
            </a:extLst>
          </p:cNvPr>
          <p:cNvSpPr txBox="1"/>
          <p:nvPr/>
        </p:nvSpPr>
        <p:spPr>
          <a:xfrm>
            <a:off x="5195664" y="1988840"/>
            <a:ext cx="5184576" cy="1003971"/>
          </a:xfrm>
          <a:prstGeom prst="rect">
            <a:avLst/>
          </a:prstGeom>
          <a:noFill/>
        </p:spPr>
        <p:txBody>
          <a:bodyPr wrap="square" lIns="0" tIns="108000" rIns="72000" bIns="10800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kumimoji="0" lang="fr-FR" sz="44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604020202020204" pitchFamily="34" charset="0"/>
                <a:cs typeface="Arial Black" panose="020B0604020202020204" pitchFamily="34" charset="0"/>
              </a:rPr>
              <a:t>1. Cadrer </a:t>
            </a:r>
            <a:br>
              <a:rPr kumimoji="0" lang="fr-FR" sz="44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604020202020204" pitchFamily="34" charset="0"/>
                <a:cs typeface="Arial Black" panose="020B0604020202020204" pitchFamily="34" charset="0"/>
              </a:rPr>
            </a:br>
            <a:r>
              <a:rPr kumimoji="0" lang="fr-FR" sz="44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604020202020204" pitchFamily="34" charset="0"/>
                <a:cs typeface="Arial Black" panose="020B0604020202020204" pitchFamily="34" charset="0"/>
              </a:rPr>
              <a:t>son projet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8D84509-4676-FC44-B295-F659CA8CC025}"/>
              </a:ext>
            </a:extLst>
          </p:cNvPr>
          <p:cNvSpPr txBox="1"/>
          <p:nvPr/>
        </p:nvSpPr>
        <p:spPr>
          <a:xfrm>
            <a:off x="5195664" y="3501008"/>
            <a:ext cx="5040000" cy="1296144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lvl="0" defTabSz="914400">
              <a:lnSpc>
                <a:spcPct val="150000"/>
              </a:lnSpc>
              <a:buSzPct val="100000"/>
              <a:defRPr/>
            </a:pP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Evelignisqui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totaquaecus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evelecusam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tiorit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quid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ut labo. Nam que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quature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henditi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ratur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officia dis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renest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quia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culluptat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23059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B35CD63-F39B-2748-A426-687D49702140}"/>
              </a:ext>
            </a:extLst>
          </p:cNvPr>
          <p:cNvSpPr txBox="1"/>
          <p:nvPr/>
        </p:nvSpPr>
        <p:spPr>
          <a:xfrm>
            <a:off x="982663" y="1988840"/>
            <a:ext cx="5184576" cy="1003971"/>
          </a:xfrm>
          <a:prstGeom prst="rect">
            <a:avLst/>
          </a:prstGeom>
          <a:noFill/>
        </p:spPr>
        <p:txBody>
          <a:bodyPr wrap="square" lIns="0" tIns="108000" rIns="72000" bIns="10800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kumimoji="0" lang="fr-FR" sz="44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604020202020204" pitchFamily="34" charset="0"/>
                <a:cs typeface="Arial Black" panose="020B0604020202020204" pitchFamily="34" charset="0"/>
              </a:rPr>
              <a:t>1. Cadrer </a:t>
            </a:r>
            <a:br>
              <a:rPr kumimoji="0" lang="fr-FR" sz="44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604020202020204" pitchFamily="34" charset="0"/>
                <a:cs typeface="Arial Black" panose="020B0604020202020204" pitchFamily="34" charset="0"/>
              </a:rPr>
            </a:br>
            <a:r>
              <a:rPr kumimoji="0" lang="fr-FR" sz="44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604020202020204" pitchFamily="34" charset="0"/>
                <a:cs typeface="Arial Black" panose="020B0604020202020204" pitchFamily="34" charset="0"/>
              </a:rPr>
              <a:t>son projet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228A45D-8E71-BA43-9812-1AA7FC830205}"/>
              </a:ext>
            </a:extLst>
          </p:cNvPr>
          <p:cNvSpPr txBox="1"/>
          <p:nvPr/>
        </p:nvSpPr>
        <p:spPr>
          <a:xfrm>
            <a:off x="982663" y="3501008"/>
            <a:ext cx="5040000" cy="1296144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lvl="0" defTabSz="914400">
              <a:lnSpc>
                <a:spcPct val="150000"/>
              </a:lnSpc>
              <a:buSzPct val="100000"/>
              <a:defRPr/>
            </a:pP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Evelignisqui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totaquaecus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evelecusam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tiorit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quid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ut labo. Nam que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quature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henditi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ratur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officia dis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renest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quia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culluptat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612634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6283161-8C58-1742-8E1F-762D5A152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5B35CD63-F39B-2748-A426-687D49702140}"/>
              </a:ext>
            </a:extLst>
          </p:cNvPr>
          <p:cNvSpPr txBox="1"/>
          <p:nvPr/>
        </p:nvSpPr>
        <p:spPr>
          <a:xfrm>
            <a:off x="982663" y="1988840"/>
            <a:ext cx="5184576" cy="1003971"/>
          </a:xfrm>
          <a:prstGeom prst="rect">
            <a:avLst/>
          </a:prstGeom>
          <a:noFill/>
        </p:spPr>
        <p:txBody>
          <a:bodyPr wrap="square" lIns="0" tIns="108000" rIns="72000" bIns="108000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r>
              <a:rPr kumimoji="0" lang="fr-FR" sz="44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604020202020204" pitchFamily="34" charset="0"/>
                <a:cs typeface="Arial Black" panose="020B0604020202020204" pitchFamily="34" charset="0"/>
              </a:rPr>
              <a:t>1. Cadrer </a:t>
            </a:r>
            <a:br>
              <a:rPr kumimoji="0" lang="fr-FR" sz="44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604020202020204" pitchFamily="34" charset="0"/>
                <a:cs typeface="Arial Black" panose="020B0604020202020204" pitchFamily="34" charset="0"/>
              </a:rPr>
            </a:br>
            <a:r>
              <a:rPr kumimoji="0" lang="fr-FR" sz="44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604020202020204" pitchFamily="34" charset="0"/>
                <a:cs typeface="Arial Black" panose="020B0604020202020204" pitchFamily="34" charset="0"/>
              </a:rPr>
              <a:t>son projet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228A45D-8E71-BA43-9812-1AA7FC830205}"/>
              </a:ext>
            </a:extLst>
          </p:cNvPr>
          <p:cNvSpPr txBox="1"/>
          <p:nvPr/>
        </p:nvSpPr>
        <p:spPr>
          <a:xfrm>
            <a:off x="982663" y="3501008"/>
            <a:ext cx="5040000" cy="1296144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lvl="0" defTabSz="914400">
              <a:lnSpc>
                <a:spcPct val="150000"/>
              </a:lnSpc>
              <a:buSzPct val="100000"/>
              <a:defRPr/>
            </a:pP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Evelignisqui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totaquaecus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evelecusam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tiorit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quid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ut labo. Nam que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quature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henditi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ratur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officia dis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renest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quia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culluptat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562288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5146E531-CC65-1C48-B4D3-F3518C0F9158}"/>
              </a:ext>
            </a:extLst>
          </p:cNvPr>
          <p:cNvSpPr txBox="1"/>
          <p:nvPr/>
        </p:nvSpPr>
        <p:spPr>
          <a:xfrm>
            <a:off x="5159896" y="1988840"/>
            <a:ext cx="6264696" cy="1003971"/>
          </a:xfrm>
          <a:prstGeom prst="rect">
            <a:avLst/>
          </a:prstGeom>
          <a:noFill/>
        </p:spPr>
        <p:txBody>
          <a:bodyPr wrap="square" lIns="0" tIns="108000" rIns="72000" bIns="108000" rtlCol="0" anchor="t" anchorCtr="0">
            <a:noAutofit/>
          </a:bodyPr>
          <a:lstStyle/>
          <a:p>
            <a:pPr lvl="0" defTabSz="914400">
              <a:lnSpc>
                <a:spcPts val="4500"/>
              </a:lnSpc>
              <a:buSzPct val="100000"/>
              <a:defRPr/>
            </a:pPr>
            <a:r>
              <a:rPr kumimoji="0" lang="fr-FR" sz="44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  <a:r>
              <a:rPr lang="fr-FR" sz="4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. Mettre en œuvre </a:t>
            </a:r>
          </a:p>
          <a:p>
            <a:pPr lvl="0" defTabSz="914400">
              <a:lnSpc>
                <a:spcPts val="4500"/>
              </a:lnSpc>
              <a:buSzPct val="100000"/>
              <a:defRPr/>
            </a:pPr>
            <a:r>
              <a:rPr lang="fr-FR" sz="4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le projet INS</a:t>
            </a:r>
          </a:p>
          <a:p>
            <a:pPr lvl="0" defTabSz="914400">
              <a:lnSpc>
                <a:spcPts val="4500"/>
              </a:lnSpc>
              <a:buSzPct val="100000"/>
              <a:defRPr/>
            </a:pPr>
            <a:endParaRPr lang="fr-FR" sz="4400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fr-FR" sz="44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CC1F510-36C3-9242-AF46-06EBFFF877B4}"/>
              </a:ext>
            </a:extLst>
          </p:cNvPr>
          <p:cNvSpPr txBox="1"/>
          <p:nvPr/>
        </p:nvSpPr>
        <p:spPr>
          <a:xfrm>
            <a:off x="5195664" y="3501008"/>
            <a:ext cx="5040000" cy="1296144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lvl="0" defTabSz="914400">
              <a:lnSpc>
                <a:spcPct val="150000"/>
              </a:lnSpc>
              <a:buSzPct val="100000"/>
              <a:defRPr/>
            </a:pP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Evelignisqui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totaquaecus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evelecusam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tiorit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quid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ut labo. Nam que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quature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henditi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ratur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officia dis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renest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quia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culluptat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37480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82EA008-B498-C045-8778-5175120638CC}"/>
              </a:ext>
            </a:extLst>
          </p:cNvPr>
          <p:cNvSpPr txBox="1"/>
          <p:nvPr/>
        </p:nvSpPr>
        <p:spPr>
          <a:xfrm>
            <a:off x="982663" y="1988840"/>
            <a:ext cx="6264696" cy="1003971"/>
          </a:xfrm>
          <a:prstGeom prst="rect">
            <a:avLst/>
          </a:prstGeom>
          <a:noFill/>
        </p:spPr>
        <p:txBody>
          <a:bodyPr wrap="square" lIns="0" tIns="108000" rIns="72000" bIns="108000" rtlCol="0" anchor="t" anchorCtr="0">
            <a:noAutofit/>
          </a:bodyPr>
          <a:lstStyle/>
          <a:p>
            <a:pPr lvl="0" defTabSz="914400">
              <a:lnSpc>
                <a:spcPts val="4500"/>
              </a:lnSpc>
              <a:buSzPct val="100000"/>
              <a:defRPr/>
            </a:pPr>
            <a:r>
              <a:rPr kumimoji="0" lang="fr-FR" sz="44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  <a:r>
              <a:rPr lang="fr-FR" sz="4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. Mettre en œuvre </a:t>
            </a:r>
          </a:p>
          <a:p>
            <a:pPr lvl="0" defTabSz="914400">
              <a:lnSpc>
                <a:spcPts val="4500"/>
              </a:lnSpc>
              <a:buSzPct val="100000"/>
              <a:defRPr/>
            </a:pPr>
            <a:r>
              <a:rPr lang="fr-FR" sz="4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le projet INS</a:t>
            </a:r>
          </a:p>
          <a:p>
            <a:pPr lvl="0" defTabSz="914400">
              <a:lnSpc>
                <a:spcPts val="4500"/>
              </a:lnSpc>
              <a:buSzPct val="100000"/>
              <a:defRPr/>
            </a:pPr>
            <a:endParaRPr lang="fr-FR" sz="4400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fr-FR" sz="44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672DB0D-A883-3E4F-92AC-EDC355723098}"/>
              </a:ext>
            </a:extLst>
          </p:cNvPr>
          <p:cNvSpPr txBox="1"/>
          <p:nvPr/>
        </p:nvSpPr>
        <p:spPr>
          <a:xfrm>
            <a:off x="1018431" y="3501008"/>
            <a:ext cx="5040000" cy="1296144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lvl="0" defTabSz="914400">
              <a:lnSpc>
                <a:spcPct val="150000"/>
              </a:lnSpc>
              <a:buSzPct val="100000"/>
              <a:defRPr/>
            </a:pP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Evelignisqui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totaquaecus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evelecusam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tiorit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quid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ut labo. Nam que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quature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henditi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ratur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officia dis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renest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quia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culluptat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379759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4A2317B-F041-2446-BCF7-EFF3D0BEFE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82EA008-B498-C045-8778-5175120638CC}"/>
              </a:ext>
            </a:extLst>
          </p:cNvPr>
          <p:cNvSpPr txBox="1"/>
          <p:nvPr/>
        </p:nvSpPr>
        <p:spPr>
          <a:xfrm>
            <a:off x="982663" y="1988840"/>
            <a:ext cx="6264696" cy="1003971"/>
          </a:xfrm>
          <a:prstGeom prst="rect">
            <a:avLst/>
          </a:prstGeom>
          <a:noFill/>
        </p:spPr>
        <p:txBody>
          <a:bodyPr wrap="square" lIns="0" tIns="108000" rIns="72000" bIns="108000" rtlCol="0" anchor="t" anchorCtr="0">
            <a:noAutofit/>
          </a:bodyPr>
          <a:lstStyle/>
          <a:p>
            <a:pPr lvl="0" defTabSz="914400">
              <a:lnSpc>
                <a:spcPts val="4500"/>
              </a:lnSpc>
              <a:buSzPct val="100000"/>
              <a:defRPr/>
            </a:pPr>
            <a:r>
              <a:rPr kumimoji="0" lang="fr-FR" sz="44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604020202020204" pitchFamily="34" charset="0"/>
                <a:cs typeface="Arial Black" panose="020B0604020202020204" pitchFamily="34" charset="0"/>
              </a:rPr>
              <a:t>2</a:t>
            </a:r>
            <a:r>
              <a:rPr lang="fr-FR" sz="4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. Mettre en œuvre </a:t>
            </a:r>
          </a:p>
          <a:p>
            <a:pPr lvl="0" defTabSz="914400">
              <a:lnSpc>
                <a:spcPts val="4500"/>
              </a:lnSpc>
              <a:buSzPct val="100000"/>
              <a:defRPr/>
            </a:pPr>
            <a:r>
              <a:rPr lang="fr-FR" sz="4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le projet INS</a:t>
            </a:r>
          </a:p>
          <a:p>
            <a:pPr lvl="0" defTabSz="914400">
              <a:lnSpc>
                <a:spcPts val="4500"/>
              </a:lnSpc>
              <a:buSzPct val="100000"/>
              <a:defRPr/>
            </a:pPr>
            <a:endParaRPr lang="fr-FR" sz="4400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fr-FR" sz="44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672DB0D-A883-3E4F-92AC-EDC355723098}"/>
              </a:ext>
            </a:extLst>
          </p:cNvPr>
          <p:cNvSpPr txBox="1"/>
          <p:nvPr/>
        </p:nvSpPr>
        <p:spPr>
          <a:xfrm>
            <a:off x="1018431" y="3501008"/>
            <a:ext cx="5040000" cy="1296144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lvl="0" defTabSz="914400">
              <a:lnSpc>
                <a:spcPct val="150000"/>
              </a:lnSpc>
              <a:buSzPct val="100000"/>
              <a:defRPr/>
            </a:pP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Evelignisqui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totaquaecus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evelecusam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tiorit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quid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ut labo. Nam que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quature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henditi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ratur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officia dis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renest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quia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culluptat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866346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015BC498-6DDF-8646-83C2-38C9DE645A31}"/>
              </a:ext>
            </a:extLst>
          </p:cNvPr>
          <p:cNvSpPr txBox="1"/>
          <p:nvPr/>
        </p:nvSpPr>
        <p:spPr>
          <a:xfrm>
            <a:off x="5159896" y="1988840"/>
            <a:ext cx="6264696" cy="1003971"/>
          </a:xfrm>
          <a:prstGeom prst="rect">
            <a:avLst/>
          </a:prstGeom>
          <a:noFill/>
        </p:spPr>
        <p:txBody>
          <a:bodyPr wrap="square" lIns="0" tIns="108000" rIns="72000" bIns="108000" rtlCol="0" anchor="t" anchorCtr="0">
            <a:noAutofit/>
          </a:bodyPr>
          <a:lstStyle/>
          <a:p>
            <a:pPr lvl="0" defTabSz="914400">
              <a:lnSpc>
                <a:spcPts val="4500"/>
              </a:lnSpc>
              <a:buSzPct val="100000"/>
              <a:defRPr/>
            </a:pPr>
            <a:r>
              <a:rPr kumimoji="0" lang="fr-FR" sz="44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Black" panose="020B0604020202020204" pitchFamily="34" charset="0"/>
                <a:cs typeface="Arial Black" panose="020B0604020202020204" pitchFamily="34" charset="0"/>
              </a:rPr>
              <a:t>3</a:t>
            </a:r>
            <a:r>
              <a:rPr lang="fr-FR" sz="4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. Piloter </a:t>
            </a:r>
            <a:br>
              <a:rPr lang="fr-FR" sz="4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</a:br>
            <a:r>
              <a:rPr lang="fr-FR" sz="4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le déploiement </a:t>
            </a:r>
          </a:p>
          <a:p>
            <a:pPr lvl="0" defTabSz="914400">
              <a:lnSpc>
                <a:spcPts val="4500"/>
              </a:lnSpc>
              <a:buSzPct val="100000"/>
              <a:defRPr/>
            </a:pPr>
            <a:r>
              <a:rPr lang="fr-FR" sz="44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du projet INS</a:t>
            </a:r>
          </a:p>
          <a:p>
            <a:pPr lvl="0" defTabSz="914400">
              <a:lnSpc>
                <a:spcPts val="4500"/>
              </a:lnSpc>
              <a:buSzPct val="100000"/>
              <a:defRPr/>
            </a:pPr>
            <a:endParaRPr lang="fr-FR" sz="4400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lvl="0" defTabSz="914400">
              <a:lnSpc>
                <a:spcPts val="4500"/>
              </a:lnSpc>
              <a:buSzPct val="100000"/>
              <a:defRPr/>
            </a:pPr>
            <a:endParaRPr lang="fr-FR" sz="4400" b="1" dirty="0">
              <a:solidFill>
                <a:schemeClr val="bg1"/>
              </a:solidFill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45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None/>
              <a:tabLst/>
              <a:defRPr/>
            </a:pPr>
            <a:endParaRPr kumimoji="0" lang="fr-FR" sz="44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FC14A82-ED9E-124A-B084-47FF38DC0720}"/>
              </a:ext>
            </a:extLst>
          </p:cNvPr>
          <p:cNvSpPr txBox="1"/>
          <p:nvPr/>
        </p:nvSpPr>
        <p:spPr>
          <a:xfrm>
            <a:off x="5195664" y="4077072"/>
            <a:ext cx="5040000" cy="1296144"/>
          </a:xfrm>
          <a:prstGeom prst="rect">
            <a:avLst/>
          </a:prstGeom>
          <a:noFill/>
        </p:spPr>
        <p:txBody>
          <a:bodyPr wrap="square" lIns="0" tIns="0" rIns="180000" bIns="108000" rtlCol="0" anchor="t" anchorCtr="0">
            <a:noAutofit/>
          </a:bodyPr>
          <a:lstStyle/>
          <a:p>
            <a:pPr lvl="0" defTabSz="914400">
              <a:lnSpc>
                <a:spcPct val="150000"/>
              </a:lnSpc>
              <a:buSzPct val="100000"/>
              <a:defRPr/>
            </a:pP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Evelignisqui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totaquaecus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evelecusam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volupta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tiorit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quid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nobis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ut labo. Nam que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dolest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volori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quature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henditi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sincta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 </a:t>
            </a:r>
            <a:r>
              <a:rPr lang="fr-FR" sz="1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ratur</a:t>
            </a:r>
            <a:r>
              <a:rPr lang="fr-F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921123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ASIP_THEME STANDARD_V1.0">
  <a:themeElements>
    <a:clrScheme name="ASIP_COULEURS STANDARD_V1.0">
      <a:dk1>
        <a:sysClr val="windowText" lastClr="000000"/>
      </a:dk1>
      <a:lt1>
        <a:sysClr val="window" lastClr="FFFFFF"/>
      </a:lt1>
      <a:dk2>
        <a:srgbClr val="006AB2"/>
      </a:dk2>
      <a:lt2>
        <a:srgbClr val="C7C0BA"/>
      </a:lt2>
      <a:accent1>
        <a:srgbClr val="00A1E0"/>
      </a:accent1>
      <a:accent2>
        <a:srgbClr val="95C23D"/>
      </a:accent2>
      <a:accent3>
        <a:srgbClr val="F7D700"/>
      </a:accent3>
      <a:accent4>
        <a:srgbClr val="FF9900"/>
      </a:accent4>
      <a:accent5>
        <a:srgbClr val="E94190"/>
      </a:accent5>
      <a:accent6>
        <a:srgbClr val="B51621"/>
      </a:accent6>
      <a:hlink>
        <a:srgbClr val="00A1E0"/>
      </a:hlink>
      <a:folHlink>
        <a:srgbClr val="E2001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sz="18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108000" rIns="72000" bIns="108000" rtlCol="0" anchor="ctr" anchorCtr="0">
        <a:normAutofit/>
      </a:bodyPr>
      <a:lstStyle>
        <a:defPPr algn="ctr">
          <a:defRPr sz="1500" dirty="0" err="1" smtClean="0">
            <a:solidFill>
              <a:srgbClr val="575757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Sopra">
      <a:dk1>
        <a:srgbClr val="505050"/>
      </a:dk1>
      <a:lt1>
        <a:sysClr val="window" lastClr="FFFFFF"/>
      </a:lt1>
      <a:dk2>
        <a:srgbClr val="000000"/>
      </a:dk2>
      <a:lt2>
        <a:srgbClr val="DCDCDC"/>
      </a:lt2>
      <a:accent1>
        <a:srgbClr val="CF032B"/>
      </a:accent1>
      <a:accent2>
        <a:srgbClr val="EE1D23"/>
      </a:accent2>
      <a:accent3>
        <a:srgbClr val="F15929"/>
      </a:accent3>
      <a:accent4>
        <a:srgbClr val="FD8B1D"/>
      </a:accent4>
      <a:accent5>
        <a:srgbClr val="FAAA0A"/>
      </a:accent5>
      <a:accent6>
        <a:srgbClr val="C00000"/>
      </a:accent6>
      <a:hlink>
        <a:srgbClr val="0000FF"/>
      </a:hlink>
      <a:folHlink>
        <a:srgbClr val="800080"/>
      </a:folHlink>
    </a:clrScheme>
    <a:fontScheme name="Personnalisé 11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Sopra">
      <a:dk1>
        <a:srgbClr val="505050"/>
      </a:dk1>
      <a:lt1>
        <a:sysClr val="window" lastClr="FFFFFF"/>
      </a:lt1>
      <a:dk2>
        <a:srgbClr val="000000"/>
      </a:dk2>
      <a:lt2>
        <a:srgbClr val="DCDCDC"/>
      </a:lt2>
      <a:accent1>
        <a:srgbClr val="CF032B"/>
      </a:accent1>
      <a:accent2>
        <a:srgbClr val="EE1D23"/>
      </a:accent2>
      <a:accent3>
        <a:srgbClr val="F15929"/>
      </a:accent3>
      <a:accent4>
        <a:srgbClr val="FD8B1D"/>
      </a:accent4>
      <a:accent5>
        <a:srgbClr val="FAAA0A"/>
      </a:accent5>
      <a:accent6>
        <a:srgbClr val="C00000"/>
      </a:accent6>
      <a:hlink>
        <a:srgbClr val="0000FF"/>
      </a:hlink>
      <a:folHlink>
        <a:srgbClr val="800080"/>
      </a:folHlink>
    </a:clrScheme>
    <a:fontScheme name="Personnalisé 10">
      <a:majorFont>
        <a:latin typeface="Arial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lassification_x0020_Status xmlns="35818088-e62d-4edf-bbb6-409430aef268" xsi:nil="true"/>
    <_dlc_DocId xmlns="c191adba-0e4c-4d02-be74-7e03287f9707">QHPWDPP5U52X-1377214875-15953</_dlc_DocId>
    <_dlc_DocIdUrl xmlns="c191adba-0e4c-4d02-be74-7e03287f9707">
      <Url>https://sites.ey.com/sites/PS_SI_SANTE/_layouts/15/DocIdRedir.aspx?ID=QHPWDPP5U52X-1377214875-15953</Url>
      <Description>QHPWDPP5U52X-1377214875-15953</Description>
    </_dlc_DocIdUrl>
    <SharedWithUsers xmlns="c191adba-0e4c-4d02-be74-7e03287f9707">
      <UserInfo>
        <DisplayName>Margaux Buguet</DisplayName>
        <AccountId>175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7447C96AAE8F349BEDF9CF66C90AF61" ma:contentTypeVersion="147" ma:contentTypeDescription="Create a new document." ma:contentTypeScope="" ma:versionID="8eaaeab028a3ab7a7c763fd4dcb728c8">
  <xsd:schema xmlns:xsd="http://www.w3.org/2001/XMLSchema" xmlns:xs="http://www.w3.org/2001/XMLSchema" xmlns:p="http://schemas.microsoft.com/office/2006/metadata/properties" xmlns:ns2="c191adba-0e4c-4d02-be74-7e03287f9707" xmlns:ns3="35818088-e62d-4edf-bbb6-409430aef268" xmlns:ns4="1adda430-51fa-4caa-a636-147208462ab5" targetNamespace="http://schemas.microsoft.com/office/2006/metadata/properties" ma:root="true" ma:fieldsID="2edd5a6ab5acc2d0da28059aa7606e7d" ns2:_="" ns3:_="" ns4:_="">
    <xsd:import namespace="c191adba-0e4c-4d02-be74-7e03287f9707"/>
    <xsd:import namespace="35818088-e62d-4edf-bbb6-409430aef268"/>
    <xsd:import namespace="1adda430-51fa-4caa-a636-147208462ab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ClassificationDataNoteField" minOccurs="0"/>
                <xsd:element ref="ns3:Classification_x0020_Status" minOccurs="0"/>
                <xsd:element ref="ns2:SharedWithUsers" minOccurs="0"/>
                <xsd:element ref="ns2:SharedWithDetails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91adba-0e4c-4d02-be74-7e03287f970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818088-e62d-4edf-bbb6-409430aef268" elementFormDefault="qualified">
    <xsd:import namespace="http://schemas.microsoft.com/office/2006/documentManagement/types"/>
    <xsd:import namespace="http://schemas.microsoft.com/office/infopath/2007/PartnerControls"/>
    <xsd:element name="ClassificationDataNoteField" ma:index="11" nillable="true" ma:displayName="ClassificationDataNoteField" ma:internalName="ClassificationDataNoteField" ma:readOnly="true">
      <xsd:simpleType>
        <xsd:restriction base="dms:Note"/>
      </xsd:simpleType>
    </xsd:element>
    <xsd:element name="Classification_x0020_Status" ma:index="12" nillable="true" ma:displayName="Classification Status" ma:internalName="Classification_x0020_Status" ma:readOnly="fals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dda430-51fa-4caa-a636-147208462ab5" elementFormDefault="qualified">
    <xsd:import namespace="http://schemas.microsoft.com/office/2006/documentManagement/types"/>
    <xsd:import namespace="http://schemas.microsoft.com/office/infopath/2007/PartnerControls"/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 xmlns=""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 xmlns=""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 xmlns=""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 xmlns=""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AEA6A43B-3226-4661-A377-A3D8607611EE}">
  <ds:schemaRefs>
    <ds:schemaRef ds:uri="35818088-e62d-4edf-bbb6-409430aef268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c191adba-0e4c-4d02-be74-7e03287f9707"/>
    <ds:schemaRef ds:uri="http://purl.org/dc/terms/"/>
    <ds:schemaRef ds:uri="http://schemas.microsoft.com/office/infopath/2007/PartnerControls"/>
    <ds:schemaRef ds:uri="1adda430-51fa-4caa-a636-147208462ab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F5EDD3A-6194-486A-99CC-204FBB93104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62FDD0-7584-41D1-80D8-0E75E66C26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191adba-0e4c-4d02-be74-7e03287f9707"/>
    <ds:schemaRef ds:uri="35818088-e62d-4edf-bbb6-409430aef268"/>
    <ds:schemaRef ds:uri="1adda430-51fa-4caa-a636-147208462ab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F2366C57-6B90-4F35-9A85-6385A3F50568}">
  <ds:schemaRefs>
    <ds:schemaRef ds:uri="http://schemas.microsoft.com/sharepoint/events"/>
    <ds:schemaRef ds:uri=""/>
  </ds:schemaRefs>
</ds:datastoreItem>
</file>

<file path=docProps/CustomMKOP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KProdID">
    <vt:lpwstr>ZMExtensions</vt:lpwstr>
  </property>
  <property fmtid="{D5CDD505-2E9C-101B-9397-08002B2CF9AE}" pid="3" name="SizeBefore">
    <vt:lpwstr>1405604</vt:lpwstr>
  </property>
  <property fmtid="{D5CDD505-2E9C-101B-9397-08002B2CF9AE}" pid="4" name="OptimizationTime">
    <vt:lpwstr>20210401_1816</vt:lpwstr>
  </property>
</Properties>
</file>

<file path=docProps/app.xml><?xml version="1.0" encoding="utf-8"?>
<Properties xmlns="http://schemas.openxmlformats.org/officeDocument/2006/extended-properties" xmlns:vt="http://schemas.openxmlformats.org/officeDocument/2006/docPropsVTypes">
  <Template>FR_Template_SopraSteria_Consulting_SopraHR</Template>
  <TotalTime>87275</TotalTime>
  <Words>1725</Words>
  <Application>Microsoft Macintosh PowerPoint</Application>
  <PresentationFormat>Grand écran</PresentationFormat>
  <Paragraphs>137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9" baseType="lpstr">
      <vt:lpstr>Arial</vt:lpstr>
      <vt:lpstr>Arial Black</vt:lpstr>
      <vt:lpstr>Bodoni 72 Oldstyle Book</vt:lpstr>
      <vt:lpstr>Calibri</vt:lpstr>
      <vt:lpstr>Webdings</vt:lpstr>
      <vt:lpstr>Wingdings</vt:lpstr>
      <vt:lpstr>Wingdings 3</vt:lpstr>
      <vt:lpstr>ASIP_THEME STANDARD_V1.0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Sopra Group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Toolbox</dc:title>
  <dc:creator>mladril</dc:creator>
  <cp:lastModifiedBy>Microsoft Office User</cp:lastModifiedBy>
  <cp:revision>5129</cp:revision>
  <cp:lastPrinted>2014-12-11T13:29:41Z</cp:lastPrinted>
  <dcterms:created xsi:type="dcterms:W3CDTF">2016-05-13T14:24:55Z</dcterms:created>
  <dcterms:modified xsi:type="dcterms:W3CDTF">2021-03-26T14:27:39Z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0x010100C7447C96AAE8F349BEDF9CF66C90AF61</vt:lpwstr>
  </property>
  <property fmtid="{D5CDD505-2E9C-101B-9397-08002B2CF9AE}" pid="3" name="Source F2F">
    <vt:lpwstr>65;#Corp / Identité visuelle (DCOM)|ef95a2a1-6382-42b5-8db1-a32e0b92c190</vt:lpwstr>
  </property>
  <property fmtid="{D5CDD505-2E9C-101B-9397-08002B2CF9AE}" pid="4" name="jc82b7512bbf4ac681d1c9d7dd17faba">
    <vt:lpwstr/>
  </property>
  <property fmtid="{D5CDD505-2E9C-101B-9397-08002B2CF9AE}" pid="5" name="Type d'application">
    <vt:lpwstr/>
  </property>
  <property fmtid="{D5CDD505-2E9C-101B-9397-08002B2CF9AE}" pid="6" name="SOP-LangueDuContenu">
    <vt:lpwstr>5;#Anglais|2d40f1a4-5911-4b26-9306-aa16e6c41576</vt:lpwstr>
  </property>
  <property fmtid="{D5CDD505-2E9C-101B-9397-08002B2CF9AE}" pid="7" name="Métier">
    <vt:lpwstr/>
  </property>
  <property fmtid="{D5CDD505-2E9C-101B-9397-08002B2CF9AE}" pid="8" name="SOP_x002d_TypeDeDocument">
    <vt:lpwstr/>
  </property>
  <property fmtid="{D5CDD505-2E9C-101B-9397-08002B2CF9AE}" pid="9" name="SOP-SecteurDActivite">
    <vt:lpwstr/>
  </property>
  <property fmtid="{D5CDD505-2E9C-101B-9397-08002B2CF9AE}" pid="10" name="SOP_x002d_PerimetreEntite">
    <vt:lpwstr/>
  </property>
  <property fmtid="{D5CDD505-2E9C-101B-9397-08002B2CF9AE}" pid="11" name="SOP-PerimetreEntite">
    <vt:lpwstr/>
  </property>
  <property fmtid="{D5CDD505-2E9C-101B-9397-08002B2CF9AE}" pid="12" name="SOP-TypeDeDocument">
    <vt:lpwstr/>
  </property>
  <property fmtid="{D5CDD505-2E9C-101B-9397-08002B2CF9AE}" pid="13" name="GeographicApplicability">
    <vt:lpwstr>5;#France|03c18c7c-deda-4f8c-ba8f-59529484d7dd</vt:lpwstr>
  </property>
  <property fmtid="{D5CDD505-2E9C-101B-9397-08002B2CF9AE}" pid="14" name="i14ea8bbd518495ea0e20ac1ad18c527">
    <vt:lpwstr>Proposals|0e2859f4-0935-4a11-8663-d55fd756d7a4</vt:lpwstr>
  </property>
  <property fmtid="{D5CDD505-2E9C-101B-9397-08002B2CF9AE}" pid="15" name="Sector">
    <vt:lpwstr/>
  </property>
  <property fmtid="{D5CDD505-2E9C-101B-9397-08002B2CF9AE}" pid="16" name="e0e024ccac5240e69ae9c38a41bfa7a5">
    <vt:lpwstr/>
  </property>
  <property fmtid="{D5CDD505-2E9C-101B-9397-08002B2CF9AE}" pid="17" name="b4187e12891e46deb4d240a4b28bdb90">
    <vt:lpwstr>French|48a98dc6-9a41-4231-8894-3c3b6faea7f8</vt:lpwstr>
  </property>
  <property fmtid="{D5CDD505-2E9C-101B-9397-08002B2CF9AE}" pid="18" name="TaxCatchAll">
    <vt:lpwstr>5;#France|03c18c7c-deda-4f8c-ba8f-59529484d7dd;#4;#French|48a98dc6-9a41-4231-8894-3c3b6faea7f8;#9;#Proposals|0e2859f4-0935-4a11-8663-d55fd756d7a4;#2;#Advisory|05f56918-abb4-4fc6-b748-1264d80bab20</vt:lpwstr>
  </property>
  <property fmtid="{D5CDD505-2E9C-101B-9397-08002B2CF9AE}" pid="19" name="ContentLanguage">
    <vt:lpwstr>4;#French|48a98dc6-9a41-4231-8894-3c3b6faea7f8</vt:lpwstr>
  </property>
  <property fmtid="{D5CDD505-2E9C-101B-9397-08002B2CF9AE}" pid="20" name="k8128b1c45734e36a24fce652bc7ffb7">
    <vt:lpwstr>Advisory|05f56918-abb4-4fc6-b748-1264d80bab20</vt:lpwstr>
  </property>
  <property fmtid="{D5CDD505-2E9C-101B-9397-08002B2CF9AE}" pid="21" name="ServiceLineFunction">
    <vt:lpwstr>2;#Advisory|05f56918-abb4-4fc6-b748-1264d80bab20</vt:lpwstr>
  </property>
  <property fmtid="{D5CDD505-2E9C-101B-9397-08002B2CF9AE}" pid="22" name="EYContentType">
    <vt:lpwstr>9;#Proposals|0e2859f4-0935-4a11-8663-d55fd756d7a4</vt:lpwstr>
  </property>
  <property fmtid="{D5CDD505-2E9C-101B-9397-08002B2CF9AE}" pid="23" name="jc981bd8ab5b47fd91abb7684c0f405b">
    <vt:lpwstr>France|03c18c7c-deda-4f8c-ba8f-59529484d7dd</vt:lpwstr>
  </property>
  <property fmtid="{D5CDD505-2E9C-101B-9397-08002B2CF9AE}" pid="24" name="_dlc_DocIdItemGuid">
    <vt:lpwstr>2558888a-e75a-45e1-8134-61ce6be236ee</vt:lpwstr>
  </property>
</Properties>
</file>